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30.webp" ContentType="image/webp"/>
  <Override PartName="/ppt/media/image37.webp" ContentType="image/webp"/>
  <Override PartName="/ppt/media/image41.webp" ContentType="image/webp"/>
  <Override PartName="/ppt/media/image45.webp" ContentType="image/webp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60" r:id="rId5"/>
    <p:sldId id="265" r:id="rId6"/>
    <p:sldId id="257" r:id="rId7"/>
    <p:sldId id="258" r:id="rId8"/>
    <p:sldId id="259" r:id="rId9"/>
    <p:sldId id="261" r:id="rId10"/>
    <p:sldId id="262" r:id="rId11"/>
    <p:sldId id="263" r:id="rId12"/>
    <p:sldId id="264" r:id="rId13"/>
    <p:sldId id="267" r:id="rId14"/>
    <p:sldId id="277" r:id="rId15"/>
    <p:sldId id="268" r:id="rId16"/>
    <p:sldId id="270" r:id="rId17"/>
    <p:sldId id="269" r:id="rId18"/>
    <p:sldId id="273" r:id="rId19"/>
    <p:sldId id="274" r:id="rId20"/>
    <p:sldId id="275" r:id="rId21"/>
    <p:sldId id="271" r:id="rId22"/>
    <p:sldId id="272" r:id="rId23"/>
    <p:sldId id="266" r:id="rId24"/>
  </p:sldIdLst>
  <p:sldSz cx="14630400" cy="8229600"/>
  <p:notesSz cx="8229600" cy="14630400"/>
  <p:embeddedFontLst>
    <p:embeddedFont>
      <p:font typeface="Geist" pitchFamily="34" charset="0"/>
      <p:regular r:id="rId28"/>
    </p:embeddedFont>
    <p:embeddedFont>
      <p:font typeface="Geist" pitchFamily="34" charset="-122"/>
      <p:regular r:id="rId29"/>
    </p:embeddedFont>
    <p:embeddedFont>
      <p:font typeface="Geist" pitchFamily="34" charset="-120"/>
      <p:regular r:id="rId30"/>
    </p:embeddedFont>
    <p:embeddedFont>
      <p:font typeface="Calibri" panose="020F0502020204030204" charset="0"/>
      <p:regular r:id="rId31"/>
      <p:bold r:id="rId32"/>
      <p:italic r:id="rId33"/>
      <p:boldItalic r:id="rId34"/>
    </p:embeddedFont>
    <p:embeddedFont>
      <p:font typeface="Calibri" panose="020F0502020204030204"/>
      <p:regular r:id="rId35"/>
      <p:bold r:id="rId36"/>
      <p:italic r:id="rId37"/>
      <p:boldItalic r:id="rId38"/>
    </p:embeddedFont>
    <p:embeddedFont>
      <p:font typeface="Calibri Light" panose="020F0302020204030204" charset="0"/>
      <p:regular r:id="rId39"/>
      <p:italic r:id="rId40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FB7DA76D-F1ED-452A-BAFC-782AB4B13C61}">
          <p14:sldIdLst>
            <p14:sldId id="256"/>
            <p14:sldId id="260"/>
            <p14:sldId id="265"/>
            <p14:sldId id="257"/>
            <p14:sldId id="258"/>
            <p14:sldId id="259"/>
            <p14:sldId id="261"/>
            <p14:sldId id="262"/>
            <p14:sldId id="263"/>
            <p14:sldId id="264"/>
            <p14:sldId id="267"/>
            <p14:sldId id="277"/>
            <p14:sldId id="268"/>
            <p14:sldId id="270"/>
            <p14:sldId id="269"/>
            <p14:sldId id="273"/>
            <p14:sldId id="274"/>
            <p14:sldId id="275"/>
            <p14:sldId id="271"/>
            <p14:sldId id="272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75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font" Target="fonts/font13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38" Type="http://schemas.openxmlformats.org/officeDocument/2006/relationships/font" Target="fonts/font11.fntdata"/><Relationship Id="rId37" Type="http://schemas.openxmlformats.org/officeDocument/2006/relationships/font" Target="fonts/font10.fntdata"/><Relationship Id="rId36" Type="http://schemas.openxmlformats.org/officeDocument/2006/relationships/font" Target="fonts/font9.fntdata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35200" y="473286"/>
            <a:ext cx="12960000" cy="950400"/>
          </a:xfrm>
        </p:spPr>
        <p:txBody>
          <a:bodyPr/>
          <a:lstStyle>
            <a:lvl1pPr algn="ctr">
              <a:defRPr sz="384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734400" y="7577280"/>
            <a:ext cx="3240000" cy="380160"/>
          </a:xfrm>
        </p:spPr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939200" y="7577280"/>
            <a:ext cx="4752000" cy="380160"/>
          </a:xfrm>
        </p:spPr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0653120" y="7577280"/>
            <a:ext cx="3240000" cy="380160"/>
          </a:xfrm>
        </p:spPr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5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5.png"/><Relationship Id="rId11" Type="http://schemas.openxmlformats.org/officeDocument/2006/relationships/image" Target="../media/image11.jpeg"/><Relationship Id="rId10" Type="http://schemas.openxmlformats.org/officeDocument/2006/relationships/image" Target="../media/image10.png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5.png"/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image" Target="../media/image23.png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1" Type="http://schemas.openxmlformats.org/officeDocument/2006/relationships/notesSlide" Target="../notesSlides/notesSlide6.xml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9" Type="http://schemas.openxmlformats.org/officeDocument/2006/relationships/image" Target="../media/image5.png"/><Relationship Id="rId18" Type="http://schemas.openxmlformats.org/officeDocument/2006/relationships/image" Target="../media/image27.png"/><Relationship Id="rId17" Type="http://schemas.openxmlformats.org/officeDocument/2006/relationships/image" Target="../media/image26.png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image" Target="../media/image25.png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image" Target="../media/image24.png"/><Relationship Id="rId1" Type="http://schemas.openxmlformats.org/officeDocument/2006/relationships/tags" Target="../tags/tag13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5.png"/><Relationship Id="rId3" Type="http://schemas.openxmlformats.org/officeDocument/2006/relationships/image" Target="../media/image30.webp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5.png"/><Relationship Id="rId2" Type="http://schemas.openxmlformats.org/officeDocument/2006/relationships/image" Target="../media/image32.jpeg"/><Relationship Id="rId1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image" Target="../media/image34.png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2" Type="http://schemas.openxmlformats.org/officeDocument/2006/relationships/notesSlide" Target="../notesSlides/notesSlide9.xml"/><Relationship Id="rId21" Type="http://schemas.openxmlformats.org/officeDocument/2006/relationships/slideLayout" Target="../slideLayouts/slideLayout10.xml"/><Relationship Id="rId20" Type="http://schemas.openxmlformats.org/officeDocument/2006/relationships/image" Target="../media/image41.webp"/><Relationship Id="rId2" Type="http://schemas.openxmlformats.org/officeDocument/2006/relationships/image" Target="../media/image33.png"/><Relationship Id="rId19" Type="http://schemas.openxmlformats.org/officeDocument/2006/relationships/image" Target="../media/image40.png"/><Relationship Id="rId18" Type="http://schemas.openxmlformats.org/officeDocument/2006/relationships/image" Target="../media/image5.png"/><Relationship Id="rId17" Type="http://schemas.openxmlformats.org/officeDocument/2006/relationships/image" Target="../media/image39.png"/><Relationship Id="rId16" Type="http://schemas.openxmlformats.org/officeDocument/2006/relationships/image" Target="../media/image38.png"/><Relationship Id="rId15" Type="http://schemas.openxmlformats.org/officeDocument/2006/relationships/image" Target="../media/image37.webp"/><Relationship Id="rId14" Type="http://schemas.openxmlformats.org/officeDocument/2006/relationships/tags" Target="../tags/tag34.xml"/><Relationship Id="rId13" Type="http://schemas.openxmlformats.org/officeDocument/2006/relationships/image" Target="../media/image36.png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image" Target="../media/image35.png"/><Relationship Id="rId1" Type="http://schemas.openxmlformats.org/officeDocument/2006/relationships/tags" Target="../tags/tag2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9" Type="http://schemas.openxmlformats.org/officeDocument/2006/relationships/notesSlide" Target="../notesSlides/notesSlide10.xml"/><Relationship Id="rId18" Type="http://schemas.openxmlformats.org/officeDocument/2006/relationships/slideLayout" Target="../slideLayouts/slideLayout2.xml"/><Relationship Id="rId17" Type="http://schemas.openxmlformats.org/officeDocument/2006/relationships/image" Target="../media/image42.png"/><Relationship Id="rId16" Type="http://schemas.openxmlformats.org/officeDocument/2006/relationships/tags" Target="../tags/tag50.xml"/><Relationship Id="rId15" Type="http://schemas.openxmlformats.org/officeDocument/2006/relationships/tags" Target="../tags/tag49.xml"/><Relationship Id="rId14" Type="http://schemas.openxmlformats.org/officeDocument/2006/relationships/tags" Target="../tags/tag48.xml"/><Relationship Id="rId13" Type="http://schemas.openxmlformats.org/officeDocument/2006/relationships/tags" Target="../tags/tag47.xml"/><Relationship Id="rId12" Type="http://schemas.openxmlformats.org/officeDocument/2006/relationships/tags" Target="../tags/tag46.xml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tags" Target="../tags/tag35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5.webp"/><Relationship Id="rId2" Type="http://schemas.openxmlformats.org/officeDocument/2006/relationships/image" Target="../media/image44.png"/><Relationship Id="rId1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53.png"/><Relationship Id="rId4" Type="http://schemas.openxmlformats.org/officeDocument/2006/relationships/image" Target="../media/image52.jpeg"/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image" Target="../media/image5.png"/><Relationship Id="rId1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64.jpeg"/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70.png"/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6.png"/><Relationship Id="rId8" Type="http://schemas.openxmlformats.org/officeDocument/2006/relationships/image" Target="../media/image75.png"/><Relationship Id="rId7" Type="http://schemas.openxmlformats.org/officeDocument/2006/relationships/image" Target="../media/image74.png"/><Relationship Id="rId6" Type="http://schemas.openxmlformats.org/officeDocument/2006/relationships/tags" Target="../tags/tag53.xml"/><Relationship Id="rId5" Type="http://schemas.openxmlformats.org/officeDocument/2006/relationships/image" Target="../media/image73.png"/><Relationship Id="rId4" Type="http://schemas.openxmlformats.org/officeDocument/2006/relationships/tags" Target="../tags/tag52.xml"/><Relationship Id="rId3" Type="http://schemas.openxmlformats.org/officeDocument/2006/relationships/image" Target="../media/image72.png"/><Relationship Id="rId2" Type="http://schemas.openxmlformats.org/officeDocument/2006/relationships/tags" Target="../tags/tag51.xml"/><Relationship Id="rId16" Type="http://schemas.openxmlformats.org/officeDocument/2006/relationships/notesSlide" Target="../notesSlides/notesSlide15.x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80.png"/><Relationship Id="rId13" Type="http://schemas.openxmlformats.org/officeDocument/2006/relationships/image" Target="../media/image79.png"/><Relationship Id="rId12" Type="http://schemas.openxmlformats.org/officeDocument/2006/relationships/image" Target="../media/image78.png"/><Relationship Id="rId11" Type="http://schemas.openxmlformats.org/officeDocument/2006/relationships/image" Target="../media/image5.png"/><Relationship Id="rId10" Type="http://schemas.openxmlformats.org/officeDocument/2006/relationships/image" Target="../media/image77.png"/><Relationship Id="rId1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59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63496" y="572810"/>
            <a:ext cx="2503408" cy="31289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32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Рівненська МАН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124093" y="1085969"/>
            <a:ext cx="4382214" cy="31289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3200" b="1" dirty="0" err="1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Клесівька</a:t>
            </a:r>
            <a:r>
              <a:rPr lang="en-US" sz="32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ТГ</a:t>
            </a:r>
            <a:r>
              <a:rPr lang="uk-UA" sz="32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.</a:t>
            </a:r>
            <a:r>
              <a:rPr lang="en-US" sz="32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Клесівська гімназія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00921" y="1699260"/>
            <a:ext cx="13228558" cy="187737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Тема: «Нашестя сарани в Україні: причини, наслідки та пошук альтернативних методів біологічного і агроекологічного контролю»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-2408039" y="4304122"/>
            <a:ext cx="13228558" cy="32039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Виконала: </a:t>
            </a:r>
            <a:r>
              <a:rPr lang="uk-UA" altLang="en-US" sz="2800" b="1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ea typeface="Geist" pitchFamily="34" charset="-122"/>
                <a:cs typeface="Geist" pitchFamily="34" charset="0"/>
              </a:rPr>
              <a:t>Симоненко Анастасія Сергії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ea typeface="Geist" pitchFamily="34" charset="-122"/>
                <a:cs typeface="Geist" pitchFamily="34" charset="0"/>
              </a:rPr>
              <a:t>вна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, 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  <a:p>
            <a:pPr marL="0" indent="0" algn="ctr">
              <a:lnSpc>
                <a:spcPts val="2500"/>
              </a:lnSpc>
              <a:buNone/>
            </a:pP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учениця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</a:t>
            </a:r>
            <a:r>
              <a:rPr lang="uk-UA" altLang="en-US" sz="2800" b="1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9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класу Клесівської гімназії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-2408039" y="5231938"/>
            <a:ext cx="13228558" cy="32039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Керівник: Галушко Олеся Григорівна, </a:t>
            </a:r>
            <a:endParaRPr lang="uk-UA" sz="2800" b="1" dirty="0">
              <a:solidFill>
                <a:schemeClr val="accent1">
                  <a:lumMod val="50000"/>
                </a:schemeClr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  <a:p>
            <a:pPr marL="0" indent="0" algn="ctr">
              <a:lnSpc>
                <a:spcPts val="2500"/>
              </a:lnSpc>
              <a:buNone/>
            </a:pP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Geist" pitchFamily="34" charset="0"/>
                <a:ea typeface="Geist" pitchFamily="34" charset="-122"/>
                <a:cs typeface="Geist" pitchFamily="34" charset="0"/>
              </a:rPr>
              <a:t>вчитель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ea typeface="Geist" pitchFamily="34" charset="-122"/>
                <a:cs typeface="Geist" pitchFamily="34" charset="0"/>
              </a:rPr>
              <a:t> біології,спеціаліст вищої категорії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Geist" pitchFamily="34" charset="0"/>
              <a:ea typeface="Geist" pitchFamily="34" charset="-122"/>
              <a:cs typeface="Geist" pitchFamily="34" charset="0"/>
            </a:endParaRPr>
          </a:p>
          <a:p>
            <a:pPr marL="0" indent="0" algn="ctr">
              <a:lnSpc>
                <a:spcPts val="2500"/>
              </a:lnSpc>
              <a:buNone/>
            </a:pPr>
            <a:endParaRPr lang="en-US" sz="2800" dirty="0">
              <a:solidFill>
                <a:schemeClr val="accent1">
                  <a:lumMod val="50000"/>
                </a:schemeClr>
              </a:solidFill>
              <a:latin typeface="Geist" pitchFamily="34" charset="0"/>
              <a:ea typeface="Geist" pitchFamily="34" charset="-122"/>
              <a:cs typeface="Geist" pitchFamily="34" charset="0"/>
            </a:endParaRPr>
          </a:p>
          <a:p>
            <a:pPr marL="0" indent="0" algn="ctr">
              <a:lnSpc>
                <a:spcPts val="2500"/>
              </a:lnSpc>
              <a:buNone/>
            </a:pPr>
            <a:r>
              <a:rPr lang="uk-UA" altLang="en-US" sz="2800" b="1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cs typeface="Geist" pitchFamily="34" charset="0"/>
              </a:rPr>
              <a:t>    </a:t>
            </a:r>
            <a:r>
              <a:rPr lang="en-US" altLang="en-US" sz="2800" b="1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cs typeface="Geist" pitchFamily="34" charset="0"/>
              </a:rPr>
              <a:t>Науковий консультант: Бобриков</a:t>
            </a:r>
            <a:r>
              <a:rPr lang="uk-UA" altLang="en-US" sz="2800" b="1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cs typeface="Geist" pitchFamily="34" charset="0"/>
              </a:rPr>
              <a:t>а Ю</a:t>
            </a:r>
            <a:r>
              <a:rPr lang="en-US" altLang="en-US" sz="2800" b="1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cs typeface="Geist" pitchFamily="34" charset="0"/>
              </a:rPr>
              <a:t>лія </a:t>
            </a:r>
            <a:endParaRPr lang="en-US" altLang="en-US" sz="2800" b="1" dirty="0">
              <a:solidFill>
                <a:schemeClr val="accent1">
                  <a:lumMod val="50000"/>
                </a:schemeClr>
              </a:solidFill>
              <a:latin typeface="Geist" pitchFamily="34" charset="0"/>
              <a:cs typeface="Geist" pitchFamily="34" charset="0"/>
            </a:endParaRPr>
          </a:p>
          <a:p>
            <a:pPr marL="0" indent="0" algn="ctr">
              <a:lnSpc>
                <a:spcPts val="2500"/>
              </a:lnSpc>
              <a:buNone/>
            </a:pPr>
            <a:r>
              <a:rPr lang="en-US" altLang="en-US" sz="2800" b="1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cs typeface="Geist" pitchFamily="34" charset="0"/>
              </a:rPr>
              <a:t>Сергіївна,</a:t>
            </a:r>
            <a:r>
              <a:rPr lang="en-US" altLang="en-US" sz="2800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cs typeface="Geist" pitchFamily="34" charset="0"/>
              </a:rPr>
              <a:t> кан</a:t>
            </a:r>
            <a:r>
              <a:rPr lang="uk-UA" altLang="en-US" sz="2800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cs typeface="Geist" pitchFamily="34" charset="0"/>
              </a:rPr>
              <a:t>дидат </a:t>
            </a:r>
            <a:r>
              <a:rPr lang="en-US" altLang="en-US" sz="2800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cs typeface="Geist" pitchFamily="34" charset="0"/>
              </a:rPr>
              <a:t>педагогічних наук, </a:t>
            </a:r>
            <a:r>
              <a:rPr lang="uk-UA" altLang="en-US" sz="2800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cs typeface="Geist" pitchFamily="34" charset="0"/>
              </a:rPr>
              <a:t> </a:t>
            </a:r>
            <a:endParaRPr lang="uk-UA" altLang="en-US" sz="2800" dirty="0">
              <a:solidFill>
                <a:schemeClr val="accent1">
                  <a:lumMod val="50000"/>
                </a:schemeClr>
              </a:solidFill>
              <a:latin typeface="Geist" pitchFamily="34" charset="0"/>
              <a:cs typeface="Geist" pitchFamily="34" charset="0"/>
            </a:endParaRPr>
          </a:p>
          <a:p>
            <a:pPr marL="0" indent="0" algn="ctr">
              <a:lnSpc>
                <a:spcPts val="2500"/>
              </a:lnSpc>
              <a:buNone/>
            </a:pPr>
            <a:r>
              <a:rPr lang="en-US" altLang="en-US" sz="2800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cs typeface="Geist" pitchFamily="34" charset="0"/>
              </a:rPr>
              <a:t>доцент, завідувач кафедри методики </a:t>
            </a:r>
            <a:endParaRPr lang="en-US" altLang="en-US" sz="2800" dirty="0">
              <a:solidFill>
                <a:schemeClr val="accent1">
                  <a:lumMod val="50000"/>
                </a:schemeClr>
              </a:solidFill>
              <a:latin typeface="Geist" pitchFamily="34" charset="0"/>
              <a:cs typeface="Geist" pitchFamily="34" charset="0"/>
            </a:endParaRPr>
          </a:p>
          <a:p>
            <a:pPr marL="0" indent="0" algn="ctr">
              <a:lnSpc>
                <a:spcPts val="2500"/>
              </a:lnSpc>
              <a:buNone/>
            </a:pPr>
            <a:r>
              <a:rPr lang="en-US" altLang="en-US" sz="2800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cs typeface="Geist" pitchFamily="34" charset="0"/>
              </a:rPr>
              <a:t>   викладання і змісту освіти Рівненського </a:t>
            </a:r>
            <a:endParaRPr lang="en-US" altLang="en-US" sz="2800" dirty="0">
              <a:solidFill>
                <a:schemeClr val="accent1">
                  <a:lumMod val="50000"/>
                </a:schemeClr>
              </a:solidFill>
              <a:latin typeface="Geist" pitchFamily="34" charset="0"/>
              <a:cs typeface="Geist" pitchFamily="34" charset="0"/>
            </a:endParaRPr>
          </a:p>
          <a:p>
            <a:pPr marL="0" indent="0" algn="ctr">
              <a:lnSpc>
                <a:spcPts val="2500"/>
              </a:lnSpc>
              <a:buNone/>
            </a:pPr>
            <a:r>
              <a:rPr lang="en-US" altLang="en-US" sz="2800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cs typeface="Geist" pitchFamily="34" charset="0"/>
              </a:rPr>
              <a:t>обласного інституту післядипломної </a:t>
            </a:r>
            <a:endParaRPr lang="en-US" altLang="en-US" sz="2800" dirty="0">
              <a:solidFill>
                <a:schemeClr val="accent1">
                  <a:lumMod val="50000"/>
                </a:schemeClr>
              </a:solidFill>
              <a:latin typeface="Geist" pitchFamily="34" charset="0"/>
              <a:cs typeface="Geist" pitchFamily="34" charset="0"/>
            </a:endParaRPr>
          </a:p>
          <a:p>
            <a:pPr marL="0" indent="0" algn="ctr">
              <a:lnSpc>
                <a:spcPts val="2500"/>
              </a:lnSpc>
              <a:buNone/>
            </a:pPr>
            <a:r>
              <a:rPr lang="en-US" altLang="en-US" sz="2800" dirty="0">
                <a:solidFill>
                  <a:schemeClr val="accent1">
                    <a:lumMod val="50000"/>
                  </a:schemeClr>
                </a:solidFill>
                <a:latin typeface="Geist" pitchFamily="34" charset="0"/>
                <a:cs typeface="Geist" pitchFamily="34" charset="0"/>
              </a:rPr>
              <a:t>педагогічної освіти.</a:t>
            </a:r>
            <a:endParaRPr lang="en-US" altLang="en-US" sz="2800" dirty="0">
              <a:solidFill>
                <a:schemeClr val="accent1">
                  <a:lumMod val="50000"/>
                </a:schemeClr>
              </a:solidFill>
              <a:latin typeface="Geist" pitchFamily="34" charset="0"/>
              <a:cs typeface="Geist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66904" y="4187298"/>
            <a:ext cx="6019800" cy="398145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1694160" y="95250"/>
            <a:ext cx="2745740" cy="1679575"/>
          </a:xfrm>
          <a:prstGeom prst="rect">
            <a:avLst/>
          </a:prstGeom>
        </p:spPr>
      </p:pic>
      <p:pic>
        <p:nvPicPr>
          <p:cNvPr id="20" name="3D-модель 1" descr="Grasshopper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70" y="-231775"/>
            <a:ext cx="2773045" cy="200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-0.0012"/>
                                          </p:val>
                                        </p:tav>
                                        <p:tav tm="2300">
                                          <p:val>
                                            <p:fltVal val="-0.0098"/>
                                          </p:val>
                                        </p:tav>
                                        <p:tav tm="3400">
                                          <p:val>
                                            <p:fltVal val="-0.033"/>
                                          </p:val>
                                        </p:tav>
                                        <p:tav tm="4500">
                                          <p:val>
                                            <p:fltVal val="-0.0789"/>
                                          </p:val>
                                        </p:tav>
                                        <p:tav tm="5600">
                                          <p:val>
                                            <p:fltVal val="-0.1548"/>
                                          </p:val>
                                        </p:tav>
                                        <p:tav tm="6700">
                                          <p:val>
                                            <p:fltVal val="-0.267"/>
                                          </p:val>
                                        </p:tav>
                                        <p:tav tm="7900">
                                          <p:val>
                                            <p:fltVal val="-0.4235"/>
                                          </p:val>
                                        </p:tav>
                                        <p:tav tm="9000">
                                          <p:val>
                                            <p:fltVal val="-0.6337"/>
                                          </p:val>
                                        </p:tav>
                                        <p:tav tm="10100">
                                          <p:val>
                                            <p:fltVal val="-0.9013"/>
                                          </p:val>
                                        </p:tav>
                                        <p:tav tm="11200">
                                          <p:val>
                                            <p:fltVal val="-1.2353"/>
                                          </p:val>
                                        </p:tav>
                                        <p:tav tm="12400">
                                          <p:val>
                                            <p:fltVal val="-1.647"/>
                                          </p:val>
                                        </p:tav>
                                        <p:tav tm="13500">
                                          <p:val>
                                            <p:fltVal val="-2.0869"/>
                                          </p:val>
                                        </p:tav>
                                        <p:tav tm="14600">
                                          <p:val>
                                            <p:fltVal val="-2.4538"/>
                                          </p:val>
                                        </p:tav>
                                        <p:tav tm="15700">
                                          <p:val>
                                            <p:fltVal val="-2.7534"/>
                                          </p:val>
                                        </p:tav>
                                        <p:tav tm="16900">
                                          <p:val>
                                            <p:fltVal val="-2.9876"/>
                                          </p:val>
                                        </p:tav>
                                        <p:tav tm="1800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00">
                                          <p:val>
                                            <p:fltVal val="-3.3906"/>
                                          </p:val>
                                        </p:tav>
                                        <p:tav tm="21300">
                                          <p:val>
                                            <p:fltVal val="-3.4488"/>
                                          </p:val>
                                        </p:tav>
                                        <p:tav tm="2250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00">
                                          <p:val>
                                            <p:fltVal val="-3.4998"/>
                                          </p:val>
                                        </p:tav>
                                        <p:tav tm="25800">
                                          <p:val>
                                            <p:fltVal val="-3.0301"/>
                                          </p:val>
                                        </p:tav>
                                        <p:tav tm="27000">
                                          <p:val>
                                            <p:fltVal val="-0.9661"/>
                                          </p:val>
                                        </p:tav>
                                        <p:tav tm="28100">
                                          <p:val>
                                            <p:fltVal val="2.1525"/>
                                          </p:val>
                                        </p:tav>
                                        <p:tav tm="29200">
                                          <p:val>
                                            <p:fltVal val="6.1215"/>
                                          </p:val>
                                        </p:tav>
                                        <p:tav tm="30300">
                                          <p:val>
                                            <p:fltVal val="10.8322"/>
                                          </p:val>
                                        </p:tav>
                                        <p:tav tm="31500">
                                          <p:val>
                                            <p:fltVal val="16.2132"/>
                                          </p:val>
                                        </p:tav>
                                        <p:tav tm="32600">
                                          <p:val>
                                            <p:fltVal val="22.2128"/>
                                          </p:val>
                                        </p:tav>
                                        <p:tav tm="33700">
                                          <p:val>
                                            <p:fltVal val="28.7297"/>
                                          </p:val>
                                        </p:tav>
                                        <p:tav tm="34800">
                                          <p:val>
                                            <p:fltVal val="35.8493"/>
                                          </p:val>
                                        </p:tav>
                                        <p:tav tm="36000">
                                          <p:val>
                                            <p:fltVal val="43.4888"/>
                                          </p:val>
                                        </p:tav>
                                        <p:tav tm="3710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00">
                                          <p:val>
                                            <p:fltVal val="69.3155"/>
                                          </p:val>
                                        </p:tav>
                                        <p:tav tm="40500">
                                          <p:val>
                                            <p:fltVal val="78.8364"/>
                                          </p:val>
                                        </p:tav>
                                        <p:tav tm="4160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00">
                                          <p:val>
                                            <p:fltVal val="109.8461"/>
                                          </p:val>
                                        </p:tav>
                                        <p:tav tm="44900">
                                          <p:val>
                                            <p:fltVal val="121.0232"/>
                                          </p:val>
                                        </p:tav>
                                        <p:tav tm="46100">
                                          <p:val>
                                            <p:fltVal val="132.5899"/>
                                          </p:val>
                                        </p:tav>
                                        <p:tav tm="47200">
                                          <p:val>
                                            <p:fltVal val="144.5376"/>
                                          </p:val>
                                        </p:tav>
                                        <p:tav tm="4830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00">
                                          <p:val>
                                            <p:fltVal val="169.43021"/>
                                          </p:val>
                                        </p:tav>
                                        <p:tav tm="50600">
                                          <p:val>
                                            <p:fltVal val="182.34309"/>
                                          </p:val>
                                        </p:tav>
                                        <p:tav tm="51700">
                                          <p:val>
                                            <p:fltVal val="195.1411"/>
                                          </p:val>
                                        </p:tav>
                                        <p:tav tm="52800">
                                          <p:val>
                                            <p:fltVal val="207.6945"/>
                                          </p:val>
                                        </p:tav>
                                        <p:tav tm="53900">
                                          <p:val>
                                            <p:fltVal val="219.77251"/>
                                          </p:val>
                                        </p:tav>
                                        <p:tav tm="55100">
                                          <p:val>
                                            <p:fltVal val="231.4814"/>
                                          </p:val>
                                        </p:tav>
                                        <p:tav tm="5620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0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00">
                                          <p:val>
                                            <p:fltVal val="274.63501"/>
                                          </p:val>
                                        </p:tav>
                                        <p:tav tm="6070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0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00">
                                          <p:val>
                                            <p:fltVal val="310.96921"/>
                                          </p:val>
                                        </p:tav>
                                        <p:tav tm="65200">
                                          <p:val>
                                            <p:fltVal val="318.88379"/>
                                          </p:val>
                                        </p:tav>
                                        <p:tav tm="6630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0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00">
                                          <p:val>
                                            <p:fltVal val="339.6712"/>
                                          </p:val>
                                        </p:tav>
                                        <p:tav tm="69700">
                                          <p:val>
                                            <p:fltVal val="345.43851"/>
                                          </p:val>
                                        </p:tav>
                                        <p:tav tm="7080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0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00">
                                          <p:val>
                                            <p:fltVal val="358.80179"/>
                                          </p:val>
                                        </p:tav>
                                        <p:tav tm="74200">
                                          <p:val>
                                            <p:fltVal val="361.63531"/>
                                          </p:val>
                                        </p:tav>
                                        <p:tav tm="7530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0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00">
                                          <p:val>
                                            <p:fltVal val="363.38339"/>
                                          </p:val>
                                        </p:tav>
                                        <p:tav tm="7980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00">
                                          <p:val>
                                            <p:fltVal val="362.4227"/>
                                          </p:val>
                                        </p:tav>
                                        <p:tav tm="83100">
                                          <p:val>
                                            <p:fltVal val="361.7569"/>
                                          </p:val>
                                        </p:tav>
                                        <p:tav tm="84300">
                                          <p:val>
                                            <p:fltVal val="361.0874"/>
                                          </p:val>
                                        </p:tav>
                                        <p:tav tm="85400">
                                          <p:val>
                                            <p:fltVal val="360.6105"/>
                                          </p:val>
                                        </p:tav>
                                        <p:tav tm="8650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00">
                                          <p:val>
                                            <p:fltVal val="360.1188"/>
                                          </p:val>
                                        </p:tav>
                                        <p:tav tm="88800">
                                          <p:val>
                                            <p:fltVal val="360.03021"/>
                                          </p:val>
                                        </p:tav>
                                        <p:tav tm="8990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00">
                                          <p:val>
                                            <p:fltVal val="360"/>
                                          </p:val>
                                        </p:tav>
                                        <p:tav tm="92100">
                                          <p:val>
                                            <p:fltVal val="360"/>
                                          </p:val>
                                        </p:tav>
                                        <p:tav tm="93300">
                                          <p:val>
                                            <p:fltVal val="360"/>
                                          </p:val>
                                        </p:tav>
                                        <p:tav tm="94400">
                                          <p:val>
                                            <p:fltVal val="360"/>
                                          </p:val>
                                        </p:tav>
                                        <p:tav tm="95500">
                                          <p:val>
                                            <p:fltVal val="360"/>
                                          </p:val>
                                        </p:tav>
                                        <p:tav tm="96600">
                                          <p:val>
                                            <p:fltVal val="360"/>
                                          </p:val>
                                        </p:tav>
                                        <p:tav tm="97800">
                                          <p:val>
                                            <p:fltVal val="360"/>
                                          </p:val>
                                        </p:tav>
                                        <p:tav tm="9890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0"/>
                                          </p:val>
                                        </p:tav>
                                        <p:tav tm="2300">
                                          <p:val>
                                            <p:fltVal val="-10E-5"/>
                                          </p:val>
                                        </p:tav>
                                        <p:tav tm="3400">
                                          <p:val>
                                            <p:fltVal val="-0.0004"/>
                                          </p:val>
                                        </p:tav>
                                        <p:tav tm="4500">
                                          <p:val>
                                            <p:fltVal val="-0.0011"/>
                                          </p:val>
                                        </p:tav>
                                        <p:tav tm="5600">
                                          <p:val>
                                            <p:fltVal val="-0.0021"/>
                                          </p:val>
                                        </p:tav>
                                        <p:tav tm="6700">
                                          <p:val>
                                            <p:fltVal val="-0.0037"/>
                                          </p:val>
                                        </p:tav>
                                        <p:tav tm="7900">
                                          <p:val>
                                            <p:fltVal val="-0.0059"/>
                                          </p:val>
                                        </p:tav>
                                        <p:tav tm="9000">
                                          <p:val>
                                            <p:fltVal val="-0.0088"/>
                                          </p:val>
                                        </p:tav>
                                        <p:tav tm="10100">
                                          <p:val>
                                            <p:fltVal val="-0.0125"/>
                                          </p:val>
                                        </p:tav>
                                        <p:tav tm="11200">
                                          <p:val>
                                            <p:fltVal val="-0.0162"/>
                                          </p:val>
                                        </p:tav>
                                        <p:tav tm="12400">
                                          <p:val>
                                            <p:fltVal val="-0.0191"/>
                                          </p:val>
                                        </p:tav>
                                        <p:tav tm="13500">
                                          <p:val>
                                            <p:fltVal val="-0.0213"/>
                                          </p:val>
                                        </p:tav>
                                        <p:tav tm="14600">
                                          <p:val>
                                            <p:fltVal val="-0.0228"/>
                                          </p:val>
                                        </p:tav>
                                        <p:tav tm="15700">
                                          <p:val>
                                            <p:fltVal val="-0.0239"/>
                                          </p:val>
                                        </p:tav>
                                        <p:tav tm="16900">
                                          <p:val>
                                            <p:fltVal val="-0.0245"/>
                                          </p:val>
                                        </p:tav>
                                        <p:tav tm="1800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00">
                                          <p:val>
                                            <p:fltVal val="-0.0249"/>
                                          </p:val>
                                        </p:tav>
                                        <p:tav tm="21300">
                                          <p:val>
                                            <p:fltVal val="-0.0248"/>
                                          </p:val>
                                        </p:tav>
                                        <p:tav tm="2250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00">
                                          <p:val>
                                            <p:fltVal val="-0.0179"/>
                                          </p:val>
                                        </p:tav>
                                        <p:tav tm="25800">
                                          <p:val>
                                            <p:fltVal val="-0.0113"/>
                                          </p:val>
                                        </p:tav>
                                        <p:tav tm="27000">
                                          <p:val>
                                            <p:fltVal val="-0.0013"/>
                                          </p:val>
                                        </p:tav>
                                        <p:tav tm="28100">
                                          <p:val>
                                            <p:fltVal val="0.0124"/>
                                          </p:val>
                                        </p:tav>
                                        <p:tav tm="29200">
                                          <p:val>
                                            <p:fltVal val="0.0309"/>
                                          </p:val>
                                        </p:tav>
                                        <p:tav tm="30300">
                                          <p:val>
                                            <p:fltVal val="0.0546"/>
                                          </p:val>
                                        </p:tav>
                                        <p:tav tm="31500">
                                          <p:val>
                                            <p:fltVal val="0.0842"/>
                                          </p:val>
                                        </p:tav>
                                        <p:tav tm="32600">
                                          <p:val>
                                            <p:fltVal val="0.1204"/>
                                          </p:val>
                                        </p:tav>
                                        <p:tav tm="33700">
                                          <p:val>
                                            <p:fltVal val="0.1634"/>
                                          </p:val>
                                        </p:tav>
                                        <p:tav tm="34800">
                                          <p:val>
                                            <p:fltVal val="0.2145"/>
                                          </p:val>
                                        </p:tav>
                                        <p:tav tm="36000">
                                          <p:val>
                                            <p:fltVal val="0.2711"/>
                                          </p:val>
                                        </p:tav>
                                        <p:tav tm="3710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00">
                                          <p:val>
                                            <p:fltVal val="0.3973"/>
                                          </p:val>
                                        </p:tav>
                                        <p:tav tm="40500">
                                          <p:val>
                                            <p:fltVal val="0.4256"/>
                                          </p:val>
                                        </p:tav>
                                        <p:tav tm="4160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00">
                                          <p:val>
                                            <p:fltVal val="0.4786"/>
                                          </p:val>
                                        </p:tav>
                                        <p:tav tm="44900">
                                          <p:val>
                                            <p:fltVal val="0.4878"/>
                                          </p:val>
                                        </p:tav>
                                        <p:tav tm="46100">
                                          <p:val>
                                            <p:fltVal val="0.4939"/>
                                          </p:val>
                                        </p:tav>
                                        <p:tav tm="47200">
                                          <p:val>
                                            <p:fltVal val="0.4975"/>
                                          </p:val>
                                        </p:tav>
                                        <p:tav tm="48300">
                                          <p:val>
                                            <p:fltVal val="0.4993"/>
                                          </p:val>
                                        </p:tav>
                                        <p:tav tm="49400">
                                          <p:val>
                                            <p:fltVal val="0.4999"/>
                                          </p:val>
                                        </p:tav>
                                        <p:tav tm="50600">
                                          <p:val>
                                            <p:fltVal val="0.4999"/>
                                          </p:val>
                                        </p:tav>
                                        <p:tav tm="51700">
                                          <p:val>
                                            <p:fltVal val="0.4998"/>
                                          </p:val>
                                        </p:tav>
                                        <p:tav tm="52800">
                                          <p:val>
                                            <p:fltVal val="0.4988"/>
                                          </p:val>
                                        </p:tav>
                                        <p:tav tm="53900">
                                          <p:val>
                                            <p:fltVal val="0.4965"/>
                                          </p:val>
                                        </p:tav>
                                        <p:tav tm="55100">
                                          <p:val>
                                            <p:fltVal val="0.4921"/>
                                          </p:val>
                                        </p:tav>
                                        <p:tav tm="5620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00">
                                          <p:val>
                                            <p:fltVal val="0.4603"/>
                                          </p:val>
                                        </p:tav>
                                        <p:tav tm="59500">
                                          <p:val>
                                            <p:fltVal val="0.4411"/>
                                          </p:val>
                                        </p:tav>
                                        <p:tav tm="6070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00">
                                          <p:val>
                                            <p:fltVal val="0.3499"/>
                                          </p:val>
                                        </p:tav>
                                        <p:tav tm="64000">
                                          <p:val>
                                            <p:fltVal val="0.306"/>
                                          </p:val>
                                        </p:tav>
                                        <p:tav tm="65200">
                                          <p:val>
                                            <p:fltVal val="0.2544"/>
                                          </p:val>
                                        </p:tav>
                                        <p:tav tm="66300">
                                          <p:val>
                                            <p:fltVal val="0.1981"/>
                                          </p:val>
                                        </p:tav>
                                        <p:tav tm="67400">
                                          <p:val>
                                            <p:fltVal val="0.1498"/>
                                          </p:val>
                                        </p:tav>
                                        <p:tav tm="68500">
                                          <p:val>
                                            <p:fltVal val="0.1087"/>
                                          </p:val>
                                        </p:tav>
                                        <p:tav tm="69700">
                                          <p:val>
                                            <p:fltVal val="0.0748"/>
                                          </p:val>
                                        </p:tav>
                                        <p:tav tm="70800">
                                          <p:val>
                                            <p:fltVal val="0.0473"/>
                                          </p:val>
                                        </p:tav>
                                        <p:tav tm="71900">
                                          <p:val>
                                            <p:fltVal val="0.0251"/>
                                          </p:val>
                                        </p:tav>
                                        <p:tav tm="73000">
                                          <p:val>
                                            <p:fltVal val="0.0082"/>
                                          </p:val>
                                        </p:tav>
                                        <p:tav tm="74200">
                                          <p:val>
                                            <p:fltVal val="-0.0044"/>
                                          </p:val>
                                        </p:tav>
                                        <p:tav tm="7530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00">
                                          <p:val>
                                            <p:fltVal val="-0.0227"/>
                                          </p:val>
                                        </p:tav>
                                        <p:tav tm="78600">
                                          <p:val>
                                            <p:fltVal val="-0.0244"/>
                                          </p:val>
                                        </p:tav>
                                        <p:tav tm="7980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00">
                                          <p:val>
                                            <p:fltVal val="-0.0244"/>
                                          </p:val>
                                        </p:tav>
                                        <p:tav tm="83100">
                                          <p:val>
                                            <p:fltVal val="-0.0219"/>
                                          </p:val>
                                        </p:tav>
                                        <p:tav tm="84300">
                                          <p:val>
                                            <p:fltVal val="-0.0156"/>
                                          </p:val>
                                        </p:tav>
                                        <p:tav tm="85400">
                                          <p:val>
                                            <p:fltVal val="-0.0039"/>
                                          </p:val>
                                        </p:tav>
                                        <p:tav tm="86500">
                                          <p:val>
                                            <p:fltVal val="0.0104"/>
                                          </p:val>
                                        </p:tav>
                                        <p:tav tm="87600">
                                          <p:val>
                                            <p:fltVal val="0.0192"/>
                                          </p:val>
                                        </p:tav>
                                        <p:tav tm="88800">
                                          <p:val>
                                            <p:fltVal val="0.0235"/>
                                          </p:val>
                                        </p:tav>
                                        <p:tav tm="89900">
                                          <p:val>
                                            <p:fltVal val="0.0248"/>
                                          </p:val>
                                        </p:tav>
                                        <p:tav tm="91000">
                                          <p:val>
                                            <p:fltVal val="0.0249"/>
                                          </p:val>
                                        </p:tav>
                                        <p:tav tm="92100">
                                          <p:val>
                                            <p:fltVal val="0.0247"/>
                                          </p:val>
                                        </p:tav>
                                        <p:tav tm="93300">
                                          <p:val>
                                            <p:fltVal val="0.0234"/>
                                          </p:val>
                                        </p:tav>
                                        <p:tav tm="94400">
                                          <p:val>
                                            <p:fltVal val="0.0202"/>
                                          </p:val>
                                        </p:tav>
                                        <p:tav tm="95500">
                                          <p:val>
                                            <p:fltVal val="0.0143"/>
                                          </p:val>
                                        </p:tav>
                                        <p:tav tm="96600">
                                          <p:val>
                                            <p:fltVal val="0.0071"/>
                                          </p:val>
                                        </p:tav>
                                        <p:tav tm="97800">
                                          <p:val>
                                            <p:fltVal val="0.0027"/>
                                          </p:val>
                                        </p:tav>
                                        <p:tav tm="9890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0.9999"/>
                                          </p:val>
                                        </p:tav>
                                        <p:tav tm="2300">
                                          <p:val>
                                            <p:fltVal val="0.9994"/>
                                          </p:val>
                                        </p:tav>
                                        <p:tav tm="3400">
                                          <p:val>
                                            <p:fltVal val="0.9981"/>
                                          </p:val>
                                        </p:tav>
                                        <p:tav tm="4500">
                                          <p:val>
                                            <p:fltVal val="0.9955"/>
                                          </p:val>
                                        </p:tav>
                                        <p:tav tm="5600">
                                          <p:val>
                                            <p:fltVal val="0.9913"/>
                                          </p:val>
                                        </p:tav>
                                        <p:tav tm="6700">
                                          <p:val>
                                            <p:fltVal val="0.985"/>
                                          </p:val>
                                        </p:tav>
                                        <p:tav tm="7900">
                                          <p:val>
                                            <p:fltVal val="0.9763"/>
                                          </p:val>
                                        </p:tav>
                                        <p:tav tm="9000">
                                          <p:val>
                                            <p:fltVal val="0.9646"/>
                                          </p:val>
                                        </p:tav>
                                        <p:tav tm="10100">
                                          <p:val>
                                            <p:fltVal val="0.9497"/>
                                          </p:val>
                                        </p:tav>
                                        <p:tav tm="11200">
                                          <p:val>
                                            <p:fltVal val="0.9348"/>
                                          </p:val>
                                        </p:tav>
                                        <p:tav tm="12400">
                                          <p:val>
                                            <p:fltVal val="0.9232"/>
                                          </p:val>
                                        </p:tav>
                                        <p:tav tm="13500">
                                          <p:val>
                                            <p:fltVal val="0.9146"/>
                                          </p:val>
                                        </p:tav>
                                        <p:tav tm="14600">
                                          <p:val>
                                            <p:fltVal val="0.9084"/>
                                          </p:val>
                                        </p:tav>
                                        <p:tav tm="15700">
                                          <p:val>
                                            <p:fltVal val="0.9042"/>
                                          </p:val>
                                        </p:tav>
                                        <p:tav tm="16900">
                                          <p:val>
                                            <p:fltVal val="0.9017"/>
                                          </p:val>
                                        </p:tav>
                                        <p:tav tm="1800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00">
                                          <p:val>
                                            <p:fltVal val="0.8999"/>
                                          </p:val>
                                        </p:tav>
                                        <p:tav tm="21300">
                                          <p:val>
                                            <p:fltVal val="0.9006"/>
                                          </p:val>
                                        </p:tav>
                                        <p:tav tm="2250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00">
                                          <p:val>
                                            <p:fltVal val="0.9362"/>
                                          </p:val>
                                        </p:tav>
                                        <p:tav tm="25800">
                                          <p:val>
                                            <p:fltVal val="0.9659"/>
                                          </p:val>
                                        </p:tav>
                                        <p:tav tm="27000">
                                          <p:val>
                                            <p:fltVal val="0.9858"/>
                                          </p:val>
                                        </p:tav>
                                        <p:tav tm="28100">
                                          <p:val>
                                            <p:fltVal val="0.9959"/>
                                          </p:val>
                                        </p:tav>
                                        <p:tav tm="29200">
                                          <p:val>
                                            <p:fltVal val="0.9995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0.9998"/>
                                          </p:val>
                                        </p:tav>
                                        <p:tav tm="68500">
                                          <p:val>
                                            <p:fltVal val="0.9987"/>
                                          </p:val>
                                        </p:tav>
                                        <p:tav tm="69700">
                                          <p:val>
                                            <p:fltVal val="0.9955"/>
                                          </p:val>
                                        </p:tav>
                                        <p:tav tm="70800">
                                          <p:val>
                                            <p:fltVal val="0.9888"/>
                                          </p:val>
                                        </p:tav>
                                        <p:tav tm="71900">
                                          <p:val>
                                            <p:fltVal val="0.9775"/>
                                          </p:val>
                                        </p:tav>
                                        <p:tav tm="73000">
                                          <p:val>
                                            <p:fltVal val="0.9605"/>
                                          </p:val>
                                        </p:tav>
                                        <p:tav tm="74200">
                                          <p:val>
                                            <p:fltVal val="0.9385"/>
                                          </p:val>
                                        </p:tav>
                                        <p:tav tm="7530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00">
                                          <p:val>
                                            <p:fltVal val="0.9042"/>
                                          </p:val>
                                        </p:tav>
                                        <p:tav tm="78600">
                                          <p:val>
                                            <p:fltVal val="0.901"/>
                                          </p:val>
                                        </p:tav>
                                        <p:tav tm="7980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00">
                                          <p:val>
                                            <p:fltVal val="0.901"/>
                                          </p:val>
                                        </p:tav>
                                        <p:tav tm="83100">
                                          <p:val>
                                            <p:fltVal val="0.9061"/>
                                          </p:val>
                                        </p:tav>
                                        <p:tav tm="84300">
                                          <p:val>
                                            <p:fltVal val="0.9186"/>
                                          </p:val>
                                        </p:tav>
                                        <p:tav tm="85400">
                                          <p:val>
                                            <p:fltVal val="0.942"/>
                                          </p:val>
                                        </p:tav>
                                        <p:tav tm="86500">
                                          <p:val>
                                            <p:fltVal val="0.9709"/>
                                          </p:val>
                                        </p:tav>
                                        <p:tav tm="87600">
                                          <p:val>
                                            <p:fltVal val="0.9885"/>
                                          </p:val>
                                        </p:tav>
                                        <p:tav tm="88800">
                                          <p:val>
                                            <p:fltVal val="0.997"/>
                                          </p:val>
                                        </p:tav>
                                        <p:tav tm="89900">
                                          <p:val>
                                            <p:fltVal val="0.9997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461218" y="515113"/>
            <a:ext cx="7556421" cy="141755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Ситуація в Україні сьогодні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278401" y="1767927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15517" y="1841626"/>
            <a:ext cx="6819305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2020–2025 рр.: виявлення активності у Миколаївській, Одеській, Херсонській областях \[10–14\].</a:t>
            </a:r>
            <a:endParaRPr lang="en-US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278401" y="3021059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15517" y="3094759"/>
            <a:ext cx="6819305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Поширення пов’язане з </a:t>
            </a:r>
            <a:endParaRPr lang="uk-UA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2400" b="1" dirty="0" err="1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посухами</a:t>
            </a: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, </a:t>
            </a:r>
            <a:endParaRPr lang="uk-UA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2400" b="1" dirty="0" err="1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змінами</a:t>
            </a: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в екосистемах</a:t>
            </a:r>
            <a:r>
              <a:rPr lang="en-US" sz="2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278401" y="4698240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15517" y="4698240"/>
            <a:ext cx="6819305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Висновки </a:t>
            </a:r>
            <a:r>
              <a:rPr lang="en-US" sz="2400" b="1" dirty="0" err="1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фітосанітарного</a:t>
            </a: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</a:t>
            </a:r>
            <a:endParaRPr lang="uk-UA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2400" b="1" dirty="0" err="1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моніторингу</a:t>
            </a: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</a:t>
            </a:r>
            <a:endParaRPr lang="uk-UA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— зростаючий ризик.</a:t>
            </a:r>
            <a:endParaRPr lang="en-US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81574" y="3272790"/>
            <a:ext cx="8948825" cy="495681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4015" y="158750"/>
            <a:ext cx="3914775" cy="29362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70" y="5828665"/>
            <a:ext cx="4286885" cy="2400935"/>
          </a:xfrm>
          <a:prstGeom prst="rect">
            <a:avLst/>
          </a:prstGeom>
        </p:spPr>
      </p:pic>
      <p:pic>
        <p:nvPicPr>
          <p:cNvPr id="20" name="3D-модель 1" descr="Grasshopper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70" y="-152400"/>
            <a:ext cx="2773045" cy="200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-0.0012"/>
                                          </p:val>
                                        </p:tav>
                                        <p:tav tm="2300">
                                          <p:val>
                                            <p:fltVal val="-0.0098"/>
                                          </p:val>
                                        </p:tav>
                                        <p:tav tm="3400">
                                          <p:val>
                                            <p:fltVal val="-0.033"/>
                                          </p:val>
                                        </p:tav>
                                        <p:tav tm="4500">
                                          <p:val>
                                            <p:fltVal val="-0.0789"/>
                                          </p:val>
                                        </p:tav>
                                        <p:tav tm="5600">
                                          <p:val>
                                            <p:fltVal val="-0.1548"/>
                                          </p:val>
                                        </p:tav>
                                        <p:tav tm="6700">
                                          <p:val>
                                            <p:fltVal val="-0.267"/>
                                          </p:val>
                                        </p:tav>
                                        <p:tav tm="7900">
                                          <p:val>
                                            <p:fltVal val="-0.4235"/>
                                          </p:val>
                                        </p:tav>
                                        <p:tav tm="9000">
                                          <p:val>
                                            <p:fltVal val="-0.6337"/>
                                          </p:val>
                                        </p:tav>
                                        <p:tav tm="10100">
                                          <p:val>
                                            <p:fltVal val="-0.9013"/>
                                          </p:val>
                                        </p:tav>
                                        <p:tav tm="11200">
                                          <p:val>
                                            <p:fltVal val="-1.2353"/>
                                          </p:val>
                                        </p:tav>
                                        <p:tav tm="12400">
                                          <p:val>
                                            <p:fltVal val="-1.647"/>
                                          </p:val>
                                        </p:tav>
                                        <p:tav tm="13500">
                                          <p:val>
                                            <p:fltVal val="-2.0869"/>
                                          </p:val>
                                        </p:tav>
                                        <p:tav tm="14600">
                                          <p:val>
                                            <p:fltVal val="-2.4538"/>
                                          </p:val>
                                        </p:tav>
                                        <p:tav tm="15700">
                                          <p:val>
                                            <p:fltVal val="-2.7534"/>
                                          </p:val>
                                        </p:tav>
                                        <p:tav tm="16900">
                                          <p:val>
                                            <p:fltVal val="-2.9876"/>
                                          </p:val>
                                        </p:tav>
                                        <p:tav tm="1800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00">
                                          <p:val>
                                            <p:fltVal val="-3.3906"/>
                                          </p:val>
                                        </p:tav>
                                        <p:tav tm="21300">
                                          <p:val>
                                            <p:fltVal val="-3.4488"/>
                                          </p:val>
                                        </p:tav>
                                        <p:tav tm="2250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00">
                                          <p:val>
                                            <p:fltVal val="-3.4998"/>
                                          </p:val>
                                        </p:tav>
                                        <p:tav tm="25800">
                                          <p:val>
                                            <p:fltVal val="-3.0301"/>
                                          </p:val>
                                        </p:tav>
                                        <p:tav tm="27000">
                                          <p:val>
                                            <p:fltVal val="-0.9661"/>
                                          </p:val>
                                        </p:tav>
                                        <p:tav tm="28100">
                                          <p:val>
                                            <p:fltVal val="2.1525"/>
                                          </p:val>
                                        </p:tav>
                                        <p:tav tm="29200">
                                          <p:val>
                                            <p:fltVal val="6.1215"/>
                                          </p:val>
                                        </p:tav>
                                        <p:tav tm="30300">
                                          <p:val>
                                            <p:fltVal val="10.8322"/>
                                          </p:val>
                                        </p:tav>
                                        <p:tav tm="31500">
                                          <p:val>
                                            <p:fltVal val="16.2132"/>
                                          </p:val>
                                        </p:tav>
                                        <p:tav tm="32600">
                                          <p:val>
                                            <p:fltVal val="22.2128"/>
                                          </p:val>
                                        </p:tav>
                                        <p:tav tm="33700">
                                          <p:val>
                                            <p:fltVal val="28.7297"/>
                                          </p:val>
                                        </p:tav>
                                        <p:tav tm="34800">
                                          <p:val>
                                            <p:fltVal val="35.8493"/>
                                          </p:val>
                                        </p:tav>
                                        <p:tav tm="36000">
                                          <p:val>
                                            <p:fltVal val="43.4888"/>
                                          </p:val>
                                        </p:tav>
                                        <p:tav tm="3710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00">
                                          <p:val>
                                            <p:fltVal val="69.3155"/>
                                          </p:val>
                                        </p:tav>
                                        <p:tav tm="40500">
                                          <p:val>
                                            <p:fltVal val="78.8364"/>
                                          </p:val>
                                        </p:tav>
                                        <p:tav tm="4160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00">
                                          <p:val>
                                            <p:fltVal val="109.8461"/>
                                          </p:val>
                                        </p:tav>
                                        <p:tav tm="44900">
                                          <p:val>
                                            <p:fltVal val="121.0232"/>
                                          </p:val>
                                        </p:tav>
                                        <p:tav tm="46100">
                                          <p:val>
                                            <p:fltVal val="132.5899"/>
                                          </p:val>
                                        </p:tav>
                                        <p:tav tm="47200">
                                          <p:val>
                                            <p:fltVal val="144.5376"/>
                                          </p:val>
                                        </p:tav>
                                        <p:tav tm="4830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00">
                                          <p:val>
                                            <p:fltVal val="169.43021"/>
                                          </p:val>
                                        </p:tav>
                                        <p:tav tm="50600">
                                          <p:val>
                                            <p:fltVal val="182.34309"/>
                                          </p:val>
                                        </p:tav>
                                        <p:tav tm="51700">
                                          <p:val>
                                            <p:fltVal val="195.1411"/>
                                          </p:val>
                                        </p:tav>
                                        <p:tav tm="52800">
                                          <p:val>
                                            <p:fltVal val="207.6945"/>
                                          </p:val>
                                        </p:tav>
                                        <p:tav tm="53900">
                                          <p:val>
                                            <p:fltVal val="219.77251"/>
                                          </p:val>
                                        </p:tav>
                                        <p:tav tm="55100">
                                          <p:val>
                                            <p:fltVal val="231.4814"/>
                                          </p:val>
                                        </p:tav>
                                        <p:tav tm="5620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0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00">
                                          <p:val>
                                            <p:fltVal val="274.63501"/>
                                          </p:val>
                                        </p:tav>
                                        <p:tav tm="6070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0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00">
                                          <p:val>
                                            <p:fltVal val="310.96921"/>
                                          </p:val>
                                        </p:tav>
                                        <p:tav tm="65200">
                                          <p:val>
                                            <p:fltVal val="318.88379"/>
                                          </p:val>
                                        </p:tav>
                                        <p:tav tm="6630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0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00">
                                          <p:val>
                                            <p:fltVal val="339.6712"/>
                                          </p:val>
                                        </p:tav>
                                        <p:tav tm="69700">
                                          <p:val>
                                            <p:fltVal val="345.43851"/>
                                          </p:val>
                                        </p:tav>
                                        <p:tav tm="7080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0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00">
                                          <p:val>
                                            <p:fltVal val="358.80179"/>
                                          </p:val>
                                        </p:tav>
                                        <p:tav tm="74200">
                                          <p:val>
                                            <p:fltVal val="361.63531"/>
                                          </p:val>
                                        </p:tav>
                                        <p:tav tm="7530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0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00">
                                          <p:val>
                                            <p:fltVal val="363.38339"/>
                                          </p:val>
                                        </p:tav>
                                        <p:tav tm="7980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00">
                                          <p:val>
                                            <p:fltVal val="362.4227"/>
                                          </p:val>
                                        </p:tav>
                                        <p:tav tm="83100">
                                          <p:val>
                                            <p:fltVal val="361.7569"/>
                                          </p:val>
                                        </p:tav>
                                        <p:tav tm="84300">
                                          <p:val>
                                            <p:fltVal val="361.0874"/>
                                          </p:val>
                                        </p:tav>
                                        <p:tav tm="85400">
                                          <p:val>
                                            <p:fltVal val="360.6105"/>
                                          </p:val>
                                        </p:tav>
                                        <p:tav tm="8650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00">
                                          <p:val>
                                            <p:fltVal val="360.1188"/>
                                          </p:val>
                                        </p:tav>
                                        <p:tav tm="88800">
                                          <p:val>
                                            <p:fltVal val="360.03021"/>
                                          </p:val>
                                        </p:tav>
                                        <p:tav tm="8990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00">
                                          <p:val>
                                            <p:fltVal val="360"/>
                                          </p:val>
                                        </p:tav>
                                        <p:tav tm="92100">
                                          <p:val>
                                            <p:fltVal val="360"/>
                                          </p:val>
                                        </p:tav>
                                        <p:tav tm="93300">
                                          <p:val>
                                            <p:fltVal val="360"/>
                                          </p:val>
                                        </p:tav>
                                        <p:tav tm="94400">
                                          <p:val>
                                            <p:fltVal val="360"/>
                                          </p:val>
                                        </p:tav>
                                        <p:tav tm="95500">
                                          <p:val>
                                            <p:fltVal val="360"/>
                                          </p:val>
                                        </p:tav>
                                        <p:tav tm="96600">
                                          <p:val>
                                            <p:fltVal val="360"/>
                                          </p:val>
                                        </p:tav>
                                        <p:tav tm="97800">
                                          <p:val>
                                            <p:fltVal val="360"/>
                                          </p:val>
                                        </p:tav>
                                        <p:tav tm="9890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0"/>
                                          </p:val>
                                        </p:tav>
                                        <p:tav tm="2300">
                                          <p:val>
                                            <p:fltVal val="-10E-5"/>
                                          </p:val>
                                        </p:tav>
                                        <p:tav tm="3400">
                                          <p:val>
                                            <p:fltVal val="-0.0004"/>
                                          </p:val>
                                        </p:tav>
                                        <p:tav tm="4500">
                                          <p:val>
                                            <p:fltVal val="-0.0011"/>
                                          </p:val>
                                        </p:tav>
                                        <p:tav tm="5600">
                                          <p:val>
                                            <p:fltVal val="-0.0021"/>
                                          </p:val>
                                        </p:tav>
                                        <p:tav tm="6700">
                                          <p:val>
                                            <p:fltVal val="-0.0037"/>
                                          </p:val>
                                        </p:tav>
                                        <p:tav tm="7900">
                                          <p:val>
                                            <p:fltVal val="-0.0059"/>
                                          </p:val>
                                        </p:tav>
                                        <p:tav tm="9000">
                                          <p:val>
                                            <p:fltVal val="-0.0088"/>
                                          </p:val>
                                        </p:tav>
                                        <p:tav tm="10100">
                                          <p:val>
                                            <p:fltVal val="-0.0125"/>
                                          </p:val>
                                        </p:tav>
                                        <p:tav tm="11200">
                                          <p:val>
                                            <p:fltVal val="-0.0162"/>
                                          </p:val>
                                        </p:tav>
                                        <p:tav tm="12400">
                                          <p:val>
                                            <p:fltVal val="-0.0191"/>
                                          </p:val>
                                        </p:tav>
                                        <p:tav tm="13500">
                                          <p:val>
                                            <p:fltVal val="-0.0213"/>
                                          </p:val>
                                        </p:tav>
                                        <p:tav tm="14600">
                                          <p:val>
                                            <p:fltVal val="-0.0228"/>
                                          </p:val>
                                        </p:tav>
                                        <p:tav tm="15700">
                                          <p:val>
                                            <p:fltVal val="-0.0239"/>
                                          </p:val>
                                        </p:tav>
                                        <p:tav tm="16900">
                                          <p:val>
                                            <p:fltVal val="-0.0245"/>
                                          </p:val>
                                        </p:tav>
                                        <p:tav tm="1800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00">
                                          <p:val>
                                            <p:fltVal val="-0.0249"/>
                                          </p:val>
                                        </p:tav>
                                        <p:tav tm="21300">
                                          <p:val>
                                            <p:fltVal val="-0.0248"/>
                                          </p:val>
                                        </p:tav>
                                        <p:tav tm="2250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00">
                                          <p:val>
                                            <p:fltVal val="-0.0179"/>
                                          </p:val>
                                        </p:tav>
                                        <p:tav tm="25800">
                                          <p:val>
                                            <p:fltVal val="-0.0113"/>
                                          </p:val>
                                        </p:tav>
                                        <p:tav tm="27000">
                                          <p:val>
                                            <p:fltVal val="-0.0013"/>
                                          </p:val>
                                        </p:tav>
                                        <p:tav tm="28100">
                                          <p:val>
                                            <p:fltVal val="0.0124"/>
                                          </p:val>
                                        </p:tav>
                                        <p:tav tm="29200">
                                          <p:val>
                                            <p:fltVal val="0.0309"/>
                                          </p:val>
                                        </p:tav>
                                        <p:tav tm="30300">
                                          <p:val>
                                            <p:fltVal val="0.0546"/>
                                          </p:val>
                                        </p:tav>
                                        <p:tav tm="31500">
                                          <p:val>
                                            <p:fltVal val="0.0842"/>
                                          </p:val>
                                        </p:tav>
                                        <p:tav tm="32600">
                                          <p:val>
                                            <p:fltVal val="0.1204"/>
                                          </p:val>
                                        </p:tav>
                                        <p:tav tm="33700">
                                          <p:val>
                                            <p:fltVal val="0.1634"/>
                                          </p:val>
                                        </p:tav>
                                        <p:tav tm="34800">
                                          <p:val>
                                            <p:fltVal val="0.2145"/>
                                          </p:val>
                                        </p:tav>
                                        <p:tav tm="36000">
                                          <p:val>
                                            <p:fltVal val="0.2711"/>
                                          </p:val>
                                        </p:tav>
                                        <p:tav tm="3710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00">
                                          <p:val>
                                            <p:fltVal val="0.3973"/>
                                          </p:val>
                                        </p:tav>
                                        <p:tav tm="40500">
                                          <p:val>
                                            <p:fltVal val="0.4256"/>
                                          </p:val>
                                        </p:tav>
                                        <p:tav tm="4160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00">
                                          <p:val>
                                            <p:fltVal val="0.4786"/>
                                          </p:val>
                                        </p:tav>
                                        <p:tav tm="44900">
                                          <p:val>
                                            <p:fltVal val="0.4878"/>
                                          </p:val>
                                        </p:tav>
                                        <p:tav tm="46100">
                                          <p:val>
                                            <p:fltVal val="0.4939"/>
                                          </p:val>
                                        </p:tav>
                                        <p:tav tm="47200">
                                          <p:val>
                                            <p:fltVal val="0.4975"/>
                                          </p:val>
                                        </p:tav>
                                        <p:tav tm="48300">
                                          <p:val>
                                            <p:fltVal val="0.4993"/>
                                          </p:val>
                                        </p:tav>
                                        <p:tav tm="49400">
                                          <p:val>
                                            <p:fltVal val="0.4999"/>
                                          </p:val>
                                        </p:tav>
                                        <p:tav tm="50600">
                                          <p:val>
                                            <p:fltVal val="0.4999"/>
                                          </p:val>
                                        </p:tav>
                                        <p:tav tm="51700">
                                          <p:val>
                                            <p:fltVal val="0.4998"/>
                                          </p:val>
                                        </p:tav>
                                        <p:tav tm="52800">
                                          <p:val>
                                            <p:fltVal val="0.4988"/>
                                          </p:val>
                                        </p:tav>
                                        <p:tav tm="53900">
                                          <p:val>
                                            <p:fltVal val="0.4965"/>
                                          </p:val>
                                        </p:tav>
                                        <p:tav tm="55100">
                                          <p:val>
                                            <p:fltVal val="0.4921"/>
                                          </p:val>
                                        </p:tav>
                                        <p:tav tm="5620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00">
                                          <p:val>
                                            <p:fltVal val="0.4603"/>
                                          </p:val>
                                        </p:tav>
                                        <p:tav tm="59500">
                                          <p:val>
                                            <p:fltVal val="0.4411"/>
                                          </p:val>
                                        </p:tav>
                                        <p:tav tm="6070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00">
                                          <p:val>
                                            <p:fltVal val="0.3499"/>
                                          </p:val>
                                        </p:tav>
                                        <p:tav tm="64000">
                                          <p:val>
                                            <p:fltVal val="0.306"/>
                                          </p:val>
                                        </p:tav>
                                        <p:tav tm="65200">
                                          <p:val>
                                            <p:fltVal val="0.2544"/>
                                          </p:val>
                                        </p:tav>
                                        <p:tav tm="66300">
                                          <p:val>
                                            <p:fltVal val="0.1981"/>
                                          </p:val>
                                        </p:tav>
                                        <p:tav tm="67400">
                                          <p:val>
                                            <p:fltVal val="0.1498"/>
                                          </p:val>
                                        </p:tav>
                                        <p:tav tm="68500">
                                          <p:val>
                                            <p:fltVal val="0.1087"/>
                                          </p:val>
                                        </p:tav>
                                        <p:tav tm="69700">
                                          <p:val>
                                            <p:fltVal val="0.0748"/>
                                          </p:val>
                                        </p:tav>
                                        <p:tav tm="70800">
                                          <p:val>
                                            <p:fltVal val="0.0473"/>
                                          </p:val>
                                        </p:tav>
                                        <p:tav tm="71900">
                                          <p:val>
                                            <p:fltVal val="0.0251"/>
                                          </p:val>
                                        </p:tav>
                                        <p:tav tm="73000">
                                          <p:val>
                                            <p:fltVal val="0.0082"/>
                                          </p:val>
                                        </p:tav>
                                        <p:tav tm="74200">
                                          <p:val>
                                            <p:fltVal val="-0.0044"/>
                                          </p:val>
                                        </p:tav>
                                        <p:tav tm="7530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00">
                                          <p:val>
                                            <p:fltVal val="-0.0227"/>
                                          </p:val>
                                        </p:tav>
                                        <p:tav tm="78600">
                                          <p:val>
                                            <p:fltVal val="-0.0244"/>
                                          </p:val>
                                        </p:tav>
                                        <p:tav tm="7980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00">
                                          <p:val>
                                            <p:fltVal val="-0.0244"/>
                                          </p:val>
                                        </p:tav>
                                        <p:tav tm="83100">
                                          <p:val>
                                            <p:fltVal val="-0.0219"/>
                                          </p:val>
                                        </p:tav>
                                        <p:tav tm="84300">
                                          <p:val>
                                            <p:fltVal val="-0.0156"/>
                                          </p:val>
                                        </p:tav>
                                        <p:tav tm="85400">
                                          <p:val>
                                            <p:fltVal val="-0.0039"/>
                                          </p:val>
                                        </p:tav>
                                        <p:tav tm="86500">
                                          <p:val>
                                            <p:fltVal val="0.0104"/>
                                          </p:val>
                                        </p:tav>
                                        <p:tav tm="87600">
                                          <p:val>
                                            <p:fltVal val="0.0192"/>
                                          </p:val>
                                        </p:tav>
                                        <p:tav tm="88800">
                                          <p:val>
                                            <p:fltVal val="0.0235"/>
                                          </p:val>
                                        </p:tav>
                                        <p:tav tm="89900">
                                          <p:val>
                                            <p:fltVal val="0.0248"/>
                                          </p:val>
                                        </p:tav>
                                        <p:tav tm="91000">
                                          <p:val>
                                            <p:fltVal val="0.0249"/>
                                          </p:val>
                                        </p:tav>
                                        <p:tav tm="92100">
                                          <p:val>
                                            <p:fltVal val="0.0247"/>
                                          </p:val>
                                        </p:tav>
                                        <p:tav tm="93300">
                                          <p:val>
                                            <p:fltVal val="0.0234"/>
                                          </p:val>
                                        </p:tav>
                                        <p:tav tm="94400">
                                          <p:val>
                                            <p:fltVal val="0.0202"/>
                                          </p:val>
                                        </p:tav>
                                        <p:tav tm="95500">
                                          <p:val>
                                            <p:fltVal val="0.0143"/>
                                          </p:val>
                                        </p:tav>
                                        <p:tav tm="96600">
                                          <p:val>
                                            <p:fltVal val="0.0071"/>
                                          </p:val>
                                        </p:tav>
                                        <p:tav tm="97800">
                                          <p:val>
                                            <p:fltVal val="0.0027"/>
                                          </p:val>
                                        </p:tav>
                                        <p:tav tm="9890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0.9999"/>
                                          </p:val>
                                        </p:tav>
                                        <p:tav tm="2300">
                                          <p:val>
                                            <p:fltVal val="0.9994"/>
                                          </p:val>
                                        </p:tav>
                                        <p:tav tm="3400">
                                          <p:val>
                                            <p:fltVal val="0.9981"/>
                                          </p:val>
                                        </p:tav>
                                        <p:tav tm="4500">
                                          <p:val>
                                            <p:fltVal val="0.9955"/>
                                          </p:val>
                                        </p:tav>
                                        <p:tav tm="5600">
                                          <p:val>
                                            <p:fltVal val="0.9913"/>
                                          </p:val>
                                        </p:tav>
                                        <p:tav tm="6700">
                                          <p:val>
                                            <p:fltVal val="0.985"/>
                                          </p:val>
                                        </p:tav>
                                        <p:tav tm="7900">
                                          <p:val>
                                            <p:fltVal val="0.9763"/>
                                          </p:val>
                                        </p:tav>
                                        <p:tav tm="9000">
                                          <p:val>
                                            <p:fltVal val="0.9646"/>
                                          </p:val>
                                        </p:tav>
                                        <p:tav tm="10100">
                                          <p:val>
                                            <p:fltVal val="0.9497"/>
                                          </p:val>
                                        </p:tav>
                                        <p:tav tm="11200">
                                          <p:val>
                                            <p:fltVal val="0.9348"/>
                                          </p:val>
                                        </p:tav>
                                        <p:tav tm="12400">
                                          <p:val>
                                            <p:fltVal val="0.9232"/>
                                          </p:val>
                                        </p:tav>
                                        <p:tav tm="13500">
                                          <p:val>
                                            <p:fltVal val="0.9146"/>
                                          </p:val>
                                        </p:tav>
                                        <p:tav tm="14600">
                                          <p:val>
                                            <p:fltVal val="0.9084"/>
                                          </p:val>
                                        </p:tav>
                                        <p:tav tm="15700">
                                          <p:val>
                                            <p:fltVal val="0.9042"/>
                                          </p:val>
                                        </p:tav>
                                        <p:tav tm="16900">
                                          <p:val>
                                            <p:fltVal val="0.9017"/>
                                          </p:val>
                                        </p:tav>
                                        <p:tav tm="1800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00">
                                          <p:val>
                                            <p:fltVal val="0.8999"/>
                                          </p:val>
                                        </p:tav>
                                        <p:tav tm="21300">
                                          <p:val>
                                            <p:fltVal val="0.9006"/>
                                          </p:val>
                                        </p:tav>
                                        <p:tav tm="2250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00">
                                          <p:val>
                                            <p:fltVal val="0.9362"/>
                                          </p:val>
                                        </p:tav>
                                        <p:tav tm="25800">
                                          <p:val>
                                            <p:fltVal val="0.9659"/>
                                          </p:val>
                                        </p:tav>
                                        <p:tav tm="27000">
                                          <p:val>
                                            <p:fltVal val="0.9858"/>
                                          </p:val>
                                        </p:tav>
                                        <p:tav tm="28100">
                                          <p:val>
                                            <p:fltVal val="0.9959"/>
                                          </p:val>
                                        </p:tav>
                                        <p:tav tm="29200">
                                          <p:val>
                                            <p:fltVal val="0.9995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0.9998"/>
                                          </p:val>
                                        </p:tav>
                                        <p:tav tm="68500">
                                          <p:val>
                                            <p:fltVal val="0.9987"/>
                                          </p:val>
                                        </p:tav>
                                        <p:tav tm="69700">
                                          <p:val>
                                            <p:fltVal val="0.9955"/>
                                          </p:val>
                                        </p:tav>
                                        <p:tav tm="70800">
                                          <p:val>
                                            <p:fltVal val="0.9888"/>
                                          </p:val>
                                        </p:tav>
                                        <p:tav tm="71900">
                                          <p:val>
                                            <p:fltVal val="0.9775"/>
                                          </p:val>
                                        </p:tav>
                                        <p:tav tm="73000">
                                          <p:val>
                                            <p:fltVal val="0.9605"/>
                                          </p:val>
                                        </p:tav>
                                        <p:tav tm="74200">
                                          <p:val>
                                            <p:fltVal val="0.9385"/>
                                          </p:val>
                                        </p:tav>
                                        <p:tav tm="7530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00">
                                          <p:val>
                                            <p:fltVal val="0.9042"/>
                                          </p:val>
                                        </p:tav>
                                        <p:tav tm="78600">
                                          <p:val>
                                            <p:fltVal val="0.901"/>
                                          </p:val>
                                        </p:tav>
                                        <p:tav tm="7980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00">
                                          <p:val>
                                            <p:fltVal val="0.901"/>
                                          </p:val>
                                        </p:tav>
                                        <p:tav tm="83100">
                                          <p:val>
                                            <p:fltVal val="0.9061"/>
                                          </p:val>
                                        </p:tav>
                                        <p:tav tm="84300">
                                          <p:val>
                                            <p:fltVal val="0.9186"/>
                                          </p:val>
                                        </p:tav>
                                        <p:tav tm="85400">
                                          <p:val>
                                            <p:fltVal val="0.942"/>
                                          </p:val>
                                        </p:tav>
                                        <p:tav tm="86500">
                                          <p:val>
                                            <p:fltVal val="0.9709"/>
                                          </p:val>
                                        </p:tav>
                                        <p:tav tm="87600">
                                          <p:val>
                                            <p:fltVal val="0.9885"/>
                                          </p:val>
                                        </p:tav>
                                        <p:tav tm="88800">
                                          <p:val>
                                            <p:fltVal val="0.997"/>
                                          </p:val>
                                        </p:tav>
                                        <p:tav tm="89900">
                                          <p:val>
                                            <p:fltVal val="0.9997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/>
          <p:nvPr/>
        </p:nvSpPr>
        <p:spPr>
          <a:xfrm>
            <a:off x="700921" y="820623"/>
            <a:ext cx="4053840" cy="5006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Актуальність теми</a:t>
            </a:r>
            <a:endParaRPr lang="en-US" sz="3150" dirty="0"/>
          </a:p>
        </p:txBody>
      </p:sp>
      <p:sp>
        <p:nvSpPr>
          <p:cNvPr id="3" name="Shape 6"/>
          <p:cNvSpPr/>
          <p:nvPr>
            <p:custDataLst>
              <p:tags r:id="rId1"/>
            </p:custDataLst>
          </p:nvPr>
        </p:nvSpPr>
        <p:spPr>
          <a:xfrm>
            <a:off x="700921" y="1621675"/>
            <a:ext cx="450533" cy="450533"/>
          </a:xfrm>
          <a:prstGeom prst="roundRect">
            <a:avLst>
              <a:gd name="adj" fmla="val 4000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4" name="Text 7"/>
          <p:cNvSpPr/>
          <p:nvPr>
            <p:custDataLst>
              <p:tags r:id="rId2"/>
            </p:custDataLst>
          </p:nvPr>
        </p:nvSpPr>
        <p:spPr>
          <a:xfrm>
            <a:off x="1351717" y="1686683"/>
            <a:ext cx="5838349" cy="64079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Нашестя сарани — зростаюча загроза для аграрного сектору України.</a:t>
            </a:r>
            <a:endParaRPr lang="en-US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5" name="Shape 8"/>
          <p:cNvSpPr/>
          <p:nvPr>
            <p:custDataLst>
              <p:tags r:id="rId3"/>
            </p:custDataLst>
          </p:nvPr>
        </p:nvSpPr>
        <p:spPr>
          <a:xfrm>
            <a:off x="7440335" y="1621675"/>
            <a:ext cx="450533" cy="450533"/>
          </a:xfrm>
          <a:prstGeom prst="roundRect">
            <a:avLst>
              <a:gd name="adj" fmla="val 4000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6" name="Text 9"/>
          <p:cNvSpPr/>
          <p:nvPr>
            <p:custDataLst>
              <p:tags r:id="rId4"/>
            </p:custDataLst>
          </p:nvPr>
        </p:nvSpPr>
        <p:spPr>
          <a:xfrm>
            <a:off x="8091130" y="1686683"/>
            <a:ext cx="5838349" cy="64079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Кліматичні зміни активізують її поширення, особливо у степовій зоні.</a:t>
            </a:r>
            <a:endParaRPr lang="en-US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7" name="Shape 10"/>
          <p:cNvSpPr/>
          <p:nvPr>
            <p:custDataLst>
              <p:tags r:id="rId5"/>
            </p:custDataLst>
          </p:nvPr>
        </p:nvSpPr>
        <p:spPr>
          <a:xfrm>
            <a:off x="700921" y="2728004"/>
            <a:ext cx="450533" cy="450533"/>
          </a:xfrm>
          <a:prstGeom prst="roundRect">
            <a:avLst>
              <a:gd name="adj" fmla="val 4000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8" name="Text 11"/>
          <p:cNvSpPr/>
          <p:nvPr>
            <p:custDataLst>
              <p:tags r:id="rId6"/>
            </p:custDataLst>
          </p:nvPr>
        </p:nvSpPr>
        <p:spPr>
          <a:xfrm>
            <a:off x="1351717" y="2793012"/>
            <a:ext cx="5838349" cy="64079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Хімічний захист має обмеження: резистентність, шкода довкіллю</a:t>
            </a:r>
            <a:r>
              <a:rPr lang="en-US" sz="2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2400" dirty="0"/>
          </a:p>
        </p:txBody>
      </p:sp>
      <p:sp>
        <p:nvSpPr>
          <p:cNvPr id="9" name="Shape 12"/>
          <p:cNvSpPr/>
          <p:nvPr>
            <p:custDataLst>
              <p:tags r:id="rId7"/>
            </p:custDataLst>
          </p:nvPr>
        </p:nvSpPr>
        <p:spPr>
          <a:xfrm>
            <a:off x="7440335" y="2728004"/>
            <a:ext cx="450533" cy="450533"/>
          </a:xfrm>
          <a:prstGeom prst="roundRect">
            <a:avLst>
              <a:gd name="adj" fmla="val 4000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0" name="Text 13"/>
          <p:cNvSpPr/>
          <p:nvPr>
            <p:custDataLst>
              <p:tags r:id="rId8"/>
            </p:custDataLst>
          </p:nvPr>
        </p:nvSpPr>
        <p:spPr>
          <a:xfrm>
            <a:off x="8091130" y="2793012"/>
            <a:ext cx="5838349" cy="32039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Потрібні безпечні та сталi </a:t>
            </a:r>
            <a:r>
              <a:rPr lang="en-US" sz="2400" b="1" dirty="0" err="1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альтернативні</a:t>
            </a: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</a:t>
            </a:r>
            <a:endParaRPr lang="uk-UA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  <a:p>
            <a:pPr marL="0" indent="0" algn="l">
              <a:lnSpc>
                <a:spcPts val="2500"/>
              </a:lnSpc>
              <a:buNone/>
            </a:pPr>
            <a:r>
              <a:rPr lang="en-US" sz="2400" b="1" dirty="0" err="1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рішення</a:t>
            </a: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77501" y="4114800"/>
            <a:ext cx="3314700" cy="40005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57300" y="4114799"/>
            <a:ext cx="6057900" cy="3971925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11"/>
          <a:stretch>
            <a:fillRect/>
          </a:stretch>
        </p:blipFill>
        <p:spPr>
          <a:xfrm>
            <a:off x="7440295" y="4114800"/>
            <a:ext cx="3519805" cy="3884930"/>
          </a:xfrm>
          <a:prstGeom prst="rect">
            <a:avLst/>
          </a:prstGeom>
        </p:spPr>
      </p:pic>
      <p:pic>
        <p:nvPicPr>
          <p:cNvPr id="20" name="3D-модель 1" descr="Grasshopper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14340" y="-320040"/>
            <a:ext cx="2773045" cy="200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-0.0012"/>
                                          </p:val>
                                        </p:tav>
                                        <p:tav tm="2300">
                                          <p:val>
                                            <p:fltVal val="-0.0098"/>
                                          </p:val>
                                        </p:tav>
                                        <p:tav tm="3400">
                                          <p:val>
                                            <p:fltVal val="-0.033"/>
                                          </p:val>
                                        </p:tav>
                                        <p:tav tm="4500">
                                          <p:val>
                                            <p:fltVal val="-0.0789"/>
                                          </p:val>
                                        </p:tav>
                                        <p:tav tm="5600">
                                          <p:val>
                                            <p:fltVal val="-0.1548"/>
                                          </p:val>
                                        </p:tav>
                                        <p:tav tm="6700">
                                          <p:val>
                                            <p:fltVal val="-0.267"/>
                                          </p:val>
                                        </p:tav>
                                        <p:tav tm="7900">
                                          <p:val>
                                            <p:fltVal val="-0.4235"/>
                                          </p:val>
                                        </p:tav>
                                        <p:tav tm="9000">
                                          <p:val>
                                            <p:fltVal val="-0.6337"/>
                                          </p:val>
                                        </p:tav>
                                        <p:tav tm="10100">
                                          <p:val>
                                            <p:fltVal val="-0.9013"/>
                                          </p:val>
                                        </p:tav>
                                        <p:tav tm="11200">
                                          <p:val>
                                            <p:fltVal val="-1.2353"/>
                                          </p:val>
                                        </p:tav>
                                        <p:tav tm="12400">
                                          <p:val>
                                            <p:fltVal val="-1.647"/>
                                          </p:val>
                                        </p:tav>
                                        <p:tav tm="13500">
                                          <p:val>
                                            <p:fltVal val="-2.0869"/>
                                          </p:val>
                                        </p:tav>
                                        <p:tav tm="14600">
                                          <p:val>
                                            <p:fltVal val="-2.4538"/>
                                          </p:val>
                                        </p:tav>
                                        <p:tav tm="15700">
                                          <p:val>
                                            <p:fltVal val="-2.7534"/>
                                          </p:val>
                                        </p:tav>
                                        <p:tav tm="16900">
                                          <p:val>
                                            <p:fltVal val="-2.9876"/>
                                          </p:val>
                                        </p:tav>
                                        <p:tav tm="1800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00">
                                          <p:val>
                                            <p:fltVal val="-3.3906"/>
                                          </p:val>
                                        </p:tav>
                                        <p:tav tm="21300">
                                          <p:val>
                                            <p:fltVal val="-3.4488"/>
                                          </p:val>
                                        </p:tav>
                                        <p:tav tm="2250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00">
                                          <p:val>
                                            <p:fltVal val="-3.4998"/>
                                          </p:val>
                                        </p:tav>
                                        <p:tav tm="25800">
                                          <p:val>
                                            <p:fltVal val="-3.0301"/>
                                          </p:val>
                                        </p:tav>
                                        <p:tav tm="27000">
                                          <p:val>
                                            <p:fltVal val="-0.9661"/>
                                          </p:val>
                                        </p:tav>
                                        <p:tav tm="28100">
                                          <p:val>
                                            <p:fltVal val="2.1525"/>
                                          </p:val>
                                        </p:tav>
                                        <p:tav tm="29200">
                                          <p:val>
                                            <p:fltVal val="6.1215"/>
                                          </p:val>
                                        </p:tav>
                                        <p:tav tm="30300">
                                          <p:val>
                                            <p:fltVal val="10.8322"/>
                                          </p:val>
                                        </p:tav>
                                        <p:tav tm="31500">
                                          <p:val>
                                            <p:fltVal val="16.2132"/>
                                          </p:val>
                                        </p:tav>
                                        <p:tav tm="32600">
                                          <p:val>
                                            <p:fltVal val="22.2128"/>
                                          </p:val>
                                        </p:tav>
                                        <p:tav tm="33700">
                                          <p:val>
                                            <p:fltVal val="28.7297"/>
                                          </p:val>
                                        </p:tav>
                                        <p:tav tm="34800">
                                          <p:val>
                                            <p:fltVal val="35.8493"/>
                                          </p:val>
                                        </p:tav>
                                        <p:tav tm="36000">
                                          <p:val>
                                            <p:fltVal val="43.4888"/>
                                          </p:val>
                                        </p:tav>
                                        <p:tav tm="3710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00">
                                          <p:val>
                                            <p:fltVal val="69.3155"/>
                                          </p:val>
                                        </p:tav>
                                        <p:tav tm="40500">
                                          <p:val>
                                            <p:fltVal val="78.8364"/>
                                          </p:val>
                                        </p:tav>
                                        <p:tav tm="4160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00">
                                          <p:val>
                                            <p:fltVal val="109.8461"/>
                                          </p:val>
                                        </p:tav>
                                        <p:tav tm="44900">
                                          <p:val>
                                            <p:fltVal val="121.0232"/>
                                          </p:val>
                                        </p:tav>
                                        <p:tav tm="46100">
                                          <p:val>
                                            <p:fltVal val="132.5899"/>
                                          </p:val>
                                        </p:tav>
                                        <p:tav tm="47200">
                                          <p:val>
                                            <p:fltVal val="144.5376"/>
                                          </p:val>
                                        </p:tav>
                                        <p:tav tm="4830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00">
                                          <p:val>
                                            <p:fltVal val="169.43021"/>
                                          </p:val>
                                        </p:tav>
                                        <p:tav tm="50600">
                                          <p:val>
                                            <p:fltVal val="182.34309"/>
                                          </p:val>
                                        </p:tav>
                                        <p:tav tm="51700">
                                          <p:val>
                                            <p:fltVal val="195.1411"/>
                                          </p:val>
                                        </p:tav>
                                        <p:tav tm="52800">
                                          <p:val>
                                            <p:fltVal val="207.6945"/>
                                          </p:val>
                                        </p:tav>
                                        <p:tav tm="53900">
                                          <p:val>
                                            <p:fltVal val="219.77251"/>
                                          </p:val>
                                        </p:tav>
                                        <p:tav tm="55100">
                                          <p:val>
                                            <p:fltVal val="231.4814"/>
                                          </p:val>
                                        </p:tav>
                                        <p:tav tm="5620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0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00">
                                          <p:val>
                                            <p:fltVal val="274.63501"/>
                                          </p:val>
                                        </p:tav>
                                        <p:tav tm="6070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0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00">
                                          <p:val>
                                            <p:fltVal val="310.96921"/>
                                          </p:val>
                                        </p:tav>
                                        <p:tav tm="65200">
                                          <p:val>
                                            <p:fltVal val="318.88379"/>
                                          </p:val>
                                        </p:tav>
                                        <p:tav tm="6630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0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00">
                                          <p:val>
                                            <p:fltVal val="339.6712"/>
                                          </p:val>
                                        </p:tav>
                                        <p:tav tm="69700">
                                          <p:val>
                                            <p:fltVal val="345.43851"/>
                                          </p:val>
                                        </p:tav>
                                        <p:tav tm="7080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0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00">
                                          <p:val>
                                            <p:fltVal val="358.80179"/>
                                          </p:val>
                                        </p:tav>
                                        <p:tav tm="74200">
                                          <p:val>
                                            <p:fltVal val="361.63531"/>
                                          </p:val>
                                        </p:tav>
                                        <p:tav tm="7530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0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00">
                                          <p:val>
                                            <p:fltVal val="363.38339"/>
                                          </p:val>
                                        </p:tav>
                                        <p:tav tm="7980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00">
                                          <p:val>
                                            <p:fltVal val="362.4227"/>
                                          </p:val>
                                        </p:tav>
                                        <p:tav tm="83100">
                                          <p:val>
                                            <p:fltVal val="361.7569"/>
                                          </p:val>
                                        </p:tav>
                                        <p:tav tm="84300">
                                          <p:val>
                                            <p:fltVal val="361.0874"/>
                                          </p:val>
                                        </p:tav>
                                        <p:tav tm="85400">
                                          <p:val>
                                            <p:fltVal val="360.6105"/>
                                          </p:val>
                                        </p:tav>
                                        <p:tav tm="8650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00">
                                          <p:val>
                                            <p:fltVal val="360.1188"/>
                                          </p:val>
                                        </p:tav>
                                        <p:tav tm="88800">
                                          <p:val>
                                            <p:fltVal val="360.03021"/>
                                          </p:val>
                                        </p:tav>
                                        <p:tav tm="8990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00">
                                          <p:val>
                                            <p:fltVal val="360"/>
                                          </p:val>
                                        </p:tav>
                                        <p:tav tm="92100">
                                          <p:val>
                                            <p:fltVal val="360"/>
                                          </p:val>
                                        </p:tav>
                                        <p:tav tm="93300">
                                          <p:val>
                                            <p:fltVal val="360"/>
                                          </p:val>
                                        </p:tav>
                                        <p:tav tm="94400">
                                          <p:val>
                                            <p:fltVal val="360"/>
                                          </p:val>
                                        </p:tav>
                                        <p:tav tm="95500">
                                          <p:val>
                                            <p:fltVal val="360"/>
                                          </p:val>
                                        </p:tav>
                                        <p:tav tm="96600">
                                          <p:val>
                                            <p:fltVal val="360"/>
                                          </p:val>
                                        </p:tav>
                                        <p:tav tm="97800">
                                          <p:val>
                                            <p:fltVal val="360"/>
                                          </p:val>
                                        </p:tav>
                                        <p:tav tm="9890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0"/>
                                          </p:val>
                                        </p:tav>
                                        <p:tav tm="2300">
                                          <p:val>
                                            <p:fltVal val="-10E-5"/>
                                          </p:val>
                                        </p:tav>
                                        <p:tav tm="3400">
                                          <p:val>
                                            <p:fltVal val="-0.0004"/>
                                          </p:val>
                                        </p:tav>
                                        <p:tav tm="4500">
                                          <p:val>
                                            <p:fltVal val="-0.0011"/>
                                          </p:val>
                                        </p:tav>
                                        <p:tav tm="5600">
                                          <p:val>
                                            <p:fltVal val="-0.0021"/>
                                          </p:val>
                                        </p:tav>
                                        <p:tav tm="6700">
                                          <p:val>
                                            <p:fltVal val="-0.0037"/>
                                          </p:val>
                                        </p:tav>
                                        <p:tav tm="7900">
                                          <p:val>
                                            <p:fltVal val="-0.0059"/>
                                          </p:val>
                                        </p:tav>
                                        <p:tav tm="9000">
                                          <p:val>
                                            <p:fltVal val="-0.0088"/>
                                          </p:val>
                                        </p:tav>
                                        <p:tav tm="10100">
                                          <p:val>
                                            <p:fltVal val="-0.0125"/>
                                          </p:val>
                                        </p:tav>
                                        <p:tav tm="11200">
                                          <p:val>
                                            <p:fltVal val="-0.0162"/>
                                          </p:val>
                                        </p:tav>
                                        <p:tav tm="12400">
                                          <p:val>
                                            <p:fltVal val="-0.0191"/>
                                          </p:val>
                                        </p:tav>
                                        <p:tav tm="13500">
                                          <p:val>
                                            <p:fltVal val="-0.0213"/>
                                          </p:val>
                                        </p:tav>
                                        <p:tav tm="14600">
                                          <p:val>
                                            <p:fltVal val="-0.0228"/>
                                          </p:val>
                                        </p:tav>
                                        <p:tav tm="15700">
                                          <p:val>
                                            <p:fltVal val="-0.0239"/>
                                          </p:val>
                                        </p:tav>
                                        <p:tav tm="16900">
                                          <p:val>
                                            <p:fltVal val="-0.0245"/>
                                          </p:val>
                                        </p:tav>
                                        <p:tav tm="1800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00">
                                          <p:val>
                                            <p:fltVal val="-0.0249"/>
                                          </p:val>
                                        </p:tav>
                                        <p:tav tm="21300">
                                          <p:val>
                                            <p:fltVal val="-0.0248"/>
                                          </p:val>
                                        </p:tav>
                                        <p:tav tm="2250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00">
                                          <p:val>
                                            <p:fltVal val="-0.0179"/>
                                          </p:val>
                                        </p:tav>
                                        <p:tav tm="25800">
                                          <p:val>
                                            <p:fltVal val="-0.0113"/>
                                          </p:val>
                                        </p:tav>
                                        <p:tav tm="27000">
                                          <p:val>
                                            <p:fltVal val="-0.0013"/>
                                          </p:val>
                                        </p:tav>
                                        <p:tav tm="28100">
                                          <p:val>
                                            <p:fltVal val="0.0124"/>
                                          </p:val>
                                        </p:tav>
                                        <p:tav tm="29200">
                                          <p:val>
                                            <p:fltVal val="0.0309"/>
                                          </p:val>
                                        </p:tav>
                                        <p:tav tm="30300">
                                          <p:val>
                                            <p:fltVal val="0.0546"/>
                                          </p:val>
                                        </p:tav>
                                        <p:tav tm="31500">
                                          <p:val>
                                            <p:fltVal val="0.0842"/>
                                          </p:val>
                                        </p:tav>
                                        <p:tav tm="32600">
                                          <p:val>
                                            <p:fltVal val="0.1204"/>
                                          </p:val>
                                        </p:tav>
                                        <p:tav tm="33700">
                                          <p:val>
                                            <p:fltVal val="0.1634"/>
                                          </p:val>
                                        </p:tav>
                                        <p:tav tm="34800">
                                          <p:val>
                                            <p:fltVal val="0.2145"/>
                                          </p:val>
                                        </p:tav>
                                        <p:tav tm="36000">
                                          <p:val>
                                            <p:fltVal val="0.2711"/>
                                          </p:val>
                                        </p:tav>
                                        <p:tav tm="3710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00">
                                          <p:val>
                                            <p:fltVal val="0.3973"/>
                                          </p:val>
                                        </p:tav>
                                        <p:tav tm="40500">
                                          <p:val>
                                            <p:fltVal val="0.4256"/>
                                          </p:val>
                                        </p:tav>
                                        <p:tav tm="4160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00">
                                          <p:val>
                                            <p:fltVal val="0.4786"/>
                                          </p:val>
                                        </p:tav>
                                        <p:tav tm="44900">
                                          <p:val>
                                            <p:fltVal val="0.4878"/>
                                          </p:val>
                                        </p:tav>
                                        <p:tav tm="46100">
                                          <p:val>
                                            <p:fltVal val="0.4939"/>
                                          </p:val>
                                        </p:tav>
                                        <p:tav tm="47200">
                                          <p:val>
                                            <p:fltVal val="0.4975"/>
                                          </p:val>
                                        </p:tav>
                                        <p:tav tm="48300">
                                          <p:val>
                                            <p:fltVal val="0.4993"/>
                                          </p:val>
                                        </p:tav>
                                        <p:tav tm="49400">
                                          <p:val>
                                            <p:fltVal val="0.4999"/>
                                          </p:val>
                                        </p:tav>
                                        <p:tav tm="50600">
                                          <p:val>
                                            <p:fltVal val="0.4999"/>
                                          </p:val>
                                        </p:tav>
                                        <p:tav tm="51700">
                                          <p:val>
                                            <p:fltVal val="0.4998"/>
                                          </p:val>
                                        </p:tav>
                                        <p:tav tm="52800">
                                          <p:val>
                                            <p:fltVal val="0.4988"/>
                                          </p:val>
                                        </p:tav>
                                        <p:tav tm="53900">
                                          <p:val>
                                            <p:fltVal val="0.4965"/>
                                          </p:val>
                                        </p:tav>
                                        <p:tav tm="55100">
                                          <p:val>
                                            <p:fltVal val="0.4921"/>
                                          </p:val>
                                        </p:tav>
                                        <p:tav tm="5620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00">
                                          <p:val>
                                            <p:fltVal val="0.4603"/>
                                          </p:val>
                                        </p:tav>
                                        <p:tav tm="59500">
                                          <p:val>
                                            <p:fltVal val="0.4411"/>
                                          </p:val>
                                        </p:tav>
                                        <p:tav tm="6070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00">
                                          <p:val>
                                            <p:fltVal val="0.3499"/>
                                          </p:val>
                                        </p:tav>
                                        <p:tav tm="64000">
                                          <p:val>
                                            <p:fltVal val="0.306"/>
                                          </p:val>
                                        </p:tav>
                                        <p:tav tm="65200">
                                          <p:val>
                                            <p:fltVal val="0.2544"/>
                                          </p:val>
                                        </p:tav>
                                        <p:tav tm="66300">
                                          <p:val>
                                            <p:fltVal val="0.1981"/>
                                          </p:val>
                                        </p:tav>
                                        <p:tav tm="67400">
                                          <p:val>
                                            <p:fltVal val="0.1498"/>
                                          </p:val>
                                        </p:tav>
                                        <p:tav tm="68500">
                                          <p:val>
                                            <p:fltVal val="0.1087"/>
                                          </p:val>
                                        </p:tav>
                                        <p:tav tm="69700">
                                          <p:val>
                                            <p:fltVal val="0.0748"/>
                                          </p:val>
                                        </p:tav>
                                        <p:tav tm="70800">
                                          <p:val>
                                            <p:fltVal val="0.0473"/>
                                          </p:val>
                                        </p:tav>
                                        <p:tav tm="71900">
                                          <p:val>
                                            <p:fltVal val="0.0251"/>
                                          </p:val>
                                        </p:tav>
                                        <p:tav tm="73000">
                                          <p:val>
                                            <p:fltVal val="0.0082"/>
                                          </p:val>
                                        </p:tav>
                                        <p:tav tm="74200">
                                          <p:val>
                                            <p:fltVal val="-0.0044"/>
                                          </p:val>
                                        </p:tav>
                                        <p:tav tm="7530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00">
                                          <p:val>
                                            <p:fltVal val="-0.0227"/>
                                          </p:val>
                                        </p:tav>
                                        <p:tav tm="78600">
                                          <p:val>
                                            <p:fltVal val="-0.0244"/>
                                          </p:val>
                                        </p:tav>
                                        <p:tav tm="7980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00">
                                          <p:val>
                                            <p:fltVal val="-0.0244"/>
                                          </p:val>
                                        </p:tav>
                                        <p:tav tm="83100">
                                          <p:val>
                                            <p:fltVal val="-0.0219"/>
                                          </p:val>
                                        </p:tav>
                                        <p:tav tm="84300">
                                          <p:val>
                                            <p:fltVal val="-0.0156"/>
                                          </p:val>
                                        </p:tav>
                                        <p:tav tm="85400">
                                          <p:val>
                                            <p:fltVal val="-0.0039"/>
                                          </p:val>
                                        </p:tav>
                                        <p:tav tm="86500">
                                          <p:val>
                                            <p:fltVal val="0.0104"/>
                                          </p:val>
                                        </p:tav>
                                        <p:tav tm="87600">
                                          <p:val>
                                            <p:fltVal val="0.0192"/>
                                          </p:val>
                                        </p:tav>
                                        <p:tav tm="88800">
                                          <p:val>
                                            <p:fltVal val="0.0235"/>
                                          </p:val>
                                        </p:tav>
                                        <p:tav tm="89900">
                                          <p:val>
                                            <p:fltVal val="0.0248"/>
                                          </p:val>
                                        </p:tav>
                                        <p:tav tm="91000">
                                          <p:val>
                                            <p:fltVal val="0.0249"/>
                                          </p:val>
                                        </p:tav>
                                        <p:tav tm="92100">
                                          <p:val>
                                            <p:fltVal val="0.0247"/>
                                          </p:val>
                                        </p:tav>
                                        <p:tav tm="93300">
                                          <p:val>
                                            <p:fltVal val="0.0234"/>
                                          </p:val>
                                        </p:tav>
                                        <p:tav tm="94400">
                                          <p:val>
                                            <p:fltVal val="0.0202"/>
                                          </p:val>
                                        </p:tav>
                                        <p:tav tm="95500">
                                          <p:val>
                                            <p:fltVal val="0.0143"/>
                                          </p:val>
                                        </p:tav>
                                        <p:tav tm="96600">
                                          <p:val>
                                            <p:fltVal val="0.0071"/>
                                          </p:val>
                                        </p:tav>
                                        <p:tav tm="97800">
                                          <p:val>
                                            <p:fltVal val="0.0027"/>
                                          </p:val>
                                        </p:tav>
                                        <p:tav tm="9890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0.9999"/>
                                          </p:val>
                                        </p:tav>
                                        <p:tav tm="2300">
                                          <p:val>
                                            <p:fltVal val="0.9994"/>
                                          </p:val>
                                        </p:tav>
                                        <p:tav tm="3400">
                                          <p:val>
                                            <p:fltVal val="0.9981"/>
                                          </p:val>
                                        </p:tav>
                                        <p:tav tm="4500">
                                          <p:val>
                                            <p:fltVal val="0.9955"/>
                                          </p:val>
                                        </p:tav>
                                        <p:tav tm="5600">
                                          <p:val>
                                            <p:fltVal val="0.9913"/>
                                          </p:val>
                                        </p:tav>
                                        <p:tav tm="6700">
                                          <p:val>
                                            <p:fltVal val="0.985"/>
                                          </p:val>
                                        </p:tav>
                                        <p:tav tm="7900">
                                          <p:val>
                                            <p:fltVal val="0.9763"/>
                                          </p:val>
                                        </p:tav>
                                        <p:tav tm="9000">
                                          <p:val>
                                            <p:fltVal val="0.9646"/>
                                          </p:val>
                                        </p:tav>
                                        <p:tav tm="10100">
                                          <p:val>
                                            <p:fltVal val="0.9497"/>
                                          </p:val>
                                        </p:tav>
                                        <p:tav tm="11200">
                                          <p:val>
                                            <p:fltVal val="0.9348"/>
                                          </p:val>
                                        </p:tav>
                                        <p:tav tm="12400">
                                          <p:val>
                                            <p:fltVal val="0.9232"/>
                                          </p:val>
                                        </p:tav>
                                        <p:tav tm="13500">
                                          <p:val>
                                            <p:fltVal val="0.9146"/>
                                          </p:val>
                                        </p:tav>
                                        <p:tav tm="14600">
                                          <p:val>
                                            <p:fltVal val="0.9084"/>
                                          </p:val>
                                        </p:tav>
                                        <p:tav tm="15700">
                                          <p:val>
                                            <p:fltVal val="0.9042"/>
                                          </p:val>
                                        </p:tav>
                                        <p:tav tm="16900">
                                          <p:val>
                                            <p:fltVal val="0.9017"/>
                                          </p:val>
                                        </p:tav>
                                        <p:tav tm="1800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00">
                                          <p:val>
                                            <p:fltVal val="0.8999"/>
                                          </p:val>
                                        </p:tav>
                                        <p:tav tm="21300">
                                          <p:val>
                                            <p:fltVal val="0.9006"/>
                                          </p:val>
                                        </p:tav>
                                        <p:tav tm="2250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00">
                                          <p:val>
                                            <p:fltVal val="0.9362"/>
                                          </p:val>
                                        </p:tav>
                                        <p:tav tm="25800">
                                          <p:val>
                                            <p:fltVal val="0.9659"/>
                                          </p:val>
                                        </p:tav>
                                        <p:tav tm="27000">
                                          <p:val>
                                            <p:fltVal val="0.9858"/>
                                          </p:val>
                                        </p:tav>
                                        <p:tav tm="28100">
                                          <p:val>
                                            <p:fltVal val="0.9959"/>
                                          </p:val>
                                        </p:tav>
                                        <p:tav tm="29200">
                                          <p:val>
                                            <p:fltVal val="0.9995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0.9998"/>
                                          </p:val>
                                        </p:tav>
                                        <p:tav tm="68500">
                                          <p:val>
                                            <p:fltVal val="0.9987"/>
                                          </p:val>
                                        </p:tav>
                                        <p:tav tm="69700">
                                          <p:val>
                                            <p:fltVal val="0.9955"/>
                                          </p:val>
                                        </p:tav>
                                        <p:tav tm="70800">
                                          <p:val>
                                            <p:fltVal val="0.9888"/>
                                          </p:val>
                                        </p:tav>
                                        <p:tav tm="71900">
                                          <p:val>
                                            <p:fltVal val="0.9775"/>
                                          </p:val>
                                        </p:tav>
                                        <p:tav tm="73000">
                                          <p:val>
                                            <p:fltVal val="0.9605"/>
                                          </p:val>
                                        </p:tav>
                                        <p:tav tm="74200">
                                          <p:val>
                                            <p:fltVal val="0.9385"/>
                                          </p:val>
                                        </p:tav>
                                        <p:tav tm="7530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00">
                                          <p:val>
                                            <p:fltVal val="0.9042"/>
                                          </p:val>
                                        </p:tav>
                                        <p:tav tm="78600">
                                          <p:val>
                                            <p:fltVal val="0.901"/>
                                          </p:val>
                                        </p:tav>
                                        <p:tav tm="7980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00">
                                          <p:val>
                                            <p:fltVal val="0.901"/>
                                          </p:val>
                                        </p:tav>
                                        <p:tav tm="83100">
                                          <p:val>
                                            <p:fltVal val="0.9061"/>
                                          </p:val>
                                        </p:tav>
                                        <p:tav tm="84300">
                                          <p:val>
                                            <p:fltVal val="0.9186"/>
                                          </p:val>
                                        </p:tav>
                                        <p:tav tm="85400">
                                          <p:val>
                                            <p:fltVal val="0.942"/>
                                          </p:val>
                                        </p:tav>
                                        <p:tav tm="86500">
                                          <p:val>
                                            <p:fltVal val="0.9709"/>
                                          </p:val>
                                        </p:tav>
                                        <p:tav tm="87600">
                                          <p:val>
                                            <p:fltVal val="0.9885"/>
                                          </p:val>
                                        </p:tav>
                                        <p:tav tm="88800">
                                          <p:val>
                                            <p:fltVal val="0.997"/>
                                          </p:val>
                                        </p:tav>
                                        <p:tav tm="89900">
                                          <p:val>
                                            <p:fltVal val="0.9997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35278" y="1946135"/>
            <a:ext cx="567059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Мета та завдання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446490" y="3547824"/>
            <a:ext cx="4677608" cy="56697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Мета дослідження:</a:t>
            </a:r>
            <a:endParaRPr lang="en-US" sz="3550" dirty="0"/>
          </a:p>
        </p:txBody>
      </p:sp>
      <p:sp>
        <p:nvSpPr>
          <p:cNvPr id="4" name="Shape 2"/>
          <p:cNvSpPr/>
          <p:nvPr/>
        </p:nvSpPr>
        <p:spPr>
          <a:xfrm>
            <a:off x="1446490" y="4454961"/>
            <a:ext cx="6407944" cy="1240393"/>
          </a:xfrm>
          <a:prstGeom prst="roundRect">
            <a:avLst>
              <a:gd name="adj" fmla="val 16458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03784" y="4712255"/>
            <a:ext cx="5893356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Виявити причини нашестя сарани.</a:t>
            </a:r>
            <a:endParaRPr lang="en-US" sz="20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081248" y="4454961"/>
            <a:ext cx="6408063" cy="1240393"/>
          </a:xfrm>
          <a:prstGeom prst="roundRect">
            <a:avLst>
              <a:gd name="adj" fmla="val 16458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338542" y="4712255"/>
            <a:ext cx="5893475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Оцінити ефективність альтернативних методів контролю.</a:t>
            </a:r>
            <a:endParaRPr lang="en-US" sz="20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446490" y="6035516"/>
            <a:ext cx="4536519" cy="56697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6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Завдання:</a:t>
            </a:r>
            <a:endParaRPr lang="en-US" sz="3600" b="1" dirty="0"/>
          </a:p>
        </p:txBody>
      </p:sp>
      <p:sp>
        <p:nvSpPr>
          <p:cNvPr id="9" name="Shape 7"/>
          <p:cNvSpPr/>
          <p:nvPr/>
        </p:nvSpPr>
        <p:spPr>
          <a:xfrm>
            <a:off x="1446490" y="6942653"/>
            <a:ext cx="4196358" cy="1240393"/>
          </a:xfrm>
          <a:prstGeom prst="roundRect">
            <a:avLst>
              <a:gd name="adj" fmla="val 16458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03784" y="7199947"/>
            <a:ext cx="3681770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Провести аналіз ситуації в Україні.</a:t>
            </a:r>
            <a:endParaRPr lang="en-US" sz="20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869662" y="6942653"/>
            <a:ext cx="4196358" cy="1240393"/>
          </a:xfrm>
          <a:prstGeom prst="roundRect">
            <a:avLst>
              <a:gd name="adj" fmla="val 16458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83009" y="7199947"/>
            <a:ext cx="3681770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Вивчити біоагенти, агроприйоми.</a:t>
            </a:r>
            <a:endParaRPr lang="en-US" sz="20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0292833" y="6942653"/>
            <a:ext cx="4196358" cy="1240393"/>
          </a:xfrm>
          <a:prstGeom prst="roundRect">
            <a:avLst>
              <a:gd name="adj" fmla="val 16458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6410" y="5118735"/>
            <a:ext cx="2393950" cy="1780540"/>
          </a:xfrm>
          <a:prstGeom prst="rect">
            <a:avLst/>
          </a:prstGeom>
        </p:spPr>
      </p:pic>
      <p:sp>
        <p:nvSpPr>
          <p:cNvPr id="14" name="Text 12"/>
          <p:cNvSpPr/>
          <p:nvPr/>
        </p:nvSpPr>
        <p:spPr>
          <a:xfrm>
            <a:off x="10550127" y="6981089"/>
            <a:ext cx="3681770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Побудувати експериментальну модель у навчальних умовах.</a:t>
            </a:r>
            <a:endParaRPr lang="en-US" sz="20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pic>
        <p:nvPicPr>
          <p:cNvPr id="15" name="Picture 14"/>
          <p:cNvPicPr/>
          <p:nvPr/>
        </p:nvPicPr>
        <p:blipFill>
          <a:blip r:embed="rId2"/>
          <a:stretch>
            <a:fillRect/>
          </a:stretch>
        </p:blipFill>
        <p:spPr>
          <a:xfrm>
            <a:off x="10066020" y="167640"/>
            <a:ext cx="4422775" cy="396621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35" y="199390"/>
            <a:ext cx="3772535" cy="3201035"/>
          </a:xfrm>
          <a:prstGeom prst="rect">
            <a:avLst/>
          </a:prstGeom>
        </p:spPr>
      </p:pic>
      <p:pic>
        <p:nvPicPr>
          <p:cNvPr id="20" name="3D-модель 1" descr="Grasshopper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8140" y="2448560"/>
            <a:ext cx="2773045" cy="200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-0.0012"/>
                                          </p:val>
                                        </p:tav>
                                        <p:tav tm="2300">
                                          <p:val>
                                            <p:fltVal val="-0.0098"/>
                                          </p:val>
                                        </p:tav>
                                        <p:tav tm="3400">
                                          <p:val>
                                            <p:fltVal val="-0.033"/>
                                          </p:val>
                                        </p:tav>
                                        <p:tav tm="4500">
                                          <p:val>
                                            <p:fltVal val="-0.0789"/>
                                          </p:val>
                                        </p:tav>
                                        <p:tav tm="5600">
                                          <p:val>
                                            <p:fltVal val="-0.1548"/>
                                          </p:val>
                                        </p:tav>
                                        <p:tav tm="6700">
                                          <p:val>
                                            <p:fltVal val="-0.267"/>
                                          </p:val>
                                        </p:tav>
                                        <p:tav tm="7900">
                                          <p:val>
                                            <p:fltVal val="-0.4235"/>
                                          </p:val>
                                        </p:tav>
                                        <p:tav tm="9000">
                                          <p:val>
                                            <p:fltVal val="-0.6337"/>
                                          </p:val>
                                        </p:tav>
                                        <p:tav tm="10100">
                                          <p:val>
                                            <p:fltVal val="-0.9013"/>
                                          </p:val>
                                        </p:tav>
                                        <p:tav tm="11200">
                                          <p:val>
                                            <p:fltVal val="-1.2353"/>
                                          </p:val>
                                        </p:tav>
                                        <p:tav tm="12400">
                                          <p:val>
                                            <p:fltVal val="-1.647"/>
                                          </p:val>
                                        </p:tav>
                                        <p:tav tm="13500">
                                          <p:val>
                                            <p:fltVal val="-2.0869"/>
                                          </p:val>
                                        </p:tav>
                                        <p:tav tm="14600">
                                          <p:val>
                                            <p:fltVal val="-2.4538"/>
                                          </p:val>
                                        </p:tav>
                                        <p:tav tm="15700">
                                          <p:val>
                                            <p:fltVal val="-2.7534"/>
                                          </p:val>
                                        </p:tav>
                                        <p:tav tm="16900">
                                          <p:val>
                                            <p:fltVal val="-2.9876"/>
                                          </p:val>
                                        </p:tav>
                                        <p:tav tm="1800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00">
                                          <p:val>
                                            <p:fltVal val="-3.3906"/>
                                          </p:val>
                                        </p:tav>
                                        <p:tav tm="21300">
                                          <p:val>
                                            <p:fltVal val="-3.4488"/>
                                          </p:val>
                                        </p:tav>
                                        <p:tav tm="2250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00">
                                          <p:val>
                                            <p:fltVal val="-3.4998"/>
                                          </p:val>
                                        </p:tav>
                                        <p:tav tm="25800">
                                          <p:val>
                                            <p:fltVal val="-3.0301"/>
                                          </p:val>
                                        </p:tav>
                                        <p:tav tm="27000">
                                          <p:val>
                                            <p:fltVal val="-0.9661"/>
                                          </p:val>
                                        </p:tav>
                                        <p:tav tm="28100">
                                          <p:val>
                                            <p:fltVal val="2.1525"/>
                                          </p:val>
                                        </p:tav>
                                        <p:tav tm="29200">
                                          <p:val>
                                            <p:fltVal val="6.1215"/>
                                          </p:val>
                                        </p:tav>
                                        <p:tav tm="30300">
                                          <p:val>
                                            <p:fltVal val="10.8322"/>
                                          </p:val>
                                        </p:tav>
                                        <p:tav tm="31500">
                                          <p:val>
                                            <p:fltVal val="16.2132"/>
                                          </p:val>
                                        </p:tav>
                                        <p:tav tm="32600">
                                          <p:val>
                                            <p:fltVal val="22.2128"/>
                                          </p:val>
                                        </p:tav>
                                        <p:tav tm="33700">
                                          <p:val>
                                            <p:fltVal val="28.7297"/>
                                          </p:val>
                                        </p:tav>
                                        <p:tav tm="34800">
                                          <p:val>
                                            <p:fltVal val="35.8493"/>
                                          </p:val>
                                        </p:tav>
                                        <p:tav tm="36000">
                                          <p:val>
                                            <p:fltVal val="43.4888"/>
                                          </p:val>
                                        </p:tav>
                                        <p:tav tm="3710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00">
                                          <p:val>
                                            <p:fltVal val="69.3155"/>
                                          </p:val>
                                        </p:tav>
                                        <p:tav tm="40500">
                                          <p:val>
                                            <p:fltVal val="78.8364"/>
                                          </p:val>
                                        </p:tav>
                                        <p:tav tm="4160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00">
                                          <p:val>
                                            <p:fltVal val="109.8461"/>
                                          </p:val>
                                        </p:tav>
                                        <p:tav tm="44900">
                                          <p:val>
                                            <p:fltVal val="121.0232"/>
                                          </p:val>
                                        </p:tav>
                                        <p:tav tm="46100">
                                          <p:val>
                                            <p:fltVal val="132.5899"/>
                                          </p:val>
                                        </p:tav>
                                        <p:tav tm="47200">
                                          <p:val>
                                            <p:fltVal val="144.5376"/>
                                          </p:val>
                                        </p:tav>
                                        <p:tav tm="4830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00">
                                          <p:val>
                                            <p:fltVal val="169.43021"/>
                                          </p:val>
                                        </p:tav>
                                        <p:tav tm="50600">
                                          <p:val>
                                            <p:fltVal val="182.34309"/>
                                          </p:val>
                                        </p:tav>
                                        <p:tav tm="51700">
                                          <p:val>
                                            <p:fltVal val="195.1411"/>
                                          </p:val>
                                        </p:tav>
                                        <p:tav tm="52800">
                                          <p:val>
                                            <p:fltVal val="207.6945"/>
                                          </p:val>
                                        </p:tav>
                                        <p:tav tm="53900">
                                          <p:val>
                                            <p:fltVal val="219.77251"/>
                                          </p:val>
                                        </p:tav>
                                        <p:tav tm="55100">
                                          <p:val>
                                            <p:fltVal val="231.4814"/>
                                          </p:val>
                                        </p:tav>
                                        <p:tav tm="5620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0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00">
                                          <p:val>
                                            <p:fltVal val="274.63501"/>
                                          </p:val>
                                        </p:tav>
                                        <p:tav tm="6070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0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00">
                                          <p:val>
                                            <p:fltVal val="310.96921"/>
                                          </p:val>
                                        </p:tav>
                                        <p:tav tm="65200">
                                          <p:val>
                                            <p:fltVal val="318.88379"/>
                                          </p:val>
                                        </p:tav>
                                        <p:tav tm="6630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0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00">
                                          <p:val>
                                            <p:fltVal val="339.6712"/>
                                          </p:val>
                                        </p:tav>
                                        <p:tav tm="69700">
                                          <p:val>
                                            <p:fltVal val="345.43851"/>
                                          </p:val>
                                        </p:tav>
                                        <p:tav tm="7080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0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00">
                                          <p:val>
                                            <p:fltVal val="358.80179"/>
                                          </p:val>
                                        </p:tav>
                                        <p:tav tm="74200">
                                          <p:val>
                                            <p:fltVal val="361.63531"/>
                                          </p:val>
                                        </p:tav>
                                        <p:tav tm="7530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0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00">
                                          <p:val>
                                            <p:fltVal val="363.38339"/>
                                          </p:val>
                                        </p:tav>
                                        <p:tav tm="7980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00">
                                          <p:val>
                                            <p:fltVal val="362.4227"/>
                                          </p:val>
                                        </p:tav>
                                        <p:tav tm="83100">
                                          <p:val>
                                            <p:fltVal val="361.7569"/>
                                          </p:val>
                                        </p:tav>
                                        <p:tav tm="84300">
                                          <p:val>
                                            <p:fltVal val="361.0874"/>
                                          </p:val>
                                        </p:tav>
                                        <p:tav tm="85400">
                                          <p:val>
                                            <p:fltVal val="360.6105"/>
                                          </p:val>
                                        </p:tav>
                                        <p:tav tm="8650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00">
                                          <p:val>
                                            <p:fltVal val="360.1188"/>
                                          </p:val>
                                        </p:tav>
                                        <p:tav tm="88800">
                                          <p:val>
                                            <p:fltVal val="360.03021"/>
                                          </p:val>
                                        </p:tav>
                                        <p:tav tm="8990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00">
                                          <p:val>
                                            <p:fltVal val="360"/>
                                          </p:val>
                                        </p:tav>
                                        <p:tav tm="92100">
                                          <p:val>
                                            <p:fltVal val="360"/>
                                          </p:val>
                                        </p:tav>
                                        <p:tav tm="93300">
                                          <p:val>
                                            <p:fltVal val="360"/>
                                          </p:val>
                                        </p:tav>
                                        <p:tav tm="94400">
                                          <p:val>
                                            <p:fltVal val="360"/>
                                          </p:val>
                                        </p:tav>
                                        <p:tav tm="95500">
                                          <p:val>
                                            <p:fltVal val="360"/>
                                          </p:val>
                                        </p:tav>
                                        <p:tav tm="96600">
                                          <p:val>
                                            <p:fltVal val="360"/>
                                          </p:val>
                                        </p:tav>
                                        <p:tav tm="97800">
                                          <p:val>
                                            <p:fltVal val="360"/>
                                          </p:val>
                                        </p:tav>
                                        <p:tav tm="9890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0"/>
                                          </p:val>
                                        </p:tav>
                                        <p:tav tm="2300">
                                          <p:val>
                                            <p:fltVal val="-10E-5"/>
                                          </p:val>
                                        </p:tav>
                                        <p:tav tm="3400">
                                          <p:val>
                                            <p:fltVal val="-0.0004"/>
                                          </p:val>
                                        </p:tav>
                                        <p:tav tm="4500">
                                          <p:val>
                                            <p:fltVal val="-0.0011"/>
                                          </p:val>
                                        </p:tav>
                                        <p:tav tm="5600">
                                          <p:val>
                                            <p:fltVal val="-0.0021"/>
                                          </p:val>
                                        </p:tav>
                                        <p:tav tm="6700">
                                          <p:val>
                                            <p:fltVal val="-0.0037"/>
                                          </p:val>
                                        </p:tav>
                                        <p:tav tm="7900">
                                          <p:val>
                                            <p:fltVal val="-0.0059"/>
                                          </p:val>
                                        </p:tav>
                                        <p:tav tm="9000">
                                          <p:val>
                                            <p:fltVal val="-0.0088"/>
                                          </p:val>
                                        </p:tav>
                                        <p:tav tm="10100">
                                          <p:val>
                                            <p:fltVal val="-0.0125"/>
                                          </p:val>
                                        </p:tav>
                                        <p:tav tm="11200">
                                          <p:val>
                                            <p:fltVal val="-0.0162"/>
                                          </p:val>
                                        </p:tav>
                                        <p:tav tm="12400">
                                          <p:val>
                                            <p:fltVal val="-0.0191"/>
                                          </p:val>
                                        </p:tav>
                                        <p:tav tm="13500">
                                          <p:val>
                                            <p:fltVal val="-0.0213"/>
                                          </p:val>
                                        </p:tav>
                                        <p:tav tm="14600">
                                          <p:val>
                                            <p:fltVal val="-0.0228"/>
                                          </p:val>
                                        </p:tav>
                                        <p:tav tm="15700">
                                          <p:val>
                                            <p:fltVal val="-0.0239"/>
                                          </p:val>
                                        </p:tav>
                                        <p:tav tm="16900">
                                          <p:val>
                                            <p:fltVal val="-0.0245"/>
                                          </p:val>
                                        </p:tav>
                                        <p:tav tm="1800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00">
                                          <p:val>
                                            <p:fltVal val="-0.0249"/>
                                          </p:val>
                                        </p:tav>
                                        <p:tav tm="21300">
                                          <p:val>
                                            <p:fltVal val="-0.0248"/>
                                          </p:val>
                                        </p:tav>
                                        <p:tav tm="2250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00">
                                          <p:val>
                                            <p:fltVal val="-0.0179"/>
                                          </p:val>
                                        </p:tav>
                                        <p:tav tm="25800">
                                          <p:val>
                                            <p:fltVal val="-0.0113"/>
                                          </p:val>
                                        </p:tav>
                                        <p:tav tm="27000">
                                          <p:val>
                                            <p:fltVal val="-0.0013"/>
                                          </p:val>
                                        </p:tav>
                                        <p:tav tm="28100">
                                          <p:val>
                                            <p:fltVal val="0.0124"/>
                                          </p:val>
                                        </p:tav>
                                        <p:tav tm="29200">
                                          <p:val>
                                            <p:fltVal val="0.0309"/>
                                          </p:val>
                                        </p:tav>
                                        <p:tav tm="30300">
                                          <p:val>
                                            <p:fltVal val="0.0546"/>
                                          </p:val>
                                        </p:tav>
                                        <p:tav tm="31500">
                                          <p:val>
                                            <p:fltVal val="0.0842"/>
                                          </p:val>
                                        </p:tav>
                                        <p:tav tm="32600">
                                          <p:val>
                                            <p:fltVal val="0.1204"/>
                                          </p:val>
                                        </p:tav>
                                        <p:tav tm="33700">
                                          <p:val>
                                            <p:fltVal val="0.1634"/>
                                          </p:val>
                                        </p:tav>
                                        <p:tav tm="34800">
                                          <p:val>
                                            <p:fltVal val="0.2145"/>
                                          </p:val>
                                        </p:tav>
                                        <p:tav tm="36000">
                                          <p:val>
                                            <p:fltVal val="0.2711"/>
                                          </p:val>
                                        </p:tav>
                                        <p:tav tm="3710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00">
                                          <p:val>
                                            <p:fltVal val="0.3973"/>
                                          </p:val>
                                        </p:tav>
                                        <p:tav tm="40500">
                                          <p:val>
                                            <p:fltVal val="0.4256"/>
                                          </p:val>
                                        </p:tav>
                                        <p:tav tm="4160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00">
                                          <p:val>
                                            <p:fltVal val="0.4786"/>
                                          </p:val>
                                        </p:tav>
                                        <p:tav tm="44900">
                                          <p:val>
                                            <p:fltVal val="0.4878"/>
                                          </p:val>
                                        </p:tav>
                                        <p:tav tm="46100">
                                          <p:val>
                                            <p:fltVal val="0.4939"/>
                                          </p:val>
                                        </p:tav>
                                        <p:tav tm="47200">
                                          <p:val>
                                            <p:fltVal val="0.4975"/>
                                          </p:val>
                                        </p:tav>
                                        <p:tav tm="48300">
                                          <p:val>
                                            <p:fltVal val="0.4993"/>
                                          </p:val>
                                        </p:tav>
                                        <p:tav tm="49400">
                                          <p:val>
                                            <p:fltVal val="0.4999"/>
                                          </p:val>
                                        </p:tav>
                                        <p:tav tm="50600">
                                          <p:val>
                                            <p:fltVal val="0.4999"/>
                                          </p:val>
                                        </p:tav>
                                        <p:tav tm="51700">
                                          <p:val>
                                            <p:fltVal val="0.4998"/>
                                          </p:val>
                                        </p:tav>
                                        <p:tav tm="52800">
                                          <p:val>
                                            <p:fltVal val="0.4988"/>
                                          </p:val>
                                        </p:tav>
                                        <p:tav tm="53900">
                                          <p:val>
                                            <p:fltVal val="0.4965"/>
                                          </p:val>
                                        </p:tav>
                                        <p:tav tm="55100">
                                          <p:val>
                                            <p:fltVal val="0.4921"/>
                                          </p:val>
                                        </p:tav>
                                        <p:tav tm="5620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00">
                                          <p:val>
                                            <p:fltVal val="0.4603"/>
                                          </p:val>
                                        </p:tav>
                                        <p:tav tm="59500">
                                          <p:val>
                                            <p:fltVal val="0.4411"/>
                                          </p:val>
                                        </p:tav>
                                        <p:tav tm="6070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00">
                                          <p:val>
                                            <p:fltVal val="0.3499"/>
                                          </p:val>
                                        </p:tav>
                                        <p:tav tm="64000">
                                          <p:val>
                                            <p:fltVal val="0.306"/>
                                          </p:val>
                                        </p:tav>
                                        <p:tav tm="65200">
                                          <p:val>
                                            <p:fltVal val="0.2544"/>
                                          </p:val>
                                        </p:tav>
                                        <p:tav tm="66300">
                                          <p:val>
                                            <p:fltVal val="0.1981"/>
                                          </p:val>
                                        </p:tav>
                                        <p:tav tm="67400">
                                          <p:val>
                                            <p:fltVal val="0.1498"/>
                                          </p:val>
                                        </p:tav>
                                        <p:tav tm="68500">
                                          <p:val>
                                            <p:fltVal val="0.1087"/>
                                          </p:val>
                                        </p:tav>
                                        <p:tav tm="69700">
                                          <p:val>
                                            <p:fltVal val="0.0748"/>
                                          </p:val>
                                        </p:tav>
                                        <p:tav tm="70800">
                                          <p:val>
                                            <p:fltVal val="0.0473"/>
                                          </p:val>
                                        </p:tav>
                                        <p:tav tm="71900">
                                          <p:val>
                                            <p:fltVal val="0.0251"/>
                                          </p:val>
                                        </p:tav>
                                        <p:tav tm="73000">
                                          <p:val>
                                            <p:fltVal val="0.0082"/>
                                          </p:val>
                                        </p:tav>
                                        <p:tav tm="74200">
                                          <p:val>
                                            <p:fltVal val="-0.0044"/>
                                          </p:val>
                                        </p:tav>
                                        <p:tav tm="7530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00">
                                          <p:val>
                                            <p:fltVal val="-0.0227"/>
                                          </p:val>
                                        </p:tav>
                                        <p:tav tm="78600">
                                          <p:val>
                                            <p:fltVal val="-0.0244"/>
                                          </p:val>
                                        </p:tav>
                                        <p:tav tm="7980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00">
                                          <p:val>
                                            <p:fltVal val="-0.0244"/>
                                          </p:val>
                                        </p:tav>
                                        <p:tav tm="83100">
                                          <p:val>
                                            <p:fltVal val="-0.0219"/>
                                          </p:val>
                                        </p:tav>
                                        <p:tav tm="84300">
                                          <p:val>
                                            <p:fltVal val="-0.0156"/>
                                          </p:val>
                                        </p:tav>
                                        <p:tav tm="85400">
                                          <p:val>
                                            <p:fltVal val="-0.0039"/>
                                          </p:val>
                                        </p:tav>
                                        <p:tav tm="86500">
                                          <p:val>
                                            <p:fltVal val="0.0104"/>
                                          </p:val>
                                        </p:tav>
                                        <p:tav tm="87600">
                                          <p:val>
                                            <p:fltVal val="0.0192"/>
                                          </p:val>
                                        </p:tav>
                                        <p:tav tm="88800">
                                          <p:val>
                                            <p:fltVal val="0.0235"/>
                                          </p:val>
                                        </p:tav>
                                        <p:tav tm="89900">
                                          <p:val>
                                            <p:fltVal val="0.0248"/>
                                          </p:val>
                                        </p:tav>
                                        <p:tav tm="91000">
                                          <p:val>
                                            <p:fltVal val="0.0249"/>
                                          </p:val>
                                        </p:tav>
                                        <p:tav tm="92100">
                                          <p:val>
                                            <p:fltVal val="0.0247"/>
                                          </p:val>
                                        </p:tav>
                                        <p:tav tm="93300">
                                          <p:val>
                                            <p:fltVal val="0.0234"/>
                                          </p:val>
                                        </p:tav>
                                        <p:tav tm="94400">
                                          <p:val>
                                            <p:fltVal val="0.0202"/>
                                          </p:val>
                                        </p:tav>
                                        <p:tav tm="95500">
                                          <p:val>
                                            <p:fltVal val="0.0143"/>
                                          </p:val>
                                        </p:tav>
                                        <p:tav tm="96600">
                                          <p:val>
                                            <p:fltVal val="0.0071"/>
                                          </p:val>
                                        </p:tav>
                                        <p:tav tm="97800">
                                          <p:val>
                                            <p:fltVal val="0.0027"/>
                                          </p:val>
                                        </p:tav>
                                        <p:tav tm="9890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0.9999"/>
                                          </p:val>
                                        </p:tav>
                                        <p:tav tm="2300">
                                          <p:val>
                                            <p:fltVal val="0.9994"/>
                                          </p:val>
                                        </p:tav>
                                        <p:tav tm="3400">
                                          <p:val>
                                            <p:fltVal val="0.9981"/>
                                          </p:val>
                                        </p:tav>
                                        <p:tav tm="4500">
                                          <p:val>
                                            <p:fltVal val="0.9955"/>
                                          </p:val>
                                        </p:tav>
                                        <p:tav tm="5600">
                                          <p:val>
                                            <p:fltVal val="0.9913"/>
                                          </p:val>
                                        </p:tav>
                                        <p:tav tm="6700">
                                          <p:val>
                                            <p:fltVal val="0.985"/>
                                          </p:val>
                                        </p:tav>
                                        <p:tav tm="7900">
                                          <p:val>
                                            <p:fltVal val="0.9763"/>
                                          </p:val>
                                        </p:tav>
                                        <p:tav tm="9000">
                                          <p:val>
                                            <p:fltVal val="0.9646"/>
                                          </p:val>
                                        </p:tav>
                                        <p:tav tm="10100">
                                          <p:val>
                                            <p:fltVal val="0.9497"/>
                                          </p:val>
                                        </p:tav>
                                        <p:tav tm="11200">
                                          <p:val>
                                            <p:fltVal val="0.9348"/>
                                          </p:val>
                                        </p:tav>
                                        <p:tav tm="12400">
                                          <p:val>
                                            <p:fltVal val="0.9232"/>
                                          </p:val>
                                        </p:tav>
                                        <p:tav tm="13500">
                                          <p:val>
                                            <p:fltVal val="0.9146"/>
                                          </p:val>
                                        </p:tav>
                                        <p:tav tm="14600">
                                          <p:val>
                                            <p:fltVal val="0.9084"/>
                                          </p:val>
                                        </p:tav>
                                        <p:tav tm="15700">
                                          <p:val>
                                            <p:fltVal val="0.9042"/>
                                          </p:val>
                                        </p:tav>
                                        <p:tav tm="16900">
                                          <p:val>
                                            <p:fltVal val="0.9017"/>
                                          </p:val>
                                        </p:tav>
                                        <p:tav tm="1800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00">
                                          <p:val>
                                            <p:fltVal val="0.8999"/>
                                          </p:val>
                                        </p:tav>
                                        <p:tav tm="21300">
                                          <p:val>
                                            <p:fltVal val="0.9006"/>
                                          </p:val>
                                        </p:tav>
                                        <p:tav tm="2250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00">
                                          <p:val>
                                            <p:fltVal val="0.9362"/>
                                          </p:val>
                                        </p:tav>
                                        <p:tav tm="25800">
                                          <p:val>
                                            <p:fltVal val="0.9659"/>
                                          </p:val>
                                        </p:tav>
                                        <p:tav tm="27000">
                                          <p:val>
                                            <p:fltVal val="0.9858"/>
                                          </p:val>
                                        </p:tav>
                                        <p:tav tm="28100">
                                          <p:val>
                                            <p:fltVal val="0.9959"/>
                                          </p:val>
                                        </p:tav>
                                        <p:tav tm="29200">
                                          <p:val>
                                            <p:fltVal val="0.9995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0.9998"/>
                                          </p:val>
                                        </p:tav>
                                        <p:tav tm="68500">
                                          <p:val>
                                            <p:fltVal val="0.9987"/>
                                          </p:val>
                                        </p:tav>
                                        <p:tav tm="69700">
                                          <p:val>
                                            <p:fltVal val="0.9955"/>
                                          </p:val>
                                        </p:tav>
                                        <p:tav tm="70800">
                                          <p:val>
                                            <p:fltVal val="0.9888"/>
                                          </p:val>
                                        </p:tav>
                                        <p:tav tm="71900">
                                          <p:val>
                                            <p:fltVal val="0.9775"/>
                                          </p:val>
                                        </p:tav>
                                        <p:tav tm="73000">
                                          <p:val>
                                            <p:fltVal val="0.9605"/>
                                          </p:val>
                                        </p:tav>
                                        <p:tav tm="74200">
                                          <p:val>
                                            <p:fltVal val="0.9385"/>
                                          </p:val>
                                        </p:tav>
                                        <p:tav tm="7530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00">
                                          <p:val>
                                            <p:fltVal val="0.9042"/>
                                          </p:val>
                                        </p:tav>
                                        <p:tav tm="78600">
                                          <p:val>
                                            <p:fltVal val="0.901"/>
                                          </p:val>
                                        </p:tav>
                                        <p:tav tm="7980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00">
                                          <p:val>
                                            <p:fltVal val="0.901"/>
                                          </p:val>
                                        </p:tav>
                                        <p:tav tm="83100">
                                          <p:val>
                                            <p:fltVal val="0.9061"/>
                                          </p:val>
                                        </p:tav>
                                        <p:tav tm="84300">
                                          <p:val>
                                            <p:fltVal val="0.9186"/>
                                          </p:val>
                                        </p:tav>
                                        <p:tav tm="85400">
                                          <p:val>
                                            <p:fltVal val="0.942"/>
                                          </p:val>
                                        </p:tav>
                                        <p:tav tm="86500">
                                          <p:val>
                                            <p:fltVal val="0.9709"/>
                                          </p:val>
                                        </p:tav>
                                        <p:tav tm="87600">
                                          <p:val>
                                            <p:fltVal val="0.9885"/>
                                          </p:val>
                                        </p:tav>
                                        <p:tav tm="88800">
                                          <p:val>
                                            <p:fltVal val="0.997"/>
                                          </p:val>
                                        </p:tav>
                                        <p:tav tm="89900">
                                          <p:val>
                                            <p:fltVal val="0.9997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89384"/>
            <a:ext cx="8013144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Об’єкт, предмет і методи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838325"/>
            <a:ext cx="4536519" cy="56697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Об’єкт:</a:t>
            </a:r>
            <a:endParaRPr lang="en-US" sz="3550" dirty="0"/>
          </a:p>
        </p:txBody>
      </p:sp>
      <p:sp>
        <p:nvSpPr>
          <p:cNvPr id="4" name="Text 2"/>
          <p:cNvSpPr/>
          <p:nvPr/>
        </p:nvSpPr>
        <p:spPr>
          <a:xfrm>
            <a:off x="793790" y="2745462"/>
            <a:ext cx="13042821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Сарана (Caelifera) як фітофаг</a:t>
            </a:r>
            <a:r>
              <a:rPr lang="en-US" sz="28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456884" y="1658615"/>
            <a:ext cx="4536519" cy="56697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Предмет:</a:t>
            </a:r>
            <a:endParaRPr lang="en-US" sz="3550" dirty="0"/>
          </a:p>
        </p:txBody>
      </p:sp>
      <p:sp>
        <p:nvSpPr>
          <p:cNvPr id="6" name="Text 4"/>
          <p:cNvSpPr/>
          <p:nvPr/>
        </p:nvSpPr>
        <p:spPr>
          <a:xfrm>
            <a:off x="6778955" y="2745461"/>
            <a:ext cx="7685192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Альтернативні методи агроекологічного контролю.</a:t>
            </a:r>
            <a:endParaRPr lang="en-US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76670" y="3369112"/>
            <a:ext cx="4536519" cy="56697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Методи:</a:t>
            </a:r>
            <a:endParaRPr lang="en-US" sz="3550" dirty="0"/>
          </a:p>
        </p:txBody>
      </p:sp>
      <p:sp>
        <p:nvSpPr>
          <p:cNvPr id="8" name="Shape 6"/>
          <p:cNvSpPr/>
          <p:nvPr/>
        </p:nvSpPr>
        <p:spPr>
          <a:xfrm>
            <a:off x="976670" y="4276249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13786" y="4349948"/>
            <a:ext cx="5642491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Аналіз літератури та джерел.</a:t>
            </a:r>
            <a:endParaRPr lang="en-US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639764" y="4276249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76880" y="4349948"/>
            <a:ext cx="5642610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Лабораторне спостереження</a:t>
            </a:r>
            <a:r>
              <a:rPr lang="en-US" sz="2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976670" y="5240179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713786" y="5313878"/>
            <a:ext cx="5642491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Табличний аналіз та порівняння</a:t>
            </a:r>
            <a:r>
              <a:rPr lang="en-US" sz="2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7639764" y="5240179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76880" y="5313878"/>
            <a:ext cx="5642610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Експеримент в умовах </a:t>
            </a:r>
            <a:r>
              <a:rPr lang="en-US" sz="2400" b="1" dirty="0" err="1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навчального</a:t>
            </a: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</a:t>
            </a:r>
            <a:endParaRPr lang="uk-UA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2400" b="1" dirty="0" err="1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середовища</a:t>
            </a: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pic>
        <p:nvPicPr>
          <p:cNvPr id="18" name="Picture 17"/>
          <p:cNvPicPr/>
          <p:nvPr/>
        </p:nvPicPr>
        <p:blipFill>
          <a:blip r:embed="rId1"/>
          <a:stretch>
            <a:fillRect/>
          </a:stretch>
        </p:blipFill>
        <p:spPr>
          <a:xfrm>
            <a:off x="11431270" y="5756275"/>
            <a:ext cx="3199130" cy="237553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7585" y="0"/>
            <a:ext cx="2747645" cy="274764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85" y="5687695"/>
            <a:ext cx="3258820" cy="244411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475" y="5750560"/>
            <a:ext cx="3079750" cy="2372995"/>
          </a:xfrm>
          <a:prstGeom prst="rect">
            <a:avLst/>
          </a:prstGeom>
        </p:spPr>
      </p:pic>
      <p:pic>
        <p:nvPicPr>
          <p:cNvPr id="22" name="3D-модель 1" descr="Grasshopper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6640" y="2621280"/>
            <a:ext cx="2773045" cy="200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-0.0012"/>
                                          </p:val>
                                        </p:tav>
                                        <p:tav tm="2300">
                                          <p:val>
                                            <p:fltVal val="-0.0098"/>
                                          </p:val>
                                        </p:tav>
                                        <p:tav tm="3400">
                                          <p:val>
                                            <p:fltVal val="-0.033"/>
                                          </p:val>
                                        </p:tav>
                                        <p:tav tm="4500">
                                          <p:val>
                                            <p:fltVal val="-0.0789"/>
                                          </p:val>
                                        </p:tav>
                                        <p:tav tm="5600">
                                          <p:val>
                                            <p:fltVal val="-0.1548"/>
                                          </p:val>
                                        </p:tav>
                                        <p:tav tm="6700">
                                          <p:val>
                                            <p:fltVal val="-0.267"/>
                                          </p:val>
                                        </p:tav>
                                        <p:tav tm="7900">
                                          <p:val>
                                            <p:fltVal val="-0.4235"/>
                                          </p:val>
                                        </p:tav>
                                        <p:tav tm="9000">
                                          <p:val>
                                            <p:fltVal val="-0.6337"/>
                                          </p:val>
                                        </p:tav>
                                        <p:tav tm="10100">
                                          <p:val>
                                            <p:fltVal val="-0.9013"/>
                                          </p:val>
                                        </p:tav>
                                        <p:tav tm="11200">
                                          <p:val>
                                            <p:fltVal val="-1.2353"/>
                                          </p:val>
                                        </p:tav>
                                        <p:tav tm="12400">
                                          <p:val>
                                            <p:fltVal val="-1.647"/>
                                          </p:val>
                                        </p:tav>
                                        <p:tav tm="13500">
                                          <p:val>
                                            <p:fltVal val="-2.0869"/>
                                          </p:val>
                                        </p:tav>
                                        <p:tav tm="14600">
                                          <p:val>
                                            <p:fltVal val="-2.4538"/>
                                          </p:val>
                                        </p:tav>
                                        <p:tav tm="15700">
                                          <p:val>
                                            <p:fltVal val="-2.7534"/>
                                          </p:val>
                                        </p:tav>
                                        <p:tav tm="16900">
                                          <p:val>
                                            <p:fltVal val="-2.9876"/>
                                          </p:val>
                                        </p:tav>
                                        <p:tav tm="1800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00">
                                          <p:val>
                                            <p:fltVal val="-3.3906"/>
                                          </p:val>
                                        </p:tav>
                                        <p:tav tm="21300">
                                          <p:val>
                                            <p:fltVal val="-3.4488"/>
                                          </p:val>
                                        </p:tav>
                                        <p:tav tm="2250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00">
                                          <p:val>
                                            <p:fltVal val="-3.4998"/>
                                          </p:val>
                                        </p:tav>
                                        <p:tav tm="25800">
                                          <p:val>
                                            <p:fltVal val="-3.0301"/>
                                          </p:val>
                                        </p:tav>
                                        <p:tav tm="27000">
                                          <p:val>
                                            <p:fltVal val="-0.9661"/>
                                          </p:val>
                                        </p:tav>
                                        <p:tav tm="28100">
                                          <p:val>
                                            <p:fltVal val="2.1525"/>
                                          </p:val>
                                        </p:tav>
                                        <p:tav tm="29200">
                                          <p:val>
                                            <p:fltVal val="6.1215"/>
                                          </p:val>
                                        </p:tav>
                                        <p:tav tm="30300">
                                          <p:val>
                                            <p:fltVal val="10.8322"/>
                                          </p:val>
                                        </p:tav>
                                        <p:tav tm="31500">
                                          <p:val>
                                            <p:fltVal val="16.2132"/>
                                          </p:val>
                                        </p:tav>
                                        <p:tav tm="32600">
                                          <p:val>
                                            <p:fltVal val="22.2128"/>
                                          </p:val>
                                        </p:tav>
                                        <p:tav tm="33700">
                                          <p:val>
                                            <p:fltVal val="28.7297"/>
                                          </p:val>
                                        </p:tav>
                                        <p:tav tm="34800">
                                          <p:val>
                                            <p:fltVal val="35.8493"/>
                                          </p:val>
                                        </p:tav>
                                        <p:tav tm="36000">
                                          <p:val>
                                            <p:fltVal val="43.4888"/>
                                          </p:val>
                                        </p:tav>
                                        <p:tav tm="3710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00">
                                          <p:val>
                                            <p:fltVal val="69.3155"/>
                                          </p:val>
                                        </p:tav>
                                        <p:tav tm="40500">
                                          <p:val>
                                            <p:fltVal val="78.8364"/>
                                          </p:val>
                                        </p:tav>
                                        <p:tav tm="4160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00">
                                          <p:val>
                                            <p:fltVal val="109.8461"/>
                                          </p:val>
                                        </p:tav>
                                        <p:tav tm="44900">
                                          <p:val>
                                            <p:fltVal val="121.0232"/>
                                          </p:val>
                                        </p:tav>
                                        <p:tav tm="46100">
                                          <p:val>
                                            <p:fltVal val="132.5899"/>
                                          </p:val>
                                        </p:tav>
                                        <p:tav tm="47200">
                                          <p:val>
                                            <p:fltVal val="144.5376"/>
                                          </p:val>
                                        </p:tav>
                                        <p:tav tm="4830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00">
                                          <p:val>
                                            <p:fltVal val="169.43021"/>
                                          </p:val>
                                        </p:tav>
                                        <p:tav tm="50600">
                                          <p:val>
                                            <p:fltVal val="182.34309"/>
                                          </p:val>
                                        </p:tav>
                                        <p:tav tm="51700">
                                          <p:val>
                                            <p:fltVal val="195.1411"/>
                                          </p:val>
                                        </p:tav>
                                        <p:tav tm="52800">
                                          <p:val>
                                            <p:fltVal val="207.6945"/>
                                          </p:val>
                                        </p:tav>
                                        <p:tav tm="53900">
                                          <p:val>
                                            <p:fltVal val="219.77251"/>
                                          </p:val>
                                        </p:tav>
                                        <p:tav tm="55100">
                                          <p:val>
                                            <p:fltVal val="231.4814"/>
                                          </p:val>
                                        </p:tav>
                                        <p:tav tm="5620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0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00">
                                          <p:val>
                                            <p:fltVal val="274.63501"/>
                                          </p:val>
                                        </p:tav>
                                        <p:tav tm="6070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0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00">
                                          <p:val>
                                            <p:fltVal val="310.96921"/>
                                          </p:val>
                                        </p:tav>
                                        <p:tav tm="65200">
                                          <p:val>
                                            <p:fltVal val="318.88379"/>
                                          </p:val>
                                        </p:tav>
                                        <p:tav tm="6630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0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00">
                                          <p:val>
                                            <p:fltVal val="339.6712"/>
                                          </p:val>
                                        </p:tav>
                                        <p:tav tm="69700">
                                          <p:val>
                                            <p:fltVal val="345.43851"/>
                                          </p:val>
                                        </p:tav>
                                        <p:tav tm="7080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0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00">
                                          <p:val>
                                            <p:fltVal val="358.80179"/>
                                          </p:val>
                                        </p:tav>
                                        <p:tav tm="74200">
                                          <p:val>
                                            <p:fltVal val="361.63531"/>
                                          </p:val>
                                        </p:tav>
                                        <p:tav tm="7530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0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00">
                                          <p:val>
                                            <p:fltVal val="363.38339"/>
                                          </p:val>
                                        </p:tav>
                                        <p:tav tm="7980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00">
                                          <p:val>
                                            <p:fltVal val="362.4227"/>
                                          </p:val>
                                        </p:tav>
                                        <p:tav tm="83100">
                                          <p:val>
                                            <p:fltVal val="361.7569"/>
                                          </p:val>
                                        </p:tav>
                                        <p:tav tm="84300">
                                          <p:val>
                                            <p:fltVal val="361.0874"/>
                                          </p:val>
                                        </p:tav>
                                        <p:tav tm="85400">
                                          <p:val>
                                            <p:fltVal val="360.6105"/>
                                          </p:val>
                                        </p:tav>
                                        <p:tav tm="8650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00">
                                          <p:val>
                                            <p:fltVal val="360.1188"/>
                                          </p:val>
                                        </p:tav>
                                        <p:tav tm="88800">
                                          <p:val>
                                            <p:fltVal val="360.03021"/>
                                          </p:val>
                                        </p:tav>
                                        <p:tav tm="8990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00">
                                          <p:val>
                                            <p:fltVal val="360"/>
                                          </p:val>
                                        </p:tav>
                                        <p:tav tm="92100">
                                          <p:val>
                                            <p:fltVal val="360"/>
                                          </p:val>
                                        </p:tav>
                                        <p:tav tm="93300">
                                          <p:val>
                                            <p:fltVal val="360"/>
                                          </p:val>
                                        </p:tav>
                                        <p:tav tm="94400">
                                          <p:val>
                                            <p:fltVal val="360"/>
                                          </p:val>
                                        </p:tav>
                                        <p:tav tm="95500">
                                          <p:val>
                                            <p:fltVal val="360"/>
                                          </p:val>
                                        </p:tav>
                                        <p:tav tm="96600">
                                          <p:val>
                                            <p:fltVal val="360"/>
                                          </p:val>
                                        </p:tav>
                                        <p:tav tm="97800">
                                          <p:val>
                                            <p:fltVal val="360"/>
                                          </p:val>
                                        </p:tav>
                                        <p:tav tm="9890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0"/>
                                          </p:val>
                                        </p:tav>
                                        <p:tav tm="2300">
                                          <p:val>
                                            <p:fltVal val="-10E-5"/>
                                          </p:val>
                                        </p:tav>
                                        <p:tav tm="3400">
                                          <p:val>
                                            <p:fltVal val="-0.0004"/>
                                          </p:val>
                                        </p:tav>
                                        <p:tav tm="4500">
                                          <p:val>
                                            <p:fltVal val="-0.0011"/>
                                          </p:val>
                                        </p:tav>
                                        <p:tav tm="5600">
                                          <p:val>
                                            <p:fltVal val="-0.0021"/>
                                          </p:val>
                                        </p:tav>
                                        <p:tav tm="6700">
                                          <p:val>
                                            <p:fltVal val="-0.0037"/>
                                          </p:val>
                                        </p:tav>
                                        <p:tav tm="7900">
                                          <p:val>
                                            <p:fltVal val="-0.0059"/>
                                          </p:val>
                                        </p:tav>
                                        <p:tav tm="9000">
                                          <p:val>
                                            <p:fltVal val="-0.0088"/>
                                          </p:val>
                                        </p:tav>
                                        <p:tav tm="10100">
                                          <p:val>
                                            <p:fltVal val="-0.0125"/>
                                          </p:val>
                                        </p:tav>
                                        <p:tav tm="11200">
                                          <p:val>
                                            <p:fltVal val="-0.0162"/>
                                          </p:val>
                                        </p:tav>
                                        <p:tav tm="12400">
                                          <p:val>
                                            <p:fltVal val="-0.0191"/>
                                          </p:val>
                                        </p:tav>
                                        <p:tav tm="13500">
                                          <p:val>
                                            <p:fltVal val="-0.0213"/>
                                          </p:val>
                                        </p:tav>
                                        <p:tav tm="14600">
                                          <p:val>
                                            <p:fltVal val="-0.0228"/>
                                          </p:val>
                                        </p:tav>
                                        <p:tav tm="15700">
                                          <p:val>
                                            <p:fltVal val="-0.0239"/>
                                          </p:val>
                                        </p:tav>
                                        <p:tav tm="16900">
                                          <p:val>
                                            <p:fltVal val="-0.0245"/>
                                          </p:val>
                                        </p:tav>
                                        <p:tav tm="1800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00">
                                          <p:val>
                                            <p:fltVal val="-0.0249"/>
                                          </p:val>
                                        </p:tav>
                                        <p:tav tm="21300">
                                          <p:val>
                                            <p:fltVal val="-0.0248"/>
                                          </p:val>
                                        </p:tav>
                                        <p:tav tm="2250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00">
                                          <p:val>
                                            <p:fltVal val="-0.0179"/>
                                          </p:val>
                                        </p:tav>
                                        <p:tav tm="25800">
                                          <p:val>
                                            <p:fltVal val="-0.0113"/>
                                          </p:val>
                                        </p:tav>
                                        <p:tav tm="27000">
                                          <p:val>
                                            <p:fltVal val="-0.0013"/>
                                          </p:val>
                                        </p:tav>
                                        <p:tav tm="28100">
                                          <p:val>
                                            <p:fltVal val="0.0124"/>
                                          </p:val>
                                        </p:tav>
                                        <p:tav tm="29200">
                                          <p:val>
                                            <p:fltVal val="0.0309"/>
                                          </p:val>
                                        </p:tav>
                                        <p:tav tm="30300">
                                          <p:val>
                                            <p:fltVal val="0.0546"/>
                                          </p:val>
                                        </p:tav>
                                        <p:tav tm="31500">
                                          <p:val>
                                            <p:fltVal val="0.0842"/>
                                          </p:val>
                                        </p:tav>
                                        <p:tav tm="32600">
                                          <p:val>
                                            <p:fltVal val="0.1204"/>
                                          </p:val>
                                        </p:tav>
                                        <p:tav tm="33700">
                                          <p:val>
                                            <p:fltVal val="0.1634"/>
                                          </p:val>
                                        </p:tav>
                                        <p:tav tm="34800">
                                          <p:val>
                                            <p:fltVal val="0.2145"/>
                                          </p:val>
                                        </p:tav>
                                        <p:tav tm="36000">
                                          <p:val>
                                            <p:fltVal val="0.2711"/>
                                          </p:val>
                                        </p:tav>
                                        <p:tav tm="3710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00">
                                          <p:val>
                                            <p:fltVal val="0.3973"/>
                                          </p:val>
                                        </p:tav>
                                        <p:tav tm="40500">
                                          <p:val>
                                            <p:fltVal val="0.4256"/>
                                          </p:val>
                                        </p:tav>
                                        <p:tav tm="4160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00">
                                          <p:val>
                                            <p:fltVal val="0.4786"/>
                                          </p:val>
                                        </p:tav>
                                        <p:tav tm="44900">
                                          <p:val>
                                            <p:fltVal val="0.4878"/>
                                          </p:val>
                                        </p:tav>
                                        <p:tav tm="46100">
                                          <p:val>
                                            <p:fltVal val="0.4939"/>
                                          </p:val>
                                        </p:tav>
                                        <p:tav tm="47200">
                                          <p:val>
                                            <p:fltVal val="0.4975"/>
                                          </p:val>
                                        </p:tav>
                                        <p:tav tm="48300">
                                          <p:val>
                                            <p:fltVal val="0.4993"/>
                                          </p:val>
                                        </p:tav>
                                        <p:tav tm="49400">
                                          <p:val>
                                            <p:fltVal val="0.4999"/>
                                          </p:val>
                                        </p:tav>
                                        <p:tav tm="50600">
                                          <p:val>
                                            <p:fltVal val="0.4999"/>
                                          </p:val>
                                        </p:tav>
                                        <p:tav tm="51700">
                                          <p:val>
                                            <p:fltVal val="0.4998"/>
                                          </p:val>
                                        </p:tav>
                                        <p:tav tm="52800">
                                          <p:val>
                                            <p:fltVal val="0.4988"/>
                                          </p:val>
                                        </p:tav>
                                        <p:tav tm="53900">
                                          <p:val>
                                            <p:fltVal val="0.4965"/>
                                          </p:val>
                                        </p:tav>
                                        <p:tav tm="55100">
                                          <p:val>
                                            <p:fltVal val="0.4921"/>
                                          </p:val>
                                        </p:tav>
                                        <p:tav tm="5620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00">
                                          <p:val>
                                            <p:fltVal val="0.4603"/>
                                          </p:val>
                                        </p:tav>
                                        <p:tav tm="59500">
                                          <p:val>
                                            <p:fltVal val="0.4411"/>
                                          </p:val>
                                        </p:tav>
                                        <p:tav tm="6070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00">
                                          <p:val>
                                            <p:fltVal val="0.3499"/>
                                          </p:val>
                                        </p:tav>
                                        <p:tav tm="64000">
                                          <p:val>
                                            <p:fltVal val="0.306"/>
                                          </p:val>
                                        </p:tav>
                                        <p:tav tm="65200">
                                          <p:val>
                                            <p:fltVal val="0.2544"/>
                                          </p:val>
                                        </p:tav>
                                        <p:tav tm="66300">
                                          <p:val>
                                            <p:fltVal val="0.1981"/>
                                          </p:val>
                                        </p:tav>
                                        <p:tav tm="67400">
                                          <p:val>
                                            <p:fltVal val="0.1498"/>
                                          </p:val>
                                        </p:tav>
                                        <p:tav tm="68500">
                                          <p:val>
                                            <p:fltVal val="0.1087"/>
                                          </p:val>
                                        </p:tav>
                                        <p:tav tm="69700">
                                          <p:val>
                                            <p:fltVal val="0.0748"/>
                                          </p:val>
                                        </p:tav>
                                        <p:tav tm="70800">
                                          <p:val>
                                            <p:fltVal val="0.0473"/>
                                          </p:val>
                                        </p:tav>
                                        <p:tav tm="71900">
                                          <p:val>
                                            <p:fltVal val="0.0251"/>
                                          </p:val>
                                        </p:tav>
                                        <p:tav tm="73000">
                                          <p:val>
                                            <p:fltVal val="0.0082"/>
                                          </p:val>
                                        </p:tav>
                                        <p:tav tm="74200">
                                          <p:val>
                                            <p:fltVal val="-0.0044"/>
                                          </p:val>
                                        </p:tav>
                                        <p:tav tm="7530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00">
                                          <p:val>
                                            <p:fltVal val="-0.0227"/>
                                          </p:val>
                                        </p:tav>
                                        <p:tav tm="78600">
                                          <p:val>
                                            <p:fltVal val="-0.0244"/>
                                          </p:val>
                                        </p:tav>
                                        <p:tav tm="7980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00">
                                          <p:val>
                                            <p:fltVal val="-0.0244"/>
                                          </p:val>
                                        </p:tav>
                                        <p:tav tm="83100">
                                          <p:val>
                                            <p:fltVal val="-0.0219"/>
                                          </p:val>
                                        </p:tav>
                                        <p:tav tm="84300">
                                          <p:val>
                                            <p:fltVal val="-0.0156"/>
                                          </p:val>
                                        </p:tav>
                                        <p:tav tm="85400">
                                          <p:val>
                                            <p:fltVal val="-0.0039"/>
                                          </p:val>
                                        </p:tav>
                                        <p:tav tm="86500">
                                          <p:val>
                                            <p:fltVal val="0.0104"/>
                                          </p:val>
                                        </p:tav>
                                        <p:tav tm="87600">
                                          <p:val>
                                            <p:fltVal val="0.0192"/>
                                          </p:val>
                                        </p:tav>
                                        <p:tav tm="88800">
                                          <p:val>
                                            <p:fltVal val="0.0235"/>
                                          </p:val>
                                        </p:tav>
                                        <p:tav tm="89900">
                                          <p:val>
                                            <p:fltVal val="0.0248"/>
                                          </p:val>
                                        </p:tav>
                                        <p:tav tm="91000">
                                          <p:val>
                                            <p:fltVal val="0.0249"/>
                                          </p:val>
                                        </p:tav>
                                        <p:tav tm="92100">
                                          <p:val>
                                            <p:fltVal val="0.0247"/>
                                          </p:val>
                                        </p:tav>
                                        <p:tav tm="93300">
                                          <p:val>
                                            <p:fltVal val="0.0234"/>
                                          </p:val>
                                        </p:tav>
                                        <p:tav tm="94400">
                                          <p:val>
                                            <p:fltVal val="0.0202"/>
                                          </p:val>
                                        </p:tav>
                                        <p:tav tm="95500">
                                          <p:val>
                                            <p:fltVal val="0.0143"/>
                                          </p:val>
                                        </p:tav>
                                        <p:tav tm="96600">
                                          <p:val>
                                            <p:fltVal val="0.0071"/>
                                          </p:val>
                                        </p:tav>
                                        <p:tav tm="97800">
                                          <p:val>
                                            <p:fltVal val="0.0027"/>
                                          </p:val>
                                        </p:tav>
                                        <p:tav tm="9890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0.9999"/>
                                          </p:val>
                                        </p:tav>
                                        <p:tav tm="2300">
                                          <p:val>
                                            <p:fltVal val="0.9994"/>
                                          </p:val>
                                        </p:tav>
                                        <p:tav tm="3400">
                                          <p:val>
                                            <p:fltVal val="0.9981"/>
                                          </p:val>
                                        </p:tav>
                                        <p:tav tm="4500">
                                          <p:val>
                                            <p:fltVal val="0.9955"/>
                                          </p:val>
                                        </p:tav>
                                        <p:tav tm="5600">
                                          <p:val>
                                            <p:fltVal val="0.9913"/>
                                          </p:val>
                                        </p:tav>
                                        <p:tav tm="6700">
                                          <p:val>
                                            <p:fltVal val="0.985"/>
                                          </p:val>
                                        </p:tav>
                                        <p:tav tm="7900">
                                          <p:val>
                                            <p:fltVal val="0.9763"/>
                                          </p:val>
                                        </p:tav>
                                        <p:tav tm="9000">
                                          <p:val>
                                            <p:fltVal val="0.9646"/>
                                          </p:val>
                                        </p:tav>
                                        <p:tav tm="10100">
                                          <p:val>
                                            <p:fltVal val="0.9497"/>
                                          </p:val>
                                        </p:tav>
                                        <p:tav tm="11200">
                                          <p:val>
                                            <p:fltVal val="0.9348"/>
                                          </p:val>
                                        </p:tav>
                                        <p:tav tm="12400">
                                          <p:val>
                                            <p:fltVal val="0.9232"/>
                                          </p:val>
                                        </p:tav>
                                        <p:tav tm="13500">
                                          <p:val>
                                            <p:fltVal val="0.9146"/>
                                          </p:val>
                                        </p:tav>
                                        <p:tav tm="14600">
                                          <p:val>
                                            <p:fltVal val="0.9084"/>
                                          </p:val>
                                        </p:tav>
                                        <p:tav tm="15700">
                                          <p:val>
                                            <p:fltVal val="0.9042"/>
                                          </p:val>
                                        </p:tav>
                                        <p:tav tm="16900">
                                          <p:val>
                                            <p:fltVal val="0.9017"/>
                                          </p:val>
                                        </p:tav>
                                        <p:tav tm="1800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00">
                                          <p:val>
                                            <p:fltVal val="0.8999"/>
                                          </p:val>
                                        </p:tav>
                                        <p:tav tm="21300">
                                          <p:val>
                                            <p:fltVal val="0.9006"/>
                                          </p:val>
                                        </p:tav>
                                        <p:tav tm="2250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00">
                                          <p:val>
                                            <p:fltVal val="0.9362"/>
                                          </p:val>
                                        </p:tav>
                                        <p:tav tm="25800">
                                          <p:val>
                                            <p:fltVal val="0.9659"/>
                                          </p:val>
                                        </p:tav>
                                        <p:tav tm="27000">
                                          <p:val>
                                            <p:fltVal val="0.9858"/>
                                          </p:val>
                                        </p:tav>
                                        <p:tav tm="28100">
                                          <p:val>
                                            <p:fltVal val="0.9959"/>
                                          </p:val>
                                        </p:tav>
                                        <p:tav tm="29200">
                                          <p:val>
                                            <p:fltVal val="0.9995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0.9998"/>
                                          </p:val>
                                        </p:tav>
                                        <p:tav tm="68500">
                                          <p:val>
                                            <p:fltVal val="0.9987"/>
                                          </p:val>
                                        </p:tav>
                                        <p:tav tm="69700">
                                          <p:val>
                                            <p:fltVal val="0.9955"/>
                                          </p:val>
                                        </p:tav>
                                        <p:tav tm="70800">
                                          <p:val>
                                            <p:fltVal val="0.9888"/>
                                          </p:val>
                                        </p:tav>
                                        <p:tav tm="71900">
                                          <p:val>
                                            <p:fltVal val="0.9775"/>
                                          </p:val>
                                        </p:tav>
                                        <p:tav tm="73000">
                                          <p:val>
                                            <p:fltVal val="0.9605"/>
                                          </p:val>
                                        </p:tav>
                                        <p:tav tm="74200">
                                          <p:val>
                                            <p:fltVal val="0.9385"/>
                                          </p:val>
                                        </p:tav>
                                        <p:tav tm="7530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00">
                                          <p:val>
                                            <p:fltVal val="0.9042"/>
                                          </p:val>
                                        </p:tav>
                                        <p:tav tm="78600">
                                          <p:val>
                                            <p:fltVal val="0.901"/>
                                          </p:val>
                                        </p:tav>
                                        <p:tav tm="7980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00">
                                          <p:val>
                                            <p:fltVal val="0.901"/>
                                          </p:val>
                                        </p:tav>
                                        <p:tav tm="83100">
                                          <p:val>
                                            <p:fltVal val="0.9061"/>
                                          </p:val>
                                        </p:tav>
                                        <p:tav tm="84300">
                                          <p:val>
                                            <p:fltVal val="0.9186"/>
                                          </p:val>
                                        </p:tav>
                                        <p:tav tm="85400">
                                          <p:val>
                                            <p:fltVal val="0.942"/>
                                          </p:val>
                                        </p:tav>
                                        <p:tav tm="86500">
                                          <p:val>
                                            <p:fltVal val="0.9709"/>
                                          </p:val>
                                        </p:tav>
                                        <p:tav tm="87600">
                                          <p:val>
                                            <p:fltVal val="0.9885"/>
                                          </p:val>
                                        </p:tav>
                                        <p:tav tm="88800">
                                          <p:val>
                                            <p:fltVal val="0.997"/>
                                          </p:val>
                                        </p:tav>
                                        <p:tav tm="89900">
                                          <p:val>
                                            <p:fltVal val="0.9997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 r="23570"/>
          <a:stretch>
            <a:fillRect/>
          </a:stretch>
        </p:blipFill>
        <p:spPr>
          <a:xfrm>
            <a:off x="10643089" y="0"/>
            <a:ext cx="4402947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0152" y="232847"/>
            <a:ext cx="7556421" cy="141755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Історичні спалахи нашестя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60787" y="1853406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09003" y="1847731"/>
            <a:ext cx="6819305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XVI–XVIII ст.: хроніки згадують масові навали.</a:t>
            </a:r>
            <a:endParaRPr lang="en-US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71252" y="2868136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309003" y="2868176"/>
            <a:ext cx="6819305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Вплив на голод, міграцію, урожайність</a:t>
            </a:r>
            <a:r>
              <a:rPr lang="en-US" sz="2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71252" y="3655536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560" y="4452620"/>
            <a:ext cx="6035675" cy="37623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2620"/>
            <a:ext cx="5163820" cy="375031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71208" y="3660656"/>
            <a:ext cx="6819305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Повторюваність у сучасному </a:t>
            </a:r>
            <a:r>
              <a:rPr lang="en-US" sz="2400" b="1" dirty="0" err="1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кліматичному</a:t>
            </a: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</a:t>
            </a:r>
            <a:endParaRPr lang="uk-UA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2400" b="1" dirty="0" err="1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контексті</a:t>
            </a: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51885" y="217138"/>
            <a:ext cx="8622387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Причини активізації сарани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91318" y="1778556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>
            <p:custDataLst>
              <p:tags r:id="rId3"/>
            </p:custDataLst>
          </p:nvPr>
        </p:nvSpPr>
        <p:spPr>
          <a:xfrm>
            <a:off x="2641781" y="1913215"/>
            <a:ext cx="364176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Кліматичне потепління</a:t>
            </a:r>
            <a:endParaRPr lang="en-US" sz="2800" dirty="0"/>
          </a:p>
        </p:txBody>
      </p:sp>
      <p:sp>
        <p:nvSpPr>
          <p:cNvPr id="5" name="Text 2"/>
          <p:cNvSpPr/>
          <p:nvPr>
            <p:custDataLst>
              <p:tags r:id="rId4"/>
            </p:custDataLst>
          </p:nvPr>
        </p:nvSpPr>
        <p:spPr>
          <a:xfrm>
            <a:off x="2641781" y="2403634"/>
            <a:ext cx="5529143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збільшення генерацій.</a:t>
            </a:r>
            <a:endParaRPr lang="en-US" sz="28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983803" y="5102543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>
            <p:custDataLst>
              <p:tags r:id="rId7"/>
            </p:custDataLst>
          </p:nvPr>
        </p:nvSpPr>
        <p:spPr>
          <a:xfrm>
            <a:off x="2834267" y="5237202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Сухі зими</a:t>
            </a:r>
            <a:endParaRPr lang="en-US" sz="2800" dirty="0"/>
          </a:p>
        </p:txBody>
      </p:sp>
      <p:sp>
        <p:nvSpPr>
          <p:cNvPr id="8" name="Text 4"/>
          <p:cNvSpPr/>
          <p:nvPr>
            <p:custDataLst>
              <p:tags r:id="rId8"/>
            </p:custDataLst>
          </p:nvPr>
        </p:nvSpPr>
        <p:spPr>
          <a:xfrm>
            <a:off x="2834267" y="5727621"/>
            <a:ext cx="5529263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вища виживаність яєць</a:t>
            </a:r>
            <a:r>
              <a:rPr lang="en-US" sz="28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2800" dirty="0"/>
          </a:p>
        </p:txBody>
      </p:sp>
      <p:pic>
        <p:nvPicPr>
          <p:cNvPr id="9" name="Image 2" descr="preencoded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791318" y="3333512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>
            <p:custDataLst>
              <p:tags r:id="rId11"/>
            </p:custDataLst>
          </p:nvPr>
        </p:nvSpPr>
        <p:spPr>
          <a:xfrm>
            <a:off x="2641781" y="3468172"/>
            <a:ext cx="3440787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Зменшення популяцій</a:t>
            </a:r>
            <a:endParaRPr lang="en-US" sz="2800" dirty="0"/>
          </a:p>
        </p:txBody>
      </p:sp>
      <p:sp>
        <p:nvSpPr>
          <p:cNvPr id="11" name="Text 6"/>
          <p:cNvSpPr/>
          <p:nvPr>
            <p:custDataLst>
              <p:tags r:id="rId12"/>
            </p:custDataLst>
          </p:nvPr>
        </p:nvSpPr>
        <p:spPr>
          <a:xfrm>
            <a:off x="2641781" y="3958590"/>
            <a:ext cx="5529143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хижаків і паразитів</a:t>
            </a:r>
            <a:r>
              <a:rPr lang="en-US" sz="28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2800" dirty="0"/>
          </a:p>
        </p:txBody>
      </p:sp>
      <p:pic>
        <p:nvPicPr>
          <p:cNvPr id="12" name="Image 3" descr="preencoded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983803" y="6657499"/>
            <a:ext cx="566976" cy="566976"/>
          </a:xfrm>
          <a:prstGeom prst="rect">
            <a:avLst/>
          </a:prstGeom>
        </p:spPr>
      </p:pic>
      <p:sp>
        <p:nvSpPr>
          <p:cNvPr id="13" name="Text 7"/>
          <p:cNvSpPr/>
          <p:nvPr>
            <p:custDataLst>
              <p:tags r:id="rId15"/>
            </p:custDataLst>
          </p:nvPr>
        </p:nvSpPr>
        <p:spPr>
          <a:xfrm>
            <a:off x="2834267" y="6792159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Монокультури</a:t>
            </a:r>
            <a:endParaRPr lang="en-US" sz="2800" dirty="0"/>
          </a:p>
        </p:txBody>
      </p:sp>
      <p:sp>
        <p:nvSpPr>
          <p:cNvPr id="14" name="Text 8"/>
          <p:cNvSpPr/>
          <p:nvPr>
            <p:custDataLst>
              <p:tags r:id="rId16"/>
            </p:custDataLst>
          </p:nvPr>
        </p:nvSpPr>
        <p:spPr>
          <a:xfrm>
            <a:off x="2834267" y="7282577"/>
            <a:ext cx="5529263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b="1" dirty="0" err="1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порушення</a:t>
            </a:r>
            <a:r>
              <a:rPr lang="en-US" sz="28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агротехніки</a:t>
            </a:r>
            <a:r>
              <a:rPr lang="en-US" sz="28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28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97092" y="4457581"/>
            <a:ext cx="6611128" cy="3714614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18"/>
          <a:stretch>
            <a:fillRect/>
          </a:stretch>
        </p:blipFill>
        <p:spPr>
          <a:xfrm>
            <a:off x="8839200" y="935990"/>
            <a:ext cx="4977130" cy="3385820"/>
          </a:xfrm>
          <a:prstGeom prst="rect">
            <a:avLst/>
          </a:prstGeom>
        </p:spPr>
      </p:pic>
      <p:pic>
        <p:nvPicPr>
          <p:cNvPr id="20" name="3D-модель 1" descr="Grasshopper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960" y="-229235"/>
            <a:ext cx="2773045" cy="200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-0.0012"/>
                                          </p:val>
                                        </p:tav>
                                        <p:tav tm="2300">
                                          <p:val>
                                            <p:fltVal val="-0.0098"/>
                                          </p:val>
                                        </p:tav>
                                        <p:tav tm="3400">
                                          <p:val>
                                            <p:fltVal val="-0.033"/>
                                          </p:val>
                                        </p:tav>
                                        <p:tav tm="4500">
                                          <p:val>
                                            <p:fltVal val="-0.0789"/>
                                          </p:val>
                                        </p:tav>
                                        <p:tav tm="5600">
                                          <p:val>
                                            <p:fltVal val="-0.1548"/>
                                          </p:val>
                                        </p:tav>
                                        <p:tav tm="6700">
                                          <p:val>
                                            <p:fltVal val="-0.267"/>
                                          </p:val>
                                        </p:tav>
                                        <p:tav tm="7900">
                                          <p:val>
                                            <p:fltVal val="-0.4235"/>
                                          </p:val>
                                        </p:tav>
                                        <p:tav tm="9000">
                                          <p:val>
                                            <p:fltVal val="-0.6337"/>
                                          </p:val>
                                        </p:tav>
                                        <p:tav tm="10100">
                                          <p:val>
                                            <p:fltVal val="-0.9013"/>
                                          </p:val>
                                        </p:tav>
                                        <p:tav tm="11200">
                                          <p:val>
                                            <p:fltVal val="-1.2353"/>
                                          </p:val>
                                        </p:tav>
                                        <p:tav tm="12400">
                                          <p:val>
                                            <p:fltVal val="-1.647"/>
                                          </p:val>
                                        </p:tav>
                                        <p:tav tm="13500">
                                          <p:val>
                                            <p:fltVal val="-2.0869"/>
                                          </p:val>
                                        </p:tav>
                                        <p:tav tm="14600">
                                          <p:val>
                                            <p:fltVal val="-2.4538"/>
                                          </p:val>
                                        </p:tav>
                                        <p:tav tm="15700">
                                          <p:val>
                                            <p:fltVal val="-2.7534"/>
                                          </p:val>
                                        </p:tav>
                                        <p:tav tm="16900">
                                          <p:val>
                                            <p:fltVal val="-2.9876"/>
                                          </p:val>
                                        </p:tav>
                                        <p:tav tm="1800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00">
                                          <p:val>
                                            <p:fltVal val="-3.3906"/>
                                          </p:val>
                                        </p:tav>
                                        <p:tav tm="21300">
                                          <p:val>
                                            <p:fltVal val="-3.4488"/>
                                          </p:val>
                                        </p:tav>
                                        <p:tav tm="2250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00">
                                          <p:val>
                                            <p:fltVal val="-3.4998"/>
                                          </p:val>
                                        </p:tav>
                                        <p:tav tm="25800">
                                          <p:val>
                                            <p:fltVal val="-3.0301"/>
                                          </p:val>
                                        </p:tav>
                                        <p:tav tm="27000">
                                          <p:val>
                                            <p:fltVal val="-0.9661"/>
                                          </p:val>
                                        </p:tav>
                                        <p:tav tm="28100">
                                          <p:val>
                                            <p:fltVal val="2.1525"/>
                                          </p:val>
                                        </p:tav>
                                        <p:tav tm="29200">
                                          <p:val>
                                            <p:fltVal val="6.1215"/>
                                          </p:val>
                                        </p:tav>
                                        <p:tav tm="30300">
                                          <p:val>
                                            <p:fltVal val="10.8322"/>
                                          </p:val>
                                        </p:tav>
                                        <p:tav tm="31500">
                                          <p:val>
                                            <p:fltVal val="16.2132"/>
                                          </p:val>
                                        </p:tav>
                                        <p:tav tm="32600">
                                          <p:val>
                                            <p:fltVal val="22.2128"/>
                                          </p:val>
                                        </p:tav>
                                        <p:tav tm="33700">
                                          <p:val>
                                            <p:fltVal val="28.7297"/>
                                          </p:val>
                                        </p:tav>
                                        <p:tav tm="34800">
                                          <p:val>
                                            <p:fltVal val="35.8493"/>
                                          </p:val>
                                        </p:tav>
                                        <p:tav tm="36000">
                                          <p:val>
                                            <p:fltVal val="43.4888"/>
                                          </p:val>
                                        </p:tav>
                                        <p:tav tm="3710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00">
                                          <p:val>
                                            <p:fltVal val="69.3155"/>
                                          </p:val>
                                        </p:tav>
                                        <p:tav tm="40500">
                                          <p:val>
                                            <p:fltVal val="78.8364"/>
                                          </p:val>
                                        </p:tav>
                                        <p:tav tm="4160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00">
                                          <p:val>
                                            <p:fltVal val="109.8461"/>
                                          </p:val>
                                        </p:tav>
                                        <p:tav tm="44900">
                                          <p:val>
                                            <p:fltVal val="121.0232"/>
                                          </p:val>
                                        </p:tav>
                                        <p:tav tm="46100">
                                          <p:val>
                                            <p:fltVal val="132.5899"/>
                                          </p:val>
                                        </p:tav>
                                        <p:tav tm="47200">
                                          <p:val>
                                            <p:fltVal val="144.5376"/>
                                          </p:val>
                                        </p:tav>
                                        <p:tav tm="4830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00">
                                          <p:val>
                                            <p:fltVal val="169.43021"/>
                                          </p:val>
                                        </p:tav>
                                        <p:tav tm="50600">
                                          <p:val>
                                            <p:fltVal val="182.34309"/>
                                          </p:val>
                                        </p:tav>
                                        <p:tav tm="51700">
                                          <p:val>
                                            <p:fltVal val="195.1411"/>
                                          </p:val>
                                        </p:tav>
                                        <p:tav tm="52800">
                                          <p:val>
                                            <p:fltVal val="207.6945"/>
                                          </p:val>
                                        </p:tav>
                                        <p:tav tm="53900">
                                          <p:val>
                                            <p:fltVal val="219.77251"/>
                                          </p:val>
                                        </p:tav>
                                        <p:tav tm="55100">
                                          <p:val>
                                            <p:fltVal val="231.4814"/>
                                          </p:val>
                                        </p:tav>
                                        <p:tav tm="5620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0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00">
                                          <p:val>
                                            <p:fltVal val="274.63501"/>
                                          </p:val>
                                        </p:tav>
                                        <p:tav tm="6070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0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00">
                                          <p:val>
                                            <p:fltVal val="310.96921"/>
                                          </p:val>
                                        </p:tav>
                                        <p:tav tm="65200">
                                          <p:val>
                                            <p:fltVal val="318.88379"/>
                                          </p:val>
                                        </p:tav>
                                        <p:tav tm="6630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0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00">
                                          <p:val>
                                            <p:fltVal val="339.6712"/>
                                          </p:val>
                                        </p:tav>
                                        <p:tav tm="69700">
                                          <p:val>
                                            <p:fltVal val="345.43851"/>
                                          </p:val>
                                        </p:tav>
                                        <p:tav tm="7080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0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00">
                                          <p:val>
                                            <p:fltVal val="358.80179"/>
                                          </p:val>
                                        </p:tav>
                                        <p:tav tm="74200">
                                          <p:val>
                                            <p:fltVal val="361.63531"/>
                                          </p:val>
                                        </p:tav>
                                        <p:tav tm="7530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0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00">
                                          <p:val>
                                            <p:fltVal val="363.38339"/>
                                          </p:val>
                                        </p:tav>
                                        <p:tav tm="7980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00">
                                          <p:val>
                                            <p:fltVal val="362.4227"/>
                                          </p:val>
                                        </p:tav>
                                        <p:tav tm="83100">
                                          <p:val>
                                            <p:fltVal val="361.7569"/>
                                          </p:val>
                                        </p:tav>
                                        <p:tav tm="84300">
                                          <p:val>
                                            <p:fltVal val="361.0874"/>
                                          </p:val>
                                        </p:tav>
                                        <p:tav tm="85400">
                                          <p:val>
                                            <p:fltVal val="360.6105"/>
                                          </p:val>
                                        </p:tav>
                                        <p:tav tm="8650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00">
                                          <p:val>
                                            <p:fltVal val="360.1188"/>
                                          </p:val>
                                        </p:tav>
                                        <p:tav tm="88800">
                                          <p:val>
                                            <p:fltVal val="360.03021"/>
                                          </p:val>
                                        </p:tav>
                                        <p:tav tm="8990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00">
                                          <p:val>
                                            <p:fltVal val="360"/>
                                          </p:val>
                                        </p:tav>
                                        <p:tav tm="92100">
                                          <p:val>
                                            <p:fltVal val="360"/>
                                          </p:val>
                                        </p:tav>
                                        <p:tav tm="93300">
                                          <p:val>
                                            <p:fltVal val="360"/>
                                          </p:val>
                                        </p:tav>
                                        <p:tav tm="94400">
                                          <p:val>
                                            <p:fltVal val="360"/>
                                          </p:val>
                                        </p:tav>
                                        <p:tav tm="95500">
                                          <p:val>
                                            <p:fltVal val="360"/>
                                          </p:val>
                                        </p:tav>
                                        <p:tav tm="96600">
                                          <p:val>
                                            <p:fltVal val="360"/>
                                          </p:val>
                                        </p:tav>
                                        <p:tav tm="97800">
                                          <p:val>
                                            <p:fltVal val="360"/>
                                          </p:val>
                                        </p:tav>
                                        <p:tav tm="9890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0"/>
                                          </p:val>
                                        </p:tav>
                                        <p:tav tm="2300">
                                          <p:val>
                                            <p:fltVal val="-10E-5"/>
                                          </p:val>
                                        </p:tav>
                                        <p:tav tm="3400">
                                          <p:val>
                                            <p:fltVal val="-0.0004"/>
                                          </p:val>
                                        </p:tav>
                                        <p:tav tm="4500">
                                          <p:val>
                                            <p:fltVal val="-0.0011"/>
                                          </p:val>
                                        </p:tav>
                                        <p:tav tm="5600">
                                          <p:val>
                                            <p:fltVal val="-0.0021"/>
                                          </p:val>
                                        </p:tav>
                                        <p:tav tm="6700">
                                          <p:val>
                                            <p:fltVal val="-0.0037"/>
                                          </p:val>
                                        </p:tav>
                                        <p:tav tm="7900">
                                          <p:val>
                                            <p:fltVal val="-0.0059"/>
                                          </p:val>
                                        </p:tav>
                                        <p:tav tm="9000">
                                          <p:val>
                                            <p:fltVal val="-0.0088"/>
                                          </p:val>
                                        </p:tav>
                                        <p:tav tm="10100">
                                          <p:val>
                                            <p:fltVal val="-0.0125"/>
                                          </p:val>
                                        </p:tav>
                                        <p:tav tm="11200">
                                          <p:val>
                                            <p:fltVal val="-0.0162"/>
                                          </p:val>
                                        </p:tav>
                                        <p:tav tm="12400">
                                          <p:val>
                                            <p:fltVal val="-0.0191"/>
                                          </p:val>
                                        </p:tav>
                                        <p:tav tm="13500">
                                          <p:val>
                                            <p:fltVal val="-0.0213"/>
                                          </p:val>
                                        </p:tav>
                                        <p:tav tm="14600">
                                          <p:val>
                                            <p:fltVal val="-0.0228"/>
                                          </p:val>
                                        </p:tav>
                                        <p:tav tm="15700">
                                          <p:val>
                                            <p:fltVal val="-0.0239"/>
                                          </p:val>
                                        </p:tav>
                                        <p:tav tm="16900">
                                          <p:val>
                                            <p:fltVal val="-0.0245"/>
                                          </p:val>
                                        </p:tav>
                                        <p:tav tm="1800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00">
                                          <p:val>
                                            <p:fltVal val="-0.0249"/>
                                          </p:val>
                                        </p:tav>
                                        <p:tav tm="21300">
                                          <p:val>
                                            <p:fltVal val="-0.0248"/>
                                          </p:val>
                                        </p:tav>
                                        <p:tav tm="2250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00">
                                          <p:val>
                                            <p:fltVal val="-0.0179"/>
                                          </p:val>
                                        </p:tav>
                                        <p:tav tm="25800">
                                          <p:val>
                                            <p:fltVal val="-0.0113"/>
                                          </p:val>
                                        </p:tav>
                                        <p:tav tm="27000">
                                          <p:val>
                                            <p:fltVal val="-0.0013"/>
                                          </p:val>
                                        </p:tav>
                                        <p:tav tm="28100">
                                          <p:val>
                                            <p:fltVal val="0.0124"/>
                                          </p:val>
                                        </p:tav>
                                        <p:tav tm="29200">
                                          <p:val>
                                            <p:fltVal val="0.0309"/>
                                          </p:val>
                                        </p:tav>
                                        <p:tav tm="30300">
                                          <p:val>
                                            <p:fltVal val="0.0546"/>
                                          </p:val>
                                        </p:tav>
                                        <p:tav tm="31500">
                                          <p:val>
                                            <p:fltVal val="0.0842"/>
                                          </p:val>
                                        </p:tav>
                                        <p:tav tm="32600">
                                          <p:val>
                                            <p:fltVal val="0.1204"/>
                                          </p:val>
                                        </p:tav>
                                        <p:tav tm="33700">
                                          <p:val>
                                            <p:fltVal val="0.1634"/>
                                          </p:val>
                                        </p:tav>
                                        <p:tav tm="34800">
                                          <p:val>
                                            <p:fltVal val="0.2145"/>
                                          </p:val>
                                        </p:tav>
                                        <p:tav tm="36000">
                                          <p:val>
                                            <p:fltVal val="0.2711"/>
                                          </p:val>
                                        </p:tav>
                                        <p:tav tm="3710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00">
                                          <p:val>
                                            <p:fltVal val="0.3973"/>
                                          </p:val>
                                        </p:tav>
                                        <p:tav tm="40500">
                                          <p:val>
                                            <p:fltVal val="0.4256"/>
                                          </p:val>
                                        </p:tav>
                                        <p:tav tm="4160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00">
                                          <p:val>
                                            <p:fltVal val="0.4786"/>
                                          </p:val>
                                        </p:tav>
                                        <p:tav tm="44900">
                                          <p:val>
                                            <p:fltVal val="0.4878"/>
                                          </p:val>
                                        </p:tav>
                                        <p:tav tm="46100">
                                          <p:val>
                                            <p:fltVal val="0.4939"/>
                                          </p:val>
                                        </p:tav>
                                        <p:tav tm="47200">
                                          <p:val>
                                            <p:fltVal val="0.4975"/>
                                          </p:val>
                                        </p:tav>
                                        <p:tav tm="48300">
                                          <p:val>
                                            <p:fltVal val="0.4993"/>
                                          </p:val>
                                        </p:tav>
                                        <p:tav tm="49400">
                                          <p:val>
                                            <p:fltVal val="0.4999"/>
                                          </p:val>
                                        </p:tav>
                                        <p:tav tm="50600">
                                          <p:val>
                                            <p:fltVal val="0.4999"/>
                                          </p:val>
                                        </p:tav>
                                        <p:tav tm="51700">
                                          <p:val>
                                            <p:fltVal val="0.4998"/>
                                          </p:val>
                                        </p:tav>
                                        <p:tav tm="52800">
                                          <p:val>
                                            <p:fltVal val="0.4988"/>
                                          </p:val>
                                        </p:tav>
                                        <p:tav tm="53900">
                                          <p:val>
                                            <p:fltVal val="0.4965"/>
                                          </p:val>
                                        </p:tav>
                                        <p:tav tm="55100">
                                          <p:val>
                                            <p:fltVal val="0.4921"/>
                                          </p:val>
                                        </p:tav>
                                        <p:tav tm="5620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00">
                                          <p:val>
                                            <p:fltVal val="0.4603"/>
                                          </p:val>
                                        </p:tav>
                                        <p:tav tm="59500">
                                          <p:val>
                                            <p:fltVal val="0.4411"/>
                                          </p:val>
                                        </p:tav>
                                        <p:tav tm="6070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00">
                                          <p:val>
                                            <p:fltVal val="0.3499"/>
                                          </p:val>
                                        </p:tav>
                                        <p:tav tm="64000">
                                          <p:val>
                                            <p:fltVal val="0.306"/>
                                          </p:val>
                                        </p:tav>
                                        <p:tav tm="65200">
                                          <p:val>
                                            <p:fltVal val="0.2544"/>
                                          </p:val>
                                        </p:tav>
                                        <p:tav tm="66300">
                                          <p:val>
                                            <p:fltVal val="0.1981"/>
                                          </p:val>
                                        </p:tav>
                                        <p:tav tm="67400">
                                          <p:val>
                                            <p:fltVal val="0.1498"/>
                                          </p:val>
                                        </p:tav>
                                        <p:tav tm="68500">
                                          <p:val>
                                            <p:fltVal val="0.1087"/>
                                          </p:val>
                                        </p:tav>
                                        <p:tav tm="69700">
                                          <p:val>
                                            <p:fltVal val="0.0748"/>
                                          </p:val>
                                        </p:tav>
                                        <p:tav tm="70800">
                                          <p:val>
                                            <p:fltVal val="0.0473"/>
                                          </p:val>
                                        </p:tav>
                                        <p:tav tm="71900">
                                          <p:val>
                                            <p:fltVal val="0.0251"/>
                                          </p:val>
                                        </p:tav>
                                        <p:tav tm="73000">
                                          <p:val>
                                            <p:fltVal val="0.0082"/>
                                          </p:val>
                                        </p:tav>
                                        <p:tav tm="74200">
                                          <p:val>
                                            <p:fltVal val="-0.0044"/>
                                          </p:val>
                                        </p:tav>
                                        <p:tav tm="7530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00">
                                          <p:val>
                                            <p:fltVal val="-0.0227"/>
                                          </p:val>
                                        </p:tav>
                                        <p:tav tm="78600">
                                          <p:val>
                                            <p:fltVal val="-0.0244"/>
                                          </p:val>
                                        </p:tav>
                                        <p:tav tm="7980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00">
                                          <p:val>
                                            <p:fltVal val="-0.0244"/>
                                          </p:val>
                                        </p:tav>
                                        <p:tav tm="83100">
                                          <p:val>
                                            <p:fltVal val="-0.0219"/>
                                          </p:val>
                                        </p:tav>
                                        <p:tav tm="84300">
                                          <p:val>
                                            <p:fltVal val="-0.0156"/>
                                          </p:val>
                                        </p:tav>
                                        <p:tav tm="85400">
                                          <p:val>
                                            <p:fltVal val="-0.0039"/>
                                          </p:val>
                                        </p:tav>
                                        <p:tav tm="86500">
                                          <p:val>
                                            <p:fltVal val="0.0104"/>
                                          </p:val>
                                        </p:tav>
                                        <p:tav tm="87600">
                                          <p:val>
                                            <p:fltVal val="0.0192"/>
                                          </p:val>
                                        </p:tav>
                                        <p:tav tm="88800">
                                          <p:val>
                                            <p:fltVal val="0.0235"/>
                                          </p:val>
                                        </p:tav>
                                        <p:tav tm="89900">
                                          <p:val>
                                            <p:fltVal val="0.0248"/>
                                          </p:val>
                                        </p:tav>
                                        <p:tav tm="91000">
                                          <p:val>
                                            <p:fltVal val="0.0249"/>
                                          </p:val>
                                        </p:tav>
                                        <p:tav tm="92100">
                                          <p:val>
                                            <p:fltVal val="0.0247"/>
                                          </p:val>
                                        </p:tav>
                                        <p:tav tm="93300">
                                          <p:val>
                                            <p:fltVal val="0.0234"/>
                                          </p:val>
                                        </p:tav>
                                        <p:tav tm="94400">
                                          <p:val>
                                            <p:fltVal val="0.0202"/>
                                          </p:val>
                                        </p:tav>
                                        <p:tav tm="95500">
                                          <p:val>
                                            <p:fltVal val="0.0143"/>
                                          </p:val>
                                        </p:tav>
                                        <p:tav tm="96600">
                                          <p:val>
                                            <p:fltVal val="0.0071"/>
                                          </p:val>
                                        </p:tav>
                                        <p:tav tm="97800">
                                          <p:val>
                                            <p:fltVal val="0.0027"/>
                                          </p:val>
                                        </p:tav>
                                        <p:tav tm="9890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0.9999"/>
                                          </p:val>
                                        </p:tav>
                                        <p:tav tm="2300">
                                          <p:val>
                                            <p:fltVal val="0.9994"/>
                                          </p:val>
                                        </p:tav>
                                        <p:tav tm="3400">
                                          <p:val>
                                            <p:fltVal val="0.9981"/>
                                          </p:val>
                                        </p:tav>
                                        <p:tav tm="4500">
                                          <p:val>
                                            <p:fltVal val="0.9955"/>
                                          </p:val>
                                        </p:tav>
                                        <p:tav tm="5600">
                                          <p:val>
                                            <p:fltVal val="0.9913"/>
                                          </p:val>
                                        </p:tav>
                                        <p:tav tm="6700">
                                          <p:val>
                                            <p:fltVal val="0.985"/>
                                          </p:val>
                                        </p:tav>
                                        <p:tav tm="7900">
                                          <p:val>
                                            <p:fltVal val="0.9763"/>
                                          </p:val>
                                        </p:tav>
                                        <p:tav tm="9000">
                                          <p:val>
                                            <p:fltVal val="0.9646"/>
                                          </p:val>
                                        </p:tav>
                                        <p:tav tm="10100">
                                          <p:val>
                                            <p:fltVal val="0.9497"/>
                                          </p:val>
                                        </p:tav>
                                        <p:tav tm="11200">
                                          <p:val>
                                            <p:fltVal val="0.9348"/>
                                          </p:val>
                                        </p:tav>
                                        <p:tav tm="12400">
                                          <p:val>
                                            <p:fltVal val="0.9232"/>
                                          </p:val>
                                        </p:tav>
                                        <p:tav tm="13500">
                                          <p:val>
                                            <p:fltVal val="0.9146"/>
                                          </p:val>
                                        </p:tav>
                                        <p:tav tm="14600">
                                          <p:val>
                                            <p:fltVal val="0.9084"/>
                                          </p:val>
                                        </p:tav>
                                        <p:tav tm="15700">
                                          <p:val>
                                            <p:fltVal val="0.9042"/>
                                          </p:val>
                                        </p:tav>
                                        <p:tav tm="16900">
                                          <p:val>
                                            <p:fltVal val="0.9017"/>
                                          </p:val>
                                        </p:tav>
                                        <p:tav tm="1800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00">
                                          <p:val>
                                            <p:fltVal val="0.8999"/>
                                          </p:val>
                                        </p:tav>
                                        <p:tav tm="21300">
                                          <p:val>
                                            <p:fltVal val="0.9006"/>
                                          </p:val>
                                        </p:tav>
                                        <p:tav tm="2250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00">
                                          <p:val>
                                            <p:fltVal val="0.9362"/>
                                          </p:val>
                                        </p:tav>
                                        <p:tav tm="25800">
                                          <p:val>
                                            <p:fltVal val="0.9659"/>
                                          </p:val>
                                        </p:tav>
                                        <p:tav tm="27000">
                                          <p:val>
                                            <p:fltVal val="0.9858"/>
                                          </p:val>
                                        </p:tav>
                                        <p:tav tm="28100">
                                          <p:val>
                                            <p:fltVal val="0.9959"/>
                                          </p:val>
                                        </p:tav>
                                        <p:tav tm="29200">
                                          <p:val>
                                            <p:fltVal val="0.9995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0.9998"/>
                                          </p:val>
                                        </p:tav>
                                        <p:tav tm="68500">
                                          <p:val>
                                            <p:fltVal val="0.9987"/>
                                          </p:val>
                                        </p:tav>
                                        <p:tav tm="69700">
                                          <p:val>
                                            <p:fltVal val="0.9955"/>
                                          </p:val>
                                        </p:tav>
                                        <p:tav tm="70800">
                                          <p:val>
                                            <p:fltVal val="0.9888"/>
                                          </p:val>
                                        </p:tav>
                                        <p:tav tm="71900">
                                          <p:val>
                                            <p:fltVal val="0.9775"/>
                                          </p:val>
                                        </p:tav>
                                        <p:tav tm="73000">
                                          <p:val>
                                            <p:fltVal val="0.9605"/>
                                          </p:val>
                                        </p:tav>
                                        <p:tav tm="74200">
                                          <p:val>
                                            <p:fltVal val="0.9385"/>
                                          </p:val>
                                        </p:tav>
                                        <p:tav tm="7530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00">
                                          <p:val>
                                            <p:fltVal val="0.9042"/>
                                          </p:val>
                                        </p:tav>
                                        <p:tav tm="78600">
                                          <p:val>
                                            <p:fltVal val="0.901"/>
                                          </p:val>
                                        </p:tav>
                                        <p:tav tm="7980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00">
                                          <p:val>
                                            <p:fltVal val="0.901"/>
                                          </p:val>
                                        </p:tav>
                                        <p:tav tm="83100">
                                          <p:val>
                                            <p:fltVal val="0.9061"/>
                                          </p:val>
                                        </p:tav>
                                        <p:tav tm="84300">
                                          <p:val>
                                            <p:fltVal val="0.9186"/>
                                          </p:val>
                                        </p:tav>
                                        <p:tav tm="85400">
                                          <p:val>
                                            <p:fltVal val="0.942"/>
                                          </p:val>
                                        </p:tav>
                                        <p:tav tm="86500">
                                          <p:val>
                                            <p:fltVal val="0.9709"/>
                                          </p:val>
                                        </p:tav>
                                        <p:tav tm="87600">
                                          <p:val>
                                            <p:fltVal val="0.9885"/>
                                          </p:val>
                                        </p:tav>
                                        <p:tav tm="88800">
                                          <p:val>
                                            <p:fltVal val="0.997"/>
                                          </p:val>
                                        </p:tav>
                                        <p:tav tm="89900">
                                          <p:val>
                                            <p:fltVal val="0.9997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369725" y="117515"/>
            <a:ext cx="7556421" cy="141755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Недоліки хімічного контролю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369725" y="182824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017306" y="1975604"/>
            <a:ext cx="6819305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Стійкість до інсектицидів (резистентність).</a:t>
            </a:r>
            <a:endParaRPr lang="en-US" sz="28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369725" y="271597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5565" y="5404485"/>
            <a:ext cx="4185285" cy="2869565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017306" y="2779514"/>
            <a:ext cx="6819305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Знищення ентомофауни, птахів.</a:t>
            </a:r>
            <a:endParaRPr lang="en-US" sz="28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369725" y="3616404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  <p:txBody>
          <a:bodyPr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017306" y="3763764"/>
            <a:ext cx="6819305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Забруднення ґрунтів і води</a:t>
            </a:r>
            <a:r>
              <a:rPr lang="en-US" sz="28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2800" dirty="0"/>
          </a:p>
        </p:txBody>
      </p:sp>
      <p:sp>
        <p:nvSpPr>
          <p:cNvPr id="10" name="Shape 7"/>
          <p:cNvSpPr/>
          <p:nvPr/>
        </p:nvSpPr>
        <p:spPr>
          <a:xfrm>
            <a:off x="6369725" y="4592399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017306" y="4748014"/>
            <a:ext cx="6819305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Порушення екосистемної рівноваги</a:t>
            </a:r>
            <a:r>
              <a:rPr lang="en-US" sz="28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2800" dirty="0"/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8070850" y="5438775"/>
            <a:ext cx="6559550" cy="2790825"/>
          </a:xfrm>
          <a:prstGeom prst="rect">
            <a:avLst/>
          </a:prstGeom>
        </p:spPr>
      </p:pic>
      <p:pic>
        <p:nvPicPr>
          <p:cNvPr id="20" name="3D-модель 1" descr="Grasshopper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0025" y="2779395"/>
            <a:ext cx="2773045" cy="200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-0.0012"/>
                                          </p:val>
                                        </p:tav>
                                        <p:tav tm="2300">
                                          <p:val>
                                            <p:fltVal val="-0.0098"/>
                                          </p:val>
                                        </p:tav>
                                        <p:tav tm="3400">
                                          <p:val>
                                            <p:fltVal val="-0.033"/>
                                          </p:val>
                                        </p:tav>
                                        <p:tav tm="4500">
                                          <p:val>
                                            <p:fltVal val="-0.0789"/>
                                          </p:val>
                                        </p:tav>
                                        <p:tav tm="5600">
                                          <p:val>
                                            <p:fltVal val="-0.1548"/>
                                          </p:val>
                                        </p:tav>
                                        <p:tav tm="6700">
                                          <p:val>
                                            <p:fltVal val="-0.267"/>
                                          </p:val>
                                        </p:tav>
                                        <p:tav tm="7900">
                                          <p:val>
                                            <p:fltVal val="-0.4235"/>
                                          </p:val>
                                        </p:tav>
                                        <p:tav tm="9000">
                                          <p:val>
                                            <p:fltVal val="-0.6337"/>
                                          </p:val>
                                        </p:tav>
                                        <p:tav tm="10100">
                                          <p:val>
                                            <p:fltVal val="-0.9013"/>
                                          </p:val>
                                        </p:tav>
                                        <p:tav tm="11200">
                                          <p:val>
                                            <p:fltVal val="-1.2353"/>
                                          </p:val>
                                        </p:tav>
                                        <p:tav tm="12400">
                                          <p:val>
                                            <p:fltVal val="-1.647"/>
                                          </p:val>
                                        </p:tav>
                                        <p:tav tm="13500">
                                          <p:val>
                                            <p:fltVal val="-2.0869"/>
                                          </p:val>
                                        </p:tav>
                                        <p:tav tm="14600">
                                          <p:val>
                                            <p:fltVal val="-2.4538"/>
                                          </p:val>
                                        </p:tav>
                                        <p:tav tm="15700">
                                          <p:val>
                                            <p:fltVal val="-2.7534"/>
                                          </p:val>
                                        </p:tav>
                                        <p:tav tm="16900">
                                          <p:val>
                                            <p:fltVal val="-2.9876"/>
                                          </p:val>
                                        </p:tav>
                                        <p:tav tm="1800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00">
                                          <p:val>
                                            <p:fltVal val="-3.3906"/>
                                          </p:val>
                                        </p:tav>
                                        <p:tav tm="21300">
                                          <p:val>
                                            <p:fltVal val="-3.4488"/>
                                          </p:val>
                                        </p:tav>
                                        <p:tav tm="2250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00">
                                          <p:val>
                                            <p:fltVal val="-3.4998"/>
                                          </p:val>
                                        </p:tav>
                                        <p:tav tm="25800">
                                          <p:val>
                                            <p:fltVal val="-3.0301"/>
                                          </p:val>
                                        </p:tav>
                                        <p:tav tm="27000">
                                          <p:val>
                                            <p:fltVal val="-0.9661"/>
                                          </p:val>
                                        </p:tav>
                                        <p:tav tm="28100">
                                          <p:val>
                                            <p:fltVal val="2.1525"/>
                                          </p:val>
                                        </p:tav>
                                        <p:tav tm="29200">
                                          <p:val>
                                            <p:fltVal val="6.1215"/>
                                          </p:val>
                                        </p:tav>
                                        <p:tav tm="30300">
                                          <p:val>
                                            <p:fltVal val="10.8322"/>
                                          </p:val>
                                        </p:tav>
                                        <p:tav tm="31500">
                                          <p:val>
                                            <p:fltVal val="16.2132"/>
                                          </p:val>
                                        </p:tav>
                                        <p:tav tm="32600">
                                          <p:val>
                                            <p:fltVal val="22.2128"/>
                                          </p:val>
                                        </p:tav>
                                        <p:tav tm="33700">
                                          <p:val>
                                            <p:fltVal val="28.7297"/>
                                          </p:val>
                                        </p:tav>
                                        <p:tav tm="34800">
                                          <p:val>
                                            <p:fltVal val="35.8493"/>
                                          </p:val>
                                        </p:tav>
                                        <p:tav tm="36000">
                                          <p:val>
                                            <p:fltVal val="43.4888"/>
                                          </p:val>
                                        </p:tav>
                                        <p:tav tm="3710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00">
                                          <p:val>
                                            <p:fltVal val="69.3155"/>
                                          </p:val>
                                        </p:tav>
                                        <p:tav tm="40500">
                                          <p:val>
                                            <p:fltVal val="78.8364"/>
                                          </p:val>
                                        </p:tav>
                                        <p:tav tm="4160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00">
                                          <p:val>
                                            <p:fltVal val="109.8461"/>
                                          </p:val>
                                        </p:tav>
                                        <p:tav tm="44900">
                                          <p:val>
                                            <p:fltVal val="121.0232"/>
                                          </p:val>
                                        </p:tav>
                                        <p:tav tm="46100">
                                          <p:val>
                                            <p:fltVal val="132.5899"/>
                                          </p:val>
                                        </p:tav>
                                        <p:tav tm="47200">
                                          <p:val>
                                            <p:fltVal val="144.5376"/>
                                          </p:val>
                                        </p:tav>
                                        <p:tav tm="4830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00">
                                          <p:val>
                                            <p:fltVal val="169.43021"/>
                                          </p:val>
                                        </p:tav>
                                        <p:tav tm="50600">
                                          <p:val>
                                            <p:fltVal val="182.34309"/>
                                          </p:val>
                                        </p:tav>
                                        <p:tav tm="51700">
                                          <p:val>
                                            <p:fltVal val="195.1411"/>
                                          </p:val>
                                        </p:tav>
                                        <p:tav tm="52800">
                                          <p:val>
                                            <p:fltVal val="207.6945"/>
                                          </p:val>
                                        </p:tav>
                                        <p:tav tm="53900">
                                          <p:val>
                                            <p:fltVal val="219.77251"/>
                                          </p:val>
                                        </p:tav>
                                        <p:tav tm="55100">
                                          <p:val>
                                            <p:fltVal val="231.4814"/>
                                          </p:val>
                                        </p:tav>
                                        <p:tav tm="5620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0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00">
                                          <p:val>
                                            <p:fltVal val="274.63501"/>
                                          </p:val>
                                        </p:tav>
                                        <p:tav tm="6070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0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00">
                                          <p:val>
                                            <p:fltVal val="310.96921"/>
                                          </p:val>
                                        </p:tav>
                                        <p:tav tm="65200">
                                          <p:val>
                                            <p:fltVal val="318.88379"/>
                                          </p:val>
                                        </p:tav>
                                        <p:tav tm="6630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0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00">
                                          <p:val>
                                            <p:fltVal val="339.6712"/>
                                          </p:val>
                                        </p:tav>
                                        <p:tav tm="69700">
                                          <p:val>
                                            <p:fltVal val="345.43851"/>
                                          </p:val>
                                        </p:tav>
                                        <p:tav tm="7080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0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00">
                                          <p:val>
                                            <p:fltVal val="358.80179"/>
                                          </p:val>
                                        </p:tav>
                                        <p:tav tm="74200">
                                          <p:val>
                                            <p:fltVal val="361.63531"/>
                                          </p:val>
                                        </p:tav>
                                        <p:tav tm="7530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0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00">
                                          <p:val>
                                            <p:fltVal val="363.38339"/>
                                          </p:val>
                                        </p:tav>
                                        <p:tav tm="7980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00">
                                          <p:val>
                                            <p:fltVal val="362.4227"/>
                                          </p:val>
                                        </p:tav>
                                        <p:tav tm="83100">
                                          <p:val>
                                            <p:fltVal val="361.7569"/>
                                          </p:val>
                                        </p:tav>
                                        <p:tav tm="84300">
                                          <p:val>
                                            <p:fltVal val="361.0874"/>
                                          </p:val>
                                        </p:tav>
                                        <p:tav tm="85400">
                                          <p:val>
                                            <p:fltVal val="360.6105"/>
                                          </p:val>
                                        </p:tav>
                                        <p:tav tm="8650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00">
                                          <p:val>
                                            <p:fltVal val="360.1188"/>
                                          </p:val>
                                        </p:tav>
                                        <p:tav tm="88800">
                                          <p:val>
                                            <p:fltVal val="360.03021"/>
                                          </p:val>
                                        </p:tav>
                                        <p:tav tm="8990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00">
                                          <p:val>
                                            <p:fltVal val="360"/>
                                          </p:val>
                                        </p:tav>
                                        <p:tav tm="92100">
                                          <p:val>
                                            <p:fltVal val="360"/>
                                          </p:val>
                                        </p:tav>
                                        <p:tav tm="93300">
                                          <p:val>
                                            <p:fltVal val="360"/>
                                          </p:val>
                                        </p:tav>
                                        <p:tav tm="94400">
                                          <p:val>
                                            <p:fltVal val="360"/>
                                          </p:val>
                                        </p:tav>
                                        <p:tav tm="95500">
                                          <p:val>
                                            <p:fltVal val="360"/>
                                          </p:val>
                                        </p:tav>
                                        <p:tav tm="96600">
                                          <p:val>
                                            <p:fltVal val="360"/>
                                          </p:val>
                                        </p:tav>
                                        <p:tav tm="97800">
                                          <p:val>
                                            <p:fltVal val="360"/>
                                          </p:val>
                                        </p:tav>
                                        <p:tav tm="9890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0"/>
                                          </p:val>
                                        </p:tav>
                                        <p:tav tm="2300">
                                          <p:val>
                                            <p:fltVal val="-10E-5"/>
                                          </p:val>
                                        </p:tav>
                                        <p:tav tm="3400">
                                          <p:val>
                                            <p:fltVal val="-0.0004"/>
                                          </p:val>
                                        </p:tav>
                                        <p:tav tm="4500">
                                          <p:val>
                                            <p:fltVal val="-0.0011"/>
                                          </p:val>
                                        </p:tav>
                                        <p:tav tm="5600">
                                          <p:val>
                                            <p:fltVal val="-0.0021"/>
                                          </p:val>
                                        </p:tav>
                                        <p:tav tm="6700">
                                          <p:val>
                                            <p:fltVal val="-0.0037"/>
                                          </p:val>
                                        </p:tav>
                                        <p:tav tm="7900">
                                          <p:val>
                                            <p:fltVal val="-0.0059"/>
                                          </p:val>
                                        </p:tav>
                                        <p:tav tm="9000">
                                          <p:val>
                                            <p:fltVal val="-0.0088"/>
                                          </p:val>
                                        </p:tav>
                                        <p:tav tm="10100">
                                          <p:val>
                                            <p:fltVal val="-0.0125"/>
                                          </p:val>
                                        </p:tav>
                                        <p:tav tm="11200">
                                          <p:val>
                                            <p:fltVal val="-0.0162"/>
                                          </p:val>
                                        </p:tav>
                                        <p:tav tm="12400">
                                          <p:val>
                                            <p:fltVal val="-0.0191"/>
                                          </p:val>
                                        </p:tav>
                                        <p:tav tm="13500">
                                          <p:val>
                                            <p:fltVal val="-0.0213"/>
                                          </p:val>
                                        </p:tav>
                                        <p:tav tm="14600">
                                          <p:val>
                                            <p:fltVal val="-0.0228"/>
                                          </p:val>
                                        </p:tav>
                                        <p:tav tm="15700">
                                          <p:val>
                                            <p:fltVal val="-0.0239"/>
                                          </p:val>
                                        </p:tav>
                                        <p:tav tm="16900">
                                          <p:val>
                                            <p:fltVal val="-0.0245"/>
                                          </p:val>
                                        </p:tav>
                                        <p:tav tm="1800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00">
                                          <p:val>
                                            <p:fltVal val="-0.0249"/>
                                          </p:val>
                                        </p:tav>
                                        <p:tav tm="21300">
                                          <p:val>
                                            <p:fltVal val="-0.0248"/>
                                          </p:val>
                                        </p:tav>
                                        <p:tav tm="2250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00">
                                          <p:val>
                                            <p:fltVal val="-0.0179"/>
                                          </p:val>
                                        </p:tav>
                                        <p:tav tm="25800">
                                          <p:val>
                                            <p:fltVal val="-0.0113"/>
                                          </p:val>
                                        </p:tav>
                                        <p:tav tm="27000">
                                          <p:val>
                                            <p:fltVal val="-0.0013"/>
                                          </p:val>
                                        </p:tav>
                                        <p:tav tm="28100">
                                          <p:val>
                                            <p:fltVal val="0.0124"/>
                                          </p:val>
                                        </p:tav>
                                        <p:tav tm="29200">
                                          <p:val>
                                            <p:fltVal val="0.0309"/>
                                          </p:val>
                                        </p:tav>
                                        <p:tav tm="30300">
                                          <p:val>
                                            <p:fltVal val="0.0546"/>
                                          </p:val>
                                        </p:tav>
                                        <p:tav tm="31500">
                                          <p:val>
                                            <p:fltVal val="0.0842"/>
                                          </p:val>
                                        </p:tav>
                                        <p:tav tm="32600">
                                          <p:val>
                                            <p:fltVal val="0.1204"/>
                                          </p:val>
                                        </p:tav>
                                        <p:tav tm="33700">
                                          <p:val>
                                            <p:fltVal val="0.1634"/>
                                          </p:val>
                                        </p:tav>
                                        <p:tav tm="34800">
                                          <p:val>
                                            <p:fltVal val="0.2145"/>
                                          </p:val>
                                        </p:tav>
                                        <p:tav tm="36000">
                                          <p:val>
                                            <p:fltVal val="0.2711"/>
                                          </p:val>
                                        </p:tav>
                                        <p:tav tm="3710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00">
                                          <p:val>
                                            <p:fltVal val="0.3973"/>
                                          </p:val>
                                        </p:tav>
                                        <p:tav tm="40500">
                                          <p:val>
                                            <p:fltVal val="0.4256"/>
                                          </p:val>
                                        </p:tav>
                                        <p:tav tm="4160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00">
                                          <p:val>
                                            <p:fltVal val="0.4786"/>
                                          </p:val>
                                        </p:tav>
                                        <p:tav tm="44900">
                                          <p:val>
                                            <p:fltVal val="0.4878"/>
                                          </p:val>
                                        </p:tav>
                                        <p:tav tm="46100">
                                          <p:val>
                                            <p:fltVal val="0.4939"/>
                                          </p:val>
                                        </p:tav>
                                        <p:tav tm="47200">
                                          <p:val>
                                            <p:fltVal val="0.4975"/>
                                          </p:val>
                                        </p:tav>
                                        <p:tav tm="48300">
                                          <p:val>
                                            <p:fltVal val="0.4993"/>
                                          </p:val>
                                        </p:tav>
                                        <p:tav tm="49400">
                                          <p:val>
                                            <p:fltVal val="0.4999"/>
                                          </p:val>
                                        </p:tav>
                                        <p:tav tm="50600">
                                          <p:val>
                                            <p:fltVal val="0.4999"/>
                                          </p:val>
                                        </p:tav>
                                        <p:tav tm="51700">
                                          <p:val>
                                            <p:fltVal val="0.4998"/>
                                          </p:val>
                                        </p:tav>
                                        <p:tav tm="52800">
                                          <p:val>
                                            <p:fltVal val="0.4988"/>
                                          </p:val>
                                        </p:tav>
                                        <p:tav tm="53900">
                                          <p:val>
                                            <p:fltVal val="0.4965"/>
                                          </p:val>
                                        </p:tav>
                                        <p:tav tm="55100">
                                          <p:val>
                                            <p:fltVal val="0.4921"/>
                                          </p:val>
                                        </p:tav>
                                        <p:tav tm="5620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00">
                                          <p:val>
                                            <p:fltVal val="0.4603"/>
                                          </p:val>
                                        </p:tav>
                                        <p:tav tm="59500">
                                          <p:val>
                                            <p:fltVal val="0.4411"/>
                                          </p:val>
                                        </p:tav>
                                        <p:tav tm="6070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00">
                                          <p:val>
                                            <p:fltVal val="0.3499"/>
                                          </p:val>
                                        </p:tav>
                                        <p:tav tm="64000">
                                          <p:val>
                                            <p:fltVal val="0.306"/>
                                          </p:val>
                                        </p:tav>
                                        <p:tav tm="65200">
                                          <p:val>
                                            <p:fltVal val="0.2544"/>
                                          </p:val>
                                        </p:tav>
                                        <p:tav tm="66300">
                                          <p:val>
                                            <p:fltVal val="0.1981"/>
                                          </p:val>
                                        </p:tav>
                                        <p:tav tm="67400">
                                          <p:val>
                                            <p:fltVal val="0.1498"/>
                                          </p:val>
                                        </p:tav>
                                        <p:tav tm="68500">
                                          <p:val>
                                            <p:fltVal val="0.1087"/>
                                          </p:val>
                                        </p:tav>
                                        <p:tav tm="69700">
                                          <p:val>
                                            <p:fltVal val="0.0748"/>
                                          </p:val>
                                        </p:tav>
                                        <p:tav tm="70800">
                                          <p:val>
                                            <p:fltVal val="0.0473"/>
                                          </p:val>
                                        </p:tav>
                                        <p:tav tm="71900">
                                          <p:val>
                                            <p:fltVal val="0.0251"/>
                                          </p:val>
                                        </p:tav>
                                        <p:tav tm="73000">
                                          <p:val>
                                            <p:fltVal val="0.0082"/>
                                          </p:val>
                                        </p:tav>
                                        <p:tav tm="74200">
                                          <p:val>
                                            <p:fltVal val="-0.0044"/>
                                          </p:val>
                                        </p:tav>
                                        <p:tav tm="7530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00">
                                          <p:val>
                                            <p:fltVal val="-0.0227"/>
                                          </p:val>
                                        </p:tav>
                                        <p:tav tm="78600">
                                          <p:val>
                                            <p:fltVal val="-0.0244"/>
                                          </p:val>
                                        </p:tav>
                                        <p:tav tm="7980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00">
                                          <p:val>
                                            <p:fltVal val="-0.0244"/>
                                          </p:val>
                                        </p:tav>
                                        <p:tav tm="83100">
                                          <p:val>
                                            <p:fltVal val="-0.0219"/>
                                          </p:val>
                                        </p:tav>
                                        <p:tav tm="84300">
                                          <p:val>
                                            <p:fltVal val="-0.0156"/>
                                          </p:val>
                                        </p:tav>
                                        <p:tav tm="85400">
                                          <p:val>
                                            <p:fltVal val="-0.0039"/>
                                          </p:val>
                                        </p:tav>
                                        <p:tav tm="86500">
                                          <p:val>
                                            <p:fltVal val="0.0104"/>
                                          </p:val>
                                        </p:tav>
                                        <p:tav tm="87600">
                                          <p:val>
                                            <p:fltVal val="0.0192"/>
                                          </p:val>
                                        </p:tav>
                                        <p:tav tm="88800">
                                          <p:val>
                                            <p:fltVal val="0.0235"/>
                                          </p:val>
                                        </p:tav>
                                        <p:tav tm="89900">
                                          <p:val>
                                            <p:fltVal val="0.0248"/>
                                          </p:val>
                                        </p:tav>
                                        <p:tav tm="91000">
                                          <p:val>
                                            <p:fltVal val="0.0249"/>
                                          </p:val>
                                        </p:tav>
                                        <p:tav tm="92100">
                                          <p:val>
                                            <p:fltVal val="0.0247"/>
                                          </p:val>
                                        </p:tav>
                                        <p:tav tm="93300">
                                          <p:val>
                                            <p:fltVal val="0.0234"/>
                                          </p:val>
                                        </p:tav>
                                        <p:tav tm="94400">
                                          <p:val>
                                            <p:fltVal val="0.0202"/>
                                          </p:val>
                                        </p:tav>
                                        <p:tav tm="95500">
                                          <p:val>
                                            <p:fltVal val="0.0143"/>
                                          </p:val>
                                        </p:tav>
                                        <p:tav tm="96600">
                                          <p:val>
                                            <p:fltVal val="0.0071"/>
                                          </p:val>
                                        </p:tav>
                                        <p:tav tm="97800">
                                          <p:val>
                                            <p:fltVal val="0.0027"/>
                                          </p:val>
                                        </p:tav>
                                        <p:tav tm="9890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0.9999"/>
                                          </p:val>
                                        </p:tav>
                                        <p:tav tm="2300">
                                          <p:val>
                                            <p:fltVal val="0.9994"/>
                                          </p:val>
                                        </p:tav>
                                        <p:tav tm="3400">
                                          <p:val>
                                            <p:fltVal val="0.9981"/>
                                          </p:val>
                                        </p:tav>
                                        <p:tav tm="4500">
                                          <p:val>
                                            <p:fltVal val="0.9955"/>
                                          </p:val>
                                        </p:tav>
                                        <p:tav tm="5600">
                                          <p:val>
                                            <p:fltVal val="0.9913"/>
                                          </p:val>
                                        </p:tav>
                                        <p:tav tm="6700">
                                          <p:val>
                                            <p:fltVal val="0.985"/>
                                          </p:val>
                                        </p:tav>
                                        <p:tav tm="7900">
                                          <p:val>
                                            <p:fltVal val="0.9763"/>
                                          </p:val>
                                        </p:tav>
                                        <p:tav tm="9000">
                                          <p:val>
                                            <p:fltVal val="0.9646"/>
                                          </p:val>
                                        </p:tav>
                                        <p:tav tm="10100">
                                          <p:val>
                                            <p:fltVal val="0.9497"/>
                                          </p:val>
                                        </p:tav>
                                        <p:tav tm="11200">
                                          <p:val>
                                            <p:fltVal val="0.9348"/>
                                          </p:val>
                                        </p:tav>
                                        <p:tav tm="12400">
                                          <p:val>
                                            <p:fltVal val="0.9232"/>
                                          </p:val>
                                        </p:tav>
                                        <p:tav tm="13500">
                                          <p:val>
                                            <p:fltVal val="0.9146"/>
                                          </p:val>
                                        </p:tav>
                                        <p:tav tm="14600">
                                          <p:val>
                                            <p:fltVal val="0.9084"/>
                                          </p:val>
                                        </p:tav>
                                        <p:tav tm="15700">
                                          <p:val>
                                            <p:fltVal val="0.9042"/>
                                          </p:val>
                                        </p:tav>
                                        <p:tav tm="16900">
                                          <p:val>
                                            <p:fltVal val="0.9017"/>
                                          </p:val>
                                        </p:tav>
                                        <p:tav tm="1800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00">
                                          <p:val>
                                            <p:fltVal val="0.8999"/>
                                          </p:val>
                                        </p:tav>
                                        <p:tav tm="21300">
                                          <p:val>
                                            <p:fltVal val="0.9006"/>
                                          </p:val>
                                        </p:tav>
                                        <p:tav tm="2250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00">
                                          <p:val>
                                            <p:fltVal val="0.9362"/>
                                          </p:val>
                                        </p:tav>
                                        <p:tav tm="25800">
                                          <p:val>
                                            <p:fltVal val="0.9659"/>
                                          </p:val>
                                        </p:tav>
                                        <p:tav tm="27000">
                                          <p:val>
                                            <p:fltVal val="0.9858"/>
                                          </p:val>
                                        </p:tav>
                                        <p:tav tm="28100">
                                          <p:val>
                                            <p:fltVal val="0.9959"/>
                                          </p:val>
                                        </p:tav>
                                        <p:tav tm="29200">
                                          <p:val>
                                            <p:fltVal val="0.9995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0.9998"/>
                                          </p:val>
                                        </p:tav>
                                        <p:tav tm="68500">
                                          <p:val>
                                            <p:fltVal val="0.9987"/>
                                          </p:val>
                                        </p:tav>
                                        <p:tav tm="69700">
                                          <p:val>
                                            <p:fltVal val="0.9955"/>
                                          </p:val>
                                        </p:tav>
                                        <p:tav tm="70800">
                                          <p:val>
                                            <p:fltVal val="0.9888"/>
                                          </p:val>
                                        </p:tav>
                                        <p:tav tm="71900">
                                          <p:val>
                                            <p:fltVal val="0.9775"/>
                                          </p:val>
                                        </p:tav>
                                        <p:tav tm="73000">
                                          <p:val>
                                            <p:fltVal val="0.9605"/>
                                          </p:val>
                                        </p:tav>
                                        <p:tav tm="74200">
                                          <p:val>
                                            <p:fltVal val="0.9385"/>
                                          </p:val>
                                        </p:tav>
                                        <p:tav tm="7530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00">
                                          <p:val>
                                            <p:fltVal val="0.9042"/>
                                          </p:val>
                                        </p:tav>
                                        <p:tav tm="78600">
                                          <p:val>
                                            <p:fltVal val="0.901"/>
                                          </p:val>
                                        </p:tav>
                                        <p:tav tm="7980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00">
                                          <p:val>
                                            <p:fltVal val="0.901"/>
                                          </p:val>
                                        </p:tav>
                                        <p:tav tm="83100">
                                          <p:val>
                                            <p:fltVal val="0.9061"/>
                                          </p:val>
                                        </p:tav>
                                        <p:tav tm="84300">
                                          <p:val>
                                            <p:fltVal val="0.9186"/>
                                          </p:val>
                                        </p:tav>
                                        <p:tav tm="85400">
                                          <p:val>
                                            <p:fltVal val="0.942"/>
                                          </p:val>
                                        </p:tav>
                                        <p:tav tm="86500">
                                          <p:val>
                                            <p:fltVal val="0.9709"/>
                                          </p:val>
                                        </p:tav>
                                        <p:tav tm="87600">
                                          <p:val>
                                            <p:fltVal val="0.9885"/>
                                          </p:val>
                                        </p:tav>
                                        <p:tav tm="88800">
                                          <p:val>
                                            <p:fltVal val="0.997"/>
                                          </p:val>
                                        </p:tav>
                                        <p:tav tm="89900">
                                          <p:val>
                                            <p:fltVal val="0.9997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84025" y="456843"/>
            <a:ext cx="715387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Агроекологічні підходи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1569283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017306" y="1569323"/>
            <a:ext cx="6819305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Культури-"відволікачі" (овес, люцерна) — зменшують тиск на основні посіви.</a:t>
            </a:r>
            <a:endParaRPr lang="en-US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280190" y="2631916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915706" y="2641481"/>
            <a:ext cx="6819305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Мульчування й міжрядні сівби — </a:t>
            </a:r>
            <a:endParaRPr lang="uk-UA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2400" b="1" dirty="0" err="1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обмежують</a:t>
            </a: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переміщення.</a:t>
            </a:r>
            <a:endParaRPr lang="en-US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280190" y="3694271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915706" y="3859411"/>
            <a:ext cx="6819305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Збереження біорізноманіття — стабілізує фітоценоз.</a:t>
            </a:r>
            <a:endParaRPr lang="en-US" sz="24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7964805" y="4301490"/>
            <a:ext cx="6665595" cy="3928110"/>
          </a:xfrm>
          <a:prstGeom prst="rect">
            <a:avLst/>
          </a:prstGeom>
        </p:spPr>
      </p:pic>
      <p:pic>
        <p:nvPicPr>
          <p:cNvPr id="20" name="3D-модель 1" descr="Grasshopper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6645" y="5786755"/>
            <a:ext cx="2773045" cy="200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-0.0012"/>
                                          </p:val>
                                        </p:tav>
                                        <p:tav tm="2300">
                                          <p:val>
                                            <p:fltVal val="-0.0098"/>
                                          </p:val>
                                        </p:tav>
                                        <p:tav tm="3400">
                                          <p:val>
                                            <p:fltVal val="-0.033"/>
                                          </p:val>
                                        </p:tav>
                                        <p:tav tm="4500">
                                          <p:val>
                                            <p:fltVal val="-0.0789"/>
                                          </p:val>
                                        </p:tav>
                                        <p:tav tm="5600">
                                          <p:val>
                                            <p:fltVal val="-0.1548"/>
                                          </p:val>
                                        </p:tav>
                                        <p:tav tm="6700">
                                          <p:val>
                                            <p:fltVal val="-0.267"/>
                                          </p:val>
                                        </p:tav>
                                        <p:tav tm="7900">
                                          <p:val>
                                            <p:fltVal val="-0.4235"/>
                                          </p:val>
                                        </p:tav>
                                        <p:tav tm="9000">
                                          <p:val>
                                            <p:fltVal val="-0.6337"/>
                                          </p:val>
                                        </p:tav>
                                        <p:tav tm="10100">
                                          <p:val>
                                            <p:fltVal val="-0.9013"/>
                                          </p:val>
                                        </p:tav>
                                        <p:tav tm="11200">
                                          <p:val>
                                            <p:fltVal val="-1.2353"/>
                                          </p:val>
                                        </p:tav>
                                        <p:tav tm="12400">
                                          <p:val>
                                            <p:fltVal val="-1.647"/>
                                          </p:val>
                                        </p:tav>
                                        <p:tav tm="13500">
                                          <p:val>
                                            <p:fltVal val="-2.0869"/>
                                          </p:val>
                                        </p:tav>
                                        <p:tav tm="14600">
                                          <p:val>
                                            <p:fltVal val="-2.4538"/>
                                          </p:val>
                                        </p:tav>
                                        <p:tav tm="15700">
                                          <p:val>
                                            <p:fltVal val="-2.7534"/>
                                          </p:val>
                                        </p:tav>
                                        <p:tav tm="16900">
                                          <p:val>
                                            <p:fltVal val="-2.9876"/>
                                          </p:val>
                                        </p:tav>
                                        <p:tav tm="1800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00">
                                          <p:val>
                                            <p:fltVal val="-3.3906"/>
                                          </p:val>
                                        </p:tav>
                                        <p:tav tm="21300">
                                          <p:val>
                                            <p:fltVal val="-3.4488"/>
                                          </p:val>
                                        </p:tav>
                                        <p:tav tm="2250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00">
                                          <p:val>
                                            <p:fltVal val="-3.4998"/>
                                          </p:val>
                                        </p:tav>
                                        <p:tav tm="25800">
                                          <p:val>
                                            <p:fltVal val="-3.0301"/>
                                          </p:val>
                                        </p:tav>
                                        <p:tav tm="27000">
                                          <p:val>
                                            <p:fltVal val="-0.9661"/>
                                          </p:val>
                                        </p:tav>
                                        <p:tav tm="28100">
                                          <p:val>
                                            <p:fltVal val="2.1525"/>
                                          </p:val>
                                        </p:tav>
                                        <p:tav tm="29200">
                                          <p:val>
                                            <p:fltVal val="6.1215"/>
                                          </p:val>
                                        </p:tav>
                                        <p:tav tm="30300">
                                          <p:val>
                                            <p:fltVal val="10.8322"/>
                                          </p:val>
                                        </p:tav>
                                        <p:tav tm="31500">
                                          <p:val>
                                            <p:fltVal val="16.2132"/>
                                          </p:val>
                                        </p:tav>
                                        <p:tav tm="32600">
                                          <p:val>
                                            <p:fltVal val="22.2128"/>
                                          </p:val>
                                        </p:tav>
                                        <p:tav tm="33700">
                                          <p:val>
                                            <p:fltVal val="28.7297"/>
                                          </p:val>
                                        </p:tav>
                                        <p:tav tm="34800">
                                          <p:val>
                                            <p:fltVal val="35.8493"/>
                                          </p:val>
                                        </p:tav>
                                        <p:tav tm="36000">
                                          <p:val>
                                            <p:fltVal val="43.4888"/>
                                          </p:val>
                                        </p:tav>
                                        <p:tav tm="3710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00">
                                          <p:val>
                                            <p:fltVal val="69.3155"/>
                                          </p:val>
                                        </p:tav>
                                        <p:tav tm="40500">
                                          <p:val>
                                            <p:fltVal val="78.8364"/>
                                          </p:val>
                                        </p:tav>
                                        <p:tav tm="4160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00">
                                          <p:val>
                                            <p:fltVal val="109.8461"/>
                                          </p:val>
                                        </p:tav>
                                        <p:tav tm="44900">
                                          <p:val>
                                            <p:fltVal val="121.0232"/>
                                          </p:val>
                                        </p:tav>
                                        <p:tav tm="46100">
                                          <p:val>
                                            <p:fltVal val="132.5899"/>
                                          </p:val>
                                        </p:tav>
                                        <p:tav tm="47200">
                                          <p:val>
                                            <p:fltVal val="144.5376"/>
                                          </p:val>
                                        </p:tav>
                                        <p:tav tm="4830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00">
                                          <p:val>
                                            <p:fltVal val="169.43021"/>
                                          </p:val>
                                        </p:tav>
                                        <p:tav tm="50600">
                                          <p:val>
                                            <p:fltVal val="182.34309"/>
                                          </p:val>
                                        </p:tav>
                                        <p:tav tm="51700">
                                          <p:val>
                                            <p:fltVal val="195.1411"/>
                                          </p:val>
                                        </p:tav>
                                        <p:tav tm="52800">
                                          <p:val>
                                            <p:fltVal val="207.6945"/>
                                          </p:val>
                                        </p:tav>
                                        <p:tav tm="53900">
                                          <p:val>
                                            <p:fltVal val="219.77251"/>
                                          </p:val>
                                        </p:tav>
                                        <p:tav tm="55100">
                                          <p:val>
                                            <p:fltVal val="231.4814"/>
                                          </p:val>
                                        </p:tav>
                                        <p:tav tm="5620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0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00">
                                          <p:val>
                                            <p:fltVal val="274.63501"/>
                                          </p:val>
                                        </p:tav>
                                        <p:tav tm="6070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0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00">
                                          <p:val>
                                            <p:fltVal val="310.96921"/>
                                          </p:val>
                                        </p:tav>
                                        <p:tav tm="65200">
                                          <p:val>
                                            <p:fltVal val="318.88379"/>
                                          </p:val>
                                        </p:tav>
                                        <p:tav tm="6630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0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00">
                                          <p:val>
                                            <p:fltVal val="339.6712"/>
                                          </p:val>
                                        </p:tav>
                                        <p:tav tm="69700">
                                          <p:val>
                                            <p:fltVal val="345.43851"/>
                                          </p:val>
                                        </p:tav>
                                        <p:tav tm="7080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0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00">
                                          <p:val>
                                            <p:fltVal val="358.80179"/>
                                          </p:val>
                                        </p:tav>
                                        <p:tav tm="74200">
                                          <p:val>
                                            <p:fltVal val="361.63531"/>
                                          </p:val>
                                        </p:tav>
                                        <p:tav tm="7530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0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00">
                                          <p:val>
                                            <p:fltVal val="363.38339"/>
                                          </p:val>
                                        </p:tav>
                                        <p:tav tm="7980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00">
                                          <p:val>
                                            <p:fltVal val="362.4227"/>
                                          </p:val>
                                        </p:tav>
                                        <p:tav tm="83100">
                                          <p:val>
                                            <p:fltVal val="361.7569"/>
                                          </p:val>
                                        </p:tav>
                                        <p:tav tm="84300">
                                          <p:val>
                                            <p:fltVal val="361.0874"/>
                                          </p:val>
                                        </p:tav>
                                        <p:tav tm="85400">
                                          <p:val>
                                            <p:fltVal val="360.6105"/>
                                          </p:val>
                                        </p:tav>
                                        <p:tav tm="8650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00">
                                          <p:val>
                                            <p:fltVal val="360.1188"/>
                                          </p:val>
                                        </p:tav>
                                        <p:tav tm="88800">
                                          <p:val>
                                            <p:fltVal val="360.03021"/>
                                          </p:val>
                                        </p:tav>
                                        <p:tav tm="8990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00">
                                          <p:val>
                                            <p:fltVal val="360"/>
                                          </p:val>
                                        </p:tav>
                                        <p:tav tm="92100">
                                          <p:val>
                                            <p:fltVal val="360"/>
                                          </p:val>
                                        </p:tav>
                                        <p:tav tm="93300">
                                          <p:val>
                                            <p:fltVal val="360"/>
                                          </p:val>
                                        </p:tav>
                                        <p:tav tm="94400">
                                          <p:val>
                                            <p:fltVal val="360"/>
                                          </p:val>
                                        </p:tav>
                                        <p:tav tm="95500">
                                          <p:val>
                                            <p:fltVal val="360"/>
                                          </p:val>
                                        </p:tav>
                                        <p:tav tm="96600">
                                          <p:val>
                                            <p:fltVal val="360"/>
                                          </p:val>
                                        </p:tav>
                                        <p:tav tm="97800">
                                          <p:val>
                                            <p:fltVal val="360"/>
                                          </p:val>
                                        </p:tav>
                                        <p:tav tm="9890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0"/>
                                          </p:val>
                                        </p:tav>
                                        <p:tav tm="2300">
                                          <p:val>
                                            <p:fltVal val="-10E-5"/>
                                          </p:val>
                                        </p:tav>
                                        <p:tav tm="3400">
                                          <p:val>
                                            <p:fltVal val="-0.0004"/>
                                          </p:val>
                                        </p:tav>
                                        <p:tav tm="4500">
                                          <p:val>
                                            <p:fltVal val="-0.0011"/>
                                          </p:val>
                                        </p:tav>
                                        <p:tav tm="5600">
                                          <p:val>
                                            <p:fltVal val="-0.0021"/>
                                          </p:val>
                                        </p:tav>
                                        <p:tav tm="6700">
                                          <p:val>
                                            <p:fltVal val="-0.0037"/>
                                          </p:val>
                                        </p:tav>
                                        <p:tav tm="7900">
                                          <p:val>
                                            <p:fltVal val="-0.0059"/>
                                          </p:val>
                                        </p:tav>
                                        <p:tav tm="9000">
                                          <p:val>
                                            <p:fltVal val="-0.0088"/>
                                          </p:val>
                                        </p:tav>
                                        <p:tav tm="10100">
                                          <p:val>
                                            <p:fltVal val="-0.0125"/>
                                          </p:val>
                                        </p:tav>
                                        <p:tav tm="11200">
                                          <p:val>
                                            <p:fltVal val="-0.0162"/>
                                          </p:val>
                                        </p:tav>
                                        <p:tav tm="12400">
                                          <p:val>
                                            <p:fltVal val="-0.0191"/>
                                          </p:val>
                                        </p:tav>
                                        <p:tav tm="13500">
                                          <p:val>
                                            <p:fltVal val="-0.0213"/>
                                          </p:val>
                                        </p:tav>
                                        <p:tav tm="14600">
                                          <p:val>
                                            <p:fltVal val="-0.0228"/>
                                          </p:val>
                                        </p:tav>
                                        <p:tav tm="15700">
                                          <p:val>
                                            <p:fltVal val="-0.0239"/>
                                          </p:val>
                                        </p:tav>
                                        <p:tav tm="16900">
                                          <p:val>
                                            <p:fltVal val="-0.0245"/>
                                          </p:val>
                                        </p:tav>
                                        <p:tav tm="1800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00">
                                          <p:val>
                                            <p:fltVal val="-0.0249"/>
                                          </p:val>
                                        </p:tav>
                                        <p:tav tm="21300">
                                          <p:val>
                                            <p:fltVal val="-0.0248"/>
                                          </p:val>
                                        </p:tav>
                                        <p:tav tm="2250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00">
                                          <p:val>
                                            <p:fltVal val="-0.0179"/>
                                          </p:val>
                                        </p:tav>
                                        <p:tav tm="25800">
                                          <p:val>
                                            <p:fltVal val="-0.0113"/>
                                          </p:val>
                                        </p:tav>
                                        <p:tav tm="27000">
                                          <p:val>
                                            <p:fltVal val="-0.0013"/>
                                          </p:val>
                                        </p:tav>
                                        <p:tav tm="28100">
                                          <p:val>
                                            <p:fltVal val="0.0124"/>
                                          </p:val>
                                        </p:tav>
                                        <p:tav tm="29200">
                                          <p:val>
                                            <p:fltVal val="0.0309"/>
                                          </p:val>
                                        </p:tav>
                                        <p:tav tm="30300">
                                          <p:val>
                                            <p:fltVal val="0.0546"/>
                                          </p:val>
                                        </p:tav>
                                        <p:tav tm="31500">
                                          <p:val>
                                            <p:fltVal val="0.0842"/>
                                          </p:val>
                                        </p:tav>
                                        <p:tav tm="32600">
                                          <p:val>
                                            <p:fltVal val="0.1204"/>
                                          </p:val>
                                        </p:tav>
                                        <p:tav tm="33700">
                                          <p:val>
                                            <p:fltVal val="0.1634"/>
                                          </p:val>
                                        </p:tav>
                                        <p:tav tm="34800">
                                          <p:val>
                                            <p:fltVal val="0.2145"/>
                                          </p:val>
                                        </p:tav>
                                        <p:tav tm="36000">
                                          <p:val>
                                            <p:fltVal val="0.2711"/>
                                          </p:val>
                                        </p:tav>
                                        <p:tav tm="3710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00">
                                          <p:val>
                                            <p:fltVal val="0.3973"/>
                                          </p:val>
                                        </p:tav>
                                        <p:tav tm="40500">
                                          <p:val>
                                            <p:fltVal val="0.4256"/>
                                          </p:val>
                                        </p:tav>
                                        <p:tav tm="4160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00">
                                          <p:val>
                                            <p:fltVal val="0.4786"/>
                                          </p:val>
                                        </p:tav>
                                        <p:tav tm="44900">
                                          <p:val>
                                            <p:fltVal val="0.4878"/>
                                          </p:val>
                                        </p:tav>
                                        <p:tav tm="46100">
                                          <p:val>
                                            <p:fltVal val="0.4939"/>
                                          </p:val>
                                        </p:tav>
                                        <p:tav tm="47200">
                                          <p:val>
                                            <p:fltVal val="0.4975"/>
                                          </p:val>
                                        </p:tav>
                                        <p:tav tm="48300">
                                          <p:val>
                                            <p:fltVal val="0.4993"/>
                                          </p:val>
                                        </p:tav>
                                        <p:tav tm="49400">
                                          <p:val>
                                            <p:fltVal val="0.4999"/>
                                          </p:val>
                                        </p:tav>
                                        <p:tav tm="50600">
                                          <p:val>
                                            <p:fltVal val="0.4999"/>
                                          </p:val>
                                        </p:tav>
                                        <p:tav tm="51700">
                                          <p:val>
                                            <p:fltVal val="0.4998"/>
                                          </p:val>
                                        </p:tav>
                                        <p:tav tm="52800">
                                          <p:val>
                                            <p:fltVal val="0.4988"/>
                                          </p:val>
                                        </p:tav>
                                        <p:tav tm="53900">
                                          <p:val>
                                            <p:fltVal val="0.4965"/>
                                          </p:val>
                                        </p:tav>
                                        <p:tav tm="55100">
                                          <p:val>
                                            <p:fltVal val="0.4921"/>
                                          </p:val>
                                        </p:tav>
                                        <p:tav tm="5620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00">
                                          <p:val>
                                            <p:fltVal val="0.4603"/>
                                          </p:val>
                                        </p:tav>
                                        <p:tav tm="59500">
                                          <p:val>
                                            <p:fltVal val="0.4411"/>
                                          </p:val>
                                        </p:tav>
                                        <p:tav tm="6070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00">
                                          <p:val>
                                            <p:fltVal val="0.3499"/>
                                          </p:val>
                                        </p:tav>
                                        <p:tav tm="64000">
                                          <p:val>
                                            <p:fltVal val="0.306"/>
                                          </p:val>
                                        </p:tav>
                                        <p:tav tm="65200">
                                          <p:val>
                                            <p:fltVal val="0.2544"/>
                                          </p:val>
                                        </p:tav>
                                        <p:tav tm="66300">
                                          <p:val>
                                            <p:fltVal val="0.1981"/>
                                          </p:val>
                                        </p:tav>
                                        <p:tav tm="67400">
                                          <p:val>
                                            <p:fltVal val="0.1498"/>
                                          </p:val>
                                        </p:tav>
                                        <p:tav tm="68500">
                                          <p:val>
                                            <p:fltVal val="0.1087"/>
                                          </p:val>
                                        </p:tav>
                                        <p:tav tm="69700">
                                          <p:val>
                                            <p:fltVal val="0.0748"/>
                                          </p:val>
                                        </p:tav>
                                        <p:tav tm="70800">
                                          <p:val>
                                            <p:fltVal val="0.0473"/>
                                          </p:val>
                                        </p:tav>
                                        <p:tav tm="71900">
                                          <p:val>
                                            <p:fltVal val="0.0251"/>
                                          </p:val>
                                        </p:tav>
                                        <p:tav tm="73000">
                                          <p:val>
                                            <p:fltVal val="0.0082"/>
                                          </p:val>
                                        </p:tav>
                                        <p:tav tm="74200">
                                          <p:val>
                                            <p:fltVal val="-0.0044"/>
                                          </p:val>
                                        </p:tav>
                                        <p:tav tm="7530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00">
                                          <p:val>
                                            <p:fltVal val="-0.0227"/>
                                          </p:val>
                                        </p:tav>
                                        <p:tav tm="78600">
                                          <p:val>
                                            <p:fltVal val="-0.0244"/>
                                          </p:val>
                                        </p:tav>
                                        <p:tav tm="7980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00">
                                          <p:val>
                                            <p:fltVal val="-0.0244"/>
                                          </p:val>
                                        </p:tav>
                                        <p:tav tm="83100">
                                          <p:val>
                                            <p:fltVal val="-0.0219"/>
                                          </p:val>
                                        </p:tav>
                                        <p:tav tm="84300">
                                          <p:val>
                                            <p:fltVal val="-0.0156"/>
                                          </p:val>
                                        </p:tav>
                                        <p:tav tm="85400">
                                          <p:val>
                                            <p:fltVal val="-0.0039"/>
                                          </p:val>
                                        </p:tav>
                                        <p:tav tm="86500">
                                          <p:val>
                                            <p:fltVal val="0.0104"/>
                                          </p:val>
                                        </p:tav>
                                        <p:tav tm="87600">
                                          <p:val>
                                            <p:fltVal val="0.0192"/>
                                          </p:val>
                                        </p:tav>
                                        <p:tav tm="88800">
                                          <p:val>
                                            <p:fltVal val="0.0235"/>
                                          </p:val>
                                        </p:tav>
                                        <p:tav tm="89900">
                                          <p:val>
                                            <p:fltVal val="0.0248"/>
                                          </p:val>
                                        </p:tav>
                                        <p:tav tm="91000">
                                          <p:val>
                                            <p:fltVal val="0.0249"/>
                                          </p:val>
                                        </p:tav>
                                        <p:tav tm="92100">
                                          <p:val>
                                            <p:fltVal val="0.0247"/>
                                          </p:val>
                                        </p:tav>
                                        <p:tav tm="93300">
                                          <p:val>
                                            <p:fltVal val="0.0234"/>
                                          </p:val>
                                        </p:tav>
                                        <p:tav tm="94400">
                                          <p:val>
                                            <p:fltVal val="0.0202"/>
                                          </p:val>
                                        </p:tav>
                                        <p:tav tm="95500">
                                          <p:val>
                                            <p:fltVal val="0.0143"/>
                                          </p:val>
                                        </p:tav>
                                        <p:tav tm="96600">
                                          <p:val>
                                            <p:fltVal val="0.0071"/>
                                          </p:val>
                                        </p:tav>
                                        <p:tav tm="97800">
                                          <p:val>
                                            <p:fltVal val="0.0027"/>
                                          </p:val>
                                        </p:tav>
                                        <p:tav tm="9890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0.9999"/>
                                          </p:val>
                                        </p:tav>
                                        <p:tav tm="2300">
                                          <p:val>
                                            <p:fltVal val="0.9994"/>
                                          </p:val>
                                        </p:tav>
                                        <p:tav tm="3400">
                                          <p:val>
                                            <p:fltVal val="0.9981"/>
                                          </p:val>
                                        </p:tav>
                                        <p:tav tm="4500">
                                          <p:val>
                                            <p:fltVal val="0.9955"/>
                                          </p:val>
                                        </p:tav>
                                        <p:tav tm="5600">
                                          <p:val>
                                            <p:fltVal val="0.9913"/>
                                          </p:val>
                                        </p:tav>
                                        <p:tav tm="6700">
                                          <p:val>
                                            <p:fltVal val="0.985"/>
                                          </p:val>
                                        </p:tav>
                                        <p:tav tm="7900">
                                          <p:val>
                                            <p:fltVal val="0.9763"/>
                                          </p:val>
                                        </p:tav>
                                        <p:tav tm="9000">
                                          <p:val>
                                            <p:fltVal val="0.9646"/>
                                          </p:val>
                                        </p:tav>
                                        <p:tav tm="10100">
                                          <p:val>
                                            <p:fltVal val="0.9497"/>
                                          </p:val>
                                        </p:tav>
                                        <p:tav tm="11200">
                                          <p:val>
                                            <p:fltVal val="0.9348"/>
                                          </p:val>
                                        </p:tav>
                                        <p:tav tm="12400">
                                          <p:val>
                                            <p:fltVal val="0.9232"/>
                                          </p:val>
                                        </p:tav>
                                        <p:tav tm="13500">
                                          <p:val>
                                            <p:fltVal val="0.9146"/>
                                          </p:val>
                                        </p:tav>
                                        <p:tav tm="14600">
                                          <p:val>
                                            <p:fltVal val="0.9084"/>
                                          </p:val>
                                        </p:tav>
                                        <p:tav tm="15700">
                                          <p:val>
                                            <p:fltVal val="0.9042"/>
                                          </p:val>
                                        </p:tav>
                                        <p:tav tm="16900">
                                          <p:val>
                                            <p:fltVal val="0.9017"/>
                                          </p:val>
                                        </p:tav>
                                        <p:tav tm="1800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00">
                                          <p:val>
                                            <p:fltVal val="0.8999"/>
                                          </p:val>
                                        </p:tav>
                                        <p:tav tm="21300">
                                          <p:val>
                                            <p:fltVal val="0.9006"/>
                                          </p:val>
                                        </p:tav>
                                        <p:tav tm="2250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00">
                                          <p:val>
                                            <p:fltVal val="0.9362"/>
                                          </p:val>
                                        </p:tav>
                                        <p:tav tm="25800">
                                          <p:val>
                                            <p:fltVal val="0.9659"/>
                                          </p:val>
                                        </p:tav>
                                        <p:tav tm="27000">
                                          <p:val>
                                            <p:fltVal val="0.9858"/>
                                          </p:val>
                                        </p:tav>
                                        <p:tav tm="28100">
                                          <p:val>
                                            <p:fltVal val="0.9959"/>
                                          </p:val>
                                        </p:tav>
                                        <p:tav tm="29200">
                                          <p:val>
                                            <p:fltVal val="0.9995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0.9998"/>
                                          </p:val>
                                        </p:tav>
                                        <p:tav tm="68500">
                                          <p:val>
                                            <p:fltVal val="0.9987"/>
                                          </p:val>
                                        </p:tav>
                                        <p:tav tm="69700">
                                          <p:val>
                                            <p:fltVal val="0.9955"/>
                                          </p:val>
                                        </p:tav>
                                        <p:tav tm="70800">
                                          <p:val>
                                            <p:fltVal val="0.9888"/>
                                          </p:val>
                                        </p:tav>
                                        <p:tav tm="71900">
                                          <p:val>
                                            <p:fltVal val="0.9775"/>
                                          </p:val>
                                        </p:tav>
                                        <p:tav tm="73000">
                                          <p:val>
                                            <p:fltVal val="0.9605"/>
                                          </p:val>
                                        </p:tav>
                                        <p:tav tm="74200">
                                          <p:val>
                                            <p:fltVal val="0.9385"/>
                                          </p:val>
                                        </p:tav>
                                        <p:tav tm="7530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00">
                                          <p:val>
                                            <p:fltVal val="0.9042"/>
                                          </p:val>
                                        </p:tav>
                                        <p:tav tm="78600">
                                          <p:val>
                                            <p:fltVal val="0.901"/>
                                          </p:val>
                                        </p:tav>
                                        <p:tav tm="7980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00">
                                          <p:val>
                                            <p:fltVal val="0.901"/>
                                          </p:val>
                                        </p:tav>
                                        <p:tav tm="83100">
                                          <p:val>
                                            <p:fltVal val="0.9061"/>
                                          </p:val>
                                        </p:tav>
                                        <p:tav tm="84300">
                                          <p:val>
                                            <p:fltVal val="0.9186"/>
                                          </p:val>
                                        </p:tav>
                                        <p:tav tm="85400">
                                          <p:val>
                                            <p:fltVal val="0.942"/>
                                          </p:val>
                                        </p:tav>
                                        <p:tav tm="86500">
                                          <p:val>
                                            <p:fltVal val="0.9709"/>
                                          </p:val>
                                        </p:tav>
                                        <p:tav tm="87600">
                                          <p:val>
                                            <p:fltVal val="0.9885"/>
                                          </p:val>
                                        </p:tav>
                                        <p:tav tm="88800">
                                          <p:val>
                                            <p:fltVal val="0.997"/>
                                          </p:val>
                                        </p:tav>
                                        <p:tav tm="89900">
                                          <p:val>
                                            <p:fltVal val="0.9997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88565" y="264974"/>
            <a:ext cx="567059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Біологічні методи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93790" y="2527221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>
            <p:custDataLst>
              <p:tags r:id="rId3"/>
            </p:custDataLst>
          </p:nvPr>
        </p:nvSpPr>
        <p:spPr>
          <a:xfrm>
            <a:off x="793790" y="3377684"/>
            <a:ext cx="3428881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Metarhizium anisopliae</a:t>
            </a:r>
            <a:endParaRPr lang="en-US" sz="3200" dirty="0"/>
          </a:p>
        </p:txBody>
      </p:sp>
      <p:sp>
        <p:nvSpPr>
          <p:cNvPr id="5" name="Text 2"/>
          <p:cNvSpPr/>
          <p:nvPr>
            <p:custDataLst>
              <p:tags r:id="rId4"/>
            </p:custDataLst>
          </p:nvPr>
        </p:nvSpPr>
        <p:spPr>
          <a:xfrm>
            <a:off x="793790" y="3868103"/>
            <a:ext cx="6379607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грибок-ентомопатоген</a:t>
            </a:r>
            <a:r>
              <a:rPr lang="en-US" sz="32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3200" dirty="0"/>
          </a:p>
        </p:txBody>
      </p:sp>
      <p:pic>
        <p:nvPicPr>
          <p:cNvPr id="6" name="Image 1" descr="preencoded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456884" y="2527221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>
            <p:custDataLst>
              <p:tags r:id="rId7"/>
            </p:custDataLst>
          </p:nvPr>
        </p:nvSpPr>
        <p:spPr>
          <a:xfrm>
            <a:off x="7456884" y="3377684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Beauveria bassiana</a:t>
            </a:r>
            <a:endParaRPr lang="en-US" sz="3200" dirty="0"/>
          </a:p>
        </p:txBody>
      </p:sp>
      <p:sp>
        <p:nvSpPr>
          <p:cNvPr id="8" name="Text 4"/>
          <p:cNvSpPr/>
          <p:nvPr>
            <p:custDataLst>
              <p:tags r:id="rId8"/>
            </p:custDataLst>
          </p:nvPr>
        </p:nvSpPr>
        <p:spPr>
          <a:xfrm>
            <a:off x="7456884" y="3868103"/>
            <a:ext cx="6379726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перспективний агент.</a:t>
            </a:r>
            <a:endParaRPr lang="en-US" sz="32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93790" y="4797981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>
            <p:custDataLst>
              <p:tags r:id="rId11"/>
            </p:custDataLst>
          </p:nvPr>
        </p:nvSpPr>
        <p:spPr>
          <a:xfrm>
            <a:off x="793790" y="5648444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Птахи</a:t>
            </a:r>
            <a:endParaRPr lang="en-US" sz="3200" dirty="0"/>
          </a:p>
        </p:txBody>
      </p:sp>
      <p:sp>
        <p:nvSpPr>
          <p:cNvPr id="11" name="Text 6"/>
          <p:cNvSpPr/>
          <p:nvPr/>
        </p:nvSpPr>
        <p:spPr>
          <a:xfrm>
            <a:off x="793790" y="6138863"/>
            <a:ext cx="6379607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шпаки, деркачі, чайки — природні регулятори чисельності.</a:t>
            </a:r>
            <a:endParaRPr lang="en-US" sz="32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456884" y="4797981"/>
            <a:ext cx="566976" cy="566976"/>
          </a:xfrm>
          <a:prstGeom prst="rect">
            <a:avLst/>
          </a:prstGeom>
        </p:spPr>
      </p:pic>
      <p:sp>
        <p:nvSpPr>
          <p:cNvPr id="13" name="Text 7"/>
          <p:cNvSpPr/>
          <p:nvPr>
            <p:custDataLst>
              <p:tags r:id="rId14"/>
            </p:custDataLst>
          </p:nvPr>
        </p:nvSpPr>
        <p:spPr>
          <a:xfrm>
            <a:off x="7456884" y="5648444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Пастки</a:t>
            </a:r>
            <a:endParaRPr lang="en-US" sz="3200" dirty="0"/>
          </a:p>
        </p:txBody>
      </p:sp>
      <p:sp>
        <p:nvSpPr>
          <p:cNvPr id="14" name="Text 8"/>
          <p:cNvSpPr/>
          <p:nvPr/>
        </p:nvSpPr>
        <p:spPr>
          <a:xfrm>
            <a:off x="7456884" y="6138863"/>
            <a:ext cx="6379726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з феромонами і приманками.</a:t>
            </a:r>
            <a:endParaRPr lang="en-US" sz="3200" b="1" dirty="0">
              <a:solidFill>
                <a:schemeClr val="tx1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pic>
        <p:nvPicPr>
          <p:cNvPr id="15" name="Picture 14"/>
          <p:cNvPicPr/>
          <p:nvPr/>
        </p:nvPicPr>
        <p:blipFill>
          <a:blip r:embed="rId15"/>
          <a:stretch>
            <a:fillRect/>
          </a:stretch>
        </p:blipFill>
        <p:spPr>
          <a:xfrm>
            <a:off x="10858500" y="264795"/>
            <a:ext cx="3658235" cy="226250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870" y="264795"/>
            <a:ext cx="3525520" cy="21996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692255" y="3731895"/>
            <a:ext cx="2824480" cy="1879600"/>
          </a:xfrm>
          <a:prstGeom prst="rect">
            <a:avLst/>
          </a:prstGeom>
        </p:spPr>
      </p:pic>
      <p:pic>
        <p:nvPicPr>
          <p:cNvPr id="20" name="3D-модель 1" descr="Grasshopper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32810" y="3731895"/>
            <a:ext cx="2773045" cy="2006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72050" y="6501765"/>
            <a:ext cx="2303145" cy="1727835"/>
          </a:xfrm>
          <a:prstGeom prst="rect">
            <a:avLst/>
          </a:prstGeom>
        </p:spPr>
      </p:pic>
      <p:pic>
        <p:nvPicPr>
          <p:cNvPr id="19" name="Picture 18"/>
          <p:cNvPicPr/>
          <p:nvPr/>
        </p:nvPicPr>
        <p:blipFill>
          <a:blip r:embed="rId20"/>
          <a:stretch>
            <a:fillRect/>
          </a:stretch>
        </p:blipFill>
        <p:spPr>
          <a:xfrm>
            <a:off x="9973945" y="6638290"/>
            <a:ext cx="4542790" cy="1681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-0.0012"/>
                                          </p:val>
                                        </p:tav>
                                        <p:tav tm="2300">
                                          <p:val>
                                            <p:fltVal val="-0.0098"/>
                                          </p:val>
                                        </p:tav>
                                        <p:tav tm="3400">
                                          <p:val>
                                            <p:fltVal val="-0.033"/>
                                          </p:val>
                                        </p:tav>
                                        <p:tav tm="4500">
                                          <p:val>
                                            <p:fltVal val="-0.0789"/>
                                          </p:val>
                                        </p:tav>
                                        <p:tav tm="5600">
                                          <p:val>
                                            <p:fltVal val="-0.1548"/>
                                          </p:val>
                                        </p:tav>
                                        <p:tav tm="6700">
                                          <p:val>
                                            <p:fltVal val="-0.267"/>
                                          </p:val>
                                        </p:tav>
                                        <p:tav tm="7900">
                                          <p:val>
                                            <p:fltVal val="-0.4235"/>
                                          </p:val>
                                        </p:tav>
                                        <p:tav tm="9000">
                                          <p:val>
                                            <p:fltVal val="-0.6337"/>
                                          </p:val>
                                        </p:tav>
                                        <p:tav tm="10100">
                                          <p:val>
                                            <p:fltVal val="-0.9013"/>
                                          </p:val>
                                        </p:tav>
                                        <p:tav tm="11200">
                                          <p:val>
                                            <p:fltVal val="-1.2353"/>
                                          </p:val>
                                        </p:tav>
                                        <p:tav tm="12400">
                                          <p:val>
                                            <p:fltVal val="-1.647"/>
                                          </p:val>
                                        </p:tav>
                                        <p:tav tm="13500">
                                          <p:val>
                                            <p:fltVal val="-2.0869"/>
                                          </p:val>
                                        </p:tav>
                                        <p:tav tm="14600">
                                          <p:val>
                                            <p:fltVal val="-2.4538"/>
                                          </p:val>
                                        </p:tav>
                                        <p:tav tm="15700">
                                          <p:val>
                                            <p:fltVal val="-2.7534"/>
                                          </p:val>
                                        </p:tav>
                                        <p:tav tm="16900">
                                          <p:val>
                                            <p:fltVal val="-2.9876"/>
                                          </p:val>
                                        </p:tav>
                                        <p:tav tm="1800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00">
                                          <p:val>
                                            <p:fltVal val="-3.3906"/>
                                          </p:val>
                                        </p:tav>
                                        <p:tav tm="21300">
                                          <p:val>
                                            <p:fltVal val="-3.4488"/>
                                          </p:val>
                                        </p:tav>
                                        <p:tav tm="2250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00">
                                          <p:val>
                                            <p:fltVal val="-3.4998"/>
                                          </p:val>
                                        </p:tav>
                                        <p:tav tm="25800">
                                          <p:val>
                                            <p:fltVal val="-3.0301"/>
                                          </p:val>
                                        </p:tav>
                                        <p:tav tm="27000">
                                          <p:val>
                                            <p:fltVal val="-0.9661"/>
                                          </p:val>
                                        </p:tav>
                                        <p:tav tm="28100">
                                          <p:val>
                                            <p:fltVal val="2.1525"/>
                                          </p:val>
                                        </p:tav>
                                        <p:tav tm="29200">
                                          <p:val>
                                            <p:fltVal val="6.1215"/>
                                          </p:val>
                                        </p:tav>
                                        <p:tav tm="30300">
                                          <p:val>
                                            <p:fltVal val="10.8322"/>
                                          </p:val>
                                        </p:tav>
                                        <p:tav tm="31500">
                                          <p:val>
                                            <p:fltVal val="16.2132"/>
                                          </p:val>
                                        </p:tav>
                                        <p:tav tm="32600">
                                          <p:val>
                                            <p:fltVal val="22.2128"/>
                                          </p:val>
                                        </p:tav>
                                        <p:tav tm="33700">
                                          <p:val>
                                            <p:fltVal val="28.7297"/>
                                          </p:val>
                                        </p:tav>
                                        <p:tav tm="34800">
                                          <p:val>
                                            <p:fltVal val="35.8493"/>
                                          </p:val>
                                        </p:tav>
                                        <p:tav tm="36000">
                                          <p:val>
                                            <p:fltVal val="43.4888"/>
                                          </p:val>
                                        </p:tav>
                                        <p:tav tm="3710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00">
                                          <p:val>
                                            <p:fltVal val="69.3155"/>
                                          </p:val>
                                        </p:tav>
                                        <p:tav tm="40500">
                                          <p:val>
                                            <p:fltVal val="78.8364"/>
                                          </p:val>
                                        </p:tav>
                                        <p:tav tm="4160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00">
                                          <p:val>
                                            <p:fltVal val="109.8461"/>
                                          </p:val>
                                        </p:tav>
                                        <p:tav tm="44900">
                                          <p:val>
                                            <p:fltVal val="121.0232"/>
                                          </p:val>
                                        </p:tav>
                                        <p:tav tm="46100">
                                          <p:val>
                                            <p:fltVal val="132.5899"/>
                                          </p:val>
                                        </p:tav>
                                        <p:tav tm="47200">
                                          <p:val>
                                            <p:fltVal val="144.5376"/>
                                          </p:val>
                                        </p:tav>
                                        <p:tav tm="4830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00">
                                          <p:val>
                                            <p:fltVal val="169.43021"/>
                                          </p:val>
                                        </p:tav>
                                        <p:tav tm="50600">
                                          <p:val>
                                            <p:fltVal val="182.34309"/>
                                          </p:val>
                                        </p:tav>
                                        <p:tav tm="51700">
                                          <p:val>
                                            <p:fltVal val="195.1411"/>
                                          </p:val>
                                        </p:tav>
                                        <p:tav tm="52800">
                                          <p:val>
                                            <p:fltVal val="207.6945"/>
                                          </p:val>
                                        </p:tav>
                                        <p:tav tm="53900">
                                          <p:val>
                                            <p:fltVal val="219.77251"/>
                                          </p:val>
                                        </p:tav>
                                        <p:tav tm="55100">
                                          <p:val>
                                            <p:fltVal val="231.4814"/>
                                          </p:val>
                                        </p:tav>
                                        <p:tav tm="5620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0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00">
                                          <p:val>
                                            <p:fltVal val="274.63501"/>
                                          </p:val>
                                        </p:tav>
                                        <p:tav tm="6070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0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00">
                                          <p:val>
                                            <p:fltVal val="310.96921"/>
                                          </p:val>
                                        </p:tav>
                                        <p:tav tm="65200">
                                          <p:val>
                                            <p:fltVal val="318.88379"/>
                                          </p:val>
                                        </p:tav>
                                        <p:tav tm="6630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0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00">
                                          <p:val>
                                            <p:fltVal val="339.6712"/>
                                          </p:val>
                                        </p:tav>
                                        <p:tav tm="69700">
                                          <p:val>
                                            <p:fltVal val="345.43851"/>
                                          </p:val>
                                        </p:tav>
                                        <p:tav tm="7080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0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00">
                                          <p:val>
                                            <p:fltVal val="358.80179"/>
                                          </p:val>
                                        </p:tav>
                                        <p:tav tm="74200">
                                          <p:val>
                                            <p:fltVal val="361.63531"/>
                                          </p:val>
                                        </p:tav>
                                        <p:tav tm="7530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0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00">
                                          <p:val>
                                            <p:fltVal val="363.38339"/>
                                          </p:val>
                                        </p:tav>
                                        <p:tav tm="7980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00">
                                          <p:val>
                                            <p:fltVal val="362.4227"/>
                                          </p:val>
                                        </p:tav>
                                        <p:tav tm="83100">
                                          <p:val>
                                            <p:fltVal val="361.7569"/>
                                          </p:val>
                                        </p:tav>
                                        <p:tav tm="84300">
                                          <p:val>
                                            <p:fltVal val="361.0874"/>
                                          </p:val>
                                        </p:tav>
                                        <p:tav tm="85400">
                                          <p:val>
                                            <p:fltVal val="360.6105"/>
                                          </p:val>
                                        </p:tav>
                                        <p:tav tm="8650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00">
                                          <p:val>
                                            <p:fltVal val="360.1188"/>
                                          </p:val>
                                        </p:tav>
                                        <p:tav tm="88800">
                                          <p:val>
                                            <p:fltVal val="360.03021"/>
                                          </p:val>
                                        </p:tav>
                                        <p:tav tm="8990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00">
                                          <p:val>
                                            <p:fltVal val="360"/>
                                          </p:val>
                                        </p:tav>
                                        <p:tav tm="92100">
                                          <p:val>
                                            <p:fltVal val="360"/>
                                          </p:val>
                                        </p:tav>
                                        <p:tav tm="93300">
                                          <p:val>
                                            <p:fltVal val="360"/>
                                          </p:val>
                                        </p:tav>
                                        <p:tav tm="94400">
                                          <p:val>
                                            <p:fltVal val="360"/>
                                          </p:val>
                                        </p:tav>
                                        <p:tav tm="95500">
                                          <p:val>
                                            <p:fltVal val="360"/>
                                          </p:val>
                                        </p:tav>
                                        <p:tav tm="96600">
                                          <p:val>
                                            <p:fltVal val="360"/>
                                          </p:val>
                                        </p:tav>
                                        <p:tav tm="97800">
                                          <p:val>
                                            <p:fltVal val="360"/>
                                          </p:val>
                                        </p:tav>
                                        <p:tav tm="9890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0"/>
                                          </p:val>
                                        </p:tav>
                                        <p:tav tm="2300">
                                          <p:val>
                                            <p:fltVal val="-10E-5"/>
                                          </p:val>
                                        </p:tav>
                                        <p:tav tm="3400">
                                          <p:val>
                                            <p:fltVal val="-0.0004"/>
                                          </p:val>
                                        </p:tav>
                                        <p:tav tm="4500">
                                          <p:val>
                                            <p:fltVal val="-0.0011"/>
                                          </p:val>
                                        </p:tav>
                                        <p:tav tm="5600">
                                          <p:val>
                                            <p:fltVal val="-0.0021"/>
                                          </p:val>
                                        </p:tav>
                                        <p:tav tm="6700">
                                          <p:val>
                                            <p:fltVal val="-0.0037"/>
                                          </p:val>
                                        </p:tav>
                                        <p:tav tm="7900">
                                          <p:val>
                                            <p:fltVal val="-0.0059"/>
                                          </p:val>
                                        </p:tav>
                                        <p:tav tm="9000">
                                          <p:val>
                                            <p:fltVal val="-0.0088"/>
                                          </p:val>
                                        </p:tav>
                                        <p:tav tm="10100">
                                          <p:val>
                                            <p:fltVal val="-0.0125"/>
                                          </p:val>
                                        </p:tav>
                                        <p:tav tm="11200">
                                          <p:val>
                                            <p:fltVal val="-0.0162"/>
                                          </p:val>
                                        </p:tav>
                                        <p:tav tm="12400">
                                          <p:val>
                                            <p:fltVal val="-0.0191"/>
                                          </p:val>
                                        </p:tav>
                                        <p:tav tm="13500">
                                          <p:val>
                                            <p:fltVal val="-0.0213"/>
                                          </p:val>
                                        </p:tav>
                                        <p:tav tm="14600">
                                          <p:val>
                                            <p:fltVal val="-0.0228"/>
                                          </p:val>
                                        </p:tav>
                                        <p:tav tm="15700">
                                          <p:val>
                                            <p:fltVal val="-0.0239"/>
                                          </p:val>
                                        </p:tav>
                                        <p:tav tm="16900">
                                          <p:val>
                                            <p:fltVal val="-0.0245"/>
                                          </p:val>
                                        </p:tav>
                                        <p:tav tm="1800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00">
                                          <p:val>
                                            <p:fltVal val="-0.0249"/>
                                          </p:val>
                                        </p:tav>
                                        <p:tav tm="21300">
                                          <p:val>
                                            <p:fltVal val="-0.0248"/>
                                          </p:val>
                                        </p:tav>
                                        <p:tav tm="2250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00">
                                          <p:val>
                                            <p:fltVal val="-0.0179"/>
                                          </p:val>
                                        </p:tav>
                                        <p:tav tm="25800">
                                          <p:val>
                                            <p:fltVal val="-0.0113"/>
                                          </p:val>
                                        </p:tav>
                                        <p:tav tm="27000">
                                          <p:val>
                                            <p:fltVal val="-0.0013"/>
                                          </p:val>
                                        </p:tav>
                                        <p:tav tm="28100">
                                          <p:val>
                                            <p:fltVal val="0.0124"/>
                                          </p:val>
                                        </p:tav>
                                        <p:tav tm="29200">
                                          <p:val>
                                            <p:fltVal val="0.0309"/>
                                          </p:val>
                                        </p:tav>
                                        <p:tav tm="30300">
                                          <p:val>
                                            <p:fltVal val="0.0546"/>
                                          </p:val>
                                        </p:tav>
                                        <p:tav tm="31500">
                                          <p:val>
                                            <p:fltVal val="0.0842"/>
                                          </p:val>
                                        </p:tav>
                                        <p:tav tm="32600">
                                          <p:val>
                                            <p:fltVal val="0.1204"/>
                                          </p:val>
                                        </p:tav>
                                        <p:tav tm="33700">
                                          <p:val>
                                            <p:fltVal val="0.1634"/>
                                          </p:val>
                                        </p:tav>
                                        <p:tav tm="34800">
                                          <p:val>
                                            <p:fltVal val="0.2145"/>
                                          </p:val>
                                        </p:tav>
                                        <p:tav tm="36000">
                                          <p:val>
                                            <p:fltVal val="0.2711"/>
                                          </p:val>
                                        </p:tav>
                                        <p:tav tm="3710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00">
                                          <p:val>
                                            <p:fltVal val="0.3973"/>
                                          </p:val>
                                        </p:tav>
                                        <p:tav tm="40500">
                                          <p:val>
                                            <p:fltVal val="0.4256"/>
                                          </p:val>
                                        </p:tav>
                                        <p:tav tm="4160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00">
                                          <p:val>
                                            <p:fltVal val="0.4786"/>
                                          </p:val>
                                        </p:tav>
                                        <p:tav tm="44900">
                                          <p:val>
                                            <p:fltVal val="0.4878"/>
                                          </p:val>
                                        </p:tav>
                                        <p:tav tm="46100">
                                          <p:val>
                                            <p:fltVal val="0.4939"/>
                                          </p:val>
                                        </p:tav>
                                        <p:tav tm="47200">
                                          <p:val>
                                            <p:fltVal val="0.4975"/>
                                          </p:val>
                                        </p:tav>
                                        <p:tav tm="48300">
                                          <p:val>
                                            <p:fltVal val="0.4993"/>
                                          </p:val>
                                        </p:tav>
                                        <p:tav tm="49400">
                                          <p:val>
                                            <p:fltVal val="0.4999"/>
                                          </p:val>
                                        </p:tav>
                                        <p:tav tm="50600">
                                          <p:val>
                                            <p:fltVal val="0.4999"/>
                                          </p:val>
                                        </p:tav>
                                        <p:tav tm="51700">
                                          <p:val>
                                            <p:fltVal val="0.4998"/>
                                          </p:val>
                                        </p:tav>
                                        <p:tav tm="52800">
                                          <p:val>
                                            <p:fltVal val="0.4988"/>
                                          </p:val>
                                        </p:tav>
                                        <p:tav tm="53900">
                                          <p:val>
                                            <p:fltVal val="0.4965"/>
                                          </p:val>
                                        </p:tav>
                                        <p:tav tm="55100">
                                          <p:val>
                                            <p:fltVal val="0.4921"/>
                                          </p:val>
                                        </p:tav>
                                        <p:tav tm="5620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00">
                                          <p:val>
                                            <p:fltVal val="0.4603"/>
                                          </p:val>
                                        </p:tav>
                                        <p:tav tm="59500">
                                          <p:val>
                                            <p:fltVal val="0.4411"/>
                                          </p:val>
                                        </p:tav>
                                        <p:tav tm="6070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00">
                                          <p:val>
                                            <p:fltVal val="0.3499"/>
                                          </p:val>
                                        </p:tav>
                                        <p:tav tm="64000">
                                          <p:val>
                                            <p:fltVal val="0.306"/>
                                          </p:val>
                                        </p:tav>
                                        <p:tav tm="65200">
                                          <p:val>
                                            <p:fltVal val="0.2544"/>
                                          </p:val>
                                        </p:tav>
                                        <p:tav tm="66300">
                                          <p:val>
                                            <p:fltVal val="0.1981"/>
                                          </p:val>
                                        </p:tav>
                                        <p:tav tm="67400">
                                          <p:val>
                                            <p:fltVal val="0.1498"/>
                                          </p:val>
                                        </p:tav>
                                        <p:tav tm="68500">
                                          <p:val>
                                            <p:fltVal val="0.1087"/>
                                          </p:val>
                                        </p:tav>
                                        <p:tav tm="69700">
                                          <p:val>
                                            <p:fltVal val="0.0748"/>
                                          </p:val>
                                        </p:tav>
                                        <p:tav tm="70800">
                                          <p:val>
                                            <p:fltVal val="0.0473"/>
                                          </p:val>
                                        </p:tav>
                                        <p:tav tm="71900">
                                          <p:val>
                                            <p:fltVal val="0.0251"/>
                                          </p:val>
                                        </p:tav>
                                        <p:tav tm="73000">
                                          <p:val>
                                            <p:fltVal val="0.0082"/>
                                          </p:val>
                                        </p:tav>
                                        <p:tav tm="74200">
                                          <p:val>
                                            <p:fltVal val="-0.0044"/>
                                          </p:val>
                                        </p:tav>
                                        <p:tav tm="7530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00">
                                          <p:val>
                                            <p:fltVal val="-0.0227"/>
                                          </p:val>
                                        </p:tav>
                                        <p:tav tm="78600">
                                          <p:val>
                                            <p:fltVal val="-0.0244"/>
                                          </p:val>
                                        </p:tav>
                                        <p:tav tm="7980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00">
                                          <p:val>
                                            <p:fltVal val="-0.0244"/>
                                          </p:val>
                                        </p:tav>
                                        <p:tav tm="83100">
                                          <p:val>
                                            <p:fltVal val="-0.0219"/>
                                          </p:val>
                                        </p:tav>
                                        <p:tav tm="84300">
                                          <p:val>
                                            <p:fltVal val="-0.0156"/>
                                          </p:val>
                                        </p:tav>
                                        <p:tav tm="85400">
                                          <p:val>
                                            <p:fltVal val="-0.0039"/>
                                          </p:val>
                                        </p:tav>
                                        <p:tav tm="86500">
                                          <p:val>
                                            <p:fltVal val="0.0104"/>
                                          </p:val>
                                        </p:tav>
                                        <p:tav tm="87600">
                                          <p:val>
                                            <p:fltVal val="0.0192"/>
                                          </p:val>
                                        </p:tav>
                                        <p:tav tm="88800">
                                          <p:val>
                                            <p:fltVal val="0.0235"/>
                                          </p:val>
                                        </p:tav>
                                        <p:tav tm="89900">
                                          <p:val>
                                            <p:fltVal val="0.0248"/>
                                          </p:val>
                                        </p:tav>
                                        <p:tav tm="91000">
                                          <p:val>
                                            <p:fltVal val="0.0249"/>
                                          </p:val>
                                        </p:tav>
                                        <p:tav tm="92100">
                                          <p:val>
                                            <p:fltVal val="0.0247"/>
                                          </p:val>
                                        </p:tav>
                                        <p:tav tm="93300">
                                          <p:val>
                                            <p:fltVal val="0.0234"/>
                                          </p:val>
                                        </p:tav>
                                        <p:tav tm="94400">
                                          <p:val>
                                            <p:fltVal val="0.0202"/>
                                          </p:val>
                                        </p:tav>
                                        <p:tav tm="95500">
                                          <p:val>
                                            <p:fltVal val="0.0143"/>
                                          </p:val>
                                        </p:tav>
                                        <p:tav tm="96600">
                                          <p:val>
                                            <p:fltVal val="0.0071"/>
                                          </p:val>
                                        </p:tav>
                                        <p:tav tm="97800">
                                          <p:val>
                                            <p:fltVal val="0.0027"/>
                                          </p:val>
                                        </p:tav>
                                        <p:tav tm="9890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0.9999"/>
                                          </p:val>
                                        </p:tav>
                                        <p:tav tm="2300">
                                          <p:val>
                                            <p:fltVal val="0.9994"/>
                                          </p:val>
                                        </p:tav>
                                        <p:tav tm="3400">
                                          <p:val>
                                            <p:fltVal val="0.9981"/>
                                          </p:val>
                                        </p:tav>
                                        <p:tav tm="4500">
                                          <p:val>
                                            <p:fltVal val="0.9955"/>
                                          </p:val>
                                        </p:tav>
                                        <p:tav tm="5600">
                                          <p:val>
                                            <p:fltVal val="0.9913"/>
                                          </p:val>
                                        </p:tav>
                                        <p:tav tm="6700">
                                          <p:val>
                                            <p:fltVal val="0.985"/>
                                          </p:val>
                                        </p:tav>
                                        <p:tav tm="7900">
                                          <p:val>
                                            <p:fltVal val="0.9763"/>
                                          </p:val>
                                        </p:tav>
                                        <p:tav tm="9000">
                                          <p:val>
                                            <p:fltVal val="0.9646"/>
                                          </p:val>
                                        </p:tav>
                                        <p:tav tm="10100">
                                          <p:val>
                                            <p:fltVal val="0.9497"/>
                                          </p:val>
                                        </p:tav>
                                        <p:tav tm="11200">
                                          <p:val>
                                            <p:fltVal val="0.9348"/>
                                          </p:val>
                                        </p:tav>
                                        <p:tav tm="12400">
                                          <p:val>
                                            <p:fltVal val="0.9232"/>
                                          </p:val>
                                        </p:tav>
                                        <p:tav tm="13500">
                                          <p:val>
                                            <p:fltVal val="0.9146"/>
                                          </p:val>
                                        </p:tav>
                                        <p:tav tm="14600">
                                          <p:val>
                                            <p:fltVal val="0.9084"/>
                                          </p:val>
                                        </p:tav>
                                        <p:tav tm="15700">
                                          <p:val>
                                            <p:fltVal val="0.9042"/>
                                          </p:val>
                                        </p:tav>
                                        <p:tav tm="16900">
                                          <p:val>
                                            <p:fltVal val="0.9017"/>
                                          </p:val>
                                        </p:tav>
                                        <p:tav tm="1800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00">
                                          <p:val>
                                            <p:fltVal val="0.8999"/>
                                          </p:val>
                                        </p:tav>
                                        <p:tav tm="21300">
                                          <p:val>
                                            <p:fltVal val="0.9006"/>
                                          </p:val>
                                        </p:tav>
                                        <p:tav tm="2250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00">
                                          <p:val>
                                            <p:fltVal val="0.9362"/>
                                          </p:val>
                                        </p:tav>
                                        <p:tav tm="25800">
                                          <p:val>
                                            <p:fltVal val="0.9659"/>
                                          </p:val>
                                        </p:tav>
                                        <p:tav tm="27000">
                                          <p:val>
                                            <p:fltVal val="0.9858"/>
                                          </p:val>
                                        </p:tav>
                                        <p:tav tm="28100">
                                          <p:val>
                                            <p:fltVal val="0.9959"/>
                                          </p:val>
                                        </p:tav>
                                        <p:tav tm="29200">
                                          <p:val>
                                            <p:fltVal val="0.9995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0.9998"/>
                                          </p:val>
                                        </p:tav>
                                        <p:tav tm="68500">
                                          <p:val>
                                            <p:fltVal val="0.9987"/>
                                          </p:val>
                                        </p:tav>
                                        <p:tav tm="69700">
                                          <p:val>
                                            <p:fltVal val="0.9955"/>
                                          </p:val>
                                        </p:tav>
                                        <p:tav tm="70800">
                                          <p:val>
                                            <p:fltVal val="0.9888"/>
                                          </p:val>
                                        </p:tav>
                                        <p:tav tm="71900">
                                          <p:val>
                                            <p:fltVal val="0.9775"/>
                                          </p:val>
                                        </p:tav>
                                        <p:tav tm="73000">
                                          <p:val>
                                            <p:fltVal val="0.9605"/>
                                          </p:val>
                                        </p:tav>
                                        <p:tav tm="74200">
                                          <p:val>
                                            <p:fltVal val="0.9385"/>
                                          </p:val>
                                        </p:tav>
                                        <p:tav tm="7530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00">
                                          <p:val>
                                            <p:fltVal val="0.9042"/>
                                          </p:val>
                                        </p:tav>
                                        <p:tav tm="78600">
                                          <p:val>
                                            <p:fltVal val="0.901"/>
                                          </p:val>
                                        </p:tav>
                                        <p:tav tm="7980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00">
                                          <p:val>
                                            <p:fltVal val="0.901"/>
                                          </p:val>
                                        </p:tav>
                                        <p:tav tm="83100">
                                          <p:val>
                                            <p:fltVal val="0.9061"/>
                                          </p:val>
                                        </p:tav>
                                        <p:tav tm="84300">
                                          <p:val>
                                            <p:fltVal val="0.9186"/>
                                          </p:val>
                                        </p:tav>
                                        <p:tav tm="85400">
                                          <p:val>
                                            <p:fltVal val="0.942"/>
                                          </p:val>
                                        </p:tav>
                                        <p:tav tm="86500">
                                          <p:val>
                                            <p:fltVal val="0.9709"/>
                                          </p:val>
                                        </p:tav>
                                        <p:tav tm="87600">
                                          <p:val>
                                            <p:fltVal val="0.9885"/>
                                          </p:val>
                                        </p:tav>
                                        <p:tav tm="88800">
                                          <p:val>
                                            <p:fltVal val="0.997"/>
                                          </p:val>
                                        </p:tav>
                                        <p:tav tm="89900">
                                          <p:val>
                                            <p:fltVal val="0.9997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73073" y="607457"/>
            <a:ext cx="7053501" cy="69020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06747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Лабораторна модель (1)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1"/>
          <p:cNvSpPr/>
          <p:nvPr>
            <p:custDataLst>
              <p:tags r:id="rId1"/>
            </p:custDataLst>
          </p:nvPr>
        </p:nvSpPr>
        <p:spPr>
          <a:xfrm>
            <a:off x="773073" y="1628894"/>
            <a:ext cx="7597854" cy="1333619"/>
          </a:xfrm>
          <a:prstGeom prst="roundRect">
            <a:avLst>
              <a:gd name="adj" fmla="val 10970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5" name="Shape 2"/>
          <p:cNvSpPr/>
          <p:nvPr>
            <p:custDataLst>
              <p:tags r:id="rId2"/>
            </p:custDataLst>
          </p:nvPr>
        </p:nvSpPr>
        <p:spPr>
          <a:xfrm>
            <a:off x="742593" y="1628894"/>
            <a:ext cx="121920" cy="1333619"/>
          </a:xfrm>
          <a:prstGeom prst="roundRect">
            <a:avLst>
              <a:gd name="adj" fmla="val 163064"/>
            </a:avLst>
          </a:prstGeom>
          <a:solidFill>
            <a:srgbClr val="006747"/>
          </a:solidFill>
        </p:spPr>
      </p:sp>
      <p:sp>
        <p:nvSpPr>
          <p:cNvPr id="6" name="Text 3"/>
          <p:cNvSpPr/>
          <p:nvPr>
            <p:custDataLst>
              <p:tags r:id="rId3"/>
            </p:custDataLst>
          </p:nvPr>
        </p:nvSpPr>
        <p:spPr>
          <a:xfrm>
            <a:off x="1115854" y="1880235"/>
            <a:ext cx="2761178" cy="34504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4A4A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Камера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/>
          <p:nvPr>
            <p:custDataLst>
              <p:tags r:id="rId4"/>
            </p:custDataLst>
          </p:nvPr>
        </p:nvSpPr>
        <p:spPr>
          <a:xfrm>
            <a:off x="1115854" y="2357795"/>
            <a:ext cx="7003733" cy="3533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контейнер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 45×30×30 см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B4A4A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>
            <p:custDataLst>
              <p:tags r:id="rId5"/>
            </p:custDataLst>
          </p:nvPr>
        </p:nvSpPr>
        <p:spPr>
          <a:xfrm>
            <a:off x="773073" y="3183374"/>
            <a:ext cx="7597854" cy="1333619"/>
          </a:xfrm>
          <a:prstGeom prst="roundRect">
            <a:avLst>
              <a:gd name="adj" fmla="val 10970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9" name="Shape 6"/>
          <p:cNvSpPr/>
          <p:nvPr>
            <p:custDataLst>
              <p:tags r:id="rId6"/>
            </p:custDataLst>
          </p:nvPr>
        </p:nvSpPr>
        <p:spPr>
          <a:xfrm>
            <a:off x="742593" y="3183374"/>
            <a:ext cx="121920" cy="1333619"/>
          </a:xfrm>
          <a:prstGeom prst="roundRect">
            <a:avLst>
              <a:gd name="adj" fmla="val 163064"/>
            </a:avLst>
          </a:prstGeom>
          <a:solidFill>
            <a:srgbClr val="006747"/>
          </a:solidFill>
        </p:spPr>
      </p:sp>
      <p:sp>
        <p:nvSpPr>
          <p:cNvPr id="10" name="Text 7"/>
          <p:cNvSpPr/>
          <p:nvPr>
            <p:custDataLst>
              <p:tags r:id="rId7"/>
            </p:custDataLst>
          </p:nvPr>
        </p:nvSpPr>
        <p:spPr>
          <a:xfrm>
            <a:off x="1115854" y="3434715"/>
            <a:ext cx="3460909" cy="34504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4A4A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Контроль температури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/>
          <p:nvPr>
            <p:custDataLst>
              <p:tags r:id="rId8"/>
            </p:custDataLst>
          </p:nvPr>
        </p:nvSpPr>
        <p:spPr>
          <a:xfrm>
            <a:off x="1115854" y="3912275"/>
            <a:ext cx="7003733" cy="3533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27–30°C, вологість — 60–80%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B4A4A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>
            <p:custDataLst>
              <p:tags r:id="rId9"/>
            </p:custDataLst>
          </p:nvPr>
        </p:nvSpPr>
        <p:spPr>
          <a:xfrm>
            <a:off x="773073" y="4737854"/>
            <a:ext cx="7597854" cy="1333619"/>
          </a:xfrm>
          <a:prstGeom prst="roundRect">
            <a:avLst>
              <a:gd name="adj" fmla="val 10970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13" name="Shape 10"/>
          <p:cNvSpPr/>
          <p:nvPr>
            <p:custDataLst>
              <p:tags r:id="rId10"/>
            </p:custDataLst>
          </p:nvPr>
        </p:nvSpPr>
        <p:spPr>
          <a:xfrm>
            <a:off x="742593" y="4737854"/>
            <a:ext cx="121920" cy="1333619"/>
          </a:xfrm>
          <a:prstGeom prst="roundRect">
            <a:avLst>
              <a:gd name="adj" fmla="val 163064"/>
            </a:avLst>
          </a:prstGeom>
          <a:solidFill>
            <a:srgbClr val="006747"/>
          </a:solidFill>
        </p:spPr>
      </p:sp>
      <p:sp>
        <p:nvSpPr>
          <p:cNvPr id="14" name="Text 11"/>
          <p:cNvSpPr/>
          <p:nvPr>
            <p:custDataLst>
              <p:tags r:id="rId11"/>
            </p:custDataLst>
          </p:nvPr>
        </p:nvSpPr>
        <p:spPr>
          <a:xfrm>
            <a:off x="1115854" y="4989195"/>
            <a:ext cx="2761178" cy="34504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4A4A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Світловий режим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/>
          <p:nvPr>
            <p:custDataLst>
              <p:tags r:id="rId12"/>
            </p:custDataLst>
          </p:nvPr>
        </p:nvSpPr>
        <p:spPr>
          <a:xfrm>
            <a:off x="1115854" y="5466755"/>
            <a:ext cx="7003733" cy="3533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12 годин/доба.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16" name="Shape 13"/>
          <p:cNvSpPr/>
          <p:nvPr>
            <p:custDataLst>
              <p:tags r:id="rId13"/>
            </p:custDataLst>
          </p:nvPr>
        </p:nvSpPr>
        <p:spPr>
          <a:xfrm>
            <a:off x="773073" y="6292334"/>
            <a:ext cx="7597854" cy="1333619"/>
          </a:xfrm>
          <a:prstGeom prst="roundRect">
            <a:avLst>
              <a:gd name="adj" fmla="val 10970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17" name="Shape 14"/>
          <p:cNvSpPr/>
          <p:nvPr>
            <p:custDataLst>
              <p:tags r:id="rId14"/>
            </p:custDataLst>
          </p:nvPr>
        </p:nvSpPr>
        <p:spPr>
          <a:xfrm>
            <a:off x="742593" y="6292334"/>
            <a:ext cx="121920" cy="1333619"/>
          </a:xfrm>
          <a:prstGeom prst="roundRect">
            <a:avLst>
              <a:gd name="adj" fmla="val 163064"/>
            </a:avLst>
          </a:prstGeom>
          <a:solidFill>
            <a:srgbClr val="006747"/>
          </a:solidFill>
        </p:spPr>
      </p:sp>
      <p:sp>
        <p:nvSpPr>
          <p:cNvPr id="18" name="Text 15"/>
          <p:cNvSpPr/>
          <p:nvPr>
            <p:custDataLst>
              <p:tags r:id="rId15"/>
            </p:custDataLst>
          </p:nvPr>
        </p:nvSpPr>
        <p:spPr>
          <a:xfrm>
            <a:off x="1115854" y="6543675"/>
            <a:ext cx="2761178" cy="34504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4A4A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Корм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6"/>
          <p:cNvSpPr/>
          <p:nvPr>
            <p:custDataLst>
              <p:tags r:id="rId16"/>
            </p:custDataLst>
          </p:nvPr>
        </p:nvSpPr>
        <p:spPr>
          <a:xfrm>
            <a:off x="1115854" y="7021235"/>
            <a:ext cx="7003733" cy="3533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овес, просо, пучки дикоросів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B4A4A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81675" y="1618615"/>
            <a:ext cx="8848725" cy="66109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 0"/>
          <p:cNvSpPr/>
          <p:nvPr/>
        </p:nvSpPr>
        <p:spPr>
          <a:xfrm>
            <a:off x="365760" y="200660"/>
            <a:ext cx="10592435" cy="1556385"/>
          </a:xfrm>
          <a:prstGeom prst="rect">
            <a:avLst/>
          </a:prstGeom>
          <a:noFill/>
        </p:spPr>
        <p:txBody>
          <a:bodyPr wrap="none" lIns="0" tIns="0" rIns="0" bIns="0" rtlCol="0" anchor="t"/>
          <a:p>
            <a:pPr marL="0" marR="0" lvl="0" indent="0" algn="l" defTabSz="914400" rtl="0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06747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Помістила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06747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kumimoji="0" lang="uk-UA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06747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5 особин сарани, де протягом </a:t>
            </a:r>
            <a:endParaRPr kumimoji="0" lang="uk-UA" altLang="en-US" sz="4300" b="1" i="0" u="none" strike="noStrike" kern="1200" cap="none" spc="0" normalizeH="0" baseline="0" noProof="0" dirty="0">
              <a:ln>
                <a:noFill/>
              </a:ln>
              <a:solidFill>
                <a:srgbClr val="006747"/>
              </a:solidFill>
              <a:effectLst/>
              <a:uLnTx/>
              <a:uFillTx/>
              <a:latin typeface="Noto Serif SC Bold" pitchFamily="34" charset="0"/>
              <a:ea typeface="Noto Serif SC Bold" pitchFamily="34" charset="-122"/>
              <a:cs typeface="Noto Serif SC Bold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06747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30 днів щоденно фіксувала такі параметри:</a:t>
            </a:r>
            <a:endParaRPr kumimoji="0" lang="uk-UA" altLang="en-US" sz="4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/>
          <p:cNvPicPr/>
          <p:nvPr/>
        </p:nvPicPr>
        <p:blipFill>
          <a:blip r:embed="rId1"/>
          <a:stretch>
            <a:fillRect/>
          </a:stretch>
        </p:blipFill>
        <p:spPr>
          <a:xfrm>
            <a:off x="8046085" y="5362575"/>
            <a:ext cx="6584315" cy="2867025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471805" y="1757045"/>
            <a:ext cx="7956550" cy="5728970"/>
          </a:xfrm>
          <a:prstGeom prst="rect">
            <a:avLst/>
          </a:prstGeom>
        </p:spPr>
        <p:txBody>
          <a:bodyPr>
            <a:noAutofit/>
          </a:bodyPr>
          <a:p>
            <a:pPr algn="l" defTabSz="266700">
              <a:lnSpc>
                <a:spcPct val="107000"/>
              </a:lnSpc>
              <a:buFont typeface="Wingdings" panose="05000000000000000000"/>
              <a:buChar char=""/>
            </a:pPr>
            <a:r>
              <a:rPr lang="uk-UA" sz="3600" b="1">
                <a:latin typeface="Geist" pitchFamily="34" charset="0"/>
                <a:ea typeface="Calibri" panose="020F0502020204030204"/>
                <a:cs typeface="Geist" pitchFamily="34" charset="0"/>
              </a:rPr>
              <a:t> </a:t>
            </a:r>
            <a:r>
              <a:rPr sz="3600" b="1">
                <a:latin typeface="Geist" pitchFamily="34" charset="0"/>
                <a:ea typeface="Calibri" panose="020F0502020204030204"/>
                <a:cs typeface="Geist" pitchFamily="34" charset="0"/>
              </a:rPr>
              <a:t>Активність сарани (за рухливістю, живленням);</a:t>
            </a:r>
            <a:endParaRPr sz="3600" b="1">
              <a:latin typeface="Geist" pitchFamily="34" charset="0"/>
              <a:ea typeface="Calibri" panose="020F0502020204030204"/>
              <a:cs typeface="Geist" pitchFamily="34" charset="0"/>
            </a:endParaRPr>
          </a:p>
          <a:p>
            <a:pPr algn="l" defTabSz="266700">
              <a:lnSpc>
                <a:spcPct val="107000"/>
              </a:lnSpc>
              <a:buFont typeface="Wingdings" panose="05000000000000000000"/>
              <a:buChar char=""/>
            </a:pPr>
            <a:r>
              <a:rPr lang="uk-UA" sz="3600" b="1">
                <a:latin typeface="Geist" pitchFamily="34" charset="0"/>
                <a:ea typeface="Calibri" panose="020F0502020204030204"/>
                <a:cs typeface="Geist" pitchFamily="34" charset="0"/>
              </a:rPr>
              <a:t> </a:t>
            </a:r>
            <a:r>
              <a:rPr sz="3600" b="1">
                <a:latin typeface="Geist" pitchFamily="34" charset="0"/>
                <a:ea typeface="Calibri" panose="020F0502020204030204"/>
                <a:cs typeface="Geist" pitchFamily="34" charset="0"/>
              </a:rPr>
              <a:t>Споживання корму (визначалося за вагою рослинної маси до і після добового періоду);</a:t>
            </a:r>
            <a:endParaRPr sz="3600" b="1">
              <a:latin typeface="Geist" pitchFamily="34" charset="0"/>
              <a:ea typeface="Calibri" panose="020F0502020204030204"/>
              <a:cs typeface="Geist" pitchFamily="34" charset="0"/>
            </a:endParaRPr>
          </a:p>
          <a:p>
            <a:pPr algn="l" defTabSz="266700">
              <a:lnSpc>
                <a:spcPct val="107000"/>
              </a:lnSpc>
              <a:buFont typeface="Wingdings" panose="05000000000000000000"/>
              <a:buChar char=""/>
            </a:pPr>
            <a:r>
              <a:rPr lang="uk-UA" sz="3600" b="1">
                <a:latin typeface="Geist" pitchFamily="34" charset="0"/>
                <a:ea typeface="Calibri" panose="020F0502020204030204"/>
                <a:cs typeface="Geist" pitchFamily="34" charset="0"/>
              </a:rPr>
              <a:t> </a:t>
            </a:r>
            <a:r>
              <a:rPr sz="3600">
                <a:latin typeface="Geist" pitchFamily="34" charset="0"/>
                <a:ea typeface="Calibri" panose="020F0502020204030204"/>
                <a:cs typeface="Geist" pitchFamily="34" charset="0"/>
              </a:rPr>
              <a:t>Ф</a:t>
            </a:r>
            <a:r>
              <a:rPr sz="3600" b="1">
                <a:latin typeface="Geist" pitchFamily="34" charset="0"/>
                <a:ea typeface="Calibri" panose="020F0502020204030204"/>
                <a:cs typeface="Geist" pitchFamily="34" charset="0"/>
              </a:rPr>
              <a:t>ізіологічні зміни (зміна маси тіла, зовнішні ознаки);</a:t>
            </a:r>
            <a:endParaRPr sz="3600" b="1">
              <a:latin typeface="Geist" pitchFamily="34" charset="0"/>
              <a:ea typeface="Calibri" panose="020F0502020204030204"/>
              <a:cs typeface="Geist" pitchFamily="34" charset="0"/>
            </a:endParaRPr>
          </a:p>
          <a:p>
            <a:pPr algn="l" defTabSz="266700">
              <a:lnSpc>
                <a:spcPct val="107000"/>
              </a:lnSpc>
              <a:buFont typeface="Wingdings" panose="05000000000000000000"/>
              <a:buChar char=""/>
            </a:pPr>
            <a:r>
              <a:rPr lang="uk-UA" sz="3600" b="1">
                <a:latin typeface="Geist" pitchFamily="34" charset="0"/>
                <a:ea typeface="Calibri" panose="020F0502020204030204"/>
                <a:cs typeface="Geist" pitchFamily="34" charset="0"/>
              </a:rPr>
              <a:t> </a:t>
            </a:r>
            <a:r>
              <a:rPr sz="3600" b="1">
                <a:latin typeface="Geist" pitchFamily="34" charset="0"/>
                <a:ea typeface="Calibri" panose="020F0502020204030204"/>
                <a:cs typeface="Geist" pitchFamily="34" charset="0"/>
              </a:rPr>
              <a:t>Поведінкові реакції на зміни умов (регулювання температури, світла);</a:t>
            </a:r>
            <a:endParaRPr sz="3600" b="1">
              <a:latin typeface="Geist" pitchFamily="34" charset="0"/>
              <a:ea typeface="Calibri" panose="020F0502020204030204"/>
              <a:cs typeface="Geist" pitchFamily="34" charset="0"/>
            </a:endParaRPr>
          </a:p>
          <a:p>
            <a:pPr algn="l" defTabSz="266700">
              <a:lnSpc>
                <a:spcPct val="107000"/>
              </a:lnSpc>
              <a:buFont typeface="Wingdings" panose="05000000000000000000"/>
              <a:buChar char=""/>
            </a:pPr>
            <a:r>
              <a:rPr lang="uk-UA" sz="3600" b="1">
                <a:latin typeface="Geist" pitchFamily="34" charset="0"/>
                <a:ea typeface="Calibri" panose="020F0502020204030204"/>
                <a:cs typeface="Geist" pitchFamily="34" charset="0"/>
              </a:rPr>
              <a:t> </a:t>
            </a:r>
            <a:r>
              <a:rPr sz="3600" b="1">
                <a:latin typeface="Geist" pitchFamily="34" charset="0"/>
                <a:ea typeface="Calibri" panose="020F0502020204030204"/>
                <a:cs typeface="Geist" pitchFamily="34" charset="0"/>
              </a:rPr>
              <a:t>Взаємодія між особинами;</a:t>
            </a:r>
            <a:endParaRPr sz="3600" b="1">
              <a:latin typeface="Geist" pitchFamily="34" charset="0"/>
              <a:ea typeface="Calibri" panose="020F0502020204030204"/>
              <a:cs typeface="Geist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7085" y="2421255"/>
            <a:ext cx="3141345" cy="2967990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0895" y="2421255"/>
            <a:ext cx="3659505" cy="2941320"/>
          </a:xfrm>
          <a:prstGeom prst="rect">
            <a:avLst/>
          </a:prstGeom>
        </p:spPr>
      </p:pic>
      <p:pic>
        <p:nvPicPr>
          <p:cNvPr id="20" name="3D-модель 1" descr="Grasshopper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995" y="1040130"/>
            <a:ext cx="2773045" cy="200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-0.0012"/>
                                          </p:val>
                                        </p:tav>
                                        <p:tav tm="2300">
                                          <p:val>
                                            <p:fltVal val="-0.0098"/>
                                          </p:val>
                                        </p:tav>
                                        <p:tav tm="3400">
                                          <p:val>
                                            <p:fltVal val="-0.033"/>
                                          </p:val>
                                        </p:tav>
                                        <p:tav tm="4500">
                                          <p:val>
                                            <p:fltVal val="-0.0789"/>
                                          </p:val>
                                        </p:tav>
                                        <p:tav tm="5600">
                                          <p:val>
                                            <p:fltVal val="-0.1548"/>
                                          </p:val>
                                        </p:tav>
                                        <p:tav tm="6700">
                                          <p:val>
                                            <p:fltVal val="-0.267"/>
                                          </p:val>
                                        </p:tav>
                                        <p:tav tm="7900">
                                          <p:val>
                                            <p:fltVal val="-0.4235"/>
                                          </p:val>
                                        </p:tav>
                                        <p:tav tm="9000">
                                          <p:val>
                                            <p:fltVal val="-0.6337"/>
                                          </p:val>
                                        </p:tav>
                                        <p:tav tm="10100">
                                          <p:val>
                                            <p:fltVal val="-0.9013"/>
                                          </p:val>
                                        </p:tav>
                                        <p:tav tm="11200">
                                          <p:val>
                                            <p:fltVal val="-1.2353"/>
                                          </p:val>
                                        </p:tav>
                                        <p:tav tm="12400">
                                          <p:val>
                                            <p:fltVal val="-1.647"/>
                                          </p:val>
                                        </p:tav>
                                        <p:tav tm="13500">
                                          <p:val>
                                            <p:fltVal val="-2.0869"/>
                                          </p:val>
                                        </p:tav>
                                        <p:tav tm="14600">
                                          <p:val>
                                            <p:fltVal val="-2.4538"/>
                                          </p:val>
                                        </p:tav>
                                        <p:tav tm="15700">
                                          <p:val>
                                            <p:fltVal val="-2.7534"/>
                                          </p:val>
                                        </p:tav>
                                        <p:tav tm="16900">
                                          <p:val>
                                            <p:fltVal val="-2.9876"/>
                                          </p:val>
                                        </p:tav>
                                        <p:tav tm="1800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00">
                                          <p:val>
                                            <p:fltVal val="-3.3906"/>
                                          </p:val>
                                        </p:tav>
                                        <p:tav tm="21300">
                                          <p:val>
                                            <p:fltVal val="-3.4488"/>
                                          </p:val>
                                        </p:tav>
                                        <p:tav tm="2250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00">
                                          <p:val>
                                            <p:fltVal val="-3.4998"/>
                                          </p:val>
                                        </p:tav>
                                        <p:tav tm="25800">
                                          <p:val>
                                            <p:fltVal val="-3.0301"/>
                                          </p:val>
                                        </p:tav>
                                        <p:tav tm="27000">
                                          <p:val>
                                            <p:fltVal val="-0.9661"/>
                                          </p:val>
                                        </p:tav>
                                        <p:tav tm="28100">
                                          <p:val>
                                            <p:fltVal val="2.1525"/>
                                          </p:val>
                                        </p:tav>
                                        <p:tav tm="29200">
                                          <p:val>
                                            <p:fltVal val="6.1215"/>
                                          </p:val>
                                        </p:tav>
                                        <p:tav tm="30300">
                                          <p:val>
                                            <p:fltVal val="10.8322"/>
                                          </p:val>
                                        </p:tav>
                                        <p:tav tm="31500">
                                          <p:val>
                                            <p:fltVal val="16.2132"/>
                                          </p:val>
                                        </p:tav>
                                        <p:tav tm="32600">
                                          <p:val>
                                            <p:fltVal val="22.2128"/>
                                          </p:val>
                                        </p:tav>
                                        <p:tav tm="33700">
                                          <p:val>
                                            <p:fltVal val="28.7297"/>
                                          </p:val>
                                        </p:tav>
                                        <p:tav tm="34800">
                                          <p:val>
                                            <p:fltVal val="35.8493"/>
                                          </p:val>
                                        </p:tav>
                                        <p:tav tm="36000">
                                          <p:val>
                                            <p:fltVal val="43.4888"/>
                                          </p:val>
                                        </p:tav>
                                        <p:tav tm="3710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00">
                                          <p:val>
                                            <p:fltVal val="69.3155"/>
                                          </p:val>
                                        </p:tav>
                                        <p:tav tm="40500">
                                          <p:val>
                                            <p:fltVal val="78.8364"/>
                                          </p:val>
                                        </p:tav>
                                        <p:tav tm="4160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00">
                                          <p:val>
                                            <p:fltVal val="109.8461"/>
                                          </p:val>
                                        </p:tav>
                                        <p:tav tm="44900">
                                          <p:val>
                                            <p:fltVal val="121.0232"/>
                                          </p:val>
                                        </p:tav>
                                        <p:tav tm="46100">
                                          <p:val>
                                            <p:fltVal val="132.5899"/>
                                          </p:val>
                                        </p:tav>
                                        <p:tav tm="47200">
                                          <p:val>
                                            <p:fltVal val="144.5376"/>
                                          </p:val>
                                        </p:tav>
                                        <p:tav tm="4830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00">
                                          <p:val>
                                            <p:fltVal val="169.43021"/>
                                          </p:val>
                                        </p:tav>
                                        <p:tav tm="50600">
                                          <p:val>
                                            <p:fltVal val="182.34309"/>
                                          </p:val>
                                        </p:tav>
                                        <p:tav tm="51700">
                                          <p:val>
                                            <p:fltVal val="195.1411"/>
                                          </p:val>
                                        </p:tav>
                                        <p:tav tm="52800">
                                          <p:val>
                                            <p:fltVal val="207.6945"/>
                                          </p:val>
                                        </p:tav>
                                        <p:tav tm="53900">
                                          <p:val>
                                            <p:fltVal val="219.77251"/>
                                          </p:val>
                                        </p:tav>
                                        <p:tav tm="55100">
                                          <p:val>
                                            <p:fltVal val="231.4814"/>
                                          </p:val>
                                        </p:tav>
                                        <p:tav tm="5620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0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00">
                                          <p:val>
                                            <p:fltVal val="274.63501"/>
                                          </p:val>
                                        </p:tav>
                                        <p:tav tm="6070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0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00">
                                          <p:val>
                                            <p:fltVal val="310.96921"/>
                                          </p:val>
                                        </p:tav>
                                        <p:tav tm="65200">
                                          <p:val>
                                            <p:fltVal val="318.88379"/>
                                          </p:val>
                                        </p:tav>
                                        <p:tav tm="6630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0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00">
                                          <p:val>
                                            <p:fltVal val="339.6712"/>
                                          </p:val>
                                        </p:tav>
                                        <p:tav tm="69700">
                                          <p:val>
                                            <p:fltVal val="345.43851"/>
                                          </p:val>
                                        </p:tav>
                                        <p:tav tm="7080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0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00">
                                          <p:val>
                                            <p:fltVal val="358.80179"/>
                                          </p:val>
                                        </p:tav>
                                        <p:tav tm="74200">
                                          <p:val>
                                            <p:fltVal val="361.63531"/>
                                          </p:val>
                                        </p:tav>
                                        <p:tav tm="7530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0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00">
                                          <p:val>
                                            <p:fltVal val="363.38339"/>
                                          </p:val>
                                        </p:tav>
                                        <p:tav tm="7980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00">
                                          <p:val>
                                            <p:fltVal val="362.4227"/>
                                          </p:val>
                                        </p:tav>
                                        <p:tav tm="83100">
                                          <p:val>
                                            <p:fltVal val="361.7569"/>
                                          </p:val>
                                        </p:tav>
                                        <p:tav tm="84300">
                                          <p:val>
                                            <p:fltVal val="361.0874"/>
                                          </p:val>
                                        </p:tav>
                                        <p:tav tm="85400">
                                          <p:val>
                                            <p:fltVal val="360.6105"/>
                                          </p:val>
                                        </p:tav>
                                        <p:tav tm="8650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00">
                                          <p:val>
                                            <p:fltVal val="360.1188"/>
                                          </p:val>
                                        </p:tav>
                                        <p:tav tm="88800">
                                          <p:val>
                                            <p:fltVal val="360.03021"/>
                                          </p:val>
                                        </p:tav>
                                        <p:tav tm="8990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00">
                                          <p:val>
                                            <p:fltVal val="360"/>
                                          </p:val>
                                        </p:tav>
                                        <p:tav tm="92100">
                                          <p:val>
                                            <p:fltVal val="360"/>
                                          </p:val>
                                        </p:tav>
                                        <p:tav tm="93300">
                                          <p:val>
                                            <p:fltVal val="360"/>
                                          </p:val>
                                        </p:tav>
                                        <p:tav tm="94400">
                                          <p:val>
                                            <p:fltVal val="360"/>
                                          </p:val>
                                        </p:tav>
                                        <p:tav tm="95500">
                                          <p:val>
                                            <p:fltVal val="360"/>
                                          </p:val>
                                        </p:tav>
                                        <p:tav tm="96600">
                                          <p:val>
                                            <p:fltVal val="360"/>
                                          </p:val>
                                        </p:tav>
                                        <p:tav tm="97800">
                                          <p:val>
                                            <p:fltVal val="360"/>
                                          </p:val>
                                        </p:tav>
                                        <p:tav tm="9890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0"/>
                                          </p:val>
                                        </p:tav>
                                        <p:tav tm="2300">
                                          <p:val>
                                            <p:fltVal val="-10E-5"/>
                                          </p:val>
                                        </p:tav>
                                        <p:tav tm="3400">
                                          <p:val>
                                            <p:fltVal val="-0.0004"/>
                                          </p:val>
                                        </p:tav>
                                        <p:tav tm="4500">
                                          <p:val>
                                            <p:fltVal val="-0.0011"/>
                                          </p:val>
                                        </p:tav>
                                        <p:tav tm="5600">
                                          <p:val>
                                            <p:fltVal val="-0.0021"/>
                                          </p:val>
                                        </p:tav>
                                        <p:tav tm="6700">
                                          <p:val>
                                            <p:fltVal val="-0.0037"/>
                                          </p:val>
                                        </p:tav>
                                        <p:tav tm="7900">
                                          <p:val>
                                            <p:fltVal val="-0.0059"/>
                                          </p:val>
                                        </p:tav>
                                        <p:tav tm="9000">
                                          <p:val>
                                            <p:fltVal val="-0.0088"/>
                                          </p:val>
                                        </p:tav>
                                        <p:tav tm="10100">
                                          <p:val>
                                            <p:fltVal val="-0.0125"/>
                                          </p:val>
                                        </p:tav>
                                        <p:tav tm="11200">
                                          <p:val>
                                            <p:fltVal val="-0.0162"/>
                                          </p:val>
                                        </p:tav>
                                        <p:tav tm="12400">
                                          <p:val>
                                            <p:fltVal val="-0.0191"/>
                                          </p:val>
                                        </p:tav>
                                        <p:tav tm="13500">
                                          <p:val>
                                            <p:fltVal val="-0.0213"/>
                                          </p:val>
                                        </p:tav>
                                        <p:tav tm="14600">
                                          <p:val>
                                            <p:fltVal val="-0.0228"/>
                                          </p:val>
                                        </p:tav>
                                        <p:tav tm="15700">
                                          <p:val>
                                            <p:fltVal val="-0.0239"/>
                                          </p:val>
                                        </p:tav>
                                        <p:tav tm="16900">
                                          <p:val>
                                            <p:fltVal val="-0.0245"/>
                                          </p:val>
                                        </p:tav>
                                        <p:tav tm="1800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00">
                                          <p:val>
                                            <p:fltVal val="-0.0249"/>
                                          </p:val>
                                        </p:tav>
                                        <p:tav tm="21300">
                                          <p:val>
                                            <p:fltVal val="-0.0248"/>
                                          </p:val>
                                        </p:tav>
                                        <p:tav tm="2250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00">
                                          <p:val>
                                            <p:fltVal val="-0.0179"/>
                                          </p:val>
                                        </p:tav>
                                        <p:tav tm="25800">
                                          <p:val>
                                            <p:fltVal val="-0.0113"/>
                                          </p:val>
                                        </p:tav>
                                        <p:tav tm="27000">
                                          <p:val>
                                            <p:fltVal val="-0.0013"/>
                                          </p:val>
                                        </p:tav>
                                        <p:tav tm="28100">
                                          <p:val>
                                            <p:fltVal val="0.0124"/>
                                          </p:val>
                                        </p:tav>
                                        <p:tav tm="29200">
                                          <p:val>
                                            <p:fltVal val="0.0309"/>
                                          </p:val>
                                        </p:tav>
                                        <p:tav tm="30300">
                                          <p:val>
                                            <p:fltVal val="0.0546"/>
                                          </p:val>
                                        </p:tav>
                                        <p:tav tm="31500">
                                          <p:val>
                                            <p:fltVal val="0.0842"/>
                                          </p:val>
                                        </p:tav>
                                        <p:tav tm="32600">
                                          <p:val>
                                            <p:fltVal val="0.1204"/>
                                          </p:val>
                                        </p:tav>
                                        <p:tav tm="33700">
                                          <p:val>
                                            <p:fltVal val="0.1634"/>
                                          </p:val>
                                        </p:tav>
                                        <p:tav tm="34800">
                                          <p:val>
                                            <p:fltVal val="0.2145"/>
                                          </p:val>
                                        </p:tav>
                                        <p:tav tm="36000">
                                          <p:val>
                                            <p:fltVal val="0.2711"/>
                                          </p:val>
                                        </p:tav>
                                        <p:tav tm="3710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00">
                                          <p:val>
                                            <p:fltVal val="0.3973"/>
                                          </p:val>
                                        </p:tav>
                                        <p:tav tm="40500">
                                          <p:val>
                                            <p:fltVal val="0.4256"/>
                                          </p:val>
                                        </p:tav>
                                        <p:tav tm="4160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00">
                                          <p:val>
                                            <p:fltVal val="0.4786"/>
                                          </p:val>
                                        </p:tav>
                                        <p:tav tm="44900">
                                          <p:val>
                                            <p:fltVal val="0.4878"/>
                                          </p:val>
                                        </p:tav>
                                        <p:tav tm="46100">
                                          <p:val>
                                            <p:fltVal val="0.4939"/>
                                          </p:val>
                                        </p:tav>
                                        <p:tav tm="47200">
                                          <p:val>
                                            <p:fltVal val="0.4975"/>
                                          </p:val>
                                        </p:tav>
                                        <p:tav tm="48300">
                                          <p:val>
                                            <p:fltVal val="0.4993"/>
                                          </p:val>
                                        </p:tav>
                                        <p:tav tm="49400">
                                          <p:val>
                                            <p:fltVal val="0.4999"/>
                                          </p:val>
                                        </p:tav>
                                        <p:tav tm="50600">
                                          <p:val>
                                            <p:fltVal val="0.4999"/>
                                          </p:val>
                                        </p:tav>
                                        <p:tav tm="51700">
                                          <p:val>
                                            <p:fltVal val="0.4998"/>
                                          </p:val>
                                        </p:tav>
                                        <p:tav tm="52800">
                                          <p:val>
                                            <p:fltVal val="0.4988"/>
                                          </p:val>
                                        </p:tav>
                                        <p:tav tm="53900">
                                          <p:val>
                                            <p:fltVal val="0.4965"/>
                                          </p:val>
                                        </p:tav>
                                        <p:tav tm="55100">
                                          <p:val>
                                            <p:fltVal val="0.4921"/>
                                          </p:val>
                                        </p:tav>
                                        <p:tav tm="5620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00">
                                          <p:val>
                                            <p:fltVal val="0.4603"/>
                                          </p:val>
                                        </p:tav>
                                        <p:tav tm="59500">
                                          <p:val>
                                            <p:fltVal val="0.4411"/>
                                          </p:val>
                                        </p:tav>
                                        <p:tav tm="6070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00">
                                          <p:val>
                                            <p:fltVal val="0.3499"/>
                                          </p:val>
                                        </p:tav>
                                        <p:tav tm="64000">
                                          <p:val>
                                            <p:fltVal val="0.306"/>
                                          </p:val>
                                        </p:tav>
                                        <p:tav tm="65200">
                                          <p:val>
                                            <p:fltVal val="0.2544"/>
                                          </p:val>
                                        </p:tav>
                                        <p:tav tm="66300">
                                          <p:val>
                                            <p:fltVal val="0.1981"/>
                                          </p:val>
                                        </p:tav>
                                        <p:tav tm="67400">
                                          <p:val>
                                            <p:fltVal val="0.1498"/>
                                          </p:val>
                                        </p:tav>
                                        <p:tav tm="68500">
                                          <p:val>
                                            <p:fltVal val="0.1087"/>
                                          </p:val>
                                        </p:tav>
                                        <p:tav tm="69700">
                                          <p:val>
                                            <p:fltVal val="0.0748"/>
                                          </p:val>
                                        </p:tav>
                                        <p:tav tm="70800">
                                          <p:val>
                                            <p:fltVal val="0.0473"/>
                                          </p:val>
                                        </p:tav>
                                        <p:tav tm="71900">
                                          <p:val>
                                            <p:fltVal val="0.0251"/>
                                          </p:val>
                                        </p:tav>
                                        <p:tav tm="73000">
                                          <p:val>
                                            <p:fltVal val="0.0082"/>
                                          </p:val>
                                        </p:tav>
                                        <p:tav tm="74200">
                                          <p:val>
                                            <p:fltVal val="-0.0044"/>
                                          </p:val>
                                        </p:tav>
                                        <p:tav tm="7530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00">
                                          <p:val>
                                            <p:fltVal val="-0.0227"/>
                                          </p:val>
                                        </p:tav>
                                        <p:tav tm="78600">
                                          <p:val>
                                            <p:fltVal val="-0.0244"/>
                                          </p:val>
                                        </p:tav>
                                        <p:tav tm="7980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00">
                                          <p:val>
                                            <p:fltVal val="-0.0244"/>
                                          </p:val>
                                        </p:tav>
                                        <p:tav tm="83100">
                                          <p:val>
                                            <p:fltVal val="-0.0219"/>
                                          </p:val>
                                        </p:tav>
                                        <p:tav tm="84300">
                                          <p:val>
                                            <p:fltVal val="-0.0156"/>
                                          </p:val>
                                        </p:tav>
                                        <p:tav tm="85400">
                                          <p:val>
                                            <p:fltVal val="-0.0039"/>
                                          </p:val>
                                        </p:tav>
                                        <p:tav tm="86500">
                                          <p:val>
                                            <p:fltVal val="0.0104"/>
                                          </p:val>
                                        </p:tav>
                                        <p:tav tm="87600">
                                          <p:val>
                                            <p:fltVal val="0.0192"/>
                                          </p:val>
                                        </p:tav>
                                        <p:tav tm="88800">
                                          <p:val>
                                            <p:fltVal val="0.0235"/>
                                          </p:val>
                                        </p:tav>
                                        <p:tav tm="89900">
                                          <p:val>
                                            <p:fltVal val="0.0248"/>
                                          </p:val>
                                        </p:tav>
                                        <p:tav tm="91000">
                                          <p:val>
                                            <p:fltVal val="0.0249"/>
                                          </p:val>
                                        </p:tav>
                                        <p:tav tm="92100">
                                          <p:val>
                                            <p:fltVal val="0.0247"/>
                                          </p:val>
                                        </p:tav>
                                        <p:tav tm="93300">
                                          <p:val>
                                            <p:fltVal val="0.0234"/>
                                          </p:val>
                                        </p:tav>
                                        <p:tav tm="94400">
                                          <p:val>
                                            <p:fltVal val="0.0202"/>
                                          </p:val>
                                        </p:tav>
                                        <p:tav tm="95500">
                                          <p:val>
                                            <p:fltVal val="0.0143"/>
                                          </p:val>
                                        </p:tav>
                                        <p:tav tm="96600">
                                          <p:val>
                                            <p:fltVal val="0.0071"/>
                                          </p:val>
                                        </p:tav>
                                        <p:tav tm="97800">
                                          <p:val>
                                            <p:fltVal val="0.0027"/>
                                          </p:val>
                                        </p:tav>
                                        <p:tav tm="9890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0.9999"/>
                                          </p:val>
                                        </p:tav>
                                        <p:tav tm="2300">
                                          <p:val>
                                            <p:fltVal val="0.9994"/>
                                          </p:val>
                                        </p:tav>
                                        <p:tav tm="3400">
                                          <p:val>
                                            <p:fltVal val="0.9981"/>
                                          </p:val>
                                        </p:tav>
                                        <p:tav tm="4500">
                                          <p:val>
                                            <p:fltVal val="0.9955"/>
                                          </p:val>
                                        </p:tav>
                                        <p:tav tm="5600">
                                          <p:val>
                                            <p:fltVal val="0.9913"/>
                                          </p:val>
                                        </p:tav>
                                        <p:tav tm="6700">
                                          <p:val>
                                            <p:fltVal val="0.985"/>
                                          </p:val>
                                        </p:tav>
                                        <p:tav tm="7900">
                                          <p:val>
                                            <p:fltVal val="0.9763"/>
                                          </p:val>
                                        </p:tav>
                                        <p:tav tm="9000">
                                          <p:val>
                                            <p:fltVal val="0.9646"/>
                                          </p:val>
                                        </p:tav>
                                        <p:tav tm="10100">
                                          <p:val>
                                            <p:fltVal val="0.9497"/>
                                          </p:val>
                                        </p:tav>
                                        <p:tav tm="11200">
                                          <p:val>
                                            <p:fltVal val="0.9348"/>
                                          </p:val>
                                        </p:tav>
                                        <p:tav tm="12400">
                                          <p:val>
                                            <p:fltVal val="0.9232"/>
                                          </p:val>
                                        </p:tav>
                                        <p:tav tm="13500">
                                          <p:val>
                                            <p:fltVal val="0.9146"/>
                                          </p:val>
                                        </p:tav>
                                        <p:tav tm="14600">
                                          <p:val>
                                            <p:fltVal val="0.9084"/>
                                          </p:val>
                                        </p:tav>
                                        <p:tav tm="15700">
                                          <p:val>
                                            <p:fltVal val="0.9042"/>
                                          </p:val>
                                        </p:tav>
                                        <p:tav tm="16900">
                                          <p:val>
                                            <p:fltVal val="0.9017"/>
                                          </p:val>
                                        </p:tav>
                                        <p:tav tm="1800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00">
                                          <p:val>
                                            <p:fltVal val="0.8999"/>
                                          </p:val>
                                        </p:tav>
                                        <p:tav tm="21300">
                                          <p:val>
                                            <p:fltVal val="0.9006"/>
                                          </p:val>
                                        </p:tav>
                                        <p:tav tm="2250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00">
                                          <p:val>
                                            <p:fltVal val="0.9362"/>
                                          </p:val>
                                        </p:tav>
                                        <p:tav tm="25800">
                                          <p:val>
                                            <p:fltVal val="0.9659"/>
                                          </p:val>
                                        </p:tav>
                                        <p:tav tm="27000">
                                          <p:val>
                                            <p:fltVal val="0.9858"/>
                                          </p:val>
                                        </p:tav>
                                        <p:tav tm="28100">
                                          <p:val>
                                            <p:fltVal val="0.9959"/>
                                          </p:val>
                                        </p:tav>
                                        <p:tav tm="29200">
                                          <p:val>
                                            <p:fltVal val="0.9995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0.9998"/>
                                          </p:val>
                                        </p:tav>
                                        <p:tav tm="68500">
                                          <p:val>
                                            <p:fltVal val="0.9987"/>
                                          </p:val>
                                        </p:tav>
                                        <p:tav tm="69700">
                                          <p:val>
                                            <p:fltVal val="0.9955"/>
                                          </p:val>
                                        </p:tav>
                                        <p:tav tm="70800">
                                          <p:val>
                                            <p:fltVal val="0.9888"/>
                                          </p:val>
                                        </p:tav>
                                        <p:tav tm="71900">
                                          <p:val>
                                            <p:fltVal val="0.9775"/>
                                          </p:val>
                                        </p:tav>
                                        <p:tav tm="73000">
                                          <p:val>
                                            <p:fltVal val="0.9605"/>
                                          </p:val>
                                        </p:tav>
                                        <p:tav tm="74200">
                                          <p:val>
                                            <p:fltVal val="0.9385"/>
                                          </p:val>
                                        </p:tav>
                                        <p:tav tm="7530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00">
                                          <p:val>
                                            <p:fltVal val="0.9042"/>
                                          </p:val>
                                        </p:tav>
                                        <p:tav tm="78600">
                                          <p:val>
                                            <p:fltVal val="0.901"/>
                                          </p:val>
                                        </p:tav>
                                        <p:tav tm="7980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00">
                                          <p:val>
                                            <p:fltVal val="0.901"/>
                                          </p:val>
                                        </p:tav>
                                        <p:tav tm="83100">
                                          <p:val>
                                            <p:fltVal val="0.9061"/>
                                          </p:val>
                                        </p:tav>
                                        <p:tav tm="84300">
                                          <p:val>
                                            <p:fltVal val="0.9186"/>
                                          </p:val>
                                        </p:tav>
                                        <p:tav tm="85400">
                                          <p:val>
                                            <p:fltVal val="0.942"/>
                                          </p:val>
                                        </p:tav>
                                        <p:tav tm="86500">
                                          <p:val>
                                            <p:fltVal val="0.9709"/>
                                          </p:val>
                                        </p:tav>
                                        <p:tav tm="87600">
                                          <p:val>
                                            <p:fltVal val="0.9885"/>
                                          </p:val>
                                        </p:tav>
                                        <p:tav tm="88800">
                                          <p:val>
                                            <p:fltVal val="0.997"/>
                                          </p:val>
                                        </p:tav>
                                        <p:tav tm="89900">
                                          <p:val>
                                            <p:fltVal val="0.9997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87942" y="3887276"/>
            <a:ext cx="3042458" cy="43508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1860" y="465058"/>
            <a:ext cx="5400318" cy="5283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4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006747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Лабораторна модель (2)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91860" y="1500664"/>
            <a:ext cx="7960281" cy="1251109"/>
          </a:xfrm>
          <a:prstGeom prst="roundRect">
            <a:avLst>
              <a:gd name="adj" fmla="val 8770"/>
            </a:avLst>
          </a:prstGeom>
          <a:solidFill>
            <a:srgbClr val="E5F9F2">
              <a:alpha val="95000"/>
            </a:srgbClr>
          </a:solidFill>
        </p:spPr>
      </p:sp>
      <p:sp>
        <p:nvSpPr>
          <p:cNvPr id="5" name="Shape 2"/>
          <p:cNvSpPr/>
          <p:nvPr/>
        </p:nvSpPr>
        <p:spPr>
          <a:xfrm>
            <a:off x="591860" y="1477804"/>
            <a:ext cx="7960281" cy="91440"/>
          </a:xfrm>
          <a:prstGeom prst="roundRect">
            <a:avLst>
              <a:gd name="adj" fmla="val 166472"/>
            </a:avLst>
          </a:prstGeom>
          <a:solidFill>
            <a:srgbClr val="006747"/>
          </a:solidFill>
        </p:spPr>
      </p:sp>
      <p:sp>
        <p:nvSpPr>
          <p:cNvPr id="6" name="Shape 3"/>
          <p:cNvSpPr/>
          <p:nvPr/>
        </p:nvSpPr>
        <p:spPr>
          <a:xfrm>
            <a:off x="4318337" y="1247061"/>
            <a:ext cx="507325" cy="507325"/>
          </a:xfrm>
          <a:prstGeom prst="roundRect">
            <a:avLst>
              <a:gd name="adj" fmla="val 180239"/>
            </a:avLst>
          </a:prstGeom>
          <a:solidFill>
            <a:srgbClr val="006747"/>
          </a:solidFill>
        </p:spPr>
      </p:sp>
      <p:sp>
        <p:nvSpPr>
          <p:cNvPr id="7" name="Text 4"/>
          <p:cNvSpPr/>
          <p:nvPr/>
        </p:nvSpPr>
        <p:spPr>
          <a:xfrm>
            <a:off x="4470499" y="1373862"/>
            <a:ext cx="202883" cy="2536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783788" y="1923455"/>
            <a:ext cx="2114074" cy="2643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4A4A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Кількість особин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783788" y="2289215"/>
            <a:ext cx="7576423" cy="2706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5.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91860" y="3174444"/>
            <a:ext cx="7960281" cy="1251109"/>
          </a:xfrm>
          <a:prstGeom prst="roundRect">
            <a:avLst>
              <a:gd name="adj" fmla="val 8770"/>
            </a:avLst>
          </a:prstGeom>
          <a:solidFill>
            <a:srgbClr val="E5F9F2">
              <a:alpha val="95000"/>
            </a:srgbClr>
          </a:solidFill>
        </p:spPr>
      </p:sp>
      <p:sp>
        <p:nvSpPr>
          <p:cNvPr id="11" name="Shape 8"/>
          <p:cNvSpPr/>
          <p:nvPr/>
        </p:nvSpPr>
        <p:spPr>
          <a:xfrm>
            <a:off x="591860" y="3151584"/>
            <a:ext cx="7960281" cy="91440"/>
          </a:xfrm>
          <a:prstGeom prst="roundRect">
            <a:avLst>
              <a:gd name="adj" fmla="val 166472"/>
            </a:avLst>
          </a:prstGeom>
          <a:solidFill>
            <a:srgbClr val="006747"/>
          </a:solidFill>
        </p:spPr>
      </p:sp>
      <p:sp>
        <p:nvSpPr>
          <p:cNvPr id="12" name="Shape 9"/>
          <p:cNvSpPr/>
          <p:nvPr/>
        </p:nvSpPr>
        <p:spPr>
          <a:xfrm>
            <a:off x="4318337" y="2920841"/>
            <a:ext cx="507325" cy="507325"/>
          </a:xfrm>
          <a:prstGeom prst="roundRect">
            <a:avLst>
              <a:gd name="adj" fmla="val 180239"/>
            </a:avLst>
          </a:prstGeom>
          <a:solidFill>
            <a:srgbClr val="006747"/>
          </a:solidFill>
        </p:spPr>
      </p:sp>
      <p:sp>
        <p:nvSpPr>
          <p:cNvPr id="13" name="Text 10"/>
          <p:cNvSpPr/>
          <p:nvPr/>
        </p:nvSpPr>
        <p:spPr>
          <a:xfrm>
            <a:off x="4470499" y="3047643"/>
            <a:ext cx="202883" cy="2536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83788" y="3597235"/>
            <a:ext cx="2114074" cy="2643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4A4A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Спостереження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783788" y="3962995"/>
            <a:ext cx="7576423" cy="2706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12 днів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B4A4A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91860" y="4848225"/>
            <a:ext cx="7960281" cy="1251109"/>
          </a:xfrm>
          <a:prstGeom prst="roundRect">
            <a:avLst>
              <a:gd name="adj" fmla="val 8770"/>
            </a:avLst>
          </a:prstGeom>
          <a:solidFill>
            <a:srgbClr val="E5F9F2">
              <a:alpha val="95000"/>
            </a:srgbClr>
          </a:solidFill>
        </p:spPr>
      </p:sp>
      <p:sp>
        <p:nvSpPr>
          <p:cNvPr id="17" name="Shape 14"/>
          <p:cNvSpPr/>
          <p:nvPr/>
        </p:nvSpPr>
        <p:spPr>
          <a:xfrm>
            <a:off x="591860" y="4825365"/>
            <a:ext cx="7960281" cy="91440"/>
          </a:xfrm>
          <a:prstGeom prst="roundRect">
            <a:avLst>
              <a:gd name="adj" fmla="val 166472"/>
            </a:avLst>
          </a:prstGeom>
          <a:solidFill>
            <a:srgbClr val="006747"/>
          </a:solidFill>
        </p:spPr>
      </p:sp>
      <p:sp>
        <p:nvSpPr>
          <p:cNvPr id="18" name="Shape 15"/>
          <p:cNvSpPr/>
          <p:nvPr/>
        </p:nvSpPr>
        <p:spPr>
          <a:xfrm>
            <a:off x="4318337" y="4594622"/>
            <a:ext cx="507325" cy="507325"/>
          </a:xfrm>
          <a:prstGeom prst="roundRect">
            <a:avLst>
              <a:gd name="adj" fmla="val 180239"/>
            </a:avLst>
          </a:prstGeom>
          <a:solidFill>
            <a:srgbClr val="006747"/>
          </a:solidFill>
        </p:spPr>
      </p:sp>
      <p:sp>
        <p:nvSpPr>
          <p:cNvPr id="19" name="Text 16"/>
          <p:cNvSpPr/>
          <p:nvPr/>
        </p:nvSpPr>
        <p:spPr>
          <a:xfrm>
            <a:off x="4470499" y="4721423"/>
            <a:ext cx="202883" cy="2536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783788" y="5271016"/>
            <a:ext cx="2114074" cy="2643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4A4A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Фіксація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783788" y="5636776"/>
            <a:ext cx="7576423" cy="2706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активності, харчування, реакцій на зміну середовища.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591860" y="6522006"/>
            <a:ext cx="7960281" cy="1251109"/>
          </a:xfrm>
          <a:prstGeom prst="roundRect">
            <a:avLst>
              <a:gd name="adj" fmla="val 8770"/>
            </a:avLst>
          </a:prstGeom>
          <a:solidFill>
            <a:srgbClr val="E5F9F2">
              <a:alpha val="95000"/>
            </a:srgbClr>
          </a:solidFill>
        </p:spPr>
      </p:sp>
      <p:sp>
        <p:nvSpPr>
          <p:cNvPr id="23" name="Shape 20"/>
          <p:cNvSpPr/>
          <p:nvPr/>
        </p:nvSpPr>
        <p:spPr>
          <a:xfrm>
            <a:off x="591860" y="6499146"/>
            <a:ext cx="7960281" cy="91440"/>
          </a:xfrm>
          <a:prstGeom prst="roundRect">
            <a:avLst>
              <a:gd name="adj" fmla="val 166472"/>
            </a:avLst>
          </a:prstGeom>
          <a:solidFill>
            <a:srgbClr val="006747"/>
          </a:solidFill>
        </p:spPr>
      </p:sp>
      <p:sp>
        <p:nvSpPr>
          <p:cNvPr id="24" name="Shape 21"/>
          <p:cNvSpPr/>
          <p:nvPr/>
        </p:nvSpPr>
        <p:spPr>
          <a:xfrm>
            <a:off x="4318337" y="6268403"/>
            <a:ext cx="507325" cy="507325"/>
          </a:xfrm>
          <a:prstGeom prst="roundRect">
            <a:avLst>
              <a:gd name="adj" fmla="val 180239"/>
            </a:avLst>
          </a:prstGeom>
          <a:solidFill>
            <a:srgbClr val="006747"/>
          </a:solidFill>
        </p:spPr>
      </p:sp>
      <p:sp>
        <p:nvSpPr>
          <p:cNvPr id="25" name="Text 22"/>
          <p:cNvSpPr/>
          <p:nvPr/>
        </p:nvSpPr>
        <p:spPr>
          <a:xfrm>
            <a:off x="4470499" y="6395204"/>
            <a:ext cx="202883" cy="2536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783788" y="6944797"/>
            <a:ext cx="2114074" cy="2643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4A4A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Ведення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783788" y="7310557"/>
            <a:ext cx="7576423" cy="2706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щоденника дослідження.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pic>
        <p:nvPicPr>
          <p:cNvPr id="29" name="Picture 28"/>
          <p:cNvPicPr/>
          <p:nvPr/>
        </p:nvPicPr>
        <p:blipFill>
          <a:blip r:embed="rId2"/>
          <a:stretch>
            <a:fillRect/>
          </a:stretch>
        </p:blipFill>
        <p:spPr>
          <a:xfrm>
            <a:off x="8723630" y="4595495"/>
            <a:ext cx="5907405" cy="363410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280" y="0"/>
            <a:ext cx="7564120" cy="482536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 r="17116"/>
          <a:stretch>
            <a:fillRect/>
          </a:stretch>
        </p:blipFill>
        <p:spPr>
          <a:xfrm>
            <a:off x="11611218" y="3025833"/>
            <a:ext cx="3019182" cy="52037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24553" y="612257"/>
            <a:ext cx="6714411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50" b="1" i="0" u="none" strike="noStrike" kern="1200" cap="none" spc="0" normalizeH="0" baseline="0" noProof="0" dirty="0">
                <a:ln>
                  <a:noFill/>
                </a:ln>
                <a:solidFill>
                  <a:srgbClr val="006747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Апробація еко-засобів</a:t>
            </a:r>
            <a:endParaRPr kumimoji="0" lang="en-US" sz="4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1"/>
          <p:cNvSpPr/>
          <p:nvPr/>
        </p:nvSpPr>
        <p:spPr>
          <a:xfrm>
            <a:off x="1413164" y="2600542"/>
            <a:ext cx="3402330" cy="4252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747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Використано: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723044" y="3448488"/>
            <a:ext cx="3501509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Metarhizium anisopliae.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23044" y="3890686"/>
            <a:ext cx="3501509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Витяжку з часнику.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23044" y="4332884"/>
            <a:ext cx="3501509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Сухе пижмо.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167258" y="5561144"/>
            <a:ext cx="4320931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Найвища летальність через 72 години — при комбінованому застосуванні грибка + пижмо.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sp>
        <p:nvSpPr>
          <p:cNvPr id="9" name="Стрілка: смугаста вправо 8"/>
          <p:cNvSpPr/>
          <p:nvPr/>
        </p:nvSpPr>
        <p:spPr>
          <a:xfrm>
            <a:off x="2227811" y="5627716"/>
            <a:ext cx="3501509" cy="1521229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" name="Picture 9"/>
          <p:cNvPicPr/>
          <p:nvPr/>
        </p:nvPicPr>
        <p:blipFill>
          <a:blip r:embed="rId2"/>
          <a:stretch>
            <a:fillRect/>
          </a:stretch>
        </p:blipFill>
        <p:spPr>
          <a:xfrm>
            <a:off x="11588115" y="-635"/>
            <a:ext cx="3042285" cy="3251200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175"/>
            <a:ext cx="3448685" cy="2359660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4"/>
          <a:stretch>
            <a:fillRect/>
          </a:stretch>
        </p:blipFill>
        <p:spPr>
          <a:xfrm>
            <a:off x="7757795" y="1565275"/>
            <a:ext cx="3139440" cy="232537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2665" y="4020820"/>
            <a:ext cx="1409700" cy="1409700"/>
          </a:xfrm>
          <a:prstGeom prst="rect">
            <a:avLst/>
          </a:prstGeom>
        </p:spPr>
      </p:pic>
      <p:pic>
        <p:nvPicPr>
          <p:cNvPr id="20" name="3D-модель 1" descr="Grasshopper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096000"/>
            <a:ext cx="2773045" cy="200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-0.0012"/>
                                          </p:val>
                                        </p:tav>
                                        <p:tav tm="2300">
                                          <p:val>
                                            <p:fltVal val="-0.0098"/>
                                          </p:val>
                                        </p:tav>
                                        <p:tav tm="3400">
                                          <p:val>
                                            <p:fltVal val="-0.033"/>
                                          </p:val>
                                        </p:tav>
                                        <p:tav tm="4500">
                                          <p:val>
                                            <p:fltVal val="-0.0789"/>
                                          </p:val>
                                        </p:tav>
                                        <p:tav tm="5600">
                                          <p:val>
                                            <p:fltVal val="-0.1548"/>
                                          </p:val>
                                        </p:tav>
                                        <p:tav tm="6700">
                                          <p:val>
                                            <p:fltVal val="-0.267"/>
                                          </p:val>
                                        </p:tav>
                                        <p:tav tm="7900">
                                          <p:val>
                                            <p:fltVal val="-0.4235"/>
                                          </p:val>
                                        </p:tav>
                                        <p:tav tm="9000">
                                          <p:val>
                                            <p:fltVal val="-0.6337"/>
                                          </p:val>
                                        </p:tav>
                                        <p:tav tm="10100">
                                          <p:val>
                                            <p:fltVal val="-0.9013"/>
                                          </p:val>
                                        </p:tav>
                                        <p:tav tm="11200">
                                          <p:val>
                                            <p:fltVal val="-1.2353"/>
                                          </p:val>
                                        </p:tav>
                                        <p:tav tm="12400">
                                          <p:val>
                                            <p:fltVal val="-1.647"/>
                                          </p:val>
                                        </p:tav>
                                        <p:tav tm="13500">
                                          <p:val>
                                            <p:fltVal val="-2.0869"/>
                                          </p:val>
                                        </p:tav>
                                        <p:tav tm="14600">
                                          <p:val>
                                            <p:fltVal val="-2.4538"/>
                                          </p:val>
                                        </p:tav>
                                        <p:tav tm="15700">
                                          <p:val>
                                            <p:fltVal val="-2.7534"/>
                                          </p:val>
                                        </p:tav>
                                        <p:tav tm="16900">
                                          <p:val>
                                            <p:fltVal val="-2.9876"/>
                                          </p:val>
                                        </p:tav>
                                        <p:tav tm="1800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00">
                                          <p:val>
                                            <p:fltVal val="-3.3906"/>
                                          </p:val>
                                        </p:tav>
                                        <p:tav tm="21300">
                                          <p:val>
                                            <p:fltVal val="-3.4488"/>
                                          </p:val>
                                        </p:tav>
                                        <p:tav tm="2250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00">
                                          <p:val>
                                            <p:fltVal val="-3.4998"/>
                                          </p:val>
                                        </p:tav>
                                        <p:tav tm="25800">
                                          <p:val>
                                            <p:fltVal val="-3.0301"/>
                                          </p:val>
                                        </p:tav>
                                        <p:tav tm="27000">
                                          <p:val>
                                            <p:fltVal val="-0.9661"/>
                                          </p:val>
                                        </p:tav>
                                        <p:tav tm="28100">
                                          <p:val>
                                            <p:fltVal val="2.1525"/>
                                          </p:val>
                                        </p:tav>
                                        <p:tav tm="29200">
                                          <p:val>
                                            <p:fltVal val="6.1215"/>
                                          </p:val>
                                        </p:tav>
                                        <p:tav tm="30300">
                                          <p:val>
                                            <p:fltVal val="10.8322"/>
                                          </p:val>
                                        </p:tav>
                                        <p:tav tm="31500">
                                          <p:val>
                                            <p:fltVal val="16.2132"/>
                                          </p:val>
                                        </p:tav>
                                        <p:tav tm="32600">
                                          <p:val>
                                            <p:fltVal val="22.2128"/>
                                          </p:val>
                                        </p:tav>
                                        <p:tav tm="33700">
                                          <p:val>
                                            <p:fltVal val="28.7297"/>
                                          </p:val>
                                        </p:tav>
                                        <p:tav tm="34800">
                                          <p:val>
                                            <p:fltVal val="35.8493"/>
                                          </p:val>
                                        </p:tav>
                                        <p:tav tm="36000">
                                          <p:val>
                                            <p:fltVal val="43.4888"/>
                                          </p:val>
                                        </p:tav>
                                        <p:tav tm="3710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00">
                                          <p:val>
                                            <p:fltVal val="69.3155"/>
                                          </p:val>
                                        </p:tav>
                                        <p:tav tm="40500">
                                          <p:val>
                                            <p:fltVal val="78.8364"/>
                                          </p:val>
                                        </p:tav>
                                        <p:tav tm="4160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00">
                                          <p:val>
                                            <p:fltVal val="109.8461"/>
                                          </p:val>
                                        </p:tav>
                                        <p:tav tm="44900">
                                          <p:val>
                                            <p:fltVal val="121.0232"/>
                                          </p:val>
                                        </p:tav>
                                        <p:tav tm="46100">
                                          <p:val>
                                            <p:fltVal val="132.5899"/>
                                          </p:val>
                                        </p:tav>
                                        <p:tav tm="47200">
                                          <p:val>
                                            <p:fltVal val="144.5376"/>
                                          </p:val>
                                        </p:tav>
                                        <p:tav tm="4830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00">
                                          <p:val>
                                            <p:fltVal val="169.43021"/>
                                          </p:val>
                                        </p:tav>
                                        <p:tav tm="50600">
                                          <p:val>
                                            <p:fltVal val="182.34309"/>
                                          </p:val>
                                        </p:tav>
                                        <p:tav tm="51700">
                                          <p:val>
                                            <p:fltVal val="195.1411"/>
                                          </p:val>
                                        </p:tav>
                                        <p:tav tm="52800">
                                          <p:val>
                                            <p:fltVal val="207.6945"/>
                                          </p:val>
                                        </p:tav>
                                        <p:tav tm="53900">
                                          <p:val>
                                            <p:fltVal val="219.77251"/>
                                          </p:val>
                                        </p:tav>
                                        <p:tav tm="55100">
                                          <p:val>
                                            <p:fltVal val="231.4814"/>
                                          </p:val>
                                        </p:tav>
                                        <p:tav tm="5620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0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00">
                                          <p:val>
                                            <p:fltVal val="274.63501"/>
                                          </p:val>
                                        </p:tav>
                                        <p:tav tm="6070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0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00">
                                          <p:val>
                                            <p:fltVal val="310.96921"/>
                                          </p:val>
                                        </p:tav>
                                        <p:tav tm="65200">
                                          <p:val>
                                            <p:fltVal val="318.88379"/>
                                          </p:val>
                                        </p:tav>
                                        <p:tav tm="6630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0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00">
                                          <p:val>
                                            <p:fltVal val="339.6712"/>
                                          </p:val>
                                        </p:tav>
                                        <p:tav tm="69700">
                                          <p:val>
                                            <p:fltVal val="345.43851"/>
                                          </p:val>
                                        </p:tav>
                                        <p:tav tm="7080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0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00">
                                          <p:val>
                                            <p:fltVal val="358.80179"/>
                                          </p:val>
                                        </p:tav>
                                        <p:tav tm="74200">
                                          <p:val>
                                            <p:fltVal val="361.63531"/>
                                          </p:val>
                                        </p:tav>
                                        <p:tav tm="7530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0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00">
                                          <p:val>
                                            <p:fltVal val="363.38339"/>
                                          </p:val>
                                        </p:tav>
                                        <p:tav tm="7980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00">
                                          <p:val>
                                            <p:fltVal val="362.4227"/>
                                          </p:val>
                                        </p:tav>
                                        <p:tav tm="83100">
                                          <p:val>
                                            <p:fltVal val="361.7569"/>
                                          </p:val>
                                        </p:tav>
                                        <p:tav tm="84300">
                                          <p:val>
                                            <p:fltVal val="361.0874"/>
                                          </p:val>
                                        </p:tav>
                                        <p:tav tm="85400">
                                          <p:val>
                                            <p:fltVal val="360.6105"/>
                                          </p:val>
                                        </p:tav>
                                        <p:tav tm="8650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00">
                                          <p:val>
                                            <p:fltVal val="360.1188"/>
                                          </p:val>
                                        </p:tav>
                                        <p:tav tm="88800">
                                          <p:val>
                                            <p:fltVal val="360.03021"/>
                                          </p:val>
                                        </p:tav>
                                        <p:tav tm="8990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00">
                                          <p:val>
                                            <p:fltVal val="360"/>
                                          </p:val>
                                        </p:tav>
                                        <p:tav tm="92100">
                                          <p:val>
                                            <p:fltVal val="360"/>
                                          </p:val>
                                        </p:tav>
                                        <p:tav tm="93300">
                                          <p:val>
                                            <p:fltVal val="360"/>
                                          </p:val>
                                        </p:tav>
                                        <p:tav tm="94400">
                                          <p:val>
                                            <p:fltVal val="360"/>
                                          </p:val>
                                        </p:tav>
                                        <p:tav tm="95500">
                                          <p:val>
                                            <p:fltVal val="360"/>
                                          </p:val>
                                        </p:tav>
                                        <p:tav tm="96600">
                                          <p:val>
                                            <p:fltVal val="360"/>
                                          </p:val>
                                        </p:tav>
                                        <p:tav tm="97800">
                                          <p:val>
                                            <p:fltVal val="360"/>
                                          </p:val>
                                        </p:tav>
                                        <p:tav tm="9890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0"/>
                                          </p:val>
                                        </p:tav>
                                        <p:tav tm="2300">
                                          <p:val>
                                            <p:fltVal val="-10E-5"/>
                                          </p:val>
                                        </p:tav>
                                        <p:tav tm="3400">
                                          <p:val>
                                            <p:fltVal val="-0.0004"/>
                                          </p:val>
                                        </p:tav>
                                        <p:tav tm="4500">
                                          <p:val>
                                            <p:fltVal val="-0.0011"/>
                                          </p:val>
                                        </p:tav>
                                        <p:tav tm="5600">
                                          <p:val>
                                            <p:fltVal val="-0.0021"/>
                                          </p:val>
                                        </p:tav>
                                        <p:tav tm="6700">
                                          <p:val>
                                            <p:fltVal val="-0.0037"/>
                                          </p:val>
                                        </p:tav>
                                        <p:tav tm="7900">
                                          <p:val>
                                            <p:fltVal val="-0.0059"/>
                                          </p:val>
                                        </p:tav>
                                        <p:tav tm="9000">
                                          <p:val>
                                            <p:fltVal val="-0.0088"/>
                                          </p:val>
                                        </p:tav>
                                        <p:tav tm="10100">
                                          <p:val>
                                            <p:fltVal val="-0.0125"/>
                                          </p:val>
                                        </p:tav>
                                        <p:tav tm="11200">
                                          <p:val>
                                            <p:fltVal val="-0.0162"/>
                                          </p:val>
                                        </p:tav>
                                        <p:tav tm="12400">
                                          <p:val>
                                            <p:fltVal val="-0.0191"/>
                                          </p:val>
                                        </p:tav>
                                        <p:tav tm="13500">
                                          <p:val>
                                            <p:fltVal val="-0.0213"/>
                                          </p:val>
                                        </p:tav>
                                        <p:tav tm="14600">
                                          <p:val>
                                            <p:fltVal val="-0.0228"/>
                                          </p:val>
                                        </p:tav>
                                        <p:tav tm="15700">
                                          <p:val>
                                            <p:fltVal val="-0.0239"/>
                                          </p:val>
                                        </p:tav>
                                        <p:tav tm="16900">
                                          <p:val>
                                            <p:fltVal val="-0.0245"/>
                                          </p:val>
                                        </p:tav>
                                        <p:tav tm="1800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00">
                                          <p:val>
                                            <p:fltVal val="-0.0249"/>
                                          </p:val>
                                        </p:tav>
                                        <p:tav tm="21300">
                                          <p:val>
                                            <p:fltVal val="-0.0248"/>
                                          </p:val>
                                        </p:tav>
                                        <p:tav tm="2250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00">
                                          <p:val>
                                            <p:fltVal val="-0.0179"/>
                                          </p:val>
                                        </p:tav>
                                        <p:tav tm="25800">
                                          <p:val>
                                            <p:fltVal val="-0.0113"/>
                                          </p:val>
                                        </p:tav>
                                        <p:tav tm="27000">
                                          <p:val>
                                            <p:fltVal val="-0.0013"/>
                                          </p:val>
                                        </p:tav>
                                        <p:tav tm="28100">
                                          <p:val>
                                            <p:fltVal val="0.0124"/>
                                          </p:val>
                                        </p:tav>
                                        <p:tav tm="29200">
                                          <p:val>
                                            <p:fltVal val="0.0309"/>
                                          </p:val>
                                        </p:tav>
                                        <p:tav tm="30300">
                                          <p:val>
                                            <p:fltVal val="0.0546"/>
                                          </p:val>
                                        </p:tav>
                                        <p:tav tm="31500">
                                          <p:val>
                                            <p:fltVal val="0.0842"/>
                                          </p:val>
                                        </p:tav>
                                        <p:tav tm="32600">
                                          <p:val>
                                            <p:fltVal val="0.1204"/>
                                          </p:val>
                                        </p:tav>
                                        <p:tav tm="33700">
                                          <p:val>
                                            <p:fltVal val="0.1634"/>
                                          </p:val>
                                        </p:tav>
                                        <p:tav tm="34800">
                                          <p:val>
                                            <p:fltVal val="0.2145"/>
                                          </p:val>
                                        </p:tav>
                                        <p:tav tm="36000">
                                          <p:val>
                                            <p:fltVal val="0.2711"/>
                                          </p:val>
                                        </p:tav>
                                        <p:tav tm="3710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00">
                                          <p:val>
                                            <p:fltVal val="0.3973"/>
                                          </p:val>
                                        </p:tav>
                                        <p:tav tm="40500">
                                          <p:val>
                                            <p:fltVal val="0.4256"/>
                                          </p:val>
                                        </p:tav>
                                        <p:tav tm="4160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00">
                                          <p:val>
                                            <p:fltVal val="0.4786"/>
                                          </p:val>
                                        </p:tav>
                                        <p:tav tm="44900">
                                          <p:val>
                                            <p:fltVal val="0.4878"/>
                                          </p:val>
                                        </p:tav>
                                        <p:tav tm="46100">
                                          <p:val>
                                            <p:fltVal val="0.4939"/>
                                          </p:val>
                                        </p:tav>
                                        <p:tav tm="47200">
                                          <p:val>
                                            <p:fltVal val="0.4975"/>
                                          </p:val>
                                        </p:tav>
                                        <p:tav tm="48300">
                                          <p:val>
                                            <p:fltVal val="0.4993"/>
                                          </p:val>
                                        </p:tav>
                                        <p:tav tm="49400">
                                          <p:val>
                                            <p:fltVal val="0.4999"/>
                                          </p:val>
                                        </p:tav>
                                        <p:tav tm="50600">
                                          <p:val>
                                            <p:fltVal val="0.4999"/>
                                          </p:val>
                                        </p:tav>
                                        <p:tav tm="51700">
                                          <p:val>
                                            <p:fltVal val="0.4998"/>
                                          </p:val>
                                        </p:tav>
                                        <p:tav tm="52800">
                                          <p:val>
                                            <p:fltVal val="0.4988"/>
                                          </p:val>
                                        </p:tav>
                                        <p:tav tm="53900">
                                          <p:val>
                                            <p:fltVal val="0.4965"/>
                                          </p:val>
                                        </p:tav>
                                        <p:tav tm="55100">
                                          <p:val>
                                            <p:fltVal val="0.4921"/>
                                          </p:val>
                                        </p:tav>
                                        <p:tav tm="5620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00">
                                          <p:val>
                                            <p:fltVal val="0.4603"/>
                                          </p:val>
                                        </p:tav>
                                        <p:tav tm="59500">
                                          <p:val>
                                            <p:fltVal val="0.4411"/>
                                          </p:val>
                                        </p:tav>
                                        <p:tav tm="6070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00">
                                          <p:val>
                                            <p:fltVal val="0.3499"/>
                                          </p:val>
                                        </p:tav>
                                        <p:tav tm="64000">
                                          <p:val>
                                            <p:fltVal val="0.306"/>
                                          </p:val>
                                        </p:tav>
                                        <p:tav tm="65200">
                                          <p:val>
                                            <p:fltVal val="0.2544"/>
                                          </p:val>
                                        </p:tav>
                                        <p:tav tm="66300">
                                          <p:val>
                                            <p:fltVal val="0.1981"/>
                                          </p:val>
                                        </p:tav>
                                        <p:tav tm="67400">
                                          <p:val>
                                            <p:fltVal val="0.1498"/>
                                          </p:val>
                                        </p:tav>
                                        <p:tav tm="68500">
                                          <p:val>
                                            <p:fltVal val="0.1087"/>
                                          </p:val>
                                        </p:tav>
                                        <p:tav tm="69700">
                                          <p:val>
                                            <p:fltVal val="0.0748"/>
                                          </p:val>
                                        </p:tav>
                                        <p:tav tm="70800">
                                          <p:val>
                                            <p:fltVal val="0.0473"/>
                                          </p:val>
                                        </p:tav>
                                        <p:tav tm="71900">
                                          <p:val>
                                            <p:fltVal val="0.0251"/>
                                          </p:val>
                                        </p:tav>
                                        <p:tav tm="73000">
                                          <p:val>
                                            <p:fltVal val="0.0082"/>
                                          </p:val>
                                        </p:tav>
                                        <p:tav tm="74200">
                                          <p:val>
                                            <p:fltVal val="-0.0044"/>
                                          </p:val>
                                        </p:tav>
                                        <p:tav tm="7530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00">
                                          <p:val>
                                            <p:fltVal val="-0.0227"/>
                                          </p:val>
                                        </p:tav>
                                        <p:tav tm="78600">
                                          <p:val>
                                            <p:fltVal val="-0.0244"/>
                                          </p:val>
                                        </p:tav>
                                        <p:tav tm="7980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00">
                                          <p:val>
                                            <p:fltVal val="-0.0244"/>
                                          </p:val>
                                        </p:tav>
                                        <p:tav tm="83100">
                                          <p:val>
                                            <p:fltVal val="-0.0219"/>
                                          </p:val>
                                        </p:tav>
                                        <p:tav tm="84300">
                                          <p:val>
                                            <p:fltVal val="-0.0156"/>
                                          </p:val>
                                        </p:tav>
                                        <p:tav tm="85400">
                                          <p:val>
                                            <p:fltVal val="-0.0039"/>
                                          </p:val>
                                        </p:tav>
                                        <p:tav tm="86500">
                                          <p:val>
                                            <p:fltVal val="0.0104"/>
                                          </p:val>
                                        </p:tav>
                                        <p:tav tm="87600">
                                          <p:val>
                                            <p:fltVal val="0.0192"/>
                                          </p:val>
                                        </p:tav>
                                        <p:tav tm="88800">
                                          <p:val>
                                            <p:fltVal val="0.0235"/>
                                          </p:val>
                                        </p:tav>
                                        <p:tav tm="89900">
                                          <p:val>
                                            <p:fltVal val="0.0248"/>
                                          </p:val>
                                        </p:tav>
                                        <p:tav tm="91000">
                                          <p:val>
                                            <p:fltVal val="0.0249"/>
                                          </p:val>
                                        </p:tav>
                                        <p:tav tm="92100">
                                          <p:val>
                                            <p:fltVal val="0.0247"/>
                                          </p:val>
                                        </p:tav>
                                        <p:tav tm="93300">
                                          <p:val>
                                            <p:fltVal val="0.0234"/>
                                          </p:val>
                                        </p:tav>
                                        <p:tav tm="94400">
                                          <p:val>
                                            <p:fltVal val="0.0202"/>
                                          </p:val>
                                        </p:tav>
                                        <p:tav tm="95500">
                                          <p:val>
                                            <p:fltVal val="0.0143"/>
                                          </p:val>
                                        </p:tav>
                                        <p:tav tm="96600">
                                          <p:val>
                                            <p:fltVal val="0.0071"/>
                                          </p:val>
                                        </p:tav>
                                        <p:tav tm="97800">
                                          <p:val>
                                            <p:fltVal val="0.0027"/>
                                          </p:val>
                                        </p:tav>
                                        <p:tav tm="9890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0.9999"/>
                                          </p:val>
                                        </p:tav>
                                        <p:tav tm="2300">
                                          <p:val>
                                            <p:fltVal val="0.9994"/>
                                          </p:val>
                                        </p:tav>
                                        <p:tav tm="3400">
                                          <p:val>
                                            <p:fltVal val="0.9981"/>
                                          </p:val>
                                        </p:tav>
                                        <p:tav tm="4500">
                                          <p:val>
                                            <p:fltVal val="0.9955"/>
                                          </p:val>
                                        </p:tav>
                                        <p:tav tm="5600">
                                          <p:val>
                                            <p:fltVal val="0.9913"/>
                                          </p:val>
                                        </p:tav>
                                        <p:tav tm="6700">
                                          <p:val>
                                            <p:fltVal val="0.985"/>
                                          </p:val>
                                        </p:tav>
                                        <p:tav tm="7900">
                                          <p:val>
                                            <p:fltVal val="0.9763"/>
                                          </p:val>
                                        </p:tav>
                                        <p:tav tm="9000">
                                          <p:val>
                                            <p:fltVal val="0.9646"/>
                                          </p:val>
                                        </p:tav>
                                        <p:tav tm="10100">
                                          <p:val>
                                            <p:fltVal val="0.9497"/>
                                          </p:val>
                                        </p:tav>
                                        <p:tav tm="11200">
                                          <p:val>
                                            <p:fltVal val="0.9348"/>
                                          </p:val>
                                        </p:tav>
                                        <p:tav tm="12400">
                                          <p:val>
                                            <p:fltVal val="0.9232"/>
                                          </p:val>
                                        </p:tav>
                                        <p:tav tm="13500">
                                          <p:val>
                                            <p:fltVal val="0.9146"/>
                                          </p:val>
                                        </p:tav>
                                        <p:tav tm="14600">
                                          <p:val>
                                            <p:fltVal val="0.9084"/>
                                          </p:val>
                                        </p:tav>
                                        <p:tav tm="15700">
                                          <p:val>
                                            <p:fltVal val="0.9042"/>
                                          </p:val>
                                        </p:tav>
                                        <p:tav tm="16900">
                                          <p:val>
                                            <p:fltVal val="0.9017"/>
                                          </p:val>
                                        </p:tav>
                                        <p:tav tm="1800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00">
                                          <p:val>
                                            <p:fltVal val="0.8999"/>
                                          </p:val>
                                        </p:tav>
                                        <p:tav tm="21300">
                                          <p:val>
                                            <p:fltVal val="0.9006"/>
                                          </p:val>
                                        </p:tav>
                                        <p:tav tm="2250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00">
                                          <p:val>
                                            <p:fltVal val="0.9362"/>
                                          </p:val>
                                        </p:tav>
                                        <p:tav tm="25800">
                                          <p:val>
                                            <p:fltVal val="0.9659"/>
                                          </p:val>
                                        </p:tav>
                                        <p:tav tm="27000">
                                          <p:val>
                                            <p:fltVal val="0.9858"/>
                                          </p:val>
                                        </p:tav>
                                        <p:tav tm="28100">
                                          <p:val>
                                            <p:fltVal val="0.9959"/>
                                          </p:val>
                                        </p:tav>
                                        <p:tav tm="29200">
                                          <p:val>
                                            <p:fltVal val="0.9995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0.9998"/>
                                          </p:val>
                                        </p:tav>
                                        <p:tav tm="68500">
                                          <p:val>
                                            <p:fltVal val="0.9987"/>
                                          </p:val>
                                        </p:tav>
                                        <p:tav tm="69700">
                                          <p:val>
                                            <p:fltVal val="0.9955"/>
                                          </p:val>
                                        </p:tav>
                                        <p:tav tm="70800">
                                          <p:val>
                                            <p:fltVal val="0.9888"/>
                                          </p:val>
                                        </p:tav>
                                        <p:tav tm="71900">
                                          <p:val>
                                            <p:fltVal val="0.9775"/>
                                          </p:val>
                                        </p:tav>
                                        <p:tav tm="73000">
                                          <p:val>
                                            <p:fltVal val="0.9605"/>
                                          </p:val>
                                        </p:tav>
                                        <p:tav tm="74200">
                                          <p:val>
                                            <p:fltVal val="0.9385"/>
                                          </p:val>
                                        </p:tav>
                                        <p:tav tm="7530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00">
                                          <p:val>
                                            <p:fltVal val="0.9042"/>
                                          </p:val>
                                        </p:tav>
                                        <p:tav tm="78600">
                                          <p:val>
                                            <p:fltVal val="0.901"/>
                                          </p:val>
                                        </p:tav>
                                        <p:tav tm="7980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00">
                                          <p:val>
                                            <p:fltVal val="0.901"/>
                                          </p:val>
                                        </p:tav>
                                        <p:tav tm="83100">
                                          <p:val>
                                            <p:fltVal val="0.9061"/>
                                          </p:val>
                                        </p:tav>
                                        <p:tav tm="84300">
                                          <p:val>
                                            <p:fltVal val="0.9186"/>
                                          </p:val>
                                        </p:tav>
                                        <p:tav tm="85400">
                                          <p:val>
                                            <p:fltVal val="0.942"/>
                                          </p:val>
                                        </p:tav>
                                        <p:tav tm="86500">
                                          <p:val>
                                            <p:fltVal val="0.9709"/>
                                          </p:val>
                                        </p:tav>
                                        <p:tav tm="87600">
                                          <p:val>
                                            <p:fltVal val="0.9885"/>
                                          </p:val>
                                        </p:tav>
                                        <p:tav tm="88800">
                                          <p:val>
                                            <p:fltVal val="0.997"/>
                                          </p:val>
                                        </p:tav>
                                        <p:tav tm="89900">
                                          <p:val>
                                            <p:fltVal val="0.9997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94510"/>
            <a:ext cx="5806559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50" b="1" i="0" u="none" strike="noStrike" kern="1200" cap="none" spc="0" normalizeH="0" baseline="0" noProof="0" dirty="0">
                <a:ln>
                  <a:noFill/>
                </a:ln>
                <a:solidFill>
                  <a:srgbClr val="006747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Результати досліду</a:t>
            </a:r>
            <a:endParaRPr kumimoji="0" lang="en-US" sz="4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93790" y="3070265"/>
            <a:ext cx="12265223" cy="283488"/>
          </a:xfrm>
          <a:prstGeom prst="roundRect">
            <a:avLst>
              <a:gd name="adj" fmla="val 72012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790" y="3070265"/>
            <a:ext cx="4906089" cy="283488"/>
          </a:xfrm>
          <a:prstGeom prst="roundRect">
            <a:avLst>
              <a:gd name="adj" fmla="val 72012"/>
            </a:avLst>
          </a:prstGeom>
          <a:solidFill>
            <a:srgbClr val="006747"/>
          </a:solidFill>
        </p:spPr>
      </p:sp>
      <p:sp>
        <p:nvSpPr>
          <p:cNvPr id="5" name="Text 3"/>
          <p:cNvSpPr/>
          <p:nvPr/>
        </p:nvSpPr>
        <p:spPr>
          <a:xfrm>
            <a:off x="13229034" y="3070265"/>
            <a:ext cx="607576" cy="2834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4B4A4A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40%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18810" y="7689533"/>
            <a:ext cx="13042821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ist" pitchFamily="34" charset="0"/>
                <a:ea typeface="Geist" pitchFamily="34" charset="-122"/>
                <a:cs typeface="Geist" pitchFamily="34" charset="-120"/>
              </a:rPr>
              <a:t>Результати систематизовано у таблицях.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ist" pitchFamily="34" charset="0"/>
              <a:ea typeface="Geist" pitchFamily="34" charset="-122"/>
              <a:cs typeface="Geist" pitchFamily="34" charset="-120"/>
            </a:endParaRPr>
          </a:p>
        </p:txBody>
      </p:sp>
      <p:pic>
        <p:nvPicPr>
          <p:cNvPr id="20" name="3D-модель 1" descr="Grasshopper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05" y="-212090"/>
            <a:ext cx="2773045" cy="2006600"/>
          </a:xfrm>
          <a:prstGeom prst="rect">
            <a:avLst/>
          </a:prstGeom>
        </p:spPr>
      </p:pic>
      <p:sp>
        <p:nvSpPr>
          <p:cNvPr id="13" name="Text Box 12"/>
          <p:cNvSpPr txBox="1"/>
          <p:nvPr/>
        </p:nvSpPr>
        <p:spPr>
          <a:xfrm>
            <a:off x="318770" y="3435350"/>
            <a:ext cx="9994900" cy="2689860"/>
          </a:xfrm>
          <a:prstGeom prst="rect">
            <a:avLst/>
          </a:prstGeom>
        </p:spPr>
        <p:txBody>
          <a:bodyPr wrap="square">
            <a:noAutofit/>
          </a:bodyPr>
          <a:p>
            <a:pPr marL="457200" indent="-457200" algn="l" defTabSz="2667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sz="2800" b="1">
                <a:latin typeface="Geist" pitchFamily="34" charset="0"/>
                <a:ea typeface="Calibri" panose="020F0502020204030204"/>
                <a:cs typeface="Geist" pitchFamily="34" charset="0"/>
              </a:rPr>
              <a:t>Пижмо зменшило активність комах приблизно на 20–25%.</a:t>
            </a:r>
            <a:endParaRPr sz="2800" b="1">
              <a:latin typeface="Geist" pitchFamily="34" charset="0"/>
              <a:ea typeface="Calibri" panose="020F0502020204030204"/>
              <a:cs typeface="Geist" pitchFamily="34" charset="0"/>
            </a:endParaRPr>
          </a:p>
          <a:p>
            <a:pPr marL="457200" indent="-457200" algn="l" defTabSz="2667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sz="2800">
                <a:latin typeface="Geist" pitchFamily="34" charset="0"/>
                <a:ea typeface="Calibri" panose="020F0502020204030204"/>
                <a:cs typeface="Geist" pitchFamily="34" charset="0"/>
              </a:rPr>
              <a:t>Ч</a:t>
            </a:r>
            <a:r>
              <a:rPr sz="2800" b="1">
                <a:latin typeface="Geist" pitchFamily="34" charset="0"/>
                <a:ea typeface="Calibri" panose="020F0502020204030204"/>
                <a:cs typeface="Geist" pitchFamily="34" charset="0"/>
              </a:rPr>
              <a:t>асниковий розчин спричинив часткову дезорієнтацію.</a:t>
            </a:r>
            <a:endParaRPr sz="2800" b="1">
              <a:latin typeface="Geist" pitchFamily="34" charset="0"/>
              <a:ea typeface="Calibri" panose="020F0502020204030204"/>
              <a:cs typeface="Geist" pitchFamily="34" charset="0"/>
            </a:endParaRPr>
          </a:p>
          <a:p>
            <a:pPr marL="457200" indent="-457200" algn="l" defTabSz="2667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sz="2800" b="1">
                <a:latin typeface="Geist" pitchFamily="34" charset="0"/>
                <a:ea typeface="Calibri" panose="020F0502020204030204"/>
                <a:cs typeface="Geist" pitchFamily="34" charset="0"/>
              </a:rPr>
              <a:t>Найефективнішим виявився грибок Metarhizium anisopliae: за 72 години — зниження життєдіяльності у 4 особин.</a:t>
            </a:r>
            <a:endParaRPr sz="2800" b="1">
              <a:latin typeface="Geist" pitchFamily="34" charset="0"/>
              <a:ea typeface="Calibri" panose="020F0502020204030204"/>
              <a:cs typeface="Geist" pitchFamily="34" charset="0"/>
            </a:endParaRPr>
          </a:p>
          <a:p>
            <a:pPr marL="457200" indent="-457200" algn="l" defTabSz="2667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sz="2800" b="1">
                <a:latin typeface="Geist" pitchFamily="34" charset="0"/>
                <a:ea typeface="Calibri" panose="020F0502020204030204"/>
                <a:cs typeface="Geist" pitchFamily="34" charset="0"/>
              </a:rPr>
              <a:t>Комбінація пижма + грибка дала найвищу ефективність — до 80% скорочення активності. </a:t>
            </a:r>
            <a:endParaRPr sz="2800" b="1">
              <a:latin typeface="Geist" pitchFamily="34" charset="0"/>
              <a:ea typeface="Calibri" panose="020F0502020204030204"/>
              <a:cs typeface="Geist" pitchFamily="34" charset="0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1"/>
          <a:stretch>
            <a:fillRect/>
          </a:stretch>
        </p:blipFill>
        <p:spPr>
          <a:xfrm>
            <a:off x="9344660" y="2994025"/>
            <a:ext cx="2494915" cy="28924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4735" y="5890895"/>
            <a:ext cx="3289935" cy="226123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745" y="99060"/>
            <a:ext cx="2941955" cy="294195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6495" y="118745"/>
            <a:ext cx="4448175" cy="2870835"/>
          </a:xfrm>
          <a:prstGeom prst="rect">
            <a:avLst/>
          </a:prstGeom>
        </p:spPr>
      </p:pic>
      <p:pic>
        <p:nvPicPr>
          <p:cNvPr id="22" name="Picture 21"/>
          <p:cNvPicPr/>
          <p:nvPr/>
        </p:nvPicPr>
        <p:blipFill>
          <a:blip r:embed="rId6"/>
          <a:stretch>
            <a:fillRect/>
          </a:stretch>
        </p:blipFill>
        <p:spPr>
          <a:xfrm>
            <a:off x="11912600" y="3712845"/>
            <a:ext cx="2592070" cy="16643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-0.0012"/>
                                          </p:val>
                                        </p:tav>
                                        <p:tav tm="2300">
                                          <p:val>
                                            <p:fltVal val="-0.0098"/>
                                          </p:val>
                                        </p:tav>
                                        <p:tav tm="3400">
                                          <p:val>
                                            <p:fltVal val="-0.033"/>
                                          </p:val>
                                        </p:tav>
                                        <p:tav tm="4500">
                                          <p:val>
                                            <p:fltVal val="-0.0789"/>
                                          </p:val>
                                        </p:tav>
                                        <p:tav tm="5600">
                                          <p:val>
                                            <p:fltVal val="-0.1548"/>
                                          </p:val>
                                        </p:tav>
                                        <p:tav tm="6700">
                                          <p:val>
                                            <p:fltVal val="-0.267"/>
                                          </p:val>
                                        </p:tav>
                                        <p:tav tm="7900">
                                          <p:val>
                                            <p:fltVal val="-0.4235"/>
                                          </p:val>
                                        </p:tav>
                                        <p:tav tm="9000">
                                          <p:val>
                                            <p:fltVal val="-0.6337"/>
                                          </p:val>
                                        </p:tav>
                                        <p:tav tm="10100">
                                          <p:val>
                                            <p:fltVal val="-0.9013"/>
                                          </p:val>
                                        </p:tav>
                                        <p:tav tm="11200">
                                          <p:val>
                                            <p:fltVal val="-1.2353"/>
                                          </p:val>
                                        </p:tav>
                                        <p:tav tm="12400">
                                          <p:val>
                                            <p:fltVal val="-1.647"/>
                                          </p:val>
                                        </p:tav>
                                        <p:tav tm="13500">
                                          <p:val>
                                            <p:fltVal val="-2.0869"/>
                                          </p:val>
                                        </p:tav>
                                        <p:tav tm="14600">
                                          <p:val>
                                            <p:fltVal val="-2.4538"/>
                                          </p:val>
                                        </p:tav>
                                        <p:tav tm="15700">
                                          <p:val>
                                            <p:fltVal val="-2.7534"/>
                                          </p:val>
                                        </p:tav>
                                        <p:tav tm="16900">
                                          <p:val>
                                            <p:fltVal val="-2.9876"/>
                                          </p:val>
                                        </p:tav>
                                        <p:tav tm="1800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00">
                                          <p:val>
                                            <p:fltVal val="-3.3906"/>
                                          </p:val>
                                        </p:tav>
                                        <p:tav tm="21300">
                                          <p:val>
                                            <p:fltVal val="-3.4488"/>
                                          </p:val>
                                        </p:tav>
                                        <p:tav tm="2250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00">
                                          <p:val>
                                            <p:fltVal val="-3.4998"/>
                                          </p:val>
                                        </p:tav>
                                        <p:tav tm="25800">
                                          <p:val>
                                            <p:fltVal val="-3.0301"/>
                                          </p:val>
                                        </p:tav>
                                        <p:tav tm="27000">
                                          <p:val>
                                            <p:fltVal val="-0.9661"/>
                                          </p:val>
                                        </p:tav>
                                        <p:tav tm="28100">
                                          <p:val>
                                            <p:fltVal val="2.1525"/>
                                          </p:val>
                                        </p:tav>
                                        <p:tav tm="29200">
                                          <p:val>
                                            <p:fltVal val="6.1215"/>
                                          </p:val>
                                        </p:tav>
                                        <p:tav tm="30300">
                                          <p:val>
                                            <p:fltVal val="10.8322"/>
                                          </p:val>
                                        </p:tav>
                                        <p:tav tm="31500">
                                          <p:val>
                                            <p:fltVal val="16.2132"/>
                                          </p:val>
                                        </p:tav>
                                        <p:tav tm="32600">
                                          <p:val>
                                            <p:fltVal val="22.2128"/>
                                          </p:val>
                                        </p:tav>
                                        <p:tav tm="33700">
                                          <p:val>
                                            <p:fltVal val="28.7297"/>
                                          </p:val>
                                        </p:tav>
                                        <p:tav tm="34800">
                                          <p:val>
                                            <p:fltVal val="35.8493"/>
                                          </p:val>
                                        </p:tav>
                                        <p:tav tm="36000">
                                          <p:val>
                                            <p:fltVal val="43.4888"/>
                                          </p:val>
                                        </p:tav>
                                        <p:tav tm="3710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00">
                                          <p:val>
                                            <p:fltVal val="69.3155"/>
                                          </p:val>
                                        </p:tav>
                                        <p:tav tm="40500">
                                          <p:val>
                                            <p:fltVal val="78.8364"/>
                                          </p:val>
                                        </p:tav>
                                        <p:tav tm="4160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00">
                                          <p:val>
                                            <p:fltVal val="109.8461"/>
                                          </p:val>
                                        </p:tav>
                                        <p:tav tm="44900">
                                          <p:val>
                                            <p:fltVal val="121.0232"/>
                                          </p:val>
                                        </p:tav>
                                        <p:tav tm="46100">
                                          <p:val>
                                            <p:fltVal val="132.5899"/>
                                          </p:val>
                                        </p:tav>
                                        <p:tav tm="47200">
                                          <p:val>
                                            <p:fltVal val="144.5376"/>
                                          </p:val>
                                        </p:tav>
                                        <p:tav tm="4830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00">
                                          <p:val>
                                            <p:fltVal val="169.43021"/>
                                          </p:val>
                                        </p:tav>
                                        <p:tav tm="50600">
                                          <p:val>
                                            <p:fltVal val="182.34309"/>
                                          </p:val>
                                        </p:tav>
                                        <p:tav tm="51700">
                                          <p:val>
                                            <p:fltVal val="195.1411"/>
                                          </p:val>
                                        </p:tav>
                                        <p:tav tm="52800">
                                          <p:val>
                                            <p:fltVal val="207.6945"/>
                                          </p:val>
                                        </p:tav>
                                        <p:tav tm="53900">
                                          <p:val>
                                            <p:fltVal val="219.77251"/>
                                          </p:val>
                                        </p:tav>
                                        <p:tav tm="55100">
                                          <p:val>
                                            <p:fltVal val="231.4814"/>
                                          </p:val>
                                        </p:tav>
                                        <p:tav tm="5620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0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00">
                                          <p:val>
                                            <p:fltVal val="274.63501"/>
                                          </p:val>
                                        </p:tav>
                                        <p:tav tm="6070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0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00">
                                          <p:val>
                                            <p:fltVal val="310.96921"/>
                                          </p:val>
                                        </p:tav>
                                        <p:tav tm="65200">
                                          <p:val>
                                            <p:fltVal val="318.88379"/>
                                          </p:val>
                                        </p:tav>
                                        <p:tav tm="6630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0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00">
                                          <p:val>
                                            <p:fltVal val="339.6712"/>
                                          </p:val>
                                        </p:tav>
                                        <p:tav tm="69700">
                                          <p:val>
                                            <p:fltVal val="345.43851"/>
                                          </p:val>
                                        </p:tav>
                                        <p:tav tm="7080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0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00">
                                          <p:val>
                                            <p:fltVal val="358.80179"/>
                                          </p:val>
                                        </p:tav>
                                        <p:tav tm="74200">
                                          <p:val>
                                            <p:fltVal val="361.63531"/>
                                          </p:val>
                                        </p:tav>
                                        <p:tav tm="7530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0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00">
                                          <p:val>
                                            <p:fltVal val="363.38339"/>
                                          </p:val>
                                        </p:tav>
                                        <p:tav tm="7980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00">
                                          <p:val>
                                            <p:fltVal val="362.4227"/>
                                          </p:val>
                                        </p:tav>
                                        <p:tav tm="83100">
                                          <p:val>
                                            <p:fltVal val="361.7569"/>
                                          </p:val>
                                        </p:tav>
                                        <p:tav tm="84300">
                                          <p:val>
                                            <p:fltVal val="361.0874"/>
                                          </p:val>
                                        </p:tav>
                                        <p:tav tm="85400">
                                          <p:val>
                                            <p:fltVal val="360.6105"/>
                                          </p:val>
                                        </p:tav>
                                        <p:tav tm="8650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00">
                                          <p:val>
                                            <p:fltVal val="360.1188"/>
                                          </p:val>
                                        </p:tav>
                                        <p:tav tm="88800">
                                          <p:val>
                                            <p:fltVal val="360.03021"/>
                                          </p:val>
                                        </p:tav>
                                        <p:tav tm="8990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00">
                                          <p:val>
                                            <p:fltVal val="360"/>
                                          </p:val>
                                        </p:tav>
                                        <p:tav tm="92100">
                                          <p:val>
                                            <p:fltVal val="360"/>
                                          </p:val>
                                        </p:tav>
                                        <p:tav tm="93300">
                                          <p:val>
                                            <p:fltVal val="360"/>
                                          </p:val>
                                        </p:tav>
                                        <p:tav tm="94400">
                                          <p:val>
                                            <p:fltVal val="360"/>
                                          </p:val>
                                        </p:tav>
                                        <p:tav tm="95500">
                                          <p:val>
                                            <p:fltVal val="360"/>
                                          </p:val>
                                        </p:tav>
                                        <p:tav tm="96600">
                                          <p:val>
                                            <p:fltVal val="360"/>
                                          </p:val>
                                        </p:tav>
                                        <p:tav tm="97800">
                                          <p:val>
                                            <p:fltVal val="360"/>
                                          </p:val>
                                        </p:tav>
                                        <p:tav tm="9890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0"/>
                                          </p:val>
                                        </p:tav>
                                        <p:tav tm="2300">
                                          <p:val>
                                            <p:fltVal val="-10E-5"/>
                                          </p:val>
                                        </p:tav>
                                        <p:tav tm="3400">
                                          <p:val>
                                            <p:fltVal val="-0.0004"/>
                                          </p:val>
                                        </p:tav>
                                        <p:tav tm="4500">
                                          <p:val>
                                            <p:fltVal val="-0.0011"/>
                                          </p:val>
                                        </p:tav>
                                        <p:tav tm="5600">
                                          <p:val>
                                            <p:fltVal val="-0.0021"/>
                                          </p:val>
                                        </p:tav>
                                        <p:tav tm="6700">
                                          <p:val>
                                            <p:fltVal val="-0.0037"/>
                                          </p:val>
                                        </p:tav>
                                        <p:tav tm="7900">
                                          <p:val>
                                            <p:fltVal val="-0.0059"/>
                                          </p:val>
                                        </p:tav>
                                        <p:tav tm="9000">
                                          <p:val>
                                            <p:fltVal val="-0.0088"/>
                                          </p:val>
                                        </p:tav>
                                        <p:tav tm="10100">
                                          <p:val>
                                            <p:fltVal val="-0.0125"/>
                                          </p:val>
                                        </p:tav>
                                        <p:tav tm="11200">
                                          <p:val>
                                            <p:fltVal val="-0.0162"/>
                                          </p:val>
                                        </p:tav>
                                        <p:tav tm="12400">
                                          <p:val>
                                            <p:fltVal val="-0.0191"/>
                                          </p:val>
                                        </p:tav>
                                        <p:tav tm="13500">
                                          <p:val>
                                            <p:fltVal val="-0.0213"/>
                                          </p:val>
                                        </p:tav>
                                        <p:tav tm="14600">
                                          <p:val>
                                            <p:fltVal val="-0.0228"/>
                                          </p:val>
                                        </p:tav>
                                        <p:tav tm="15700">
                                          <p:val>
                                            <p:fltVal val="-0.0239"/>
                                          </p:val>
                                        </p:tav>
                                        <p:tav tm="16900">
                                          <p:val>
                                            <p:fltVal val="-0.0245"/>
                                          </p:val>
                                        </p:tav>
                                        <p:tav tm="1800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00">
                                          <p:val>
                                            <p:fltVal val="-0.0249"/>
                                          </p:val>
                                        </p:tav>
                                        <p:tav tm="21300">
                                          <p:val>
                                            <p:fltVal val="-0.0248"/>
                                          </p:val>
                                        </p:tav>
                                        <p:tav tm="2250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00">
                                          <p:val>
                                            <p:fltVal val="-0.0179"/>
                                          </p:val>
                                        </p:tav>
                                        <p:tav tm="25800">
                                          <p:val>
                                            <p:fltVal val="-0.0113"/>
                                          </p:val>
                                        </p:tav>
                                        <p:tav tm="27000">
                                          <p:val>
                                            <p:fltVal val="-0.0013"/>
                                          </p:val>
                                        </p:tav>
                                        <p:tav tm="28100">
                                          <p:val>
                                            <p:fltVal val="0.0124"/>
                                          </p:val>
                                        </p:tav>
                                        <p:tav tm="29200">
                                          <p:val>
                                            <p:fltVal val="0.0309"/>
                                          </p:val>
                                        </p:tav>
                                        <p:tav tm="30300">
                                          <p:val>
                                            <p:fltVal val="0.0546"/>
                                          </p:val>
                                        </p:tav>
                                        <p:tav tm="31500">
                                          <p:val>
                                            <p:fltVal val="0.0842"/>
                                          </p:val>
                                        </p:tav>
                                        <p:tav tm="32600">
                                          <p:val>
                                            <p:fltVal val="0.1204"/>
                                          </p:val>
                                        </p:tav>
                                        <p:tav tm="33700">
                                          <p:val>
                                            <p:fltVal val="0.1634"/>
                                          </p:val>
                                        </p:tav>
                                        <p:tav tm="34800">
                                          <p:val>
                                            <p:fltVal val="0.2145"/>
                                          </p:val>
                                        </p:tav>
                                        <p:tav tm="36000">
                                          <p:val>
                                            <p:fltVal val="0.2711"/>
                                          </p:val>
                                        </p:tav>
                                        <p:tav tm="3710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00">
                                          <p:val>
                                            <p:fltVal val="0.3973"/>
                                          </p:val>
                                        </p:tav>
                                        <p:tav tm="40500">
                                          <p:val>
                                            <p:fltVal val="0.4256"/>
                                          </p:val>
                                        </p:tav>
                                        <p:tav tm="4160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00">
                                          <p:val>
                                            <p:fltVal val="0.4786"/>
                                          </p:val>
                                        </p:tav>
                                        <p:tav tm="44900">
                                          <p:val>
                                            <p:fltVal val="0.4878"/>
                                          </p:val>
                                        </p:tav>
                                        <p:tav tm="46100">
                                          <p:val>
                                            <p:fltVal val="0.4939"/>
                                          </p:val>
                                        </p:tav>
                                        <p:tav tm="47200">
                                          <p:val>
                                            <p:fltVal val="0.4975"/>
                                          </p:val>
                                        </p:tav>
                                        <p:tav tm="48300">
                                          <p:val>
                                            <p:fltVal val="0.4993"/>
                                          </p:val>
                                        </p:tav>
                                        <p:tav tm="49400">
                                          <p:val>
                                            <p:fltVal val="0.4999"/>
                                          </p:val>
                                        </p:tav>
                                        <p:tav tm="50600">
                                          <p:val>
                                            <p:fltVal val="0.4999"/>
                                          </p:val>
                                        </p:tav>
                                        <p:tav tm="51700">
                                          <p:val>
                                            <p:fltVal val="0.4998"/>
                                          </p:val>
                                        </p:tav>
                                        <p:tav tm="52800">
                                          <p:val>
                                            <p:fltVal val="0.4988"/>
                                          </p:val>
                                        </p:tav>
                                        <p:tav tm="53900">
                                          <p:val>
                                            <p:fltVal val="0.4965"/>
                                          </p:val>
                                        </p:tav>
                                        <p:tav tm="55100">
                                          <p:val>
                                            <p:fltVal val="0.4921"/>
                                          </p:val>
                                        </p:tav>
                                        <p:tav tm="5620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00">
                                          <p:val>
                                            <p:fltVal val="0.4603"/>
                                          </p:val>
                                        </p:tav>
                                        <p:tav tm="59500">
                                          <p:val>
                                            <p:fltVal val="0.4411"/>
                                          </p:val>
                                        </p:tav>
                                        <p:tav tm="6070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00">
                                          <p:val>
                                            <p:fltVal val="0.3499"/>
                                          </p:val>
                                        </p:tav>
                                        <p:tav tm="64000">
                                          <p:val>
                                            <p:fltVal val="0.306"/>
                                          </p:val>
                                        </p:tav>
                                        <p:tav tm="65200">
                                          <p:val>
                                            <p:fltVal val="0.2544"/>
                                          </p:val>
                                        </p:tav>
                                        <p:tav tm="66300">
                                          <p:val>
                                            <p:fltVal val="0.1981"/>
                                          </p:val>
                                        </p:tav>
                                        <p:tav tm="67400">
                                          <p:val>
                                            <p:fltVal val="0.1498"/>
                                          </p:val>
                                        </p:tav>
                                        <p:tav tm="68500">
                                          <p:val>
                                            <p:fltVal val="0.1087"/>
                                          </p:val>
                                        </p:tav>
                                        <p:tav tm="69700">
                                          <p:val>
                                            <p:fltVal val="0.0748"/>
                                          </p:val>
                                        </p:tav>
                                        <p:tav tm="70800">
                                          <p:val>
                                            <p:fltVal val="0.0473"/>
                                          </p:val>
                                        </p:tav>
                                        <p:tav tm="71900">
                                          <p:val>
                                            <p:fltVal val="0.0251"/>
                                          </p:val>
                                        </p:tav>
                                        <p:tav tm="73000">
                                          <p:val>
                                            <p:fltVal val="0.0082"/>
                                          </p:val>
                                        </p:tav>
                                        <p:tav tm="74200">
                                          <p:val>
                                            <p:fltVal val="-0.0044"/>
                                          </p:val>
                                        </p:tav>
                                        <p:tav tm="7530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00">
                                          <p:val>
                                            <p:fltVal val="-0.0227"/>
                                          </p:val>
                                        </p:tav>
                                        <p:tav tm="78600">
                                          <p:val>
                                            <p:fltVal val="-0.0244"/>
                                          </p:val>
                                        </p:tav>
                                        <p:tav tm="7980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00">
                                          <p:val>
                                            <p:fltVal val="-0.0244"/>
                                          </p:val>
                                        </p:tav>
                                        <p:tav tm="83100">
                                          <p:val>
                                            <p:fltVal val="-0.0219"/>
                                          </p:val>
                                        </p:tav>
                                        <p:tav tm="84300">
                                          <p:val>
                                            <p:fltVal val="-0.0156"/>
                                          </p:val>
                                        </p:tav>
                                        <p:tav tm="85400">
                                          <p:val>
                                            <p:fltVal val="-0.0039"/>
                                          </p:val>
                                        </p:tav>
                                        <p:tav tm="86500">
                                          <p:val>
                                            <p:fltVal val="0.0104"/>
                                          </p:val>
                                        </p:tav>
                                        <p:tav tm="87600">
                                          <p:val>
                                            <p:fltVal val="0.0192"/>
                                          </p:val>
                                        </p:tav>
                                        <p:tav tm="88800">
                                          <p:val>
                                            <p:fltVal val="0.0235"/>
                                          </p:val>
                                        </p:tav>
                                        <p:tav tm="89900">
                                          <p:val>
                                            <p:fltVal val="0.0248"/>
                                          </p:val>
                                        </p:tav>
                                        <p:tav tm="91000">
                                          <p:val>
                                            <p:fltVal val="0.0249"/>
                                          </p:val>
                                        </p:tav>
                                        <p:tav tm="92100">
                                          <p:val>
                                            <p:fltVal val="0.0247"/>
                                          </p:val>
                                        </p:tav>
                                        <p:tav tm="93300">
                                          <p:val>
                                            <p:fltVal val="0.0234"/>
                                          </p:val>
                                        </p:tav>
                                        <p:tav tm="94400">
                                          <p:val>
                                            <p:fltVal val="0.0202"/>
                                          </p:val>
                                        </p:tav>
                                        <p:tav tm="95500">
                                          <p:val>
                                            <p:fltVal val="0.0143"/>
                                          </p:val>
                                        </p:tav>
                                        <p:tav tm="96600">
                                          <p:val>
                                            <p:fltVal val="0.0071"/>
                                          </p:val>
                                        </p:tav>
                                        <p:tav tm="97800">
                                          <p:val>
                                            <p:fltVal val="0.0027"/>
                                          </p:val>
                                        </p:tav>
                                        <p:tav tm="9890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0.9999"/>
                                          </p:val>
                                        </p:tav>
                                        <p:tav tm="2300">
                                          <p:val>
                                            <p:fltVal val="0.9994"/>
                                          </p:val>
                                        </p:tav>
                                        <p:tav tm="3400">
                                          <p:val>
                                            <p:fltVal val="0.9981"/>
                                          </p:val>
                                        </p:tav>
                                        <p:tav tm="4500">
                                          <p:val>
                                            <p:fltVal val="0.9955"/>
                                          </p:val>
                                        </p:tav>
                                        <p:tav tm="5600">
                                          <p:val>
                                            <p:fltVal val="0.9913"/>
                                          </p:val>
                                        </p:tav>
                                        <p:tav tm="6700">
                                          <p:val>
                                            <p:fltVal val="0.985"/>
                                          </p:val>
                                        </p:tav>
                                        <p:tav tm="7900">
                                          <p:val>
                                            <p:fltVal val="0.9763"/>
                                          </p:val>
                                        </p:tav>
                                        <p:tav tm="9000">
                                          <p:val>
                                            <p:fltVal val="0.9646"/>
                                          </p:val>
                                        </p:tav>
                                        <p:tav tm="10100">
                                          <p:val>
                                            <p:fltVal val="0.9497"/>
                                          </p:val>
                                        </p:tav>
                                        <p:tav tm="11200">
                                          <p:val>
                                            <p:fltVal val="0.9348"/>
                                          </p:val>
                                        </p:tav>
                                        <p:tav tm="12400">
                                          <p:val>
                                            <p:fltVal val="0.9232"/>
                                          </p:val>
                                        </p:tav>
                                        <p:tav tm="13500">
                                          <p:val>
                                            <p:fltVal val="0.9146"/>
                                          </p:val>
                                        </p:tav>
                                        <p:tav tm="14600">
                                          <p:val>
                                            <p:fltVal val="0.9084"/>
                                          </p:val>
                                        </p:tav>
                                        <p:tav tm="15700">
                                          <p:val>
                                            <p:fltVal val="0.9042"/>
                                          </p:val>
                                        </p:tav>
                                        <p:tav tm="16900">
                                          <p:val>
                                            <p:fltVal val="0.9017"/>
                                          </p:val>
                                        </p:tav>
                                        <p:tav tm="1800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00">
                                          <p:val>
                                            <p:fltVal val="0.8999"/>
                                          </p:val>
                                        </p:tav>
                                        <p:tav tm="21300">
                                          <p:val>
                                            <p:fltVal val="0.9006"/>
                                          </p:val>
                                        </p:tav>
                                        <p:tav tm="2250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00">
                                          <p:val>
                                            <p:fltVal val="0.9362"/>
                                          </p:val>
                                        </p:tav>
                                        <p:tav tm="25800">
                                          <p:val>
                                            <p:fltVal val="0.9659"/>
                                          </p:val>
                                        </p:tav>
                                        <p:tav tm="27000">
                                          <p:val>
                                            <p:fltVal val="0.9858"/>
                                          </p:val>
                                        </p:tav>
                                        <p:tav tm="28100">
                                          <p:val>
                                            <p:fltVal val="0.9959"/>
                                          </p:val>
                                        </p:tav>
                                        <p:tav tm="29200">
                                          <p:val>
                                            <p:fltVal val="0.9995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0.9998"/>
                                          </p:val>
                                        </p:tav>
                                        <p:tav tm="68500">
                                          <p:val>
                                            <p:fltVal val="0.9987"/>
                                          </p:val>
                                        </p:tav>
                                        <p:tav tm="69700">
                                          <p:val>
                                            <p:fltVal val="0.9955"/>
                                          </p:val>
                                        </p:tav>
                                        <p:tav tm="70800">
                                          <p:val>
                                            <p:fltVal val="0.9888"/>
                                          </p:val>
                                        </p:tav>
                                        <p:tav tm="71900">
                                          <p:val>
                                            <p:fltVal val="0.9775"/>
                                          </p:val>
                                        </p:tav>
                                        <p:tav tm="73000">
                                          <p:val>
                                            <p:fltVal val="0.9605"/>
                                          </p:val>
                                        </p:tav>
                                        <p:tav tm="74200">
                                          <p:val>
                                            <p:fltVal val="0.9385"/>
                                          </p:val>
                                        </p:tav>
                                        <p:tav tm="7530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00">
                                          <p:val>
                                            <p:fltVal val="0.9042"/>
                                          </p:val>
                                        </p:tav>
                                        <p:tav tm="78600">
                                          <p:val>
                                            <p:fltVal val="0.901"/>
                                          </p:val>
                                        </p:tav>
                                        <p:tav tm="7980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00">
                                          <p:val>
                                            <p:fltVal val="0.901"/>
                                          </p:val>
                                        </p:tav>
                                        <p:tav tm="83100">
                                          <p:val>
                                            <p:fltVal val="0.9061"/>
                                          </p:val>
                                        </p:tav>
                                        <p:tav tm="84300">
                                          <p:val>
                                            <p:fltVal val="0.9186"/>
                                          </p:val>
                                        </p:tav>
                                        <p:tav tm="85400">
                                          <p:val>
                                            <p:fltVal val="0.942"/>
                                          </p:val>
                                        </p:tav>
                                        <p:tav tm="86500">
                                          <p:val>
                                            <p:fltVal val="0.9709"/>
                                          </p:val>
                                        </p:tav>
                                        <p:tav tm="87600">
                                          <p:val>
                                            <p:fltVal val="0.9885"/>
                                          </p:val>
                                        </p:tav>
                                        <p:tav tm="88800">
                                          <p:val>
                                            <p:fltVal val="0.997"/>
                                          </p:val>
                                        </p:tav>
                                        <p:tav tm="89900">
                                          <p:val>
                                            <p:fltVal val="0.9997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89535" y="0"/>
            <a:ext cx="8412480" cy="2143760"/>
          </a:xfrm>
          <a:prstGeom prst="rect">
            <a:avLst/>
          </a:prstGeom>
        </p:spPr>
        <p:txBody>
          <a:bodyPr>
            <a:noAutofit/>
          </a:bodyPr>
          <a:p>
            <a:pPr algn="just" defTabSz="266700">
              <a:lnSpc>
                <a:spcPct val="150000"/>
              </a:lnSpc>
            </a:pPr>
            <a:r>
              <a:rPr sz="4400" b="1">
                <a:solidFill>
                  <a:srgbClr val="00B050"/>
                </a:solidFill>
                <a:latin typeface="Noto Serif SC Bold" pitchFamily="34" charset="0"/>
                <a:ea typeface="Calibri" panose="020F0502020204030204"/>
                <a:cs typeface="Noto Serif SC Bold" pitchFamily="34" charset="0"/>
              </a:rPr>
              <a:t>Поведінкові зміни</a:t>
            </a:r>
            <a:endParaRPr sz="4400" b="1">
              <a:solidFill>
                <a:srgbClr val="00B050"/>
              </a:solidFill>
              <a:latin typeface="Noto Serif SC Bold" pitchFamily="34" charset="0"/>
              <a:ea typeface="Calibri" panose="020F0502020204030204"/>
              <a:cs typeface="Noto Serif SC Bold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58650" y="6819900"/>
            <a:ext cx="2571750" cy="1409700"/>
          </a:xfrm>
          <a:prstGeom prst="rect">
            <a:avLst/>
          </a:prstGeom>
        </p:spPr>
      </p:pic>
      <p:graphicFrame>
        <p:nvGraphicFramePr>
          <p:cNvPr id="3" name="Table 2"/>
          <p:cNvGraphicFramePr/>
          <p:nvPr/>
        </p:nvGraphicFramePr>
        <p:xfrm>
          <a:off x="1050290" y="575945"/>
          <a:ext cx="12580620" cy="7025640"/>
        </p:xfrm>
        <a:graphic>
          <a:graphicData uri="http://schemas.openxmlformats.org/drawingml/2006/table">
            <a:tbl>
              <a:tblPr/>
              <a:tblGrid>
                <a:gridCol w="4193540"/>
                <a:gridCol w="4193540"/>
                <a:gridCol w="4193540"/>
              </a:tblGrid>
              <a:tr h="117094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b="1">
                          <a:latin typeface="Times New Roman" panose="02020603050405020304"/>
                          <a:ea typeface="Calibri" panose="020F0502020204030204"/>
                        </a:rPr>
                        <a:t>Зона</a:t>
                      </a:r>
                      <a:endParaRPr sz="2400" b="1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b="1">
                          <a:latin typeface="Times New Roman" panose="02020603050405020304"/>
                          <a:ea typeface="Calibri" panose="020F0502020204030204"/>
                        </a:rPr>
                        <a:t>Добова активність (переміщення/10 хв)</a:t>
                      </a:r>
                      <a:endParaRPr sz="2400" b="1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b="1">
                          <a:latin typeface="Times New Roman" panose="02020603050405020304"/>
                          <a:ea typeface="Calibri" panose="020F0502020204030204"/>
                        </a:rPr>
                        <a:t>Коментар</a:t>
                      </a:r>
                      <a:endParaRPr sz="2400" b="1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17094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A (контроль)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19 → 20 → 20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Нормальна активність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17094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B (часник)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14 → 11 → 9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Уникання оброблених ділянок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17094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C (пижмо)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12 → 9 → 6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Часткова токсичність, зниження активності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17094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D (метаризин)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17 → 13 → 7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Сповільнення, зниження апетиту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17094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E (фітоспорин)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18 → 15 → 15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Незначний вплив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2425680" y="90805"/>
            <a:ext cx="2115820" cy="20529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845" y="2774950"/>
            <a:ext cx="2390775" cy="19145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58650" y="6819900"/>
            <a:ext cx="2571750" cy="1409700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1038860" y="292735"/>
            <a:ext cx="6619240" cy="2132965"/>
          </a:xfrm>
          <a:prstGeom prst="rect">
            <a:avLst/>
          </a:prstGeom>
        </p:spPr>
        <p:txBody>
          <a:bodyPr>
            <a:noAutofit/>
          </a:bodyPr>
          <a:p>
            <a:pPr algn="just" defTabSz="266700">
              <a:lnSpc>
                <a:spcPct val="150000"/>
              </a:lnSpc>
            </a:pPr>
            <a:r>
              <a:rPr sz="4400" b="1">
                <a:solidFill>
                  <a:srgbClr val="00B050"/>
                </a:solidFill>
                <a:latin typeface="Noto Serif SC Bold" pitchFamily="34" charset="0"/>
                <a:ea typeface="Calibri" panose="020F0502020204030204"/>
                <a:cs typeface="Noto Serif SC Bold" pitchFamily="34" charset="0"/>
              </a:rPr>
              <a:t>Споживання корму</a:t>
            </a:r>
            <a:endParaRPr sz="4400" b="1">
              <a:solidFill>
                <a:srgbClr val="00B050"/>
              </a:solidFill>
              <a:latin typeface="Noto Serif SC Bold" pitchFamily="34" charset="0"/>
              <a:ea typeface="Calibri" panose="020F0502020204030204"/>
              <a:cs typeface="Noto Serif SC Bold" pitchFamily="34" charset="0"/>
            </a:endParaRPr>
          </a:p>
        </p:txBody>
      </p:sp>
      <p:graphicFrame>
        <p:nvGraphicFramePr>
          <p:cNvPr id="3" name="Table 2"/>
          <p:cNvGraphicFramePr/>
          <p:nvPr/>
        </p:nvGraphicFramePr>
        <p:xfrm>
          <a:off x="1024890" y="1238250"/>
          <a:ext cx="12580620" cy="6991350"/>
        </p:xfrm>
        <a:graphic>
          <a:graphicData uri="http://schemas.openxmlformats.org/drawingml/2006/table">
            <a:tbl>
              <a:tblPr/>
              <a:tblGrid>
                <a:gridCol w="4193540"/>
                <a:gridCol w="4193540"/>
                <a:gridCol w="4193540"/>
              </a:tblGrid>
              <a:tr h="116522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b="1">
                          <a:latin typeface="Times New Roman" panose="02020603050405020304"/>
                          <a:ea typeface="Calibri" panose="020F0502020204030204"/>
                        </a:rPr>
                        <a:t>Зона</a:t>
                      </a:r>
                      <a:endParaRPr sz="2400" b="1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b="1">
                          <a:latin typeface="Times New Roman" panose="02020603050405020304"/>
                          <a:ea typeface="Calibri" panose="020F0502020204030204"/>
                        </a:rPr>
                        <a:t>Середнє споживання корму, г/день</a:t>
                      </a:r>
                      <a:endParaRPr sz="2400" b="1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b="1">
                          <a:latin typeface="Times New Roman" panose="02020603050405020304"/>
                          <a:ea typeface="Calibri" panose="020F0502020204030204"/>
                        </a:rPr>
                        <a:t>Відхилення від контролю</a:t>
                      </a:r>
                      <a:endParaRPr sz="2400" b="1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16522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A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1,5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—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16522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B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0,9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–40%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16522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C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0,7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–53%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16522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D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0,8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–47%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16522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E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1,3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–13%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0690225" y="0"/>
            <a:ext cx="3238500" cy="174371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3933190" y="2793365"/>
            <a:ext cx="2875280" cy="288544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4"/>
          <a:stretch>
            <a:fillRect/>
          </a:stretch>
        </p:blipFill>
        <p:spPr>
          <a:xfrm>
            <a:off x="7772400" y="5212715"/>
            <a:ext cx="3296285" cy="259778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58650" y="6819900"/>
            <a:ext cx="2571750" cy="1409700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1263015" y="79375"/>
            <a:ext cx="10368915" cy="2259330"/>
          </a:xfrm>
          <a:prstGeom prst="rect">
            <a:avLst/>
          </a:prstGeom>
        </p:spPr>
        <p:txBody>
          <a:bodyPr>
            <a:noAutofit/>
          </a:bodyPr>
          <a:p>
            <a:pPr algn="just" defTabSz="266700">
              <a:lnSpc>
                <a:spcPct val="150000"/>
              </a:lnSpc>
            </a:pPr>
            <a:r>
              <a:rPr sz="4400" b="1">
                <a:solidFill>
                  <a:srgbClr val="00B050"/>
                </a:solidFill>
                <a:latin typeface="Noto Serif SC Bold" pitchFamily="34" charset="0"/>
                <a:ea typeface="Calibri" panose="020F0502020204030204"/>
                <a:cs typeface="Noto Serif SC Bold" pitchFamily="34" charset="0"/>
              </a:rPr>
              <a:t>Виживання особин до 7-го дня</a:t>
            </a:r>
            <a:endParaRPr sz="4400" b="1">
              <a:solidFill>
                <a:srgbClr val="00B050"/>
              </a:solidFill>
              <a:latin typeface="Noto Serif SC Bold" pitchFamily="34" charset="0"/>
              <a:ea typeface="Calibri" panose="020F0502020204030204"/>
              <a:cs typeface="Noto Serif SC Bold" pitchFamily="34" charset="0"/>
            </a:endParaRPr>
          </a:p>
        </p:txBody>
      </p:sp>
      <p:graphicFrame>
        <p:nvGraphicFramePr>
          <p:cNvPr id="3" name="Table 2"/>
          <p:cNvGraphicFramePr/>
          <p:nvPr/>
        </p:nvGraphicFramePr>
        <p:xfrm>
          <a:off x="1263015" y="539750"/>
          <a:ext cx="12580620" cy="7406640"/>
        </p:xfrm>
        <a:graphic>
          <a:graphicData uri="http://schemas.openxmlformats.org/drawingml/2006/table">
            <a:tbl>
              <a:tblPr/>
              <a:tblGrid>
                <a:gridCol w="4193540"/>
                <a:gridCol w="4193540"/>
                <a:gridCol w="4193540"/>
              </a:tblGrid>
              <a:tr h="123444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b="1">
                          <a:latin typeface="Times New Roman" panose="02020603050405020304"/>
                          <a:ea typeface="Calibri" panose="020F0502020204030204"/>
                        </a:rPr>
                        <a:t>Зона</a:t>
                      </a:r>
                      <a:endParaRPr sz="2400" b="1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b="1">
                          <a:latin typeface="Times New Roman" panose="02020603050405020304"/>
                          <a:ea typeface="Calibri" panose="020F0502020204030204"/>
                        </a:rPr>
                        <a:t>Живі/всього</a:t>
                      </a:r>
                      <a:endParaRPr sz="2400" b="1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 b="1">
                          <a:latin typeface="Times New Roman" panose="02020603050405020304"/>
                          <a:ea typeface="Calibri" panose="020F0502020204030204"/>
                        </a:rPr>
                        <a:t>Коментар</a:t>
                      </a:r>
                      <a:endParaRPr sz="2400" b="1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23444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A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5/5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Повна виживаність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23444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B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5/5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Сарана уникає корму, але виживає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23444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C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4/5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1 особина загинула на 6-й день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23444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D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3/5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2 особини загинули (після 5-го дня)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23444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E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5/5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400">
                          <a:latin typeface="Times New Roman" panose="02020603050405020304"/>
                          <a:ea typeface="Calibri" panose="020F0502020204030204"/>
                        </a:rPr>
                        <a:t>Без смертності</a:t>
                      </a:r>
                      <a:endParaRPr sz="240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4003675" y="2724150"/>
            <a:ext cx="3115945" cy="24231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" y="5558155"/>
            <a:ext cx="3001010" cy="24828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 r="30333"/>
          <a:stretch>
            <a:fillRect/>
          </a:stretch>
        </p:blipFill>
        <p:spPr>
          <a:xfrm>
            <a:off x="10617064" y="0"/>
            <a:ext cx="4013336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8096" y="141612"/>
            <a:ext cx="5670590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50" b="1" i="0" u="none" strike="noStrike" kern="1200" cap="none" spc="0" normalizeH="0" baseline="0" noProof="0" dirty="0">
                <a:ln>
                  <a:noFill/>
                </a:ln>
                <a:solidFill>
                  <a:srgbClr val="006747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Висновки</a:t>
            </a:r>
            <a:endParaRPr kumimoji="0" lang="en-US" sz="4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1"/>
          <p:cNvSpPr/>
          <p:nvPr/>
        </p:nvSpPr>
        <p:spPr>
          <a:xfrm>
            <a:off x="216286" y="1272468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  <p:txBody>
          <a:bodyPr/>
          <a:p>
            <a:pPr algn="ctr"/>
            <a:r>
              <a:rPr lang="uk-UA" altLang="en-US"/>
              <a:t>1</a:t>
            </a:r>
            <a:endParaRPr lang="uk-UA" altLang="en-US"/>
          </a:p>
        </p:txBody>
      </p:sp>
      <p:sp>
        <p:nvSpPr>
          <p:cNvPr id="6" name="Shape 3"/>
          <p:cNvSpPr/>
          <p:nvPr/>
        </p:nvSpPr>
        <p:spPr>
          <a:xfrm>
            <a:off x="216921" y="2518616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  <p:txBody>
          <a:bodyPr/>
          <a:p>
            <a:pPr algn="ctr"/>
            <a:r>
              <a:rPr lang="uk-UA" altLang="en-US"/>
              <a:t>2</a:t>
            </a:r>
            <a:endParaRPr lang="uk-UA" altLang="en-US"/>
          </a:p>
        </p:txBody>
      </p:sp>
      <p:pic>
        <p:nvPicPr>
          <p:cNvPr id="14" name="Picture 13"/>
          <p:cNvPicPr/>
          <p:nvPr/>
        </p:nvPicPr>
        <p:blipFill>
          <a:blip r:embed="rId2"/>
          <a:stretch>
            <a:fillRect/>
          </a:stretch>
        </p:blipFill>
        <p:spPr>
          <a:xfrm>
            <a:off x="8832215" y="2597150"/>
            <a:ext cx="2357120" cy="257429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218191" y="3921608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  <p:txBody>
          <a:bodyPr/>
          <a:p>
            <a:pPr algn="ctr"/>
            <a:r>
              <a:rPr lang="uk-UA" altLang="en-US"/>
              <a:t>3</a:t>
            </a:r>
            <a:endParaRPr lang="uk-UA" altLang="en-US"/>
          </a:p>
        </p:txBody>
      </p:sp>
      <p:sp>
        <p:nvSpPr>
          <p:cNvPr id="10" name="Shape 7"/>
          <p:cNvSpPr/>
          <p:nvPr/>
        </p:nvSpPr>
        <p:spPr>
          <a:xfrm>
            <a:off x="217556" y="5795771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  <p:txBody>
          <a:bodyPr/>
          <a:p>
            <a:pPr algn="ctr"/>
            <a:r>
              <a:rPr lang="uk-UA" altLang="en-US"/>
              <a:t>4</a:t>
            </a:r>
            <a:endParaRPr lang="uk-UA" alt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770" y="5131435"/>
            <a:ext cx="3542665" cy="31076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7305" y="-26035"/>
            <a:ext cx="4088130" cy="2623185"/>
          </a:xfrm>
          <a:prstGeom prst="rect">
            <a:avLst/>
          </a:prstGeom>
        </p:spPr>
      </p:pic>
      <p:pic>
        <p:nvPicPr>
          <p:cNvPr id="20" name="3D-модель 1" descr="Grasshopper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46165"/>
            <a:ext cx="2773045" cy="2006600"/>
          </a:xfrm>
          <a:prstGeom prst="rect">
            <a:avLst/>
          </a:prstGeom>
        </p:spPr>
      </p:pic>
      <p:sp>
        <p:nvSpPr>
          <p:cNvPr id="15" name="Text Box 14"/>
          <p:cNvSpPr txBox="1"/>
          <p:nvPr/>
        </p:nvSpPr>
        <p:spPr>
          <a:xfrm>
            <a:off x="724535" y="850265"/>
            <a:ext cx="8387080" cy="74612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defTabSz="266700">
              <a:lnSpc>
                <a:spcPct val="107000"/>
              </a:lnSpc>
              <a:buFont typeface="Times New Roman" panose="02020603050405020304"/>
              <a:buNone/>
            </a:pPr>
            <a:r>
              <a:rPr lang="uk-UA" sz="3200" b="1">
                <a:latin typeface="Geist" pitchFamily="34" charset="0"/>
                <a:ea typeface="Calibri" panose="020F0502020204030204"/>
                <a:cs typeface="Geist" pitchFamily="34" charset="0"/>
                <a:sym typeface="+mn-ea"/>
              </a:rPr>
              <a:t>   </a:t>
            </a:r>
            <a:r>
              <a:rPr sz="3200" b="1">
                <a:latin typeface="Geist" pitchFamily="34" charset="0"/>
                <a:ea typeface="Calibri" panose="020F0502020204030204"/>
                <a:cs typeface="Geist" pitchFamily="34" charset="0"/>
                <a:sym typeface="+mn-ea"/>
              </a:rPr>
              <a:t>Нашестя сарани — реальна і повторювана загроза, актуальна в умовах сучасної України.</a:t>
            </a:r>
            <a:endParaRPr sz="3200" b="1">
              <a:latin typeface="Geist" pitchFamily="34" charset="0"/>
              <a:ea typeface="Calibri" panose="020F0502020204030204"/>
              <a:cs typeface="Geist" pitchFamily="34" charset="0"/>
            </a:endParaRPr>
          </a:p>
          <a:p>
            <a:pPr indent="0" defTabSz="266700">
              <a:lnSpc>
                <a:spcPct val="107000"/>
              </a:lnSpc>
              <a:buFont typeface="Times New Roman" panose="02020603050405020304"/>
              <a:buNone/>
            </a:pPr>
            <a:r>
              <a:rPr lang="uk-UA" sz="3200" b="1">
                <a:latin typeface="Geist" pitchFamily="34" charset="0"/>
                <a:ea typeface="Calibri" panose="020F0502020204030204"/>
                <a:cs typeface="Geist" pitchFamily="34" charset="0"/>
                <a:sym typeface="+mn-ea"/>
              </a:rPr>
              <a:t>   </a:t>
            </a:r>
            <a:r>
              <a:rPr sz="3200" b="1">
                <a:latin typeface="Geist" pitchFamily="34" charset="0"/>
                <a:ea typeface="Calibri" panose="020F0502020204030204"/>
                <a:cs typeface="Geist" pitchFamily="34" charset="0"/>
                <a:sym typeface="+mn-ea"/>
              </a:rPr>
              <a:t>Кліматичні зміни, аграрне спрощення ландшафтів і відсутність біоконтролю — ключові чинники активізації шкідника.</a:t>
            </a:r>
            <a:endParaRPr sz="3200" b="1">
              <a:latin typeface="Geist" pitchFamily="34" charset="0"/>
              <a:ea typeface="Calibri" panose="020F0502020204030204"/>
              <a:cs typeface="Geist" pitchFamily="34" charset="0"/>
            </a:endParaRPr>
          </a:p>
          <a:p>
            <a:pPr indent="0" defTabSz="266700">
              <a:lnSpc>
                <a:spcPct val="107000"/>
              </a:lnSpc>
              <a:buFont typeface="Times New Roman" panose="02020603050405020304"/>
              <a:buNone/>
            </a:pPr>
            <a:r>
              <a:rPr lang="uk-UA" sz="3200" b="1">
                <a:latin typeface="Geist" pitchFamily="34" charset="0"/>
                <a:ea typeface="Calibri" panose="020F0502020204030204"/>
                <a:cs typeface="Geist" pitchFamily="34" charset="0"/>
                <a:sym typeface="+mn-ea"/>
              </a:rPr>
              <a:t>   </a:t>
            </a:r>
            <a:r>
              <a:rPr sz="3200" b="1">
                <a:latin typeface="Geist" pitchFamily="34" charset="0"/>
                <a:ea typeface="Calibri" panose="020F0502020204030204"/>
                <a:cs typeface="Geist" pitchFamily="34" charset="0"/>
                <a:sym typeface="+mn-ea"/>
              </a:rPr>
              <a:t>Біологічні й агроекологічні методи, такі як грибкові агенти, культури-відволікачі, феромонні пастки, справді можуть бути ефективними.</a:t>
            </a:r>
            <a:endParaRPr sz="3200" b="1">
              <a:latin typeface="Geist" pitchFamily="34" charset="0"/>
              <a:ea typeface="Calibri" panose="020F0502020204030204"/>
              <a:cs typeface="Geist" pitchFamily="34" charset="0"/>
            </a:endParaRPr>
          </a:p>
          <a:p>
            <a:pPr indent="0" defTabSz="266700">
              <a:lnSpc>
                <a:spcPct val="107000"/>
              </a:lnSpc>
              <a:buFont typeface="Times New Roman" panose="02020603050405020304"/>
              <a:buNone/>
            </a:pPr>
            <a:r>
              <a:rPr lang="uk-UA" sz="3200" b="1">
                <a:latin typeface="Geist" pitchFamily="34" charset="0"/>
                <a:ea typeface="Calibri" panose="020F0502020204030204"/>
                <a:cs typeface="Geist" pitchFamily="34" charset="0"/>
                <a:sym typeface="+mn-ea"/>
              </a:rPr>
              <a:t>   </a:t>
            </a:r>
            <a:r>
              <a:rPr sz="3200" b="1">
                <a:latin typeface="Geist" pitchFamily="34" charset="0"/>
                <a:ea typeface="Calibri" panose="020F0502020204030204"/>
                <a:cs typeface="Geist" pitchFamily="34" charset="0"/>
                <a:sym typeface="+mn-ea"/>
              </a:rPr>
              <a:t>Наш міні-експеримент підтвердив доцільність екологічного підходу в умовах, максимально наближених до природних</a:t>
            </a:r>
            <a:r>
              <a:rPr sz="3200" b="1">
                <a:latin typeface="Times New Roman" panose="02020603050405020304"/>
                <a:ea typeface="Calibri" panose="020F0502020204030204"/>
                <a:sym typeface="+mn-ea"/>
              </a:rPr>
              <a:t>.</a:t>
            </a:r>
            <a:endParaRPr lang="en-US" sz="3200" b="1">
              <a:latin typeface="Times New Roman" panose="02020603050405020304"/>
              <a:ea typeface="Calibri" panose="020F0502020204030204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-0.0012"/>
                                          </p:val>
                                        </p:tav>
                                        <p:tav tm="2300">
                                          <p:val>
                                            <p:fltVal val="-0.0098"/>
                                          </p:val>
                                        </p:tav>
                                        <p:tav tm="3400">
                                          <p:val>
                                            <p:fltVal val="-0.033"/>
                                          </p:val>
                                        </p:tav>
                                        <p:tav tm="4500">
                                          <p:val>
                                            <p:fltVal val="-0.0789"/>
                                          </p:val>
                                        </p:tav>
                                        <p:tav tm="5600">
                                          <p:val>
                                            <p:fltVal val="-0.1548"/>
                                          </p:val>
                                        </p:tav>
                                        <p:tav tm="6700">
                                          <p:val>
                                            <p:fltVal val="-0.267"/>
                                          </p:val>
                                        </p:tav>
                                        <p:tav tm="7900">
                                          <p:val>
                                            <p:fltVal val="-0.4235"/>
                                          </p:val>
                                        </p:tav>
                                        <p:tav tm="9000">
                                          <p:val>
                                            <p:fltVal val="-0.6337"/>
                                          </p:val>
                                        </p:tav>
                                        <p:tav tm="10100">
                                          <p:val>
                                            <p:fltVal val="-0.9013"/>
                                          </p:val>
                                        </p:tav>
                                        <p:tav tm="11200">
                                          <p:val>
                                            <p:fltVal val="-1.2353"/>
                                          </p:val>
                                        </p:tav>
                                        <p:tav tm="12400">
                                          <p:val>
                                            <p:fltVal val="-1.647"/>
                                          </p:val>
                                        </p:tav>
                                        <p:tav tm="13500">
                                          <p:val>
                                            <p:fltVal val="-2.0869"/>
                                          </p:val>
                                        </p:tav>
                                        <p:tav tm="14600">
                                          <p:val>
                                            <p:fltVal val="-2.4538"/>
                                          </p:val>
                                        </p:tav>
                                        <p:tav tm="15700">
                                          <p:val>
                                            <p:fltVal val="-2.7534"/>
                                          </p:val>
                                        </p:tav>
                                        <p:tav tm="16900">
                                          <p:val>
                                            <p:fltVal val="-2.9876"/>
                                          </p:val>
                                        </p:tav>
                                        <p:tav tm="1800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00">
                                          <p:val>
                                            <p:fltVal val="-3.3906"/>
                                          </p:val>
                                        </p:tav>
                                        <p:tav tm="21300">
                                          <p:val>
                                            <p:fltVal val="-3.4488"/>
                                          </p:val>
                                        </p:tav>
                                        <p:tav tm="2250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00">
                                          <p:val>
                                            <p:fltVal val="-3.4998"/>
                                          </p:val>
                                        </p:tav>
                                        <p:tav tm="25800">
                                          <p:val>
                                            <p:fltVal val="-3.0301"/>
                                          </p:val>
                                        </p:tav>
                                        <p:tav tm="27000">
                                          <p:val>
                                            <p:fltVal val="-0.9661"/>
                                          </p:val>
                                        </p:tav>
                                        <p:tav tm="28100">
                                          <p:val>
                                            <p:fltVal val="2.1525"/>
                                          </p:val>
                                        </p:tav>
                                        <p:tav tm="29200">
                                          <p:val>
                                            <p:fltVal val="6.1215"/>
                                          </p:val>
                                        </p:tav>
                                        <p:tav tm="30300">
                                          <p:val>
                                            <p:fltVal val="10.8322"/>
                                          </p:val>
                                        </p:tav>
                                        <p:tav tm="31500">
                                          <p:val>
                                            <p:fltVal val="16.2132"/>
                                          </p:val>
                                        </p:tav>
                                        <p:tav tm="32600">
                                          <p:val>
                                            <p:fltVal val="22.2128"/>
                                          </p:val>
                                        </p:tav>
                                        <p:tav tm="33700">
                                          <p:val>
                                            <p:fltVal val="28.7297"/>
                                          </p:val>
                                        </p:tav>
                                        <p:tav tm="34800">
                                          <p:val>
                                            <p:fltVal val="35.8493"/>
                                          </p:val>
                                        </p:tav>
                                        <p:tav tm="36000">
                                          <p:val>
                                            <p:fltVal val="43.4888"/>
                                          </p:val>
                                        </p:tav>
                                        <p:tav tm="3710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00">
                                          <p:val>
                                            <p:fltVal val="69.3155"/>
                                          </p:val>
                                        </p:tav>
                                        <p:tav tm="40500">
                                          <p:val>
                                            <p:fltVal val="78.8364"/>
                                          </p:val>
                                        </p:tav>
                                        <p:tav tm="4160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00">
                                          <p:val>
                                            <p:fltVal val="109.8461"/>
                                          </p:val>
                                        </p:tav>
                                        <p:tav tm="44900">
                                          <p:val>
                                            <p:fltVal val="121.0232"/>
                                          </p:val>
                                        </p:tav>
                                        <p:tav tm="46100">
                                          <p:val>
                                            <p:fltVal val="132.5899"/>
                                          </p:val>
                                        </p:tav>
                                        <p:tav tm="47200">
                                          <p:val>
                                            <p:fltVal val="144.5376"/>
                                          </p:val>
                                        </p:tav>
                                        <p:tav tm="4830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00">
                                          <p:val>
                                            <p:fltVal val="169.43021"/>
                                          </p:val>
                                        </p:tav>
                                        <p:tav tm="50600">
                                          <p:val>
                                            <p:fltVal val="182.34309"/>
                                          </p:val>
                                        </p:tav>
                                        <p:tav tm="51700">
                                          <p:val>
                                            <p:fltVal val="195.1411"/>
                                          </p:val>
                                        </p:tav>
                                        <p:tav tm="52800">
                                          <p:val>
                                            <p:fltVal val="207.6945"/>
                                          </p:val>
                                        </p:tav>
                                        <p:tav tm="53900">
                                          <p:val>
                                            <p:fltVal val="219.77251"/>
                                          </p:val>
                                        </p:tav>
                                        <p:tav tm="55100">
                                          <p:val>
                                            <p:fltVal val="231.4814"/>
                                          </p:val>
                                        </p:tav>
                                        <p:tav tm="5620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0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00">
                                          <p:val>
                                            <p:fltVal val="274.63501"/>
                                          </p:val>
                                        </p:tav>
                                        <p:tav tm="6070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0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00">
                                          <p:val>
                                            <p:fltVal val="310.96921"/>
                                          </p:val>
                                        </p:tav>
                                        <p:tav tm="65200">
                                          <p:val>
                                            <p:fltVal val="318.88379"/>
                                          </p:val>
                                        </p:tav>
                                        <p:tav tm="6630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0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00">
                                          <p:val>
                                            <p:fltVal val="339.6712"/>
                                          </p:val>
                                        </p:tav>
                                        <p:tav tm="69700">
                                          <p:val>
                                            <p:fltVal val="345.43851"/>
                                          </p:val>
                                        </p:tav>
                                        <p:tav tm="7080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0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00">
                                          <p:val>
                                            <p:fltVal val="358.80179"/>
                                          </p:val>
                                        </p:tav>
                                        <p:tav tm="74200">
                                          <p:val>
                                            <p:fltVal val="361.63531"/>
                                          </p:val>
                                        </p:tav>
                                        <p:tav tm="7530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0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00">
                                          <p:val>
                                            <p:fltVal val="363.38339"/>
                                          </p:val>
                                        </p:tav>
                                        <p:tav tm="7980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00">
                                          <p:val>
                                            <p:fltVal val="362.4227"/>
                                          </p:val>
                                        </p:tav>
                                        <p:tav tm="83100">
                                          <p:val>
                                            <p:fltVal val="361.7569"/>
                                          </p:val>
                                        </p:tav>
                                        <p:tav tm="84300">
                                          <p:val>
                                            <p:fltVal val="361.0874"/>
                                          </p:val>
                                        </p:tav>
                                        <p:tav tm="85400">
                                          <p:val>
                                            <p:fltVal val="360.6105"/>
                                          </p:val>
                                        </p:tav>
                                        <p:tav tm="8650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00">
                                          <p:val>
                                            <p:fltVal val="360.1188"/>
                                          </p:val>
                                        </p:tav>
                                        <p:tav tm="88800">
                                          <p:val>
                                            <p:fltVal val="360.03021"/>
                                          </p:val>
                                        </p:tav>
                                        <p:tav tm="8990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00">
                                          <p:val>
                                            <p:fltVal val="360"/>
                                          </p:val>
                                        </p:tav>
                                        <p:tav tm="92100">
                                          <p:val>
                                            <p:fltVal val="360"/>
                                          </p:val>
                                        </p:tav>
                                        <p:tav tm="93300">
                                          <p:val>
                                            <p:fltVal val="360"/>
                                          </p:val>
                                        </p:tav>
                                        <p:tav tm="94400">
                                          <p:val>
                                            <p:fltVal val="360"/>
                                          </p:val>
                                        </p:tav>
                                        <p:tav tm="95500">
                                          <p:val>
                                            <p:fltVal val="360"/>
                                          </p:val>
                                        </p:tav>
                                        <p:tav tm="96600">
                                          <p:val>
                                            <p:fltVal val="360"/>
                                          </p:val>
                                        </p:tav>
                                        <p:tav tm="97800">
                                          <p:val>
                                            <p:fltVal val="360"/>
                                          </p:val>
                                        </p:tav>
                                        <p:tav tm="9890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0"/>
                                          </p:val>
                                        </p:tav>
                                        <p:tav tm="2300">
                                          <p:val>
                                            <p:fltVal val="-10E-5"/>
                                          </p:val>
                                        </p:tav>
                                        <p:tav tm="3400">
                                          <p:val>
                                            <p:fltVal val="-0.0004"/>
                                          </p:val>
                                        </p:tav>
                                        <p:tav tm="4500">
                                          <p:val>
                                            <p:fltVal val="-0.0011"/>
                                          </p:val>
                                        </p:tav>
                                        <p:tav tm="5600">
                                          <p:val>
                                            <p:fltVal val="-0.0021"/>
                                          </p:val>
                                        </p:tav>
                                        <p:tav tm="6700">
                                          <p:val>
                                            <p:fltVal val="-0.0037"/>
                                          </p:val>
                                        </p:tav>
                                        <p:tav tm="7900">
                                          <p:val>
                                            <p:fltVal val="-0.0059"/>
                                          </p:val>
                                        </p:tav>
                                        <p:tav tm="9000">
                                          <p:val>
                                            <p:fltVal val="-0.0088"/>
                                          </p:val>
                                        </p:tav>
                                        <p:tav tm="10100">
                                          <p:val>
                                            <p:fltVal val="-0.0125"/>
                                          </p:val>
                                        </p:tav>
                                        <p:tav tm="11200">
                                          <p:val>
                                            <p:fltVal val="-0.0162"/>
                                          </p:val>
                                        </p:tav>
                                        <p:tav tm="12400">
                                          <p:val>
                                            <p:fltVal val="-0.0191"/>
                                          </p:val>
                                        </p:tav>
                                        <p:tav tm="13500">
                                          <p:val>
                                            <p:fltVal val="-0.0213"/>
                                          </p:val>
                                        </p:tav>
                                        <p:tav tm="14600">
                                          <p:val>
                                            <p:fltVal val="-0.0228"/>
                                          </p:val>
                                        </p:tav>
                                        <p:tav tm="15700">
                                          <p:val>
                                            <p:fltVal val="-0.0239"/>
                                          </p:val>
                                        </p:tav>
                                        <p:tav tm="16900">
                                          <p:val>
                                            <p:fltVal val="-0.0245"/>
                                          </p:val>
                                        </p:tav>
                                        <p:tav tm="1800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00">
                                          <p:val>
                                            <p:fltVal val="-0.0249"/>
                                          </p:val>
                                        </p:tav>
                                        <p:tav tm="21300">
                                          <p:val>
                                            <p:fltVal val="-0.0248"/>
                                          </p:val>
                                        </p:tav>
                                        <p:tav tm="2250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00">
                                          <p:val>
                                            <p:fltVal val="-0.0179"/>
                                          </p:val>
                                        </p:tav>
                                        <p:tav tm="25800">
                                          <p:val>
                                            <p:fltVal val="-0.0113"/>
                                          </p:val>
                                        </p:tav>
                                        <p:tav tm="27000">
                                          <p:val>
                                            <p:fltVal val="-0.0013"/>
                                          </p:val>
                                        </p:tav>
                                        <p:tav tm="28100">
                                          <p:val>
                                            <p:fltVal val="0.0124"/>
                                          </p:val>
                                        </p:tav>
                                        <p:tav tm="29200">
                                          <p:val>
                                            <p:fltVal val="0.0309"/>
                                          </p:val>
                                        </p:tav>
                                        <p:tav tm="30300">
                                          <p:val>
                                            <p:fltVal val="0.0546"/>
                                          </p:val>
                                        </p:tav>
                                        <p:tav tm="31500">
                                          <p:val>
                                            <p:fltVal val="0.0842"/>
                                          </p:val>
                                        </p:tav>
                                        <p:tav tm="32600">
                                          <p:val>
                                            <p:fltVal val="0.1204"/>
                                          </p:val>
                                        </p:tav>
                                        <p:tav tm="33700">
                                          <p:val>
                                            <p:fltVal val="0.1634"/>
                                          </p:val>
                                        </p:tav>
                                        <p:tav tm="34800">
                                          <p:val>
                                            <p:fltVal val="0.2145"/>
                                          </p:val>
                                        </p:tav>
                                        <p:tav tm="36000">
                                          <p:val>
                                            <p:fltVal val="0.2711"/>
                                          </p:val>
                                        </p:tav>
                                        <p:tav tm="3710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00">
                                          <p:val>
                                            <p:fltVal val="0.3973"/>
                                          </p:val>
                                        </p:tav>
                                        <p:tav tm="40500">
                                          <p:val>
                                            <p:fltVal val="0.4256"/>
                                          </p:val>
                                        </p:tav>
                                        <p:tav tm="4160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00">
                                          <p:val>
                                            <p:fltVal val="0.4786"/>
                                          </p:val>
                                        </p:tav>
                                        <p:tav tm="44900">
                                          <p:val>
                                            <p:fltVal val="0.4878"/>
                                          </p:val>
                                        </p:tav>
                                        <p:tav tm="46100">
                                          <p:val>
                                            <p:fltVal val="0.4939"/>
                                          </p:val>
                                        </p:tav>
                                        <p:tav tm="47200">
                                          <p:val>
                                            <p:fltVal val="0.4975"/>
                                          </p:val>
                                        </p:tav>
                                        <p:tav tm="48300">
                                          <p:val>
                                            <p:fltVal val="0.4993"/>
                                          </p:val>
                                        </p:tav>
                                        <p:tav tm="49400">
                                          <p:val>
                                            <p:fltVal val="0.4999"/>
                                          </p:val>
                                        </p:tav>
                                        <p:tav tm="50600">
                                          <p:val>
                                            <p:fltVal val="0.4999"/>
                                          </p:val>
                                        </p:tav>
                                        <p:tav tm="51700">
                                          <p:val>
                                            <p:fltVal val="0.4998"/>
                                          </p:val>
                                        </p:tav>
                                        <p:tav tm="52800">
                                          <p:val>
                                            <p:fltVal val="0.4988"/>
                                          </p:val>
                                        </p:tav>
                                        <p:tav tm="53900">
                                          <p:val>
                                            <p:fltVal val="0.4965"/>
                                          </p:val>
                                        </p:tav>
                                        <p:tav tm="55100">
                                          <p:val>
                                            <p:fltVal val="0.4921"/>
                                          </p:val>
                                        </p:tav>
                                        <p:tav tm="5620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00">
                                          <p:val>
                                            <p:fltVal val="0.4603"/>
                                          </p:val>
                                        </p:tav>
                                        <p:tav tm="59500">
                                          <p:val>
                                            <p:fltVal val="0.4411"/>
                                          </p:val>
                                        </p:tav>
                                        <p:tav tm="6070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00">
                                          <p:val>
                                            <p:fltVal val="0.3499"/>
                                          </p:val>
                                        </p:tav>
                                        <p:tav tm="64000">
                                          <p:val>
                                            <p:fltVal val="0.306"/>
                                          </p:val>
                                        </p:tav>
                                        <p:tav tm="65200">
                                          <p:val>
                                            <p:fltVal val="0.2544"/>
                                          </p:val>
                                        </p:tav>
                                        <p:tav tm="66300">
                                          <p:val>
                                            <p:fltVal val="0.1981"/>
                                          </p:val>
                                        </p:tav>
                                        <p:tav tm="67400">
                                          <p:val>
                                            <p:fltVal val="0.1498"/>
                                          </p:val>
                                        </p:tav>
                                        <p:tav tm="68500">
                                          <p:val>
                                            <p:fltVal val="0.1087"/>
                                          </p:val>
                                        </p:tav>
                                        <p:tav tm="69700">
                                          <p:val>
                                            <p:fltVal val="0.0748"/>
                                          </p:val>
                                        </p:tav>
                                        <p:tav tm="70800">
                                          <p:val>
                                            <p:fltVal val="0.0473"/>
                                          </p:val>
                                        </p:tav>
                                        <p:tav tm="71900">
                                          <p:val>
                                            <p:fltVal val="0.0251"/>
                                          </p:val>
                                        </p:tav>
                                        <p:tav tm="73000">
                                          <p:val>
                                            <p:fltVal val="0.0082"/>
                                          </p:val>
                                        </p:tav>
                                        <p:tav tm="74200">
                                          <p:val>
                                            <p:fltVal val="-0.0044"/>
                                          </p:val>
                                        </p:tav>
                                        <p:tav tm="7530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00">
                                          <p:val>
                                            <p:fltVal val="-0.0227"/>
                                          </p:val>
                                        </p:tav>
                                        <p:tav tm="78600">
                                          <p:val>
                                            <p:fltVal val="-0.0244"/>
                                          </p:val>
                                        </p:tav>
                                        <p:tav tm="7980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00">
                                          <p:val>
                                            <p:fltVal val="-0.0244"/>
                                          </p:val>
                                        </p:tav>
                                        <p:tav tm="83100">
                                          <p:val>
                                            <p:fltVal val="-0.0219"/>
                                          </p:val>
                                        </p:tav>
                                        <p:tav tm="84300">
                                          <p:val>
                                            <p:fltVal val="-0.0156"/>
                                          </p:val>
                                        </p:tav>
                                        <p:tav tm="85400">
                                          <p:val>
                                            <p:fltVal val="-0.0039"/>
                                          </p:val>
                                        </p:tav>
                                        <p:tav tm="86500">
                                          <p:val>
                                            <p:fltVal val="0.0104"/>
                                          </p:val>
                                        </p:tav>
                                        <p:tav tm="87600">
                                          <p:val>
                                            <p:fltVal val="0.0192"/>
                                          </p:val>
                                        </p:tav>
                                        <p:tav tm="88800">
                                          <p:val>
                                            <p:fltVal val="0.0235"/>
                                          </p:val>
                                        </p:tav>
                                        <p:tav tm="89900">
                                          <p:val>
                                            <p:fltVal val="0.0248"/>
                                          </p:val>
                                        </p:tav>
                                        <p:tav tm="91000">
                                          <p:val>
                                            <p:fltVal val="0.0249"/>
                                          </p:val>
                                        </p:tav>
                                        <p:tav tm="92100">
                                          <p:val>
                                            <p:fltVal val="0.0247"/>
                                          </p:val>
                                        </p:tav>
                                        <p:tav tm="93300">
                                          <p:val>
                                            <p:fltVal val="0.0234"/>
                                          </p:val>
                                        </p:tav>
                                        <p:tav tm="94400">
                                          <p:val>
                                            <p:fltVal val="0.0202"/>
                                          </p:val>
                                        </p:tav>
                                        <p:tav tm="95500">
                                          <p:val>
                                            <p:fltVal val="0.0143"/>
                                          </p:val>
                                        </p:tav>
                                        <p:tav tm="96600">
                                          <p:val>
                                            <p:fltVal val="0.0071"/>
                                          </p:val>
                                        </p:tav>
                                        <p:tav tm="97800">
                                          <p:val>
                                            <p:fltVal val="0.0027"/>
                                          </p:val>
                                        </p:tav>
                                        <p:tav tm="9890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0.9999"/>
                                          </p:val>
                                        </p:tav>
                                        <p:tav tm="2300">
                                          <p:val>
                                            <p:fltVal val="0.9994"/>
                                          </p:val>
                                        </p:tav>
                                        <p:tav tm="3400">
                                          <p:val>
                                            <p:fltVal val="0.9981"/>
                                          </p:val>
                                        </p:tav>
                                        <p:tav tm="4500">
                                          <p:val>
                                            <p:fltVal val="0.9955"/>
                                          </p:val>
                                        </p:tav>
                                        <p:tav tm="5600">
                                          <p:val>
                                            <p:fltVal val="0.9913"/>
                                          </p:val>
                                        </p:tav>
                                        <p:tav tm="6700">
                                          <p:val>
                                            <p:fltVal val="0.985"/>
                                          </p:val>
                                        </p:tav>
                                        <p:tav tm="7900">
                                          <p:val>
                                            <p:fltVal val="0.9763"/>
                                          </p:val>
                                        </p:tav>
                                        <p:tav tm="9000">
                                          <p:val>
                                            <p:fltVal val="0.9646"/>
                                          </p:val>
                                        </p:tav>
                                        <p:tav tm="10100">
                                          <p:val>
                                            <p:fltVal val="0.9497"/>
                                          </p:val>
                                        </p:tav>
                                        <p:tav tm="11200">
                                          <p:val>
                                            <p:fltVal val="0.9348"/>
                                          </p:val>
                                        </p:tav>
                                        <p:tav tm="12400">
                                          <p:val>
                                            <p:fltVal val="0.9232"/>
                                          </p:val>
                                        </p:tav>
                                        <p:tav tm="13500">
                                          <p:val>
                                            <p:fltVal val="0.9146"/>
                                          </p:val>
                                        </p:tav>
                                        <p:tav tm="14600">
                                          <p:val>
                                            <p:fltVal val="0.9084"/>
                                          </p:val>
                                        </p:tav>
                                        <p:tav tm="15700">
                                          <p:val>
                                            <p:fltVal val="0.9042"/>
                                          </p:val>
                                        </p:tav>
                                        <p:tav tm="16900">
                                          <p:val>
                                            <p:fltVal val="0.9017"/>
                                          </p:val>
                                        </p:tav>
                                        <p:tav tm="1800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00">
                                          <p:val>
                                            <p:fltVal val="0.8999"/>
                                          </p:val>
                                        </p:tav>
                                        <p:tav tm="21300">
                                          <p:val>
                                            <p:fltVal val="0.9006"/>
                                          </p:val>
                                        </p:tav>
                                        <p:tav tm="2250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00">
                                          <p:val>
                                            <p:fltVal val="0.9362"/>
                                          </p:val>
                                        </p:tav>
                                        <p:tav tm="25800">
                                          <p:val>
                                            <p:fltVal val="0.9659"/>
                                          </p:val>
                                        </p:tav>
                                        <p:tav tm="27000">
                                          <p:val>
                                            <p:fltVal val="0.9858"/>
                                          </p:val>
                                        </p:tav>
                                        <p:tav tm="28100">
                                          <p:val>
                                            <p:fltVal val="0.9959"/>
                                          </p:val>
                                        </p:tav>
                                        <p:tav tm="29200">
                                          <p:val>
                                            <p:fltVal val="0.9995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0.9998"/>
                                          </p:val>
                                        </p:tav>
                                        <p:tav tm="68500">
                                          <p:val>
                                            <p:fltVal val="0.9987"/>
                                          </p:val>
                                        </p:tav>
                                        <p:tav tm="69700">
                                          <p:val>
                                            <p:fltVal val="0.9955"/>
                                          </p:val>
                                        </p:tav>
                                        <p:tav tm="70800">
                                          <p:val>
                                            <p:fltVal val="0.9888"/>
                                          </p:val>
                                        </p:tav>
                                        <p:tav tm="71900">
                                          <p:val>
                                            <p:fltVal val="0.9775"/>
                                          </p:val>
                                        </p:tav>
                                        <p:tav tm="73000">
                                          <p:val>
                                            <p:fltVal val="0.9605"/>
                                          </p:val>
                                        </p:tav>
                                        <p:tav tm="74200">
                                          <p:val>
                                            <p:fltVal val="0.9385"/>
                                          </p:val>
                                        </p:tav>
                                        <p:tav tm="7530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00">
                                          <p:val>
                                            <p:fltVal val="0.9042"/>
                                          </p:val>
                                        </p:tav>
                                        <p:tav tm="78600">
                                          <p:val>
                                            <p:fltVal val="0.901"/>
                                          </p:val>
                                        </p:tav>
                                        <p:tav tm="7980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00">
                                          <p:val>
                                            <p:fltVal val="0.901"/>
                                          </p:val>
                                        </p:tav>
                                        <p:tav tm="83100">
                                          <p:val>
                                            <p:fltVal val="0.9061"/>
                                          </p:val>
                                        </p:tav>
                                        <p:tav tm="84300">
                                          <p:val>
                                            <p:fltVal val="0.9186"/>
                                          </p:val>
                                        </p:tav>
                                        <p:tav tm="85400">
                                          <p:val>
                                            <p:fltVal val="0.942"/>
                                          </p:val>
                                        </p:tav>
                                        <p:tav tm="86500">
                                          <p:val>
                                            <p:fltVal val="0.9709"/>
                                          </p:val>
                                        </p:tav>
                                        <p:tav tm="87600">
                                          <p:val>
                                            <p:fltVal val="0.9885"/>
                                          </p:val>
                                        </p:tav>
                                        <p:tav tm="88800">
                                          <p:val>
                                            <p:fltVal val="0.997"/>
                                          </p:val>
                                        </p:tav>
                                        <p:tav tm="89900">
                                          <p:val>
                                            <p:fltVal val="0.9997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020606" y="102740"/>
            <a:ext cx="7363539" cy="7087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50" b="1" i="0" u="none" strike="noStrike" kern="1200" cap="none" spc="0" normalizeH="0" baseline="0" noProof="0" dirty="0">
                <a:ln>
                  <a:noFill/>
                </a:ln>
                <a:solidFill>
                  <a:srgbClr val="006747"/>
                </a:solidFill>
                <a:effectLst/>
                <a:uLnTx/>
                <a:uFillTx/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Пропозиції на майбутнє</a:t>
            </a:r>
            <a:endParaRPr kumimoji="0" lang="en-US" sz="4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81750"/>
            <a:ext cx="2476500" cy="184785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96071" y="928795"/>
            <a:ext cx="1134070" cy="1360884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96071" y="2816730"/>
            <a:ext cx="1134070" cy="1360884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96071" y="4953584"/>
            <a:ext cx="1134070" cy="166985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2030" y="789305"/>
            <a:ext cx="3134995" cy="212471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0935" y="3728720"/>
            <a:ext cx="3058795" cy="16916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31785" y="6623685"/>
            <a:ext cx="2536190" cy="1563370"/>
          </a:xfrm>
          <a:prstGeom prst="rect">
            <a:avLst/>
          </a:prstGeom>
        </p:spPr>
      </p:pic>
      <p:pic>
        <p:nvPicPr>
          <p:cNvPr id="20" name="3D-модель 1" descr="Grasshopper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77005" y="6223000"/>
            <a:ext cx="2773045" cy="2006600"/>
          </a:xfrm>
          <a:prstGeom prst="rect">
            <a:avLst/>
          </a:prstGeom>
        </p:spPr>
      </p:pic>
      <p:sp>
        <p:nvSpPr>
          <p:cNvPr id="21" name="Text Box 20"/>
          <p:cNvSpPr txBox="1"/>
          <p:nvPr/>
        </p:nvSpPr>
        <p:spPr>
          <a:xfrm>
            <a:off x="1487170" y="811530"/>
            <a:ext cx="6445250" cy="4794885"/>
          </a:xfrm>
          <a:prstGeom prst="rect">
            <a:avLst/>
          </a:prstGeom>
        </p:spPr>
        <p:txBody>
          <a:bodyPr>
            <a:noAutofit/>
          </a:bodyPr>
          <a:p>
            <a:pPr indent="0" defTabSz="266700">
              <a:lnSpc>
                <a:spcPct val="107000"/>
              </a:lnSpc>
              <a:buFont typeface="Times New Roman" panose="02020603050405020304"/>
              <a:buNone/>
            </a:pPr>
            <a:r>
              <a:rPr lang="en-US" altLang="en-US" sz="3200" b="1">
                <a:latin typeface="Geist" pitchFamily="34" charset="0"/>
                <a:ea typeface="Calibri" panose="020F0502020204030204"/>
                <a:cs typeface="Geist" pitchFamily="34" charset="0"/>
              </a:rPr>
              <a:t></a:t>
            </a:r>
            <a:r>
              <a:rPr lang="uk-UA" altLang="en-US" sz="3200" b="1">
                <a:latin typeface="Geist" pitchFamily="34" charset="0"/>
                <a:ea typeface="Calibri" panose="020F0502020204030204"/>
                <a:cs typeface="Geist" pitchFamily="34" charset="0"/>
              </a:rPr>
              <a:t>М</a:t>
            </a:r>
            <a:r>
              <a:rPr lang="en-US" altLang="en-US" sz="3200" b="1">
                <a:latin typeface="Geist" pitchFamily="34" charset="0"/>
                <a:ea typeface="Calibri" panose="020F0502020204030204"/>
                <a:cs typeface="Geist" pitchFamily="34" charset="0"/>
              </a:rPr>
              <a:t>асштабувати дослідження, перевіряючи ефективність на більших популяціях;</a:t>
            </a:r>
            <a:endParaRPr lang="en-US" altLang="en-US" sz="3200" b="1">
              <a:latin typeface="Geist" pitchFamily="34" charset="0"/>
              <a:ea typeface="Calibri" panose="020F0502020204030204"/>
              <a:cs typeface="Geist" pitchFamily="34" charset="0"/>
            </a:endParaRPr>
          </a:p>
          <a:p>
            <a:pPr indent="0" defTabSz="266700">
              <a:lnSpc>
                <a:spcPct val="107000"/>
              </a:lnSpc>
              <a:buFont typeface="Times New Roman" panose="02020603050405020304"/>
              <a:buNone/>
            </a:pPr>
            <a:r>
              <a:rPr lang="en-US" altLang="en-US" sz="3200" b="1">
                <a:latin typeface="Geist" pitchFamily="34" charset="0"/>
                <a:ea typeface="Calibri" panose="020F0502020204030204"/>
                <a:cs typeface="Geist" pitchFamily="34" charset="0"/>
              </a:rPr>
              <a:t> </a:t>
            </a:r>
            <a:r>
              <a:rPr lang="uk-UA" altLang="en-US" sz="3200" b="1">
                <a:latin typeface="Geist" pitchFamily="34" charset="0"/>
                <a:ea typeface="Calibri" panose="020F0502020204030204"/>
                <a:cs typeface="Geist" pitchFamily="34" charset="0"/>
              </a:rPr>
              <a:t>  П</a:t>
            </a:r>
            <a:r>
              <a:rPr lang="en-US" altLang="en-US" sz="3200" b="1">
                <a:latin typeface="Geist" pitchFamily="34" charset="0"/>
                <a:ea typeface="Calibri" panose="020F0502020204030204"/>
                <a:cs typeface="Geist" pitchFamily="34" charset="0"/>
              </a:rPr>
              <a:t>ередбачати чергування засобів дії, моніторинг динаміки популяцій та погодних умов, не допускаючи адаптацію сарани до одного методу;</a:t>
            </a:r>
            <a:endParaRPr lang="en-US" altLang="en-US" sz="3200" b="1">
              <a:latin typeface="Geist" pitchFamily="34" charset="0"/>
              <a:ea typeface="Calibri" panose="020F0502020204030204"/>
              <a:cs typeface="Geist" pitchFamily="34" charset="0"/>
            </a:endParaRPr>
          </a:p>
          <a:p>
            <a:pPr indent="0" defTabSz="266700">
              <a:lnSpc>
                <a:spcPct val="107000"/>
              </a:lnSpc>
              <a:buFont typeface="Times New Roman" panose="02020603050405020304"/>
              <a:buNone/>
            </a:pPr>
            <a:r>
              <a:rPr lang="en-US" altLang="en-US" sz="3200" b="1">
                <a:latin typeface="Geist" pitchFamily="34" charset="0"/>
                <a:ea typeface="Calibri" panose="020F0502020204030204"/>
                <a:cs typeface="Geist" pitchFamily="34" charset="0"/>
              </a:rPr>
              <a:t></a:t>
            </a:r>
            <a:r>
              <a:rPr lang="uk-UA" altLang="en-US" sz="3200" b="1">
                <a:latin typeface="Geist" pitchFamily="34" charset="0"/>
                <a:ea typeface="Calibri" panose="020F0502020204030204"/>
                <a:cs typeface="Geist" pitchFamily="34" charset="0"/>
              </a:rPr>
              <a:t>Е</a:t>
            </a:r>
            <a:r>
              <a:rPr lang="en-US" altLang="en-US" sz="3200" b="1">
                <a:latin typeface="Geist" pitchFamily="34" charset="0"/>
                <a:ea typeface="Calibri" panose="020F0502020204030204"/>
                <a:cs typeface="Geist" pitchFamily="34" charset="0"/>
              </a:rPr>
              <a:t>кологічні препарати краще застосовувати у фазі яйцекладки або молодої німфи, коли організм сарани менш стійкий.</a:t>
            </a:r>
            <a:endParaRPr sz="3200" b="1">
              <a:latin typeface="Geist" pitchFamily="34" charset="0"/>
              <a:ea typeface="Calibri" panose="020F0502020204030204"/>
              <a:cs typeface="Geist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86415" y="5419090"/>
            <a:ext cx="3853815" cy="276796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52760" y="2902585"/>
            <a:ext cx="3854450" cy="279336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86415" y="401320"/>
            <a:ext cx="3820795" cy="2415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-0.0012"/>
                                          </p:val>
                                        </p:tav>
                                        <p:tav tm="2300">
                                          <p:val>
                                            <p:fltVal val="-0.0098"/>
                                          </p:val>
                                        </p:tav>
                                        <p:tav tm="3400">
                                          <p:val>
                                            <p:fltVal val="-0.033"/>
                                          </p:val>
                                        </p:tav>
                                        <p:tav tm="4500">
                                          <p:val>
                                            <p:fltVal val="-0.0789"/>
                                          </p:val>
                                        </p:tav>
                                        <p:tav tm="5600">
                                          <p:val>
                                            <p:fltVal val="-0.1548"/>
                                          </p:val>
                                        </p:tav>
                                        <p:tav tm="6700">
                                          <p:val>
                                            <p:fltVal val="-0.267"/>
                                          </p:val>
                                        </p:tav>
                                        <p:tav tm="7900">
                                          <p:val>
                                            <p:fltVal val="-0.4235"/>
                                          </p:val>
                                        </p:tav>
                                        <p:tav tm="9000">
                                          <p:val>
                                            <p:fltVal val="-0.6337"/>
                                          </p:val>
                                        </p:tav>
                                        <p:tav tm="10100">
                                          <p:val>
                                            <p:fltVal val="-0.9013"/>
                                          </p:val>
                                        </p:tav>
                                        <p:tav tm="11200">
                                          <p:val>
                                            <p:fltVal val="-1.2353"/>
                                          </p:val>
                                        </p:tav>
                                        <p:tav tm="12400">
                                          <p:val>
                                            <p:fltVal val="-1.647"/>
                                          </p:val>
                                        </p:tav>
                                        <p:tav tm="13500">
                                          <p:val>
                                            <p:fltVal val="-2.0869"/>
                                          </p:val>
                                        </p:tav>
                                        <p:tav tm="14600">
                                          <p:val>
                                            <p:fltVal val="-2.4538"/>
                                          </p:val>
                                        </p:tav>
                                        <p:tav tm="15700">
                                          <p:val>
                                            <p:fltVal val="-2.7534"/>
                                          </p:val>
                                        </p:tav>
                                        <p:tav tm="16900">
                                          <p:val>
                                            <p:fltVal val="-2.9876"/>
                                          </p:val>
                                        </p:tav>
                                        <p:tav tm="1800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00">
                                          <p:val>
                                            <p:fltVal val="-3.3906"/>
                                          </p:val>
                                        </p:tav>
                                        <p:tav tm="21300">
                                          <p:val>
                                            <p:fltVal val="-3.4488"/>
                                          </p:val>
                                        </p:tav>
                                        <p:tav tm="2250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00">
                                          <p:val>
                                            <p:fltVal val="-3.4998"/>
                                          </p:val>
                                        </p:tav>
                                        <p:tav tm="25800">
                                          <p:val>
                                            <p:fltVal val="-3.0301"/>
                                          </p:val>
                                        </p:tav>
                                        <p:tav tm="27000">
                                          <p:val>
                                            <p:fltVal val="-0.9661"/>
                                          </p:val>
                                        </p:tav>
                                        <p:tav tm="28100">
                                          <p:val>
                                            <p:fltVal val="2.1525"/>
                                          </p:val>
                                        </p:tav>
                                        <p:tav tm="29200">
                                          <p:val>
                                            <p:fltVal val="6.1215"/>
                                          </p:val>
                                        </p:tav>
                                        <p:tav tm="30300">
                                          <p:val>
                                            <p:fltVal val="10.8322"/>
                                          </p:val>
                                        </p:tav>
                                        <p:tav tm="31500">
                                          <p:val>
                                            <p:fltVal val="16.2132"/>
                                          </p:val>
                                        </p:tav>
                                        <p:tav tm="32600">
                                          <p:val>
                                            <p:fltVal val="22.2128"/>
                                          </p:val>
                                        </p:tav>
                                        <p:tav tm="33700">
                                          <p:val>
                                            <p:fltVal val="28.7297"/>
                                          </p:val>
                                        </p:tav>
                                        <p:tav tm="34800">
                                          <p:val>
                                            <p:fltVal val="35.8493"/>
                                          </p:val>
                                        </p:tav>
                                        <p:tav tm="36000">
                                          <p:val>
                                            <p:fltVal val="43.4888"/>
                                          </p:val>
                                        </p:tav>
                                        <p:tav tm="3710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00">
                                          <p:val>
                                            <p:fltVal val="69.3155"/>
                                          </p:val>
                                        </p:tav>
                                        <p:tav tm="40500">
                                          <p:val>
                                            <p:fltVal val="78.8364"/>
                                          </p:val>
                                        </p:tav>
                                        <p:tav tm="4160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00">
                                          <p:val>
                                            <p:fltVal val="109.8461"/>
                                          </p:val>
                                        </p:tav>
                                        <p:tav tm="44900">
                                          <p:val>
                                            <p:fltVal val="121.0232"/>
                                          </p:val>
                                        </p:tav>
                                        <p:tav tm="46100">
                                          <p:val>
                                            <p:fltVal val="132.5899"/>
                                          </p:val>
                                        </p:tav>
                                        <p:tav tm="47200">
                                          <p:val>
                                            <p:fltVal val="144.5376"/>
                                          </p:val>
                                        </p:tav>
                                        <p:tav tm="4830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00">
                                          <p:val>
                                            <p:fltVal val="169.43021"/>
                                          </p:val>
                                        </p:tav>
                                        <p:tav tm="50600">
                                          <p:val>
                                            <p:fltVal val="182.34309"/>
                                          </p:val>
                                        </p:tav>
                                        <p:tav tm="51700">
                                          <p:val>
                                            <p:fltVal val="195.1411"/>
                                          </p:val>
                                        </p:tav>
                                        <p:tav tm="52800">
                                          <p:val>
                                            <p:fltVal val="207.6945"/>
                                          </p:val>
                                        </p:tav>
                                        <p:tav tm="53900">
                                          <p:val>
                                            <p:fltVal val="219.77251"/>
                                          </p:val>
                                        </p:tav>
                                        <p:tav tm="55100">
                                          <p:val>
                                            <p:fltVal val="231.4814"/>
                                          </p:val>
                                        </p:tav>
                                        <p:tav tm="5620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0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00">
                                          <p:val>
                                            <p:fltVal val="274.63501"/>
                                          </p:val>
                                        </p:tav>
                                        <p:tav tm="6070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0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00">
                                          <p:val>
                                            <p:fltVal val="310.96921"/>
                                          </p:val>
                                        </p:tav>
                                        <p:tav tm="65200">
                                          <p:val>
                                            <p:fltVal val="318.88379"/>
                                          </p:val>
                                        </p:tav>
                                        <p:tav tm="6630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0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00">
                                          <p:val>
                                            <p:fltVal val="339.6712"/>
                                          </p:val>
                                        </p:tav>
                                        <p:tav tm="69700">
                                          <p:val>
                                            <p:fltVal val="345.43851"/>
                                          </p:val>
                                        </p:tav>
                                        <p:tav tm="7080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0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00">
                                          <p:val>
                                            <p:fltVal val="358.80179"/>
                                          </p:val>
                                        </p:tav>
                                        <p:tav tm="74200">
                                          <p:val>
                                            <p:fltVal val="361.63531"/>
                                          </p:val>
                                        </p:tav>
                                        <p:tav tm="7530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0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00">
                                          <p:val>
                                            <p:fltVal val="363.38339"/>
                                          </p:val>
                                        </p:tav>
                                        <p:tav tm="7980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00">
                                          <p:val>
                                            <p:fltVal val="362.4227"/>
                                          </p:val>
                                        </p:tav>
                                        <p:tav tm="83100">
                                          <p:val>
                                            <p:fltVal val="361.7569"/>
                                          </p:val>
                                        </p:tav>
                                        <p:tav tm="84300">
                                          <p:val>
                                            <p:fltVal val="361.0874"/>
                                          </p:val>
                                        </p:tav>
                                        <p:tav tm="85400">
                                          <p:val>
                                            <p:fltVal val="360.6105"/>
                                          </p:val>
                                        </p:tav>
                                        <p:tav tm="8650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00">
                                          <p:val>
                                            <p:fltVal val="360.1188"/>
                                          </p:val>
                                        </p:tav>
                                        <p:tav tm="88800">
                                          <p:val>
                                            <p:fltVal val="360.03021"/>
                                          </p:val>
                                        </p:tav>
                                        <p:tav tm="8990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00">
                                          <p:val>
                                            <p:fltVal val="360"/>
                                          </p:val>
                                        </p:tav>
                                        <p:tav tm="92100">
                                          <p:val>
                                            <p:fltVal val="360"/>
                                          </p:val>
                                        </p:tav>
                                        <p:tav tm="93300">
                                          <p:val>
                                            <p:fltVal val="360"/>
                                          </p:val>
                                        </p:tav>
                                        <p:tav tm="94400">
                                          <p:val>
                                            <p:fltVal val="360"/>
                                          </p:val>
                                        </p:tav>
                                        <p:tav tm="95500">
                                          <p:val>
                                            <p:fltVal val="360"/>
                                          </p:val>
                                        </p:tav>
                                        <p:tav tm="96600">
                                          <p:val>
                                            <p:fltVal val="360"/>
                                          </p:val>
                                        </p:tav>
                                        <p:tav tm="97800">
                                          <p:val>
                                            <p:fltVal val="360"/>
                                          </p:val>
                                        </p:tav>
                                        <p:tav tm="9890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0"/>
                                          </p:val>
                                        </p:tav>
                                        <p:tav tm="2300">
                                          <p:val>
                                            <p:fltVal val="-10E-5"/>
                                          </p:val>
                                        </p:tav>
                                        <p:tav tm="3400">
                                          <p:val>
                                            <p:fltVal val="-0.0004"/>
                                          </p:val>
                                        </p:tav>
                                        <p:tav tm="4500">
                                          <p:val>
                                            <p:fltVal val="-0.0011"/>
                                          </p:val>
                                        </p:tav>
                                        <p:tav tm="5600">
                                          <p:val>
                                            <p:fltVal val="-0.0021"/>
                                          </p:val>
                                        </p:tav>
                                        <p:tav tm="6700">
                                          <p:val>
                                            <p:fltVal val="-0.0037"/>
                                          </p:val>
                                        </p:tav>
                                        <p:tav tm="7900">
                                          <p:val>
                                            <p:fltVal val="-0.0059"/>
                                          </p:val>
                                        </p:tav>
                                        <p:tav tm="9000">
                                          <p:val>
                                            <p:fltVal val="-0.0088"/>
                                          </p:val>
                                        </p:tav>
                                        <p:tav tm="10100">
                                          <p:val>
                                            <p:fltVal val="-0.0125"/>
                                          </p:val>
                                        </p:tav>
                                        <p:tav tm="11200">
                                          <p:val>
                                            <p:fltVal val="-0.0162"/>
                                          </p:val>
                                        </p:tav>
                                        <p:tav tm="12400">
                                          <p:val>
                                            <p:fltVal val="-0.0191"/>
                                          </p:val>
                                        </p:tav>
                                        <p:tav tm="13500">
                                          <p:val>
                                            <p:fltVal val="-0.0213"/>
                                          </p:val>
                                        </p:tav>
                                        <p:tav tm="14600">
                                          <p:val>
                                            <p:fltVal val="-0.0228"/>
                                          </p:val>
                                        </p:tav>
                                        <p:tav tm="15700">
                                          <p:val>
                                            <p:fltVal val="-0.0239"/>
                                          </p:val>
                                        </p:tav>
                                        <p:tav tm="16900">
                                          <p:val>
                                            <p:fltVal val="-0.0245"/>
                                          </p:val>
                                        </p:tav>
                                        <p:tav tm="1800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00">
                                          <p:val>
                                            <p:fltVal val="-0.0249"/>
                                          </p:val>
                                        </p:tav>
                                        <p:tav tm="21300">
                                          <p:val>
                                            <p:fltVal val="-0.0248"/>
                                          </p:val>
                                        </p:tav>
                                        <p:tav tm="2250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00">
                                          <p:val>
                                            <p:fltVal val="-0.0179"/>
                                          </p:val>
                                        </p:tav>
                                        <p:tav tm="25800">
                                          <p:val>
                                            <p:fltVal val="-0.0113"/>
                                          </p:val>
                                        </p:tav>
                                        <p:tav tm="27000">
                                          <p:val>
                                            <p:fltVal val="-0.0013"/>
                                          </p:val>
                                        </p:tav>
                                        <p:tav tm="28100">
                                          <p:val>
                                            <p:fltVal val="0.0124"/>
                                          </p:val>
                                        </p:tav>
                                        <p:tav tm="29200">
                                          <p:val>
                                            <p:fltVal val="0.0309"/>
                                          </p:val>
                                        </p:tav>
                                        <p:tav tm="30300">
                                          <p:val>
                                            <p:fltVal val="0.0546"/>
                                          </p:val>
                                        </p:tav>
                                        <p:tav tm="31500">
                                          <p:val>
                                            <p:fltVal val="0.0842"/>
                                          </p:val>
                                        </p:tav>
                                        <p:tav tm="32600">
                                          <p:val>
                                            <p:fltVal val="0.1204"/>
                                          </p:val>
                                        </p:tav>
                                        <p:tav tm="33700">
                                          <p:val>
                                            <p:fltVal val="0.1634"/>
                                          </p:val>
                                        </p:tav>
                                        <p:tav tm="34800">
                                          <p:val>
                                            <p:fltVal val="0.2145"/>
                                          </p:val>
                                        </p:tav>
                                        <p:tav tm="36000">
                                          <p:val>
                                            <p:fltVal val="0.2711"/>
                                          </p:val>
                                        </p:tav>
                                        <p:tav tm="3710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00">
                                          <p:val>
                                            <p:fltVal val="0.3973"/>
                                          </p:val>
                                        </p:tav>
                                        <p:tav tm="40500">
                                          <p:val>
                                            <p:fltVal val="0.4256"/>
                                          </p:val>
                                        </p:tav>
                                        <p:tav tm="4160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00">
                                          <p:val>
                                            <p:fltVal val="0.4786"/>
                                          </p:val>
                                        </p:tav>
                                        <p:tav tm="44900">
                                          <p:val>
                                            <p:fltVal val="0.4878"/>
                                          </p:val>
                                        </p:tav>
                                        <p:tav tm="46100">
                                          <p:val>
                                            <p:fltVal val="0.4939"/>
                                          </p:val>
                                        </p:tav>
                                        <p:tav tm="47200">
                                          <p:val>
                                            <p:fltVal val="0.4975"/>
                                          </p:val>
                                        </p:tav>
                                        <p:tav tm="48300">
                                          <p:val>
                                            <p:fltVal val="0.4993"/>
                                          </p:val>
                                        </p:tav>
                                        <p:tav tm="49400">
                                          <p:val>
                                            <p:fltVal val="0.4999"/>
                                          </p:val>
                                        </p:tav>
                                        <p:tav tm="50600">
                                          <p:val>
                                            <p:fltVal val="0.4999"/>
                                          </p:val>
                                        </p:tav>
                                        <p:tav tm="51700">
                                          <p:val>
                                            <p:fltVal val="0.4998"/>
                                          </p:val>
                                        </p:tav>
                                        <p:tav tm="52800">
                                          <p:val>
                                            <p:fltVal val="0.4988"/>
                                          </p:val>
                                        </p:tav>
                                        <p:tav tm="53900">
                                          <p:val>
                                            <p:fltVal val="0.4965"/>
                                          </p:val>
                                        </p:tav>
                                        <p:tav tm="55100">
                                          <p:val>
                                            <p:fltVal val="0.4921"/>
                                          </p:val>
                                        </p:tav>
                                        <p:tav tm="5620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00">
                                          <p:val>
                                            <p:fltVal val="0.4603"/>
                                          </p:val>
                                        </p:tav>
                                        <p:tav tm="59500">
                                          <p:val>
                                            <p:fltVal val="0.4411"/>
                                          </p:val>
                                        </p:tav>
                                        <p:tav tm="6070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00">
                                          <p:val>
                                            <p:fltVal val="0.3499"/>
                                          </p:val>
                                        </p:tav>
                                        <p:tav tm="64000">
                                          <p:val>
                                            <p:fltVal val="0.306"/>
                                          </p:val>
                                        </p:tav>
                                        <p:tav tm="65200">
                                          <p:val>
                                            <p:fltVal val="0.2544"/>
                                          </p:val>
                                        </p:tav>
                                        <p:tav tm="66300">
                                          <p:val>
                                            <p:fltVal val="0.1981"/>
                                          </p:val>
                                        </p:tav>
                                        <p:tav tm="67400">
                                          <p:val>
                                            <p:fltVal val="0.1498"/>
                                          </p:val>
                                        </p:tav>
                                        <p:tav tm="68500">
                                          <p:val>
                                            <p:fltVal val="0.1087"/>
                                          </p:val>
                                        </p:tav>
                                        <p:tav tm="69700">
                                          <p:val>
                                            <p:fltVal val="0.0748"/>
                                          </p:val>
                                        </p:tav>
                                        <p:tav tm="70800">
                                          <p:val>
                                            <p:fltVal val="0.0473"/>
                                          </p:val>
                                        </p:tav>
                                        <p:tav tm="71900">
                                          <p:val>
                                            <p:fltVal val="0.0251"/>
                                          </p:val>
                                        </p:tav>
                                        <p:tav tm="73000">
                                          <p:val>
                                            <p:fltVal val="0.0082"/>
                                          </p:val>
                                        </p:tav>
                                        <p:tav tm="74200">
                                          <p:val>
                                            <p:fltVal val="-0.0044"/>
                                          </p:val>
                                        </p:tav>
                                        <p:tav tm="7530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00">
                                          <p:val>
                                            <p:fltVal val="-0.0227"/>
                                          </p:val>
                                        </p:tav>
                                        <p:tav tm="78600">
                                          <p:val>
                                            <p:fltVal val="-0.0244"/>
                                          </p:val>
                                        </p:tav>
                                        <p:tav tm="7980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00">
                                          <p:val>
                                            <p:fltVal val="-0.0244"/>
                                          </p:val>
                                        </p:tav>
                                        <p:tav tm="83100">
                                          <p:val>
                                            <p:fltVal val="-0.0219"/>
                                          </p:val>
                                        </p:tav>
                                        <p:tav tm="84300">
                                          <p:val>
                                            <p:fltVal val="-0.0156"/>
                                          </p:val>
                                        </p:tav>
                                        <p:tav tm="85400">
                                          <p:val>
                                            <p:fltVal val="-0.0039"/>
                                          </p:val>
                                        </p:tav>
                                        <p:tav tm="86500">
                                          <p:val>
                                            <p:fltVal val="0.0104"/>
                                          </p:val>
                                        </p:tav>
                                        <p:tav tm="87600">
                                          <p:val>
                                            <p:fltVal val="0.0192"/>
                                          </p:val>
                                        </p:tav>
                                        <p:tav tm="88800">
                                          <p:val>
                                            <p:fltVal val="0.0235"/>
                                          </p:val>
                                        </p:tav>
                                        <p:tav tm="89900">
                                          <p:val>
                                            <p:fltVal val="0.0248"/>
                                          </p:val>
                                        </p:tav>
                                        <p:tav tm="91000">
                                          <p:val>
                                            <p:fltVal val="0.0249"/>
                                          </p:val>
                                        </p:tav>
                                        <p:tav tm="92100">
                                          <p:val>
                                            <p:fltVal val="0.0247"/>
                                          </p:val>
                                        </p:tav>
                                        <p:tav tm="93300">
                                          <p:val>
                                            <p:fltVal val="0.0234"/>
                                          </p:val>
                                        </p:tav>
                                        <p:tav tm="94400">
                                          <p:val>
                                            <p:fltVal val="0.0202"/>
                                          </p:val>
                                        </p:tav>
                                        <p:tav tm="95500">
                                          <p:val>
                                            <p:fltVal val="0.0143"/>
                                          </p:val>
                                        </p:tav>
                                        <p:tav tm="96600">
                                          <p:val>
                                            <p:fltVal val="0.0071"/>
                                          </p:val>
                                        </p:tav>
                                        <p:tav tm="97800">
                                          <p:val>
                                            <p:fltVal val="0.0027"/>
                                          </p:val>
                                        </p:tav>
                                        <p:tav tm="9890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0.9999"/>
                                          </p:val>
                                        </p:tav>
                                        <p:tav tm="2300">
                                          <p:val>
                                            <p:fltVal val="0.9994"/>
                                          </p:val>
                                        </p:tav>
                                        <p:tav tm="3400">
                                          <p:val>
                                            <p:fltVal val="0.9981"/>
                                          </p:val>
                                        </p:tav>
                                        <p:tav tm="4500">
                                          <p:val>
                                            <p:fltVal val="0.9955"/>
                                          </p:val>
                                        </p:tav>
                                        <p:tav tm="5600">
                                          <p:val>
                                            <p:fltVal val="0.9913"/>
                                          </p:val>
                                        </p:tav>
                                        <p:tav tm="6700">
                                          <p:val>
                                            <p:fltVal val="0.985"/>
                                          </p:val>
                                        </p:tav>
                                        <p:tav tm="7900">
                                          <p:val>
                                            <p:fltVal val="0.9763"/>
                                          </p:val>
                                        </p:tav>
                                        <p:tav tm="9000">
                                          <p:val>
                                            <p:fltVal val="0.9646"/>
                                          </p:val>
                                        </p:tav>
                                        <p:tav tm="10100">
                                          <p:val>
                                            <p:fltVal val="0.9497"/>
                                          </p:val>
                                        </p:tav>
                                        <p:tav tm="11200">
                                          <p:val>
                                            <p:fltVal val="0.9348"/>
                                          </p:val>
                                        </p:tav>
                                        <p:tav tm="12400">
                                          <p:val>
                                            <p:fltVal val="0.9232"/>
                                          </p:val>
                                        </p:tav>
                                        <p:tav tm="13500">
                                          <p:val>
                                            <p:fltVal val="0.9146"/>
                                          </p:val>
                                        </p:tav>
                                        <p:tav tm="14600">
                                          <p:val>
                                            <p:fltVal val="0.9084"/>
                                          </p:val>
                                        </p:tav>
                                        <p:tav tm="15700">
                                          <p:val>
                                            <p:fltVal val="0.9042"/>
                                          </p:val>
                                        </p:tav>
                                        <p:tav tm="16900">
                                          <p:val>
                                            <p:fltVal val="0.9017"/>
                                          </p:val>
                                        </p:tav>
                                        <p:tav tm="1800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00">
                                          <p:val>
                                            <p:fltVal val="0.8999"/>
                                          </p:val>
                                        </p:tav>
                                        <p:tav tm="21300">
                                          <p:val>
                                            <p:fltVal val="0.9006"/>
                                          </p:val>
                                        </p:tav>
                                        <p:tav tm="2250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00">
                                          <p:val>
                                            <p:fltVal val="0.9362"/>
                                          </p:val>
                                        </p:tav>
                                        <p:tav tm="25800">
                                          <p:val>
                                            <p:fltVal val="0.9659"/>
                                          </p:val>
                                        </p:tav>
                                        <p:tav tm="27000">
                                          <p:val>
                                            <p:fltVal val="0.9858"/>
                                          </p:val>
                                        </p:tav>
                                        <p:tav tm="28100">
                                          <p:val>
                                            <p:fltVal val="0.9959"/>
                                          </p:val>
                                        </p:tav>
                                        <p:tav tm="29200">
                                          <p:val>
                                            <p:fltVal val="0.9995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0.9998"/>
                                          </p:val>
                                        </p:tav>
                                        <p:tav tm="68500">
                                          <p:val>
                                            <p:fltVal val="0.9987"/>
                                          </p:val>
                                        </p:tav>
                                        <p:tav tm="69700">
                                          <p:val>
                                            <p:fltVal val="0.9955"/>
                                          </p:val>
                                        </p:tav>
                                        <p:tav tm="70800">
                                          <p:val>
                                            <p:fltVal val="0.9888"/>
                                          </p:val>
                                        </p:tav>
                                        <p:tav tm="71900">
                                          <p:val>
                                            <p:fltVal val="0.9775"/>
                                          </p:val>
                                        </p:tav>
                                        <p:tav tm="73000">
                                          <p:val>
                                            <p:fltVal val="0.9605"/>
                                          </p:val>
                                        </p:tav>
                                        <p:tav tm="74200">
                                          <p:val>
                                            <p:fltVal val="0.9385"/>
                                          </p:val>
                                        </p:tav>
                                        <p:tav tm="7530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00">
                                          <p:val>
                                            <p:fltVal val="0.9042"/>
                                          </p:val>
                                        </p:tav>
                                        <p:tav tm="78600">
                                          <p:val>
                                            <p:fltVal val="0.901"/>
                                          </p:val>
                                        </p:tav>
                                        <p:tav tm="7980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00">
                                          <p:val>
                                            <p:fltVal val="0.901"/>
                                          </p:val>
                                        </p:tav>
                                        <p:tav tm="83100">
                                          <p:val>
                                            <p:fltVal val="0.9061"/>
                                          </p:val>
                                        </p:tav>
                                        <p:tav tm="84300">
                                          <p:val>
                                            <p:fltVal val="0.9186"/>
                                          </p:val>
                                        </p:tav>
                                        <p:tav tm="85400">
                                          <p:val>
                                            <p:fltVal val="0.942"/>
                                          </p:val>
                                        </p:tav>
                                        <p:tav tm="86500">
                                          <p:val>
                                            <p:fltVal val="0.9709"/>
                                          </p:val>
                                        </p:tav>
                                        <p:tav tm="87600">
                                          <p:val>
                                            <p:fltVal val="0.9885"/>
                                          </p:val>
                                        </p:tav>
                                        <p:tav tm="88800">
                                          <p:val>
                                            <p:fltVal val="0.997"/>
                                          </p:val>
                                        </p:tav>
                                        <p:tav tm="89900">
                                          <p:val>
                                            <p:fltVal val="0.9997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D-модель 1" descr="Grasshopper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70211"/>
            <a:ext cx="9245774" cy="6689178"/>
          </a:xfrm>
          <a:prstGeom prst="rect">
            <a:avLst/>
          </a:prstGeom>
        </p:spPr>
      </p:pic>
      <p:sp>
        <p:nvSpPr>
          <p:cNvPr id="3" name="Прямокутник 2"/>
          <p:cNvSpPr/>
          <p:nvPr/>
        </p:nvSpPr>
        <p:spPr>
          <a:xfrm>
            <a:off x="9682609" y="1693929"/>
            <a:ext cx="4211409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96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ДЯКУЮ</a:t>
            </a:r>
            <a:endParaRPr lang="uk-UA" sz="96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uk-UA" sz="96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ЗА</a:t>
            </a:r>
            <a:endParaRPr lang="uk-UA" sz="96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uk-UA" sz="96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УВАГУ!</a:t>
            </a:r>
            <a:endParaRPr lang="uk-UA" sz="96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8650" y="6819900"/>
            <a:ext cx="2571750" cy="1409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-0.0012"/>
                                          </p:val>
                                        </p:tav>
                                        <p:tav tm="2300">
                                          <p:val>
                                            <p:fltVal val="-0.0098"/>
                                          </p:val>
                                        </p:tav>
                                        <p:tav tm="3400">
                                          <p:val>
                                            <p:fltVal val="-0.033"/>
                                          </p:val>
                                        </p:tav>
                                        <p:tav tm="4500">
                                          <p:val>
                                            <p:fltVal val="-0.0789"/>
                                          </p:val>
                                        </p:tav>
                                        <p:tav tm="5600">
                                          <p:val>
                                            <p:fltVal val="-0.1548"/>
                                          </p:val>
                                        </p:tav>
                                        <p:tav tm="6700">
                                          <p:val>
                                            <p:fltVal val="-0.267"/>
                                          </p:val>
                                        </p:tav>
                                        <p:tav tm="7900">
                                          <p:val>
                                            <p:fltVal val="-0.4235"/>
                                          </p:val>
                                        </p:tav>
                                        <p:tav tm="9000">
                                          <p:val>
                                            <p:fltVal val="-0.6337"/>
                                          </p:val>
                                        </p:tav>
                                        <p:tav tm="10100">
                                          <p:val>
                                            <p:fltVal val="-0.9013"/>
                                          </p:val>
                                        </p:tav>
                                        <p:tav tm="11200">
                                          <p:val>
                                            <p:fltVal val="-1.2353"/>
                                          </p:val>
                                        </p:tav>
                                        <p:tav tm="12400">
                                          <p:val>
                                            <p:fltVal val="-1.647"/>
                                          </p:val>
                                        </p:tav>
                                        <p:tav tm="13500">
                                          <p:val>
                                            <p:fltVal val="-2.0869"/>
                                          </p:val>
                                        </p:tav>
                                        <p:tav tm="14600">
                                          <p:val>
                                            <p:fltVal val="-2.4538"/>
                                          </p:val>
                                        </p:tav>
                                        <p:tav tm="15700">
                                          <p:val>
                                            <p:fltVal val="-2.7534"/>
                                          </p:val>
                                        </p:tav>
                                        <p:tav tm="16900">
                                          <p:val>
                                            <p:fltVal val="-2.9876"/>
                                          </p:val>
                                        </p:tav>
                                        <p:tav tm="1800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00">
                                          <p:val>
                                            <p:fltVal val="-3.3906"/>
                                          </p:val>
                                        </p:tav>
                                        <p:tav tm="21300">
                                          <p:val>
                                            <p:fltVal val="-3.4488"/>
                                          </p:val>
                                        </p:tav>
                                        <p:tav tm="2250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00">
                                          <p:val>
                                            <p:fltVal val="-3.4998"/>
                                          </p:val>
                                        </p:tav>
                                        <p:tav tm="25800">
                                          <p:val>
                                            <p:fltVal val="-3.0301"/>
                                          </p:val>
                                        </p:tav>
                                        <p:tav tm="27000">
                                          <p:val>
                                            <p:fltVal val="-0.9661"/>
                                          </p:val>
                                        </p:tav>
                                        <p:tav tm="28100">
                                          <p:val>
                                            <p:fltVal val="2.1525"/>
                                          </p:val>
                                        </p:tav>
                                        <p:tav tm="29200">
                                          <p:val>
                                            <p:fltVal val="6.1215"/>
                                          </p:val>
                                        </p:tav>
                                        <p:tav tm="30300">
                                          <p:val>
                                            <p:fltVal val="10.8322"/>
                                          </p:val>
                                        </p:tav>
                                        <p:tav tm="31500">
                                          <p:val>
                                            <p:fltVal val="16.2132"/>
                                          </p:val>
                                        </p:tav>
                                        <p:tav tm="32600">
                                          <p:val>
                                            <p:fltVal val="22.2128"/>
                                          </p:val>
                                        </p:tav>
                                        <p:tav tm="33700">
                                          <p:val>
                                            <p:fltVal val="28.7297"/>
                                          </p:val>
                                        </p:tav>
                                        <p:tav tm="34800">
                                          <p:val>
                                            <p:fltVal val="35.8493"/>
                                          </p:val>
                                        </p:tav>
                                        <p:tav tm="36000">
                                          <p:val>
                                            <p:fltVal val="43.4888"/>
                                          </p:val>
                                        </p:tav>
                                        <p:tav tm="3710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00">
                                          <p:val>
                                            <p:fltVal val="69.3155"/>
                                          </p:val>
                                        </p:tav>
                                        <p:tav tm="40500">
                                          <p:val>
                                            <p:fltVal val="78.8364"/>
                                          </p:val>
                                        </p:tav>
                                        <p:tav tm="4160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00">
                                          <p:val>
                                            <p:fltVal val="109.8461"/>
                                          </p:val>
                                        </p:tav>
                                        <p:tav tm="44900">
                                          <p:val>
                                            <p:fltVal val="121.0232"/>
                                          </p:val>
                                        </p:tav>
                                        <p:tav tm="46100">
                                          <p:val>
                                            <p:fltVal val="132.5899"/>
                                          </p:val>
                                        </p:tav>
                                        <p:tav tm="47200">
                                          <p:val>
                                            <p:fltVal val="144.5376"/>
                                          </p:val>
                                        </p:tav>
                                        <p:tav tm="4830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00">
                                          <p:val>
                                            <p:fltVal val="169.43021"/>
                                          </p:val>
                                        </p:tav>
                                        <p:tav tm="50600">
                                          <p:val>
                                            <p:fltVal val="182.34309"/>
                                          </p:val>
                                        </p:tav>
                                        <p:tav tm="51700">
                                          <p:val>
                                            <p:fltVal val="195.1411"/>
                                          </p:val>
                                        </p:tav>
                                        <p:tav tm="52800">
                                          <p:val>
                                            <p:fltVal val="207.6945"/>
                                          </p:val>
                                        </p:tav>
                                        <p:tav tm="53900">
                                          <p:val>
                                            <p:fltVal val="219.77251"/>
                                          </p:val>
                                        </p:tav>
                                        <p:tav tm="55100">
                                          <p:val>
                                            <p:fltVal val="231.4814"/>
                                          </p:val>
                                        </p:tav>
                                        <p:tav tm="5620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0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00">
                                          <p:val>
                                            <p:fltVal val="274.63501"/>
                                          </p:val>
                                        </p:tav>
                                        <p:tav tm="6070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0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00">
                                          <p:val>
                                            <p:fltVal val="310.96921"/>
                                          </p:val>
                                        </p:tav>
                                        <p:tav tm="65200">
                                          <p:val>
                                            <p:fltVal val="318.88379"/>
                                          </p:val>
                                        </p:tav>
                                        <p:tav tm="6630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0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00">
                                          <p:val>
                                            <p:fltVal val="339.6712"/>
                                          </p:val>
                                        </p:tav>
                                        <p:tav tm="69700">
                                          <p:val>
                                            <p:fltVal val="345.43851"/>
                                          </p:val>
                                        </p:tav>
                                        <p:tav tm="7080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0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00">
                                          <p:val>
                                            <p:fltVal val="358.80179"/>
                                          </p:val>
                                        </p:tav>
                                        <p:tav tm="74200">
                                          <p:val>
                                            <p:fltVal val="361.63531"/>
                                          </p:val>
                                        </p:tav>
                                        <p:tav tm="7530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0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00">
                                          <p:val>
                                            <p:fltVal val="363.38339"/>
                                          </p:val>
                                        </p:tav>
                                        <p:tav tm="7980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00">
                                          <p:val>
                                            <p:fltVal val="362.4227"/>
                                          </p:val>
                                        </p:tav>
                                        <p:tav tm="83100">
                                          <p:val>
                                            <p:fltVal val="361.7569"/>
                                          </p:val>
                                        </p:tav>
                                        <p:tav tm="84300">
                                          <p:val>
                                            <p:fltVal val="361.0874"/>
                                          </p:val>
                                        </p:tav>
                                        <p:tav tm="85400">
                                          <p:val>
                                            <p:fltVal val="360.6105"/>
                                          </p:val>
                                        </p:tav>
                                        <p:tav tm="8650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00">
                                          <p:val>
                                            <p:fltVal val="360.1188"/>
                                          </p:val>
                                        </p:tav>
                                        <p:tav tm="88800">
                                          <p:val>
                                            <p:fltVal val="360.03021"/>
                                          </p:val>
                                        </p:tav>
                                        <p:tav tm="8990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00">
                                          <p:val>
                                            <p:fltVal val="360"/>
                                          </p:val>
                                        </p:tav>
                                        <p:tav tm="92100">
                                          <p:val>
                                            <p:fltVal val="360"/>
                                          </p:val>
                                        </p:tav>
                                        <p:tav tm="93300">
                                          <p:val>
                                            <p:fltVal val="360"/>
                                          </p:val>
                                        </p:tav>
                                        <p:tav tm="94400">
                                          <p:val>
                                            <p:fltVal val="360"/>
                                          </p:val>
                                        </p:tav>
                                        <p:tav tm="95500">
                                          <p:val>
                                            <p:fltVal val="360"/>
                                          </p:val>
                                        </p:tav>
                                        <p:tav tm="96600">
                                          <p:val>
                                            <p:fltVal val="360"/>
                                          </p:val>
                                        </p:tav>
                                        <p:tav tm="97800">
                                          <p:val>
                                            <p:fltVal val="360"/>
                                          </p:val>
                                        </p:tav>
                                        <p:tav tm="9890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00">
                                          <p:val>
                                            <p:fltVal val="0"/>
                                          </p:val>
                                        </p:tav>
                                        <p:tav tm="2300">
                                          <p:val>
                                            <p:fltVal val="-10E-5"/>
                                          </p:val>
                                        </p:tav>
                                        <p:tav tm="3400">
                                          <p:val>
                                            <p:fltVal val="-0.0004"/>
                                          </p:val>
                                        </p:tav>
                                        <p:tav tm="4500">
                                          <p:val>
                                            <p:fltVal val="-0.0011"/>
                                          </p:val>
                                        </p:tav>
                                        <p:tav tm="5600">
                                          <p:val>
                                            <p:fltVal val="-0.0021"/>
                                          </p:val>
                                        </p:tav>
                                        <p:tav tm="6700">
                                          <p:val>
                                            <p:fltVal val="-0.0037"/>
                                          </p:val>
                                        </p:tav>
                                        <p:tav tm="7900">
                                          <p:val>
                                            <p:fltVal val="-0.0059"/>
                                          </p:val>
                                        </p:tav>
                                        <p:tav tm="9000">
                                          <p:val>
                                            <p:fltVal val="-0.0088"/>
                                          </p:val>
                                        </p:tav>
                                        <p:tav tm="10100">
                                          <p:val>
                                            <p:fltVal val="-0.0125"/>
                                          </p:val>
                                        </p:tav>
                                        <p:tav tm="11200">
                                          <p:val>
                                            <p:fltVal val="-0.0162"/>
                                          </p:val>
                                        </p:tav>
                                        <p:tav tm="12400">
                                          <p:val>
                                            <p:fltVal val="-0.0191"/>
                                          </p:val>
                                        </p:tav>
                                        <p:tav tm="13500">
                                          <p:val>
                                            <p:fltVal val="-0.0213"/>
                                          </p:val>
                                        </p:tav>
                                        <p:tav tm="14600">
                                          <p:val>
                                            <p:fltVal val="-0.0228"/>
                                          </p:val>
                                        </p:tav>
                                        <p:tav tm="15700">
                                          <p:val>
                                            <p:fltVal val="-0.0239"/>
                                          </p:val>
                                        </p:tav>
                                        <p:tav tm="16900">
                                          <p:val>
                                            <p:fltVal val="-0.0245"/>
                                          </p:val>
                                        </p:tav>
                                        <p:tav tm="1800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00">
                                          <p:val>
                                            <p:fltVal val="-0.0249"/>
                                          </p:val>
                                        </p:tav>
                                        <p:tav tm="21300">
                                          <p:val>
                                            <p:fltVal val="-0.0248"/>
                                          </p:val>
                                        </p:tav>
                                        <p:tav tm="2250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00">
                                          <p:val>
                                            <p:fltVal val="-0.0179"/>
                                          </p:val>
                                        </p:tav>
                                        <p:tav tm="25800">
                                          <p:val>
                                            <p:fltVal val="-0.0113"/>
                                          </p:val>
                                        </p:tav>
                                        <p:tav tm="27000">
                                          <p:val>
                                            <p:fltVal val="-0.0013"/>
                                          </p:val>
                                        </p:tav>
                                        <p:tav tm="28100">
                                          <p:val>
                                            <p:fltVal val="0.0124"/>
                                          </p:val>
                                        </p:tav>
                                        <p:tav tm="29200">
                                          <p:val>
                                            <p:fltVal val="0.0309"/>
                                          </p:val>
                                        </p:tav>
                                        <p:tav tm="30300">
                                          <p:val>
                                            <p:fltVal val="0.0546"/>
                                          </p:val>
                                        </p:tav>
                                        <p:tav tm="31500">
                                          <p:val>
                                            <p:fltVal val="0.0842"/>
                                          </p:val>
                                        </p:tav>
                                        <p:tav tm="32600">
                                          <p:val>
                                            <p:fltVal val="0.1204"/>
                                          </p:val>
                                        </p:tav>
                                        <p:tav tm="33700">
                                          <p:val>
                                            <p:fltVal val="0.1634"/>
                                          </p:val>
                                        </p:tav>
                                        <p:tav tm="34800">
                                          <p:val>
                                            <p:fltVal val="0.2145"/>
                                          </p:val>
                                        </p:tav>
                                        <p:tav tm="36000">
                                          <p:val>
                                            <p:fltVal val="0.2711"/>
                                          </p:val>
                                        </p:tav>
                                        <p:tav tm="3710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00">
                                          <p:val>
                                            <p:fltVal val="0.3973"/>
                                          </p:val>
                                        </p:tav>
                                        <p:tav tm="40500">
                                          <p:val>
                                            <p:fltVal val="0.4256"/>
                                          </p:val>
                                        </p:tav>
                                        <p:tav tm="4160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00">
                                          <p:val>
                                            <p:fltVal val="0.4786"/>
                                          </p:val>
                                        </p:tav>
                                        <p:tav tm="44900">
                                          <p:val>
                                            <p:fltVal val="0.4878"/>
                                          </p:val>
                                        </p:tav>
                                        <p:tav tm="46100">
                                          <p:val>
                                            <p:fltVal val="0.4939"/>
                                          </p:val>
                                        </p:tav>
                                        <p:tav tm="47200">
                                          <p:val>
                                            <p:fltVal val="0.4975"/>
                                          </p:val>
                                        </p:tav>
                                        <p:tav tm="48300">
                                          <p:val>
                                            <p:fltVal val="0.4993"/>
                                          </p:val>
                                        </p:tav>
                                        <p:tav tm="49400">
                                          <p:val>
                                            <p:fltVal val="0.4999"/>
                                          </p:val>
                                        </p:tav>
                                        <p:tav tm="50600">
                                          <p:val>
                                            <p:fltVal val="0.4999"/>
                                          </p:val>
                                        </p:tav>
                                        <p:tav tm="51700">
                                          <p:val>
                                            <p:fltVal val="0.4998"/>
                                          </p:val>
                                        </p:tav>
                                        <p:tav tm="52800">
                                          <p:val>
                                            <p:fltVal val="0.4988"/>
                                          </p:val>
                                        </p:tav>
                                        <p:tav tm="53900">
                                          <p:val>
                                            <p:fltVal val="0.4965"/>
                                          </p:val>
                                        </p:tav>
                                        <p:tav tm="55100">
                                          <p:val>
                                            <p:fltVal val="0.4921"/>
                                          </p:val>
                                        </p:tav>
                                        <p:tav tm="5620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00">
                                          <p:val>
                                            <p:fltVal val="0.4603"/>
                                          </p:val>
                                        </p:tav>
                                        <p:tav tm="59500">
                                          <p:val>
                                            <p:fltVal val="0.4411"/>
                                          </p:val>
                                        </p:tav>
                                        <p:tav tm="6070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00">
                                          <p:val>
                                            <p:fltVal val="0.3499"/>
                                          </p:val>
                                        </p:tav>
                                        <p:tav tm="64000">
                                          <p:val>
                                            <p:fltVal val="0.306"/>
                                          </p:val>
                                        </p:tav>
                                        <p:tav tm="65200">
                                          <p:val>
                                            <p:fltVal val="0.2544"/>
                                          </p:val>
                                        </p:tav>
                                        <p:tav tm="66300">
                                          <p:val>
                                            <p:fltVal val="0.1981"/>
                                          </p:val>
                                        </p:tav>
                                        <p:tav tm="67400">
                                          <p:val>
                                            <p:fltVal val="0.1498"/>
                                          </p:val>
                                        </p:tav>
                                        <p:tav tm="68500">
                                          <p:val>
                                            <p:fltVal val="0.1087"/>
                                          </p:val>
                                        </p:tav>
                                        <p:tav tm="69700">
                                          <p:val>
                                            <p:fltVal val="0.0748"/>
                                          </p:val>
                                        </p:tav>
                                        <p:tav tm="70800">
                                          <p:val>
                                            <p:fltVal val="0.0473"/>
                                          </p:val>
                                        </p:tav>
                                        <p:tav tm="71900">
                                          <p:val>
                                            <p:fltVal val="0.0251"/>
                                          </p:val>
                                        </p:tav>
                                        <p:tav tm="73000">
                                          <p:val>
                                            <p:fltVal val="0.0082"/>
                                          </p:val>
                                        </p:tav>
                                        <p:tav tm="74200">
                                          <p:val>
                                            <p:fltVal val="-0.0044"/>
                                          </p:val>
                                        </p:tav>
                                        <p:tav tm="7530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00">
                                          <p:val>
                                            <p:fltVal val="-0.0227"/>
                                          </p:val>
                                        </p:tav>
                                        <p:tav tm="78600">
                                          <p:val>
                                            <p:fltVal val="-0.0244"/>
                                          </p:val>
                                        </p:tav>
                                        <p:tav tm="7980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00">
                                          <p:val>
                                            <p:fltVal val="-0.0244"/>
                                          </p:val>
                                        </p:tav>
                                        <p:tav tm="83100">
                                          <p:val>
                                            <p:fltVal val="-0.0219"/>
                                          </p:val>
                                        </p:tav>
                                        <p:tav tm="84300">
                                          <p:val>
                                            <p:fltVal val="-0.0156"/>
                                          </p:val>
                                        </p:tav>
                                        <p:tav tm="85400">
                                          <p:val>
                                            <p:fltVal val="-0.0039"/>
                                          </p:val>
                                        </p:tav>
                                        <p:tav tm="86500">
                                          <p:val>
                                            <p:fltVal val="0.0104"/>
                                          </p:val>
                                        </p:tav>
                                        <p:tav tm="87600">
                                          <p:val>
                                            <p:fltVal val="0.0192"/>
                                          </p:val>
                                        </p:tav>
                                        <p:tav tm="88800">
                                          <p:val>
                                            <p:fltVal val="0.0235"/>
                                          </p:val>
                                        </p:tav>
                                        <p:tav tm="89900">
                                          <p:val>
                                            <p:fltVal val="0.0248"/>
                                          </p:val>
                                        </p:tav>
                                        <p:tav tm="91000">
                                          <p:val>
                                            <p:fltVal val="0.0249"/>
                                          </p:val>
                                        </p:tav>
                                        <p:tav tm="92100">
                                          <p:val>
                                            <p:fltVal val="0.0247"/>
                                          </p:val>
                                        </p:tav>
                                        <p:tav tm="93300">
                                          <p:val>
                                            <p:fltVal val="0.0234"/>
                                          </p:val>
                                        </p:tav>
                                        <p:tav tm="94400">
                                          <p:val>
                                            <p:fltVal val="0.0202"/>
                                          </p:val>
                                        </p:tav>
                                        <p:tav tm="95500">
                                          <p:val>
                                            <p:fltVal val="0.0143"/>
                                          </p:val>
                                        </p:tav>
                                        <p:tav tm="96600">
                                          <p:val>
                                            <p:fltVal val="0.0071"/>
                                          </p:val>
                                        </p:tav>
                                        <p:tav tm="97800">
                                          <p:val>
                                            <p:fltVal val="0.0027"/>
                                          </p:val>
                                        </p:tav>
                                        <p:tav tm="9890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0.9999"/>
                                          </p:val>
                                        </p:tav>
                                        <p:tav tm="2300">
                                          <p:val>
                                            <p:fltVal val="0.9994"/>
                                          </p:val>
                                        </p:tav>
                                        <p:tav tm="3400">
                                          <p:val>
                                            <p:fltVal val="0.9981"/>
                                          </p:val>
                                        </p:tav>
                                        <p:tav tm="4500">
                                          <p:val>
                                            <p:fltVal val="0.9955"/>
                                          </p:val>
                                        </p:tav>
                                        <p:tav tm="5600">
                                          <p:val>
                                            <p:fltVal val="0.9913"/>
                                          </p:val>
                                        </p:tav>
                                        <p:tav tm="6700">
                                          <p:val>
                                            <p:fltVal val="0.985"/>
                                          </p:val>
                                        </p:tav>
                                        <p:tav tm="7900">
                                          <p:val>
                                            <p:fltVal val="0.9763"/>
                                          </p:val>
                                        </p:tav>
                                        <p:tav tm="9000">
                                          <p:val>
                                            <p:fltVal val="0.9646"/>
                                          </p:val>
                                        </p:tav>
                                        <p:tav tm="10100">
                                          <p:val>
                                            <p:fltVal val="0.9497"/>
                                          </p:val>
                                        </p:tav>
                                        <p:tav tm="11200">
                                          <p:val>
                                            <p:fltVal val="0.9348"/>
                                          </p:val>
                                        </p:tav>
                                        <p:tav tm="12400">
                                          <p:val>
                                            <p:fltVal val="0.9232"/>
                                          </p:val>
                                        </p:tav>
                                        <p:tav tm="13500">
                                          <p:val>
                                            <p:fltVal val="0.9146"/>
                                          </p:val>
                                        </p:tav>
                                        <p:tav tm="14600">
                                          <p:val>
                                            <p:fltVal val="0.9084"/>
                                          </p:val>
                                        </p:tav>
                                        <p:tav tm="15700">
                                          <p:val>
                                            <p:fltVal val="0.9042"/>
                                          </p:val>
                                        </p:tav>
                                        <p:tav tm="16900">
                                          <p:val>
                                            <p:fltVal val="0.9017"/>
                                          </p:val>
                                        </p:tav>
                                        <p:tav tm="1800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00">
                                          <p:val>
                                            <p:fltVal val="0.8999"/>
                                          </p:val>
                                        </p:tav>
                                        <p:tav tm="21300">
                                          <p:val>
                                            <p:fltVal val="0.9006"/>
                                          </p:val>
                                        </p:tav>
                                        <p:tav tm="2250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00">
                                          <p:val>
                                            <p:fltVal val="0.9362"/>
                                          </p:val>
                                        </p:tav>
                                        <p:tav tm="25800">
                                          <p:val>
                                            <p:fltVal val="0.9659"/>
                                          </p:val>
                                        </p:tav>
                                        <p:tav tm="27000">
                                          <p:val>
                                            <p:fltVal val="0.9858"/>
                                          </p:val>
                                        </p:tav>
                                        <p:tav tm="28100">
                                          <p:val>
                                            <p:fltVal val="0.9959"/>
                                          </p:val>
                                        </p:tav>
                                        <p:tav tm="29200">
                                          <p:val>
                                            <p:fltVal val="0.9995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0.9998"/>
                                          </p:val>
                                        </p:tav>
                                        <p:tav tm="68500">
                                          <p:val>
                                            <p:fltVal val="0.9987"/>
                                          </p:val>
                                        </p:tav>
                                        <p:tav tm="69700">
                                          <p:val>
                                            <p:fltVal val="0.9955"/>
                                          </p:val>
                                        </p:tav>
                                        <p:tav tm="70800">
                                          <p:val>
                                            <p:fltVal val="0.9888"/>
                                          </p:val>
                                        </p:tav>
                                        <p:tav tm="71900">
                                          <p:val>
                                            <p:fltVal val="0.9775"/>
                                          </p:val>
                                        </p:tav>
                                        <p:tav tm="73000">
                                          <p:val>
                                            <p:fltVal val="0.9605"/>
                                          </p:val>
                                        </p:tav>
                                        <p:tav tm="74200">
                                          <p:val>
                                            <p:fltVal val="0.9385"/>
                                          </p:val>
                                        </p:tav>
                                        <p:tav tm="7530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00">
                                          <p:val>
                                            <p:fltVal val="0.9042"/>
                                          </p:val>
                                        </p:tav>
                                        <p:tav tm="78600">
                                          <p:val>
                                            <p:fltVal val="0.901"/>
                                          </p:val>
                                        </p:tav>
                                        <p:tav tm="7980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00">
                                          <p:val>
                                            <p:fltVal val="0.901"/>
                                          </p:val>
                                        </p:tav>
                                        <p:tav tm="83100">
                                          <p:val>
                                            <p:fltVal val="0.9061"/>
                                          </p:val>
                                        </p:tav>
                                        <p:tav tm="84300">
                                          <p:val>
                                            <p:fltVal val="0.9186"/>
                                          </p:val>
                                        </p:tav>
                                        <p:tav tm="85400">
                                          <p:val>
                                            <p:fltVal val="0.942"/>
                                          </p:val>
                                        </p:tav>
                                        <p:tav tm="86500">
                                          <p:val>
                                            <p:fltVal val="0.9709"/>
                                          </p:val>
                                        </p:tav>
                                        <p:tav tm="87600">
                                          <p:val>
                                            <p:fltVal val="0.9885"/>
                                          </p:val>
                                        </p:tav>
                                        <p:tav tm="88800">
                                          <p:val>
                                            <p:fltVal val="0.997"/>
                                          </p:val>
                                        </p:tav>
                                        <p:tav tm="89900">
                                          <p:val>
                                            <p:fltVal val="0.9997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00">
                                          <p:val>
                                            <p:fltVal val="1"/>
                                          </p:val>
                                        </p:tav>
                                        <p:tav tm="2300">
                                          <p:val>
                                            <p:fltVal val="1.0002"/>
                                          </p:val>
                                        </p:tav>
                                        <p:tav tm="3400">
                                          <p:val>
                                            <p:fltVal val="1.0009"/>
                                          </p:val>
                                        </p:tav>
                                        <p:tav tm="4500">
                                          <p:val>
                                            <p:fltVal val="1.0023"/>
                                          </p:val>
                                        </p:tav>
                                        <p:tav tm="5600">
                                          <p:val>
                                            <p:fltVal val="1.0046"/>
                                          </p:val>
                                        </p:tav>
                                        <p:tav tm="6700">
                                          <p:val>
                                            <p:fltVal val="1.008"/>
                                          </p:val>
                                        </p:tav>
                                        <p:tav tm="7900">
                                          <p:val>
                                            <p:fltVal val="1.0127"/>
                                          </p:val>
                                        </p:tav>
                                        <p:tav tm="9000">
                                          <p:val>
                                            <p:fltVal val="1.019"/>
                                          </p:val>
                                        </p:tav>
                                        <p:tav tm="10100">
                                          <p:val>
                                            <p:fltVal val="1.0271"/>
                                          </p:val>
                                        </p:tav>
                                        <p:tav tm="11200">
                                          <p:val>
                                            <p:fltVal val="1.0351"/>
                                          </p:val>
                                        </p:tav>
                                        <p:tav tm="12400">
                                          <p:val>
                                            <p:fltVal val="1.0414"/>
                                          </p:val>
                                        </p:tav>
                                        <p:tav tm="13500">
                                          <p:val>
                                            <p:fltVal val="1.046"/>
                                          </p:val>
                                        </p:tav>
                                        <p:tav tm="14600">
                                          <p:val>
                                            <p:fltVal val="1.0494"/>
                                          </p:val>
                                        </p:tav>
                                        <p:tav tm="15700">
                                          <p:val>
                                            <p:fltVal val="1.0516"/>
                                          </p:val>
                                        </p:tav>
                                        <p:tav tm="16900">
                                          <p:val>
                                            <p:fltVal val="1.053"/>
                                          </p:val>
                                        </p:tav>
                                        <p:tav tm="1800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00">
                                          <p:val>
                                            <p:fltVal val="1.054"/>
                                          </p:val>
                                        </p:tav>
                                        <p:tav tm="21300">
                                          <p:val>
                                            <p:fltVal val="1.0536"/>
                                          </p:val>
                                        </p:tav>
                                        <p:tav tm="2250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00">
                                          <p:val>
                                            <p:fltVal val="1.0344"/>
                                          </p:val>
                                        </p:tav>
                                        <p:tav tm="25800">
                                          <p:val>
                                            <p:fltVal val="1.0183"/>
                                          </p:val>
                                        </p:tav>
                                        <p:tav tm="27000">
                                          <p:val>
                                            <p:fltVal val="1.0076"/>
                                          </p:val>
                                        </p:tav>
                                        <p:tav tm="28100">
                                          <p:val>
                                            <p:fltVal val="1.0021"/>
                                          </p:val>
                                        </p:tav>
                                        <p:tav tm="29200">
                                          <p:val>
                                            <p:fltVal val="1.0002"/>
                                          </p:val>
                                        </p:tav>
                                        <p:tav tm="30300">
                                          <p:val>
                                            <p:fltVal val="1"/>
                                          </p:val>
                                        </p:tav>
                                        <p:tav tm="31500">
                                          <p:val>
                                            <p:fltVal val="1"/>
                                          </p:val>
                                        </p:tav>
                                        <p:tav tm="32600">
                                          <p:val>
                                            <p:fltVal val="1"/>
                                          </p:val>
                                        </p:tav>
                                        <p:tav tm="33700">
                                          <p:val>
                                            <p:fltVal val="1"/>
                                          </p:val>
                                        </p:tav>
                                        <p:tav tm="34800">
                                          <p:val>
                                            <p:fltVal val="1"/>
                                          </p:val>
                                        </p:tav>
                                        <p:tav tm="36000">
                                          <p:val>
                                            <p:fltVal val="1"/>
                                          </p:val>
                                        </p:tav>
                                        <p:tav tm="3710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00">
                                          <p:val>
                                            <p:fltVal val="1"/>
                                          </p:val>
                                        </p:tav>
                                        <p:tav tm="40500">
                                          <p:val>
                                            <p:fltVal val="1"/>
                                          </p:val>
                                        </p:tav>
                                        <p:tav tm="4160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00">
                                          <p:val>
                                            <p:fltVal val="1"/>
                                          </p:val>
                                        </p:tav>
                                        <p:tav tm="44900">
                                          <p:val>
                                            <p:fltVal val="1"/>
                                          </p:val>
                                        </p:tav>
                                        <p:tav tm="46100">
                                          <p:val>
                                            <p:fltVal val="1"/>
                                          </p:val>
                                        </p:tav>
                                        <p:tav tm="47200">
                                          <p:val>
                                            <p:fltVal val="1"/>
                                          </p:val>
                                        </p:tav>
                                        <p:tav tm="48300">
                                          <p:val>
                                            <p:fltVal val="1"/>
                                          </p:val>
                                        </p:tav>
                                        <p:tav tm="49400">
                                          <p:val>
                                            <p:fltVal val="1"/>
                                          </p:val>
                                        </p:tav>
                                        <p:tav tm="50600">
                                          <p:val>
                                            <p:fltVal val="1"/>
                                          </p:val>
                                        </p:tav>
                                        <p:tav tm="51700">
                                          <p:val>
                                            <p:fltVal val="1"/>
                                          </p:val>
                                        </p:tav>
                                        <p:tav tm="52800">
                                          <p:val>
                                            <p:fltVal val="1"/>
                                          </p:val>
                                        </p:tav>
                                        <p:tav tm="53900">
                                          <p:val>
                                            <p:fltVal val="1"/>
                                          </p:val>
                                        </p:tav>
                                        <p:tav tm="55100">
                                          <p:val>
                                            <p:fltVal val="1"/>
                                          </p:val>
                                        </p:tav>
                                        <p:tav tm="5620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00">
                                          <p:val>
                                            <p:fltVal val="1"/>
                                          </p:val>
                                        </p:tav>
                                        <p:tav tm="59500">
                                          <p:val>
                                            <p:fltVal val="1"/>
                                          </p:val>
                                        </p:tav>
                                        <p:tav tm="6070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00">
                                          <p:val>
                                            <p:fltVal val="1"/>
                                          </p:val>
                                        </p:tav>
                                        <p:tav tm="64000">
                                          <p:val>
                                            <p:fltVal val="1"/>
                                          </p:val>
                                        </p:tav>
                                        <p:tav tm="65200">
                                          <p:val>
                                            <p:fltVal val="1"/>
                                          </p:val>
                                        </p:tav>
                                        <p:tav tm="66300">
                                          <p:val>
                                            <p:fltVal val="1"/>
                                          </p:val>
                                        </p:tav>
                                        <p:tav tm="67400">
                                          <p:val>
                                            <p:fltVal val="1"/>
                                          </p:val>
                                        </p:tav>
                                        <p:tav tm="68500">
                                          <p:val>
                                            <p:fltVal val="1.0006"/>
                                          </p:val>
                                        </p:tav>
                                        <p:tav tm="69700">
                                          <p:val>
                                            <p:fltVal val="1.0024"/>
                                          </p:val>
                                        </p:tav>
                                        <p:tav tm="70800">
                                          <p:val>
                                            <p:fltVal val="1.006"/>
                                          </p:val>
                                        </p:tav>
                                        <p:tav tm="71900">
                                          <p:val>
                                            <p:fltVal val="1.0121"/>
                                          </p:val>
                                        </p:tav>
                                        <p:tav tm="73000">
                                          <p:val>
                                            <p:fltVal val="1.0213"/>
                                          </p:val>
                                        </p:tav>
                                        <p:tav tm="74200">
                                          <p:val>
                                            <p:fltVal val="1.0331"/>
                                          </p:val>
                                        </p:tav>
                                        <p:tav tm="7530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00">
                                          <p:val>
                                            <p:fltVal val="1.0516"/>
                                          </p:val>
                                        </p:tav>
                                        <p:tav tm="78600">
                                          <p:val>
                                            <p:fltVal val="1.0534"/>
                                          </p:val>
                                        </p:tav>
                                        <p:tav tm="7980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00">
                                          <p:val>
                                            <p:fltVal val="1.0534"/>
                                          </p:val>
                                        </p:tav>
                                        <p:tav tm="83100">
                                          <p:val>
                                            <p:fltVal val="1.0506"/>
                                          </p:val>
                                        </p:tav>
                                        <p:tav tm="84300">
                                          <p:val>
                                            <p:fltVal val="1.0439"/>
                                          </p:val>
                                        </p:tav>
                                        <p:tav tm="85400">
                                          <p:val>
                                            <p:fltVal val="1.0312"/>
                                          </p:val>
                                        </p:tav>
                                        <p:tav tm="86500">
                                          <p:val>
                                            <p:fltVal val="1.0156"/>
                                          </p:val>
                                        </p:tav>
                                        <p:tav tm="87600">
                                          <p:val>
                                            <p:fltVal val="1.0061"/>
                                          </p:val>
                                        </p:tav>
                                        <p:tav tm="88800">
                                          <p:val>
                                            <p:fltVal val="1.0015"/>
                                          </p:val>
                                        </p:tav>
                                        <p:tav tm="89900">
                                          <p:val>
                                            <p:fltVal val="1.0001"/>
                                          </p:val>
                                        </p:tav>
                                        <p:tav tm="91000">
                                          <p:val>
                                            <p:fltVal val="1"/>
                                          </p:val>
                                        </p:tav>
                                        <p:tav tm="92100">
                                          <p:val>
                                            <p:fltVal val="1"/>
                                          </p:val>
                                        </p:tav>
                                        <p:tav tm="93300">
                                          <p:val>
                                            <p:fltVal val="1"/>
                                          </p:val>
                                        </p:tav>
                                        <p:tav tm="94400">
                                          <p:val>
                                            <p:fltVal val="1"/>
                                          </p:val>
                                        </p:tav>
                                        <p:tav tm="95500">
                                          <p:val>
                                            <p:fltVal val="1"/>
                                          </p:val>
                                        </p:tav>
                                        <p:tav tm="96600">
                                          <p:val>
                                            <p:fltVal val="1"/>
                                          </p:val>
                                        </p:tav>
                                        <p:tav tm="97800">
                                          <p:val>
                                            <p:fltVal val="1"/>
                                          </p:val>
                                        </p:tav>
                                        <p:tav tm="989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DIAGRAM_VIRTUALLY_FRAME" val="{&quot;height&quot;:142.68748031496065,&quot;left&quot;:55.19062992125985,&quot;top&quot;:127.69094488188975,&quot;width&quot;:1041.6187401574803}"/>
</p:tagLst>
</file>

<file path=ppt/tags/tag6.xml><?xml version="1.0" encoding="utf-8"?>
<p:tagLst xmlns:p="http://schemas.openxmlformats.org/presentationml/2006/main">
  <p:tag name="KSO_WM_DIAGRAM_VIRTUALLY_FRAME" val="{&quot;height&quot;:142.68748031496065,&quot;left&quot;:55.19062992125985,&quot;top&quot;:127.69094488188975,&quot;width&quot;:1041.6187401574803}"/>
</p:tagLst>
</file>

<file path=ppt/tags/tag7.xml><?xml version="1.0" encoding="utf-8"?>
<p:tagLst xmlns:p="http://schemas.openxmlformats.org/presentationml/2006/main">
  <p:tag name="KSO_WM_DIAGRAM_VIRTUALLY_FRAME" val="{&quot;height&quot;:142.68748031496065,&quot;left&quot;:55.19062992125985,&quot;top&quot;:127.69094488188975,&quot;width&quot;:1041.6187401574803}"/>
</p:tagLst>
</file>

<file path=ppt/tags/tag8.xml><?xml version="1.0" encoding="utf-8"?>
<p:tagLst xmlns:p="http://schemas.openxmlformats.org/presentationml/2006/main">
  <p:tag name="KSO_WM_DIAGRAM_VIRTUALLY_FRAME" val="{&quot;height&quot;:142.68748031496065,&quot;left&quot;:55.19062992125985,&quot;top&quot;:127.69094488188975,&quot;width&quot;:1041.6187401574803}"/>
</p:tagLst>
</file>

<file path=ppt/tags/tag9.xml><?xml version="1.0" encoding="utf-8"?>
<p:tagLst xmlns:p="http://schemas.openxmlformats.org/presentationml/2006/main">
  <p:tag name="KSO_WM_DIAGRAM_VIRTUALLY_FRAME" val="{&quot;height&quot;:142.68748031496065,&quot;left&quot;:55.19062992125985,&quot;top&quot;:127.69094488188975,&quot;width&quot;:1041.6187401574803}"/>
</p:tagLst>
</file>

<file path=ppt/tags/tag10.xml><?xml version="1.0" encoding="utf-8"?>
<p:tagLst xmlns:p="http://schemas.openxmlformats.org/presentationml/2006/main">
  <p:tag name="KSO_WM_DIAGRAM_VIRTUALLY_FRAME" val="{&quot;height&quot;:142.68748031496065,&quot;left&quot;:55.19062992125985,&quot;top&quot;:127.69094488188975,&quot;width&quot;:1041.6187401574803}"/>
</p:tagLst>
</file>

<file path=ppt/tags/tag11.xml><?xml version="1.0" encoding="utf-8"?>
<p:tagLst xmlns:p="http://schemas.openxmlformats.org/presentationml/2006/main">
  <p:tag name="KSO_WM_DIAGRAM_VIRTUALLY_FRAME" val="{&quot;height&quot;:142.68748031496065,&quot;left&quot;:55.19062992125985,&quot;top&quot;:127.69094488188975,&quot;width&quot;:1041.6187401574803}"/>
</p:tagLst>
</file>

<file path=ppt/tags/tag12.xml><?xml version="1.0" encoding="utf-8"?>
<p:tagLst xmlns:p="http://schemas.openxmlformats.org/presentationml/2006/main">
  <p:tag name="KSO_WM_DIAGRAM_VIRTUALLY_FRAME" val="{&quot;height&quot;:142.68748031496065,&quot;left&quot;:55.19062992125985,&quot;top&quot;:127.69094488188975,&quot;width&quot;:1041.6187401574803}"/>
</p:tagLst>
</file>

<file path=ppt/tags/tag13.xml><?xml version="1.0" encoding="utf-8"?>
<p:tagLst xmlns:p="http://schemas.openxmlformats.org/presentationml/2006/main">
  <p:tag name="KSO_WM_DIAGRAM_VIRTUALLY_FRAME" val="{&quot;height&quot;:461.9625196850394,&quot;left&quot;:141.04866141732285,&quot;top&quot;:140.04377952755905,&quot;width&quot;:517.4970078740158}"/>
</p:tagLst>
</file>

<file path=ppt/tags/tag14.xml><?xml version="1.0" encoding="utf-8"?>
<p:tagLst xmlns:p="http://schemas.openxmlformats.org/presentationml/2006/main">
  <p:tag name="KSO_WM_DIAGRAM_VIRTUALLY_FRAME" val="{&quot;height&quot;:461.9625196850394,&quot;left&quot;:141.04866141732285,&quot;top&quot;:140.04377952755905,&quot;width&quot;:517.4970078740158}"/>
</p:tagLst>
</file>

<file path=ppt/tags/tag15.xml><?xml version="1.0" encoding="utf-8"?>
<p:tagLst xmlns:p="http://schemas.openxmlformats.org/presentationml/2006/main">
  <p:tag name="KSO_WM_DIAGRAM_VIRTUALLY_FRAME" val="{&quot;height&quot;:461.9625196850394,&quot;left&quot;:141.04866141732285,&quot;top&quot;:140.04377952755905,&quot;width&quot;:517.4970078740158}"/>
</p:tagLst>
</file>

<file path=ppt/tags/tag16.xml><?xml version="1.0" encoding="utf-8"?>
<p:tagLst xmlns:p="http://schemas.openxmlformats.org/presentationml/2006/main">
  <p:tag name="KSO_WM_DIAGRAM_VIRTUALLY_FRAME" val="{&quot;height&quot;:461.9625196850394,&quot;left&quot;:141.04866141732285,&quot;top&quot;:140.04377952755905,&quot;width&quot;:517.4970078740158}"/>
</p:tagLst>
</file>

<file path=ppt/tags/tag17.xml><?xml version="1.0" encoding="utf-8"?>
<p:tagLst xmlns:p="http://schemas.openxmlformats.org/presentationml/2006/main">
  <p:tag name="KSO_WM_DIAGRAM_VIRTUALLY_FRAME" val="{&quot;height&quot;:461.9625196850394,&quot;left&quot;:141.04866141732285,&quot;top&quot;:140.04377952755905,&quot;width&quot;:517.4970078740158}"/>
</p:tagLst>
</file>

<file path=ppt/tags/tag18.xml><?xml version="1.0" encoding="utf-8"?>
<p:tagLst xmlns:p="http://schemas.openxmlformats.org/presentationml/2006/main">
  <p:tag name="KSO_WM_DIAGRAM_VIRTUALLY_FRAME" val="{&quot;height&quot;:461.9625196850394,&quot;left&quot;:141.04866141732285,&quot;top&quot;:140.04377952755905,&quot;width&quot;:517.4970078740158}"/>
</p:tagLst>
</file>

<file path=ppt/tags/tag19.xml><?xml version="1.0" encoding="utf-8"?>
<p:tagLst xmlns:p="http://schemas.openxmlformats.org/presentationml/2006/main">
  <p:tag name="KSO_WM_DIAGRAM_VIRTUALLY_FRAME" val="{&quot;height&quot;:461.9625196850394,&quot;left&quot;:141.04866141732285,&quot;top&quot;:140.04377952755905,&quot;width&quot;:517.4970078740158}"/>
</p:tagLst>
</file>

<file path=ppt/tags/tag20.xml><?xml version="1.0" encoding="utf-8"?>
<p:tagLst xmlns:p="http://schemas.openxmlformats.org/presentationml/2006/main">
  <p:tag name="KSO_WM_DIAGRAM_VIRTUALLY_FRAME" val="{&quot;height&quot;:461.9625196850394,&quot;left&quot;:141.04866141732285,&quot;top&quot;:140.04377952755905,&quot;width&quot;:517.4970078740158}"/>
</p:tagLst>
</file>

<file path=ppt/tags/tag21.xml><?xml version="1.0" encoding="utf-8"?>
<p:tagLst xmlns:p="http://schemas.openxmlformats.org/presentationml/2006/main">
  <p:tag name="KSO_WM_DIAGRAM_VIRTUALLY_FRAME" val="{&quot;height&quot;:461.9625196850394,&quot;left&quot;:141.04866141732285,&quot;top&quot;:140.04377952755905,&quot;width&quot;:517.4970078740158}"/>
</p:tagLst>
</file>

<file path=ppt/tags/tag22.xml><?xml version="1.0" encoding="utf-8"?>
<p:tagLst xmlns:p="http://schemas.openxmlformats.org/presentationml/2006/main">
  <p:tag name="KSO_WM_DIAGRAM_VIRTUALLY_FRAME" val="{&quot;height&quot;:461.9625196850394,&quot;left&quot;:141.04866141732285,&quot;top&quot;:140.04377952755905,&quot;width&quot;:517.4970078740158}"/>
</p:tagLst>
</file>

<file path=ppt/tags/tag23.xml><?xml version="1.0" encoding="utf-8"?>
<p:tagLst xmlns:p="http://schemas.openxmlformats.org/presentationml/2006/main">
  <p:tag name="KSO_WM_DIAGRAM_VIRTUALLY_FRAME" val="{&quot;height&quot;:461.9625196850394,&quot;left&quot;:141.04866141732285,&quot;top&quot;:140.04377952755905,&quot;width&quot;:517.4970078740158}"/>
</p:tagLst>
</file>

<file path=ppt/tags/tag24.xml><?xml version="1.0" encoding="utf-8"?>
<p:tagLst xmlns:p="http://schemas.openxmlformats.org/presentationml/2006/main">
  <p:tag name="KSO_WM_DIAGRAM_VIRTUALLY_FRAME" val="{&quot;height&quot;:461.9625196850394,&quot;left&quot;:141.04866141732285,&quot;top&quot;:140.04377952755905,&quot;width&quot;:517.4970078740158}"/>
</p:tagLst>
</file>

<file path=ppt/tags/tag25.xml><?xml version="1.0" encoding="utf-8"?>
<p:tagLst xmlns:p="http://schemas.openxmlformats.org/presentationml/2006/main">
  <p:tag name="KSO_WM_DIAGRAM_VIRTUALLY_FRAME" val="{&quot;height&quot;:273.66559055118114,&quot;left&quot;:62.50314960629921,&quot;top&quot;:198.99377952755907,&quot;width&quot;:1026.9937007874018}"/>
</p:tagLst>
</file>

<file path=ppt/tags/tag26.xml><?xml version="1.0" encoding="utf-8"?>
<p:tagLst xmlns:p="http://schemas.openxmlformats.org/presentationml/2006/main">
  <p:tag name="KSO_WM_DIAGRAM_VIRTUALLY_FRAME" val="{&quot;height&quot;:273.66559055118114,&quot;left&quot;:62.50314960629921,&quot;top&quot;:198.99377952755907,&quot;width&quot;:1026.9937007874018}"/>
</p:tagLst>
</file>

<file path=ppt/tags/tag27.xml><?xml version="1.0" encoding="utf-8"?>
<p:tagLst xmlns:p="http://schemas.openxmlformats.org/presentationml/2006/main">
  <p:tag name="KSO_WM_DIAGRAM_VIRTUALLY_FRAME" val="{&quot;height&quot;:273.66559055118114,&quot;left&quot;:62.50314960629921,&quot;top&quot;:198.99377952755907,&quot;width&quot;:1026.9937007874018}"/>
</p:tagLst>
</file>

<file path=ppt/tags/tag28.xml><?xml version="1.0" encoding="utf-8"?>
<p:tagLst xmlns:p="http://schemas.openxmlformats.org/presentationml/2006/main">
  <p:tag name="KSO_WM_DIAGRAM_VIRTUALLY_FRAME" val="{&quot;height&quot;:273.66559055118114,&quot;left&quot;:62.50314960629921,&quot;top&quot;:198.99377952755907,&quot;width&quot;:1026.9937007874018}"/>
</p:tagLst>
</file>

<file path=ppt/tags/tag29.xml><?xml version="1.0" encoding="utf-8"?>
<p:tagLst xmlns:p="http://schemas.openxmlformats.org/presentationml/2006/main">
  <p:tag name="KSO_WM_DIAGRAM_VIRTUALLY_FRAME" val="{&quot;height&quot;:273.66559055118114,&quot;left&quot;:62.50314960629921,&quot;top&quot;:198.99377952755907,&quot;width&quot;:1026.9937007874018}"/>
</p:tagLst>
</file>

<file path=ppt/tags/tag30.xml><?xml version="1.0" encoding="utf-8"?>
<p:tagLst xmlns:p="http://schemas.openxmlformats.org/presentationml/2006/main">
  <p:tag name="KSO_WM_DIAGRAM_VIRTUALLY_FRAME" val="{&quot;height&quot;:273.66559055118114,&quot;left&quot;:62.50314960629921,&quot;top&quot;:198.99377952755907,&quot;width&quot;:1026.9937007874018}"/>
</p:tagLst>
</file>

<file path=ppt/tags/tag31.xml><?xml version="1.0" encoding="utf-8"?>
<p:tagLst xmlns:p="http://schemas.openxmlformats.org/presentationml/2006/main">
  <p:tag name="KSO_WM_DIAGRAM_VIRTUALLY_FRAME" val="{&quot;height&quot;:273.66559055118114,&quot;left&quot;:62.50314960629921,&quot;top&quot;:198.99377952755907,&quot;width&quot;:1026.9937007874018}"/>
</p:tagLst>
</file>

<file path=ppt/tags/tag32.xml><?xml version="1.0" encoding="utf-8"?>
<p:tagLst xmlns:p="http://schemas.openxmlformats.org/presentationml/2006/main">
  <p:tag name="KSO_WM_DIAGRAM_VIRTUALLY_FRAME" val="{&quot;height&quot;:273.66559055118114,&quot;left&quot;:62.50314960629921,&quot;top&quot;:198.99377952755907,&quot;width&quot;:1026.9937007874018}"/>
</p:tagLst>
</file>

<file path=ppt/tags/tag33.xml><?xml version="1.0" encoding="utf-8"?>
<p:tagLst xmlns:p="http://schemas.openxmlformats.org/presentationml/2006/main">
  <p:tag name="KSO_WM_DIAGRAM_VIRTUALLY_FRAME" val="{&quot;height&quot;:273.66559055118114,&quot;left&quot;:62.50314960629921,&quot;top&quot;:198.99377952755907,&quot;width&quot;:1026.9937007874018}"/>
</p:tagLst>
</file>

<file path=ppt/tags/tag34.xml><?xml version="1.0" encoding="utf-8"?>
<p:tagLst xmlns:p="http://schemas.openxmlformats.org/presentationml/2006/main">
  <p:tag name="KSO_WM_DIAGRAM_VIRTUALLY_FRAME" val="{&quot;height&quot;:273.66559055118114,&quot;left&quot;:62.50314960629921,&quot;top&quot;:198.99377952755907,&quot;width&quot;:1026.9937007874018}"/>
</p:tagLst>
</file>

<file path=ppt/tags/tag35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36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37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38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39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40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41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42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43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44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45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46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47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48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49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50.xml><?xml version="1.0" encoding="utf-8"?>
<p:tagLst xmlns:p="http://schemas.openxmlformats.org/presentationml/2006/main">
  <p:tag name="KSO_WM_DIAGRAM_VIRTUALLY_FRAME" val="{&quot;height&quot;:472.20937007874016,&quot;left&quot;:58.47188976377953,&quot;top&quot;:128.25937007874015,&quot;width&quot;:600.656220472441}"/>
</p:tagLst>
</file>

<file path=ppt/tags/tag51.xml><?xml version="1.0" encoding="utf-8"?>
<p:tagLst xmlns:p="http://schemas.openxmlformats.org/presentationml/2006/main">
  <p:tag name="KSO_WM_DIAGRAM_VIRTUALLY_FRAME" val="{&quot;height&quot;:452.95314960629923,&quot;left&quot;:80.36267716535433,&quot;top&quot;:90.68346456692913,&quot;width&quot;:594.9937007874016}"/>
</p:tagLst>
</file>

<file path=ppt/tags/tag52.xml><?xml version="1.0" encoding="utf-8"?>
<p:tagLst xmlns:p="http://schemas.openxmlformats.org/presentationml/2006/main">
  <p:tag name="KSO_WM_DIAGRAM_VIRTUALLY_FRAME" val="{&quot;height&quot;:452.95314960629923,&quot;left&quot;:80.36267716535433,&quot;top&quot;:90.68346456692913,&quot;width&quot;:594.9937007874016}"/>
</p:tagLst>
</file>

<file path=ppt/tags/tag53.xml><?xml version="1.0" encoding="utf-8"?>
<p:tagLst xmlns:p="http://schemas.openxmlformats.org/presentationml/2006/main">
  <p:tag name="KSO_WM_DIAGRAM_VIRTUALLY_FRAME" val="{&quot;height&quot;:452.95314960629923,&quot;left&quot;:80.36267716535433,&quot;top&quot;:90.68346456692913,&quot;width&quot;:594.9937007874016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5052</Words>
  <Application>WPS Presentation</Application>
  <PresentationFormat>Довільний</PresentationFormat>
  <Paragraphs>358</Paragraphs>
  <Slides>21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40" baseType="lpstr">
      <vt:lpstr>Arial</vt:lpstr>
      <vt:lpstr>SimSun</vt:lpstr>
      <vt:lpstr>Wingdings</vt:lpstr>
      <vt:lpstr>Noto Serif SC Bold</vt:lpstr>
      <vt:lpstr>Segoe Print</vt:lpstr>
      <vt:lpstr>Noto Serif SC Bold</vt:lpstr>
      <vt:lpstr>Noto Serif SC Bold</vt:lpstr>
      <vt:lpstr>Geist</vt:lpstr>
      <vt:lpstr>Geist</vt:lpstr>
      <vt:lpstr>Geist</vt:lpstr>
      <vt:lpstr>Calibri</vt:lpstr>
      <vt:lpstr>Microsoft YaHei</vt:lpstr>
      <vt:lpstr>Arial Unicode MS</vt:lpstr>
      <vt:lpstr>Calibri</vt:lpstr>
      <vt:lpstr>Wingdings</vt:lpstr>
      <vt:lpstr>Times New Roman</vt:lpstr>
      <vt:lpstr>MingLiU-ExtB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Олеся Галушко</cp:lastModifiedBy>
  <cp:revision>14</cp:revision>
  <dcterms:created xsi:type="dcterms:W3CDTF">2025-07-28T17:10:00Z</dcterms:created>
  <dcterms:modified xsi:type="dcterms:W3CDTF">2026-02-14T15:31:09Z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FE22B1CC4BDF46C1BDFFDEA7073149CC_12</vt:lpwstr>
  </property>
  <property fmtid="{D5CDD505-2E9C-101B-9397-08002B2CF9AE}" pid="3" name="KSOProductBuildVer">
    <vt:lpwstr>1033-12.2.0.22549</vt:lpwstr>
  </property>
</Properties>
</file>