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7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B3A7D-DCC9-7B0B-4280-8CAB0AEEC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74DD1C-962F-80E8-6A99-BDB4709D43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AD22B0-377B-AD11-E1F0-DD9B3CB12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6951-815D-4DCE-A381-46A9A93B1DAC}" type="datetimeFigureOut">
              <a:rPr lang="en-GB" smtClean="0"/>
              <a:t>28/03/2026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0A7482-F0AA-4633-67F6-31FB60C49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7E8741-21C2-0739-42AC-1134299D7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5A8D-5A17-47DD-B26B-596B8221BC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566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67765-E6F5-E525-CF18-7FC83B656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EACE9A-CAAD-748A-9564-AFB1D78991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D14AC-C336-2973-42D8-A5DBB3E42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6951-815D-4DCE-A381-46A9A93B1DAC}" type="datetimeFigureOut">
              <a:rPr lang="en-GB" smtClean="0"/>
              <a:t>28/03/2026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2B39B-1D56-A9FA-AFC7-833B0650C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4A389C-9F04-8B6E-DF26-4C6CC2C0E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5A8D-5A17-47DD-B26B-596B8221BC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50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AFF0A-FF32-E9D5-7B66-71F5010D6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15D5C2-86AA-5CEF-6703-B0425A0AC4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6EBBCE-C7CA-6598-D054-6C6022AF4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6951-815D-4DCE-A381-46A9A93B1DAC}" type="datetimeFigureOut">
              <a:rPr lang="en-GB" smtClean="0"/>
              <a:t>28/03/2026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17365-2526-9B8A-BF6D-DE7116582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111D2F-3FB9-B133-9092-F1023A63D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5A8D-5A17-47DD-B26B-596B8221BC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310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591E2-0DE6-1048-8514-E3CBF790E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708D2-AAD1-DB21-1476-87E1D57DB8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B84DCC-5B65-82CB-B19D-8D967AD5A0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1D34C2-B535-A934-BE47-3F4EEF40B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6951-815D-4DCE-A381-46A9A93B1DAC}" type="datetimeFigureOut">
              <a:rPr lang="en-GB" smtClean="0"/>
              <a:t>28/03/2026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9F9638-5311-668F-8232-484B23115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A7D8BB-7E0F-4315-4A3E-21606540C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5A8D-5A17-47DD-B26B-596B8221BC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01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E42D4-1688-3D53-6E05-7098825AB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A93E5E-73CC-DDA6-E575-E63298429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700933-5D44-972F-CF81-E40229E14B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07DA21-DC72-2F51-D998-31808A959C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9E2470-0CD2-E6F3-0406-6F8BA74FED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1C67FB-C223-31BC-79B1-6E379CDA8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6951-815D-4DCE-A381-46A9A93B1DAC}" type="datetimeFigureOut">
              <a:rPr lang="en-GB" smtClean="0"/>
              <a:t>28/03/2026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5E44A1-3696-5FFC-4AF0-1D0C07431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91F181-A1C6-0CE8-075B-1D5C20E5A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5A8D-5A17-47DD-B26B-596B8221BC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086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19709-3A8D-6907-26F1-2D73B9C44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BEC3A6-FBE4-3D23-88ED-5FF85E77A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6951-815D-4DCE-A381-46A9A93B1DAC}" type="datetimeFigureOut">
              <a:rPr lang="en-GB" smtClean="0"/>
              <a:t>28/03/2026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97AA66-AEA5-716F-F8FB-AA0437E5D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94C493-4C69-72C6-D13F-22D5BC889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5A8D-5A17-47DD-B26B-596B8221BC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84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14484E-64DC-94E6-784A-5784F6A4C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6951-815D-4DCE-A381-46A9A93B1DAC}" type="datetimeFigureOut">
              <a:rPr lang="en-GB" smtClean="0"/>
              <a:t>28/03/2026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5BAD07-0B6B-F309-D8E9-769ACBA85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654BD6-6385-783D-A31F-EED1BAEA6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5A8D-5A17-47DD-B26B-596B8221BC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8047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0FF01-A246-580C-9FDA-42C5281B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E37F8-477C-A58E-FA7D-C4B758611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25A7C2-4D4D-43CF-9E97-A4CD2FCA8B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416F1A-7467-C167-0D4E-0276EC281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6951-815D-4DCE-A381-46A9A93B1DAC}" type="datetimeFigureOut">
              <a:rPr lang="en-GB" smtClean="0"/>
              <a:t>28/03/2026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87CAF7-311C-4B77-8655-4316B5D5A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A4A09B-2C39-8228-E392-76ED5B559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5A8D-5A17-47DD-B26B-596B8221BC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4654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05D0E-7DCA-A03D-68AE-FC127F527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DEB0D6-B5C7-E99A-0BFB-8A7DE6055D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2788AC-8161-A046-206D-268B8F334C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1FCE3C-7905-1DAE-6310-C3B9C65B6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6951-815D-4DCE-A381-46A9A93B1DAC}" type="datetimeFigureOut">
              <a:rPr lang="en-GB" smtClean="0"/>
              <a:t>28/03/2026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3016B8-439C-1361-3FC1-16092B582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B8703-B33F-751F-B1C4-B812F383A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5A8D-5A17-47DD-B26B-596B8221BC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777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0AB51-5103-BF9C-9684-0C1CFD3C6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DB9DC6-F710-6316-C6F3-C3D6AC2CE5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DC0C3A-9BA1-AAAD-4426-42B66EF04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6951-815D-4DCE-A381-46A9A93B1DAC}" type="datetimeFigureOut">
              <a:rPr lang="en-GB" smtClean="0"/>
              <a:t>28/03/2026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09E48E-CAF9-DBB7-2F24-9C1C8A79A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C96BBD-7DAE-F6D5-F2AC-32ECB3D5E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5A8D-5A17-47DD-B26B-596B8221BC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2746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F3F2E1-4229-B7C5-2682-AC6DD24A91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754142-2C6D-3DC3-5256-F198EF30DE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443118-39D4-B3E3-2949-B464080D4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6951-815D-4DCE-A381-46A9A93B1DAC}" type="datetimeFigureOut">
              <a:rPr lang="en-GB" smtClean="0"/>
              <a:t>28/03/2026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C73379-CEA9-D5FE-C0FD-965EAA696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9B841-4FA8-EBB0-D313-CA3C6EF63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75A8D-5A17-47DD-B26B-596B8221BC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413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07D9B2-F799-B67E-8833-BEF52AED9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370577-C9B8-A089-4DC3-967A3BD701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4ED5E9-289F-EB59-F6FB-17D3C11915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AD6951-815D-4DCE-A381-46A9A93B1DAC}" type="datetimeFigureOut">
              <a:rPr lang="en-GB" smtClean="0"/>
              <a:t>28/03/2026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F0C527-0010-3FE9-97E2-02B674A1CF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385366-3A7C-DADC-BA28-CA7410359A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575A8D-5A17-47DD-B26B-596B8221BC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30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CC4AA4-9872-7D63-62CF-88F470F079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88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94DD4-9414-9898-9511-00453280F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820CE0-4D5A-18F3-88F1-0F9D193F83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447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38D46-946A-3EC4-D59A-AFF69E20B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2E88F2-A00F-9198-C69A-EA2A48A2CC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767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BB649-1DCE-2A78-2450-22A86F84F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A77B92-7B65-6EA2-8326-D5D5C1941C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588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EBAE8-E384-3AC3-365C-698EB3164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531759-EC92-45D5-1D90-4E137F7DB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161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7DDFC-57B1-E456-299F-6DEEF2C22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6B8A9D-A114-D071-590C-D38C8A225B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332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30D4D-8BC0-2E55-E183-CE0CE389E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A6E0EC-F2A9-4D17-3B2F-36097C5E5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68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73029-A6C7-9B24-482A-2FDDD05D4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50B12B-00E5-A79F-26C7-B191C5C145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853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FCC9A-A05F-7392-08EF-06C07B004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3CD910-D93B-90B9-5C14-B91D76DD3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646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3F281-23DF-E6B7-A6D0-9648D81C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DE9376-0953-7333-AE5F-D934DEE26C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584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408C4-9F2C-2E5A-A22A-545CF4C9B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715502-68EE-B2E4-FF43-362B62FE2F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953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D9D98-E76F-5154-65CC-547C0625C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15CC5C-D2A9-73DC-22AA-5F7BBC4A63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654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381DB-9C53-1672-EFA4-FDF1BAD28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1F6798-4AE9-46AC-3772-FA533B82FD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924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EE1CA-7125-6961-F3F3-00058E75A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10D9B2-B7C9-0EB7-7E79-DE277E5917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242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F7D9D-51EE-33C3-3B0A-7EDD62315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1C525A-F458-6FAA-BB0F-FDD36B75CA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4901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313D9-35BA-3F53-8B6F-554D414A7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CB0D63-DE95-D06D-1919-F3527EB9F2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9314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D7B0E9D-1D2E-1302-02D5-515CB8049C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934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0</Words>
  <Application>Microsoft Office PowerPoint</Application>
  <PresentationFormat>Widescreen</PresentationFormat>
  <Paragraphs>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Pavlo Husevyk</dc:creator>
  <cp:lastModifiedBy>Pavlo Husevyk</cp:lastModifiedBy>
  <cp:revision>2</cp:revision>
  <dcterms:created xsi:type="dcterms:W3CDTF">2026-03-28T11:14:00Z</dcterms:created>
  <dcterms:modified xsi:type="dcterms:W3CDTF">2026-03-28T11:42:27Z</dcterms:modified>
</cp:coreProperties>
</file>