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3" r:id="rId15"/>
    <p:sldId id="271" r:id="rId16"/>
    <p:sldId id="272" r:id="rId17"/>
    <p:sldId id="270" r:id="rId18"/>
    <p:sldId id="269" r:id="rId19"/>
    <p:sldId id="268" r:id="rId20"/>
  </p:sldIdLst>
  <p:sldSz cx="12192000" cy="6858000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3536-CC46-41BC-9635-407951260AF1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473E-FCA5-4D7A-A65D-5263DAAAC7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983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53536-CC46-41BC-9635-407951260AF1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A473E-FCA5-4D7A-A65D-5263DAAAC7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328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1.jpeg" /><Relationship Id="rId6" Type="http://schemas.openxmlformats.org/officeDocument/2006/relationships/image" Target="../media/image22.jpeg" /><Relationship Id="rId7" Type="http://schemas.openxmlformats.org/officeDocument/2006/relationships/image" Target="../media/image23.jpeg" /><Relationship Id="rId8" Type="http://schemas.openxmlformats.org/officeDocument/2006/relationships/image" Target="../media/image15.jpeg" /><Relationship Id="rId9" Type="http://schemas.openxmlformats.org/officeDocument/2006/relationships/image" Target="../media/image2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Relationship Id="rId3" Type="http://schemas.openxmlformats.org/officeDocument/2006/relationships/image" Target="../media/image1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jpe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Relationship Id="rId5" Type="http://schemas.openxmlformats.org/officeDocument/2006/relationships/image" Target="../media/image3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1" y="75795"/>
            <a:ext cx="11968613" cy="66205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7418" y="2262909"/>
            <a:ext cx="2346036" cy="4350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62" y="144238"/>
            <a:ext cx="2909455" cy="2078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7781" y="1850640"/>
            <a:ext cx="744451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Автор:  Орленко Єлизавета Андріївна,</a:t>
            </a:r>
            <a:endParaRPr lang="uk-UA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</a:t>
            </a:r>
            <a:r>
              <a:rPr lang="uk-UA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класу </a:t>
            </a:r>
            <a:r>
              <a:rPr lang="uk-UA" b="1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Кам’янецької філії</a:t>
            </a:r>
          </a:p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Ліцею Кам’янецької селищної ради</a:t>
            </a:r>
          </a:p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Кропивницького району Кіровоградської області</a:t>
            </a:r>
            <a:endParaRPr lang="uk-UA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uk-UA" b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uk-UA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b="1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Лахнов Сергій Сергійович </a:t>
            </a:r>
          </a:p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історії та географії</a:t>
            </a:r>
          </a:p>
          <a:p>
            <a:pPr>
              <a:defRPr/>
            </a:pPr>
            <a:r>
              <a:rPr lang="uk-UA" b="1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Кам’янецької філі Ліцею</a:t>
            </a:r>
          </a:p>
          <a:p>
            <a:pPr>
              <a:defRPr/>
            </a:pPr>
            <a:r>
              <a:rPr lang="uk-UA" b="1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Кам’янецької селищної ради</a:t>
            </a:r>
          </a:p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Кропивницького району </a:t>
            </a:r>
          </a:p>
          <a:p>
            <a:pPr>
              <a:defRPr/>
            </a:pPr>
            <a:r>
              <a:rPr lang="uk-UA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області</a:t>
            </a:r>
            <a:endParaRPr lang="uk-UA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2787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Прямоугольник 3"/>
          <p:cNvSpPr/>
          <p:nvPr/>
        </p:nvSpPr>
        <p:spPr>
          <a:xfrm>
            <a:off x="89452" y="391724"/>
            <a:ext cx="12102548" cy="59400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uk-UA" sz="2000" b="1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теми </a:t>
            </a:r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 у необхідності об’єктивного висвітлення подій Української революції через призму діяльності регіональних лідерів. Постать отамана Григор’єва є ключем до розуміння специфіки повстанського руху на Півдні України, його стихійності, ідеологічних пошуків та трагічних суперечностей.</a:t>
            </a:r>
          </a:p>
          <a:p>
            <a:pPr algn="just"/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uk-UA" sz="2000" b="1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 роботи </a:t>
            </a:r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дослідження життєвого шляху та військово-політичної діяльності Никифора Григор’єва на основі сучасних історичних джерел, аналіз його ролі у визвольних змаганнях та причин його стрімкого злету й загибелі.</a:t>
            </a:r>
          </a:p>
          <a:p>
            <a:pPr algn="just"/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2000" b="1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 </a:t>
            </a:r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процес розгортання та функціонування повстанського руху на Півдні України в період 1918–1919 років.</a:t>
            </a:r>
          </a:p>
          <a:p>
            <a:pPr algn="just"/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2000" b="1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 </a:t>
            </a:r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біографія, військові операції, політичні універсали та взаємовідносини Никифора Григор’єва з тогочасними політичними режимами (УНР, Гетьманат, більшовики, махновці).</a:t>
            </a:r>
          </a:p>
          <a:p>
            <a:pPr algn="just"/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sz="2000" b="1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 одержаних результатів</a:t>
            </a:r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Матеріали роботи можуть бути використані під час проведення уроків історії України та краєзнавства, тематичних екскурсій у місцевих музеях, підготовки наукових робіт МАН, створення цифрових проєктів про видатних земляків та виховних заходів, спрямованих на формування національної свідомості молоді.</a:t>
            </a:r>
          </a:p>
          <a:p>
            <a:pPr algn="just"/>
            <a:r>
              <a:rPr lang="uk-UA" sz="20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Сьогодні історична наука має значний масив досліджень постаті отамана. Зокрема, у працях сучасних істориків та спогадах очевидців (як-от Юрія Тютюнника) розкривається багатогранність цієї особистості: від хороброго штабс-капітана та георгіївського кавалера до полковника Армії УНР та радянського комбрига.</a:t>
            </a:r>
            <a:endParaRPr lang="uk-UA" sz="2000" b="1" noProof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74175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10" y="83126"/>
            <a:ext cx="11961090" cy="668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3946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83" y="122550"/>
            <a:ext cx="11812456" cy="65553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858" y="785090"/>
            <a:ext cx="1900959" cy="2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540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03" y="153924"/>
            <a:ext cx="11958806" cy="65793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5" y="1071418"/>
            <a:ext cx="5488999" cy="541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282186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0" y="76175"/>
            <a:ext cx="11950331" cy="659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8716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59" y="102934"/>
            <a:ext cx="11996513" cy="675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976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1" y="39039"/>
            <a:ext cx="11922432" cy="65926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1" y="886690"/>
            <a:ext cx="7590577" cy="57450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27" y="924682"/>
            <a:ext cx="3948546" cy="2400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6946" y="1042394"/>
            <a:ext cx="1554615" cy="5060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0147" y="3082368"/>
            <a:ext cx="15546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3922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-18432" t="-18150" r="-18596" b="-18934"/>
          <a:stretch>
            <a:fillRect/>
          </a:stretch>
        </p:blipFill>
        <p:spPr>
          <a:xfrm>
            <a:off x="-2033721" y="-1106817"/>
            <a:ext cx="16259442" cy="90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4500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6" y="98982"/>
            <a:ext cx="11783505" cy="66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0555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1" y="247048"/>
            <a:ext cx="11968423" cy="66117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491" y="4132734"/>
            <a:ext cx="1864793" cy="1436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74" y="2789697"/>
            <a:ext cx="1856249" cy="1526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9749" y="2013527"/>
            <a:ext cx="1431742" cy="1406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698" y="1911928"/>
            <a:ext cx="1165821" cy="1101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rcRect l="20263" t="28945" r="18000" b="30578"/>
          <a:stretch>
            <a:fillRect/>
          </a:stretch>
        </p:blipFill>
        <p:spPr>
          <a:xfrm>
            <a:off x="2032180" y="2716882"/>
            <a:ext cx="1551529" cy="5066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9456" y="6150103"/>
            <a:ext cx="1554615" cy="5060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41" y="4651818"/>
            <a:ext cx="4014599" cy="2206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642692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6" y="141784"/>
            <a:ext cx="11855872" cy="65799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7576" r="24061"/>
          <a:stretch>
            <a:fillRect/>
          </a:stretch>
        </p:blipFill>
        <p:spPr>
          <a:xfrm>
            <a:off x="6576290" y="2770909"/>
            <a:ext cx="1607127" cy="227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8041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5" y="94266"/>
            <a:ext cx="11968804" cy="66482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201" y="285013"/>
            <a:ext cx="16270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68691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8" y="94268"/>
            <a:ext cx="11996703" cy="653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86270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0701"/>
            <a:ext cx="12044218" cy="66810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96" y="303485"/>
            <a:ext cx="1598978" cy="5060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67" y="6113158"/>
            <a:ext cx="1627773" cy="506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546" y="6143890"/>
            <a:ext cx="1745674" cy="47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60125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68" y="137185"/>
            <a:ext cx="11931096" cy="65314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15648" t="9345"/>
          <a:stretch>
            <a:fillRect/>
          </a:stretch>
        </p:blipFill>
        <p:spPr>
          <a:xfrm>
            <a:off x="7860145" y="914400"/>
            <a:ext cx="2429164" cy="2059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692" y="1039092"/>
            <a:ext cx="2327562" cy="1935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0540231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29" y="150828"/>
            <a:ext cx="11837971" cy="67071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46" y="5706489"/>
            <a:ext cx="4350328" cy="8513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6" y="203931"/>
            <a:ext cx="2410689" cy="2724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5127" y="415204"/>
            <a:ext cx="2142837" cy="3454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5181559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75" y="203200"/>
            <a:ext cx="11912243" cy="6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02745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4" y="84840"/>
            <a:ext cx="11958997" cy="662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0441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Тема 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Широкоэкранный</PresentationFormat>
  <Paragraphs>16</Paragraphs>
  <Slides>19</Slides>
  <Notes>0</Notes>
  <TotalTime>83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4">
      <vt:lpstr>Arial</vt:lpstr>
      <vt:lpstr>Calibri Light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Admin</dc:creator>
  <cp:lastModifiedBy>Admin</cp:lastModifiedBy>
  <cp:revision>11</cp:revision>
  <dcterms:created xsi:type="dcterms:W3CDTF">2026-03-25T07:16:35Z</dcterms:created>
  <dcterms:modified xsi:type="dcterms:W3CDTF">2026-03-25T12:02:38Z</dcterms:modified>
</cp:coreProperties>
</file>