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83E"/>
    <a:srgbClr val="61953D"/>
    <a:srgbClr val="5AA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59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208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63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6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25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91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71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5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2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38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1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3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98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150" y="489242"/>
            <a:ext cx="7632441" cy="565117"/>
          </a:xfrm>
        </p:spPr>
        <p:txBody>
          <a:bodyPr>
            <a:normAutofit fontScale="90000"/>
          </a:bodyPr>
          <a:lstStyle/>
          <a:p>
            <a:r>
              <a:rPr dirty="0" err="1"/>
              <a:t>Покращення</a:t>
            </a:r>
            <a:r>
              <a:rPr dirty="0"/>
              <a:t> </a:t>
            </a:r>
            <a:r>
              <a:rPr dirty="0" err="1"/>
              <a:t>родючості</a:t>
            </a:r>
            <a:r>
              <a:rPr dirty="0"/>
              <a:t> </a:t>
            </a:r>
            <a:r>
              <a:rPr dirty="0" err="1"/>
              <a:t>ґрунтів</a:t>
            </a:r>
            <a:r>
              <a:rPr dirty="0"/>
              <a:t> </a:t>
            </a:r>
            <a:r>
              <a:rPr dirty="0" err="1"/>
              <a:t>шляхом</a:t>
            </a:r>
            <a:r>
              <a:rPr dirty="0"/>
              <a:t> </a:t>
            </a:r>
            <a:r>
              <a:rPr dirty="0" err="1"/>
              <a:t>використання</a:t>
            </a:r>
            <a:r>
              <a:rPr dirty="0"/>
              <a:t> </a:t>
            </a:r>
            <a:r>
              <a:rPr dirty="0" err="1"/>
              <a:t>дигестату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878" y="3116426"/>
            <a:ext cx="8416212" cy="1996750"/>
          </a:xfrm>
        </p:spPr>
        <p:txBody>
          <a:bodyPr>
            <a:normAutofit/>
          </a:bodyPr>
          <a:lstStyle/>
          <a:p>
            <a:pPr lvl="1"/>
            <a:r>
              <a:rPr dirty="0" err="1" smtClean="0"/>
              <a:t>Мета</a:t>
            </a:r>
            <a:r>
              <a:rPr dirty="0"/>
              <a:t>: </a:t>
            </a:r>
            <a:r>
              <a:rPr dirty="0" err="1"/>
              <a:t>дослідити</a:t>
            </a:r>
            <a:r>
              <a:rPr dirty="0"/>
              <a:t> </a:t>
            </a:r>
            <a:r>
              <a:rPr dirty="0" err="1"/>
              <a:t>ефективність</a:t>
            </a:r>
            <a:r>
              <a:rPr dirty="0"/>
              <a:t> </a:t>
            </a:r>
            <a:r>
              <a:rPr dirty="0" err="1"/>
              <a:t>використання</a:t>
            </a:r>
            <a:r>
              <a:rPr dirty="0"/>
              <a:t> </a:t>
            </a:r>
            <a:r>
              <a:rPr dirty="0" err="1"/>
              <a:t>дигестату</a:t>
            </a:r>
            <a:r>
              <a:rPr dirty="0"/>
              <a:t> </a:t>
            </a:r>
            <a:r>
              <a:rPr dirty="0" err="1"/>
              <a:t>як</a:t>
            </a:r>
            <a:r>
              <a:rPr dirty="0"/>
              <a:t> </a:t>
            </a:r>
            <a:r>
              <a:rPr dirty="0" err="1"/>
              <a:t>органічного</a:t>
            </a:r>
            <a:r>
              <a:rPr dirty="0"/>
              <a:t> </a:t>
            </a:r>
            <a:r>
              <a:rPr dirty="0" err="1"/>
              <a:t>добрива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перспективи</a:t>
            </a:r>
            <a:r>
              <a:rPr dirty="0"/>
              <a:t> </a:t>
            </a:r>
            <a:r>
              <a:rPr dirty="0" err="1"/>
              <a:t>біогазових</a:t>
            </a:r>
            <a:r>
              <a:rPr dirty="0"/>
              <a:t> </a:t>
            </a:r>
            <a:r>
              <a:rPr dirty="0" err="1"/>
              <a:t>технологій</a:t>
            </a:r>
            <a:r>
              <a:rPr dirty="0"/>
              <a:t>.</a:t>
            </a:r>
          </a:p>
          <a:p>
            <a:pPr lvl="1"/>
            <a:r>
              <a:rPr dirty="0" err="1"/>
              <a:t>Завдання</a:t>
            </a:r>
            <a:r>
              <a:rPr dirty="0"/>
              <a:t>: </a:t>
            </a:r>
            <a:r>
              <a:rPr dirty="0" err="1"/>
              <a:t>аналіз</a:t>
            </a:r>
            <a:r>
              <a:rPr dirty="0"/>
              <a:t> </a:t>
            </a:r>
            <a:r>
              <a:rPr dirty="0" err="1"/>
              <a:t>біогазових</a:t>
            </a:r>
            <a:r>
              <a:rPr dirty="0"/>
              <a:t> </a:t>
            </a:r>
            <a:r>
              <a:rPr dirty="0" err="1"/>
              <a:t>технологій</a:t>
            </a:r>
            <a:r>
              <a:rPr dirty="0"/>
              <a:t>, </a:t>
            </a:r>
            <a:r>
              <a:rPr dirty="0" err="1"/>
              <a:t>визначення</a:t>
            </a:r>
            <a:r>
              <a:rPr dirty="0"/>
              <a:t> </a:t>
            </a:r>
            <a:r>
              <a:rPr dirty="0" err="1"/>
              <a:t>сировини</a:t>
            </a:r>
            <a:r>
              <a:rPr dirty="0"/>
              <a:t>, </a:t>
            </a:r>
            <a:r>
              <a:rPr dirty="0" err="1"/>
              <a:t>дослідження</a:t>
            </a:r>
            <a:r>
              <a:rPr dirty="0"/>
              <a:t> </a:t>
            </a:r>
            <a:r>
              <a:rPr dirty="0" err="1"/>
              <a:t>впливу</a:t>
            </a:r>
            <a:r>
              <a:rPr dirty="0"/>
              <a:t> </a:t>
            </a:r>
            <a:r>
              <a:rPr dirty="0" err="1"/>
              <a:t>дигестату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родючість</a:t>
            </a:r>
            <a:r>
              <a:rPr dirty="0"/>
              <a:t> </a:t>
            </a:r>
            <a:r>
              <a:rPr dirty="0" err="1"/>
              <a:t>ґрунтів</a:t>
            </a:r>
            <a:r>
              <a:rPr dirty="0"/>
              <a:t>.</a:t>
            </a:r>
          </a:p>
          <a:p>
            <a:pPr lvl="1"/>
            <a:r>
              <a:rPr dirty="0" err="1"/>
              <a:t>Об’єкт</a:t>
            </a:r>
            <a:r>
              <a:rPr dirty="0"/>
              <a:t>: </a:t>
            </a:r>
            <a:r>
              <a:rPr dirty="0" err="1"/>
              <a:t>біогазові</a:t>
            </a:r>
            <a:r>
              <a:rPr dirty="0"/>
              <a:t> </a:t>
            </a:r>
            <a:r>
              <a:rPr dirty="0" err="1"/>
              <a:t>технології</a:t>
            </a:r>
            <a:r>
              <a:rPr dirty="0"/>
              <a:t> у </a:t>
            </a:r>
            <a:r>
              <a:rPr dirty="0" err="1"/>
              <a:t>сільському</a:t>
            </a:r>
            <a:r>
              <a:rPr dirty="0"/>
              <a:t> </a:t>
            </a:r>
            <a:r>
              <a:rPr dirty="0" err="1"/>
              <a:t>господарстві</a:t>
            </a:r>
            <a:r>
              <a:rPr dirty="0"/>
              <a:t>.</a:t>
            </a:r>
          </a:p>
          <a:p>
            <a:pPr lvl="1"/>
            <a:r>
              <a:rPr dirty="0" err="1"/>
              <a:t>Предмет</a:t>
            </a:r>
            <a:r>
              <a:rPr dirty="0"/>
              <a:t>: </a:t>
            </a:r>
            <a:r>
              <a:rPr dirty="0" err="1"/>
              <a:t>екологічні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технологічні</a:t>
            </a:r>
            <a:r>
              <a:rPr dirty="0"/>
              <a:t> </a:t>
            </a:r>
            <a:r>
              <a:rPr dirty="0" err="1"/>
              <a:t>аспекти</a:t>
            </a:r>
            <a:r>
              <a:rPr dirty="0"/>
              <a:t> </a:t>
            </a:r>
            <a:r>
              <a:rPr dirty="0" err="1"/>
              <a:t>використання</a:t>
            </a:r>
            <a:r>
              <a:rPr dirty="0"/>
              <a:t> </a:t>
            </a:r>
            <a:r>
              <a:rPr dirty="0" err="1"/>
              <a:t>дигестату</a:t>
            </a:r>
            <a:r>
              <a:rPr dirty="0"/>
              <a:t>.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625150" y="131252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Автор: Макаревич Владислав </a:t>
            </a:r>
            <a:r>
              <a:rPr lang="ru-RU" dirty="0" err="1"/>
              <a:t>Сергійович</a:t>
            </a:r>
            <a:r>
              <a:rPr lang="ru-RU" dirty="0"/>
              <a:t>, 10 </a:t>
            </a:r>
            <a:r>
              <a:rPr lang="ru-RU" dirty="0" err="1"/>
              <a:t>клас</a:t>
            </a:r>
            <a:endParaRPr lang="ru-RU" dirty="0"/>
          </a:p>
          <a:p>
            <a:r>
              <a:rPr lang="ru-RU" dirty="0" err="1"/>
              <a:t>Академічний</a:t>
            </a:r>
            <a:r>
              <a:rPr lang="ru-RU" dirty="0"/>
              <a:t> </a:t>
            </a:r>
            <a:r>
              <a:rPr lang="ru-RU" dirty="0" err="1"/>
              <a:t>ліцей</a:t>
            </a:r>
            <a:r>
              <a:rPr lang="ru-RU" dirty="0"/>
              <a:t> №47 м. </a:t>
            </a:r>
            <a:r>
              <a:rPr lang="ru-RU" dirty="0" err="1"/>
              <a:t>Києва</a:t>
            </a:r>
            <a:endParaRPr lang="ru-RU" dirty="0"/>
          </a:p>
          <a:p>
            <a:r>
              <a:rPr lang="ru-RU" dirty="0" err="1"/>
              <a:t>Науковий</a:t>
            </a:r>
            <a:r>
              <a:rPr lang="ru-RU" dirty="0"/>
              <a:t> </a:t>
            </a:r>
            <a:r>
              <a:rPr lang="ru-RU" dirty="0" err="1"/>
              <a:t>керівник</a:t>
            </a:r>
            <a:r>
              <a:rPr lang="ru-RU" dirty="0"/>
              <a:t>: </a:t>
            </a:r>
            <a:r>
              <a:rPr lang="ru-RU" dirty="0" err="1"/>
              <a:t>Володіна</a:t>
            </a:r>
            <a:r>
              <a:rPr lang="ru-RU" dirty="0"/>
              <a:t> </a:t>
            </a:r>
            <a:r>
              <a:rPr lang="ru-RU" dirty="0" err="1"/>
              <a:t>Юлія</a:t>
            </a:r>
            <a:r>
              <a:rPr lang="ru-RU" dirty="0"/>
              <a:t> </a:t>
            </a:r>
            <a:r>
              <a:rPr lang="ru-RU" dirty="0" err="1"/>
              <a:t>Миколаївна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195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176" y="377275"/>
            <a:ext cx="8229600" cy="1143000"/>
          </a:xfrm>
        </p:spPr>
        <p:txBody>
          <a:bodyPr/>
          <a:lstStyle/>
          <a:p>
            <a:r>
              <a:rPr dirty="0" err="1"/>
              <a:t>Основні</a:t>
            </a:r>
            <a:r>
              <a:rPr dirty="0"/>
              <a:t> </a:t>
            </a:r>
            <a:r>
              <a:rPr dirty="0" err="1"/>
              <a:t>результати</a:t>
            </a:r>
            <a:r>
              <a:rPr dirty="0"/>
              <a:t> </a:t>
            </a:r>
            <a:r>
              <a:rPr dirty="0" err="1"/>
              <a:t>дослідження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176" y="2210739"/>
            <a:ext cx="8229600" cy="4525963"/>
          </a:xfrm>
        </p:spPr>
        <p:txBody>
          <a:bodyPr>
            <a:normAutofit/>
          </a:bodyPr>
          <a:lstStyle/>
          <a:p>
            <a:r>
              <a:rPr dirty="0" err="1"/>
              <a:t>Біогазові</a:t>
            </a:r>
            <a:r>
              <a:rPr dirty="0"/>
              <a:t> </a:t>
            </a:r>
            <a:r>
              <a:rPr dirty="0" err="1"/>
              <a:t>технології</a:t>
            </a:r>
            <a:r>
              <a:rPr dirty="0"/>
              <a:t> </a:t>
            </a:r>
            <a:r>
              <a:rPr dirty="0" err="1"/>
              <a:t>дозволяють</a:t>
            </a:r>
            <a:r>
              <a:rPr dirty="0"/>
              <a:t> </a:t>
            </a:r>
            <a:r>
              <a:rPr dirty="0" err="1"/>
              <a:t>отримувати</a:t>
            </a:r>
            <a:r>
              <a:rPr dirty="0"/>
              <a:t> </a:t>
            </a:r>
            <a:r>
              <a:rPr dirty="0" err="1"/>
              <a:t>енергію</a:t>
            </a:r>
            <a:r>
              <a:rPr dirty="0"/>
              <a:t> з </a:t>
            </a:r>
            <a:r>
              <a:rPr dirty="0" err="1"/>
              <a:t>органічних</a:t>
            </a:r>
            <a:r>
              <a:rPr dirty="0"/>
              <a:t> </a:t>
            </a:r>
            <a:r>
              <a:rPr dirty="0" err="1"/>
              <a:t>відходів</a:t>
            </a:r>
            <a:r>
              <a:rPr dirty="0"/>
              <a:t> </a:t>
            </a:r>
            <a:r>
              <a:rPr dirty="0" err="1"/>
              <a:t>сільського</a:t>
            </a:r>
            <a:r>
              <a:rPr dirty="0"/>
              <a:t> </a:t>
            </a:r>
            <a:r>
              <a:rPr dirty="0" err="1"/>
              <a:t>господарства</a:t>
            </a:r>
            <a:r>
              <a:rPr dirty="0"/>
              <a:t>.</a:t>
            </a:r>
          </a:p>
          <a:p>
            <a:r>
              <a:rPr dirty="0"/>
              <a:t>У </a:t>
            </a:r>
            <a:r>
              <a:rPr dirty="0" err="1"/>
              <a:t>процесі</a:t>
            </a:r>
            <a:r>
              <a:rPr dirty="0"/>
              <a:t> </a:t>
            </a:r>
            <a:r>
              <a:rPr dirty="0" err="1"/>
              <a:t>анаеробного</a:t>
            </a:r>
            <a:r>
              <a:rPr dirty="0"/>
              <a:t> </a:t>
            </a:r>
            <a:r>
              <a:rPr dirty="0" err="1"/>
              <a:t>зброджування</a:t>
            </a:r>
            <a:r>
              <a:rPr dirty="0"/>
              <a:t> </a:t>
            </a:r>
            <a:r>
              <a:rPr dirty="0" err="1"/>
              <a:t>утворюється</a:t>
            </a:r>
            <a:r>
              <a:rPr dirty="0"/>
              <a:t> </a:t>
            </a:r>
            <a:r>
              <a:rPr dirty="0" err="1"/>
              <a:t>біогаз</a:t>
            </a:r>
            <a:r>
              <a:rPr dirty="0"/>
              <a:t> і </a:t>
            </a:r>
            <a:r>
              <a:rPr dirty="0" err="1"/>
              <a:t>дигестат</a:t>
            </a:r>
            <a:r>
              <a:rPr dirty="0"/>
              <a:t> — </a:t>
            </a:r>
            <a:r>
              <a:rPr dirty="0" err="1"/>
              <a:t>цінне</a:t>
            </a:r>
            <a:r>
              <a:rPr dirty="0"/>
              <a:t> </a:t>
            </a:r>
            <a:r>
              <a:rPr dirty="0" err="1"/>
              <a:t>органічне</a:t>
            </a:r>
            <a:r>
              <a:rPr dirty="0"/>
              <a:t> </a:t>
            </a:r>
            <a:r>
              <a:rPr dirty="0" err="1"/>
              <a:t>добриво</a:t>
            </a:r>
            <a:r>
              <a:rPr dirty="0"/>
              <a:t>.</a:t>
            </a:r>
          </a:p>
          <a:p>
            <a:r>
              <a:rPr dirty="0" err="1"/>
              <a:t>Дигестат</a:t>
            </a:r>
            <a:r>
              <a:rPr dirty="0"/>
              <a:t> </a:t>
            </a:r>
            <a:r>
              <a:rPr dirty="0" err="1"/>
              <a:t>містить</a:t>
            </a:r>
            <a:r>
              <a:rPr dirty="0"/>
              <a:t> </a:t>
            </a:r>
            <a:r>
              <a:rPr dirty="0" err="1"/>
              <a:t>поживні</a:t>
            </a:r>
            <a:r>
              <a:rPr dirty="0"/>
              <a:t> </a:t>
            </a:r>
            <a:r>
              <a:rPr dirty="0" err="1"/>
              <a:t>речовини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підвищує</a:t>
            </a:r>
            <a:r>
              <a:rPr dirty="0"/>
              <a:t> </a:t>
            </a:r>
            <a:r>
              <a:rPr dirty="0" err="1"/>
              <a:t>родючість</a:t>
            </a:r>
            <a:r>
              <a:rPr dirty="0"/>
              <a:t> </a:t>
            </a:r>
            <a:r>
              <a:rPr dirty="0" err="1"/>
              <a:t>ґрунтів</a:t>
            </a:r>
            <a:r>
              <a:rPr dirty="0"/>
              <a:t>.</a:t>
            </a:r>
          </a:p>
          <a:p>
            <a:r>
              <a:rPr dirty="0" err="1"/>
              <a:t>Його</a:t>
            </a:r>
            <a:r>
              <a:rPr dirty="0"/>
              <a:t> </a:t>
            </a:r>
            <a:r>
              <a:rPr dirty="0" err="1"/>
              <a:t>використання</a:t>
            </a:r>
            <a:r>
              <a:rPr dirty="0"/>
              <a:t> </a:t>
            </a:r>
            <a:r>
              <a:rPr dirty="0" err="1"/>
              <a:t>зменшує</a:t>
            </a:r>
            <a:r>
              <a:rPr dirty="0"/>
              <a:t> </a:t>
            </a:r>
            <a:r>
              <a:rPr dirty="0" err="1"/>
              <a:t>потребу</a:t>
            </a:r>
            <a:r>
              <a:rPr dirty="0"/>
              <a:t> у </a:t>
            </a:r>
            <a:r>
              <a:rPr dirty="0" err="1"/>
              <a:t>мінеральних</a:t>
            </a:r>
            <a:r>
              <a:rPr dirty="0"/>
              <a:t> </a:t>
            </a:r>
            <a:r>
              <a:rPr dirty="0" err="1"/>
              <a:t>добривах</a:t>
            </a:r>
            <a:r>
              <a:rPr dirty="0"/>
              <a:t>.</a:t>
            </a:r>
          </a:p>
          <a:p>
            <a:r>
              <a:rPr dirty="0" err="1"/>
              <a:t>Впровадження</a:t>
            </a:r>
            <a:r>
              <a:rPr dirty="0"/>
              <a:t> </a:t>
            </a:r>
            <a:r>
              <a:rPr dirty="0" err="1"/>
              <a:t>біогазових</a:t>
            </a:r>
            <a:r>
              <a:rPr dirty="0"/>
              <a:t> </a:t>
            </a:r>
            <a:r>
              <a:rPr dirty="0" err="1"/>
              <a:t>технологій</a:t>
            </a:r>
            <a:r>
              <a:rPr dirty="0"/>
              <a:t> </a:t>
            </a:r>
            <a:r>
              <a:rPr dirty="0" err="1"/>
              <a:t>сприяє</a:t>
            </a:r>
            <a:r>
              <a:rPr dirty="0"/>
              <a:t> </a:t>
            </a:r>
            <a:r>
              <a:rPr dirty="0" err="1"/>
              <a:t>енергетичній</a:t>
            </a:r>
            <a:r>
              <a:rPr dirty="0"/>
              <a:t> </a:t>
            </a:r>
            <a:r>
              <a:rPr dirty="0" err="1"/>
              <a:t>незалежності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екологічній</a:t>
            </a:r>
            <a:r>
              <a:rPr dirty="0"/>
              <a:t> </a:t>
            </a:r>
            <a:r>
              <a:rPr dirty="0" err="1"/>
              <a:t>безпеці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128</Words>
  <Application>Microsoft Office PowerPoint</Application>
  <PresentationFormat>Екран 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</vt:lpstr>
      <vt:lpstr>Тема Office</vt:lpstr>
      <vt:lpstr>Покращення родючості ґрунтів шляхом використання дигестату</vt:lpstr>
      <vt:lpstr>Основні результати дослідження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Покращення родючості ґрунтів шляхом використання дигестату</dc:title>
  <dc:subject/>
  <dc:creator>admin</dc:creator>
  <cp:keywords/>
  <dc:description>generated using python-pptx</dc:description>
  <cp:lastModifiedBy>Користувач Windows</cp:lastModifiedBy>
  <cp:revision>3</cp:revision>
  <dcterms:created xsi:type="dcterms:W3CDTF">2013-01-27T09:14:16Z</dcterms:created>
  <dcterms:modified xsi:type="dcterms:W3CDTF">2026-03-16T19:44:32Z</dcterms:modified>
  <cp:category/>
</cp:coreProperties>
</file>