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6" r:id="rId3"/>
    <p:sldId id="277" r:id="rId4"/>
    <p:sldId id="266" r:id="rId5"/>
    <p:sldId id="268" r:id="rId6"/>
    <p:sldId id="267" r:id="rId7"/>
    <p:sldId id="282" r:id="rId8"/>
    <p:sldId id="269" r:id="rId9"/>
    <p:sldId id="272" r:id="rId10"/>
    <p:sldId id="271" r:id="rId11"/>
    <p:sldId id="278" r:id="rId12"/>
    <p:sldId id="265" r:id="rId13"/>
    <p:sldId id="270" r:id="rId14"/>
    <p:sldId id="279" r:id="rId15"/>
    <p:sldId id="280" r:id="rId16"/>
    <p:sldId id="283" r:id="rId17"/>
    <p:sldId id="258" r:id="rId18"/>
    <p:sldId id="274" r:id="rId19"/>
    <p:sldId id="273" r:id="rId20"/>
    <p:sldId id="259" r:id="rId21"/>
    <p:sldId id="262" r:id="rId22"/>
    <p:sldId id="263" r:id="rId23"/>
    <p:sldId id="275" r:id="rId24"/>
    <p:sldId id="264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8E0ACC-1694-4364-ACC1-AC009D41DB7E}" type="doc">
      <dgm:prSet loTypeId="urn:microsoft.com/office/officeart/2005/8/layout/arrow6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EBA036D-1197-476F-8618-46D588EB9A4D}">
      <dgm:prSet phldrT="[Текст]" custT="1"/>
      <dgm:spPr/>
      <dgm:t>
        <a:bodyPr/>
        <a:lstStyle/>
        <a:p>
          <a:r>
            <a:rPr lang="uk-UA" sz="3000" b="1" noProof="0" dirty="0">
              <a:solidFill>
                <a:srgbClr val="C00000"/>
              </a:solidFill>
              <a:latin typeface="Arial Black" panose="020B0A04020102020204" pitchFamily="34" charset="0"/>
            </a:rPr>
            <a:t>1</a:t>
          </a:r>
          <a:r>
            <a:rPr lang="uk-UA" sz="3000" b="1" noProof="0" dirty="0">
              <a:solidFill>
                <a:schemeClr val="tx1"/>
              </a:solidFill>
              <a:latin typeface="Arial Black" panose="020B0A04020102020204" pitchFamily="34" charset="0"/>
            </a:rPr>
            <a:t>. Відповідність темі проєктів в номінації «Історик-</a:t>
          </a:r>
        </a:p>
        <a:p>
          <a:r>
            <a:rPr lang="uk-UA" sz="3000" b="1" noProof="0" dirty="0">
              <a:solidFill>
                <a:schemeClr val="tx1"/>
              </a:solidFill>
              <a:latin typeface="Arial Black" panose="020B0A04020102020204" pitchFamily="34" charset="0"/>
            </a:rPr>
            <a:t>Юніор» </a:t>
          </a:r>
        </a:p>
      </dgm:t>
    </dgm:pt>
    <dgm:pt modelId="{CBFEFBDE-1C9E-4146-9738-48815DC00723}" type="parTrans" cxnId="{19704A34-5A9D-492B-8965-AC319D0E491E}">
      <dgm:prSet/>
      <dgm:spPr/>
      <dgm:t>
        <a:bodyPr/>
        <a:lstStyle/>
        <a:p>
          <a:endParaRPr lang="ru-RU"/>
        </a:p>
      </dgm:t>
    </dgm:pt>
    <dgm:pt modelId="{23E9E673-C229-4130-BB2E-B5D6259C8BA0}" type="sibTrans" cxnId="{19704A34-5A9D-492B-8965-AC319D0E491E}">
      <dgm:prSet/>
      <dgm:spPr/>
      <dgm:t>
        <a:bodyPr/>
        <a:lstStyle/>
        <a:p>
          <a:endParaRPr lang="ru-RU"/>
        </a:p>
      </dgm:t>
    </dgm:pt>
    <dgm:pt modelId="{F70E9090-E376-4EDD-9FFE-25B4C3782C0E}">
      <dgm:prSet phldrT="[Текст]" custT="1"/>
      <dgm:spPr/>
      <dgm:t>
        <a:bodyPr/>
        <a:lstStyle/>
        <a:p>
          <a:r>
            <a:rPr lang="ru-RU" sz="2400" b="1" dirty="0">
              <a:solidFill>
                <a:srgbClr val="C00000"/>
              </a:solidFill>
              <a:latin typeface="Arial Black" panose="020B0A04020102020204" pitchFamily="34" charset="0"/>
            </a:rPr>
            <a:t>ВЗАЄМНИЙ ВПЛИВ КУЛЬТУР РІЗНИХ НАЦІОНАЛЬНОСТЕЙ, ЯКІ ПРОЖИВАЮТЬ НА ТЕРИТОРІЇ ВАШОЇ ОБЛАСТІ, МІСТА, СЕЛИЩА</a:t>
          </a:r>
        </a:p>
      </dgm:t>
    </dgm:pt>
    <dgm:pt modelId="{8E597C0C-C1BE-4DF2-9797-4F9A98DAF5B0}" type="parTrans" cxnId="{CBAFBF9A-15A8-4BB5-8AAE-1B8CB2B10448}">
      <dgm:prSet/>
      <dgm:spPr/>
      <dgm:t>
        <a:bodyPr/>
        <a:lstStyle/>
        <a:p>
          <a:endParaRPr lang="ru-RU"/>
        </a:p>
      </dgm:t>
    </dgm:pt>
    <dgm:pt modelId="{B4D0E7CB-FC26-406E-AD2A-89C1CDB2EA3F}" type="sibTrans" cxnId="{CBAFBF9A-15A8-4BB5-8AAE-1B8CB2B10448}">
      <dgm:prSet/>
      <dgm:spPr/>
      <dgm:t>
        <a:bodyPr/>
        <a:lstStyle/>
        <a:p>
          <a:endParaRPr lang="ru-RU"/>
        </a:p>
      </dgm:t>
    </dgm:pt>
    <dgm:pt modelId="{25D2C012-5CF0-4F40-B9D8-5470B3A29499}">
      <dgm:prSet/>
      <dgm:spPr/>
      <dgm:t>
        <a:bodyPr/>
        <a:lstStyle/>
        <a:p>
          <a:endParaRPr lang="ru-RU" dirty="0"/>
        </a:p>
      </dgm:t>
    </dgm:pt>
    <dgm:pt modelId="{03A90767-2B9B-4B69-9418-EB7E2F91F86B}" type="parTrans" cxnId="{DF3A1464-496E-4889-BBAD-42F85A4992EA}">
      <dgm:prSet/>
      <dgm:spPr/>
      <dgm:t>
        <a:bodyPr/>
        <a:lstStyle/>
        <a:p>
          <a:endParaRPr lang="ru-RU"/>
        </a:p>
      </dgm:t>
    </dgm:pt>
    <dgm:pt modelId="{B7C01B55-32A9-4E9B-AEFC-99C27340ACCE}" type="sibTrans" cxnId="{DF3A1464-496E-4889-BBAD-42F85A4992EA}">
      <dgm:prSet/>
      <dgm:spPr/>
      <dgm:t>
        <a:bodyPr/>
        <a:lstStyle/>
        <a:p>
          <a:endParaRPr lang="ru-RU"/>
        </a:p>
      </dgm:t>
    </dgm:pt>
    <dgm:pt modelId="{E43940F4-4524-46FB-916A-59623455D75E}" type="pres">
      <dgm:prSet presAssocID="{008E0ACC-1694-4364-ACC1-AC009D41DB7E}" presName="compositeShape" presStyleCnt="0">
        <dgm:presLayoutVars>
          <dgm:chMax val="2"/>
          <dgm:dir/>
          <dgm:resizeHandles val="exact"/>
        </dgm:presLayoutVars>
      </dgm:prSet>
      <dgm:spPr/>
    </dgm:pt>
    <dgm:pt modelId="{4948559B-BCE1-408A-9834-C4D1ED49F5DC}" type="pres">
      <dgm:prSet presAssocID="{008E0ACC-1694-4364-ACC1-AC009D41DB7E}" presName="ribbon" presStyleLbl="node1" presStyleIdx="0" presStyleCnt="1" custScaleY="118587"/>
      <dgm:spPr/>
    </dgm:pt>
    <dgm:pt modelId="{D4E9BF63-E642-417D-B256-3F6CBC051C84}" type="pres">
      <dgm:prSet presAssocID="{008E0ACC-1694-4364-ACC1-AC009D41DB7E}" presName="leftArrowText" presStyleLbl="node1" presStyleIdx="0" presStyleCnt="1" custScaleY="121072">
        <dgm:presLayoutVars>
          <dgm:chMax val="0"/>
          <dgm:bulletEnabled val="1"/>
        </dgm:presLayoutVars>
      </dgm:prSet>
      <dgm:spPr/>
    </dgm:pt>
    <dgm:pt modelId="{54AA5E03-ACF5-4BB2-8E0D-A4AF7C04A25C}" type="pres">
      <dgm:prSet presAssocID="{008E0ACC-1694-4364-ACC1-AC009D41DB7E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9704A34-5A9D-492B-8965-AC319D0E491E}" srcId="{008E0ACC-1694-4364-ACC1-AC009D41DB7E}" destId="{BEBA036D-1197-476F-8618-46D588EB9A4D}" srcOrd="0" destOrd="0" parTransId="{CBFEFBDE-1C9E-4146-9738-48815DC00723}" sibTransId="{23E9E673-C229-4130-BB2E-B5D6259C8BA0}"/>
    <dgm:cxn modelId="{DF3A1464-496E-4889-BBAD-42F85A4992EA}" srcId="{008E0ACC-1694-4364-ACC1-AC009D41DB7E}" destId="{25D2C012-5CF0-4F40-B9D8-5470B3A29499}" srcOrd="2" destOrd="0" parTransId="{03A90767-2B9B-4B69-9418-EB7E2F91F86B}" sibTransId="{B7C01B55-32A9-4E9B-AEFC-99C27340ACCE}"/>
    <dgm:cxn modelId="{A6074D55-0AF7-443C-95B9-DA5B176B3149}" type="presOf" srcId="{BEBA036D-1197-476F-8618-46D588EB9A4D}" destId="{D4E9BF63-E642-417D-B256-3F6CBC051C84}" srcOrd="0" destOrd="0" presId="urn:microsoft.com/office/officeart/2005/8/layout/arrow6"/>
    <dgm:cxn modelId="{DEBEBA8F-43B5-4EFE-B372-B452EFB2EFCF}" type="presOf" srcId="{008E0ACC-1694-4364-ACC1-AC009D41DB7E}" destId="{E43940F4-4524-46FB-916A-59623455D75E}" srcOrd="0" destOrd="0" presId="urn:microsoft.com/office/officeart/2005/8/layout/arrow6"/>
    <dgm:cxn modelId="{CBAFBF9A-15A8-4BB5-8AAE-1B8CB2B10448}" srcId="{008E0ACC-1694-4364-ACC1-AC009D41DB7E}" destId="{F70E9090-E376-4EDD-9FFE-25B4C3782C0E}" srcOrd="1" destOrd="0" parTransId="{8E597C0C-C1BE-4DF2-9797-4F9A98DAF5B0}" sibTransId="{B4D0E7CB-FC26-406E-AD2A-89C1CDB2EA3F}"/>
    <dgm:cxn modelId="{50E40FEC-E9FC-4642-90D5-F6ACC7C88296}" type="presOf" srcId="{F70E9090-E376-4EDD-9FFE-25B4C3782C0E}" destId="{54AA5E03-ACF5-4BB2-8E0D-A4AF7C04A25C}" srcOrd="0" destOrd="0" presId="urn:microsoft.com/office/officeart/2005/8/layout/arrow6"/>
    <dgm:cxn modelId="{AF3B72D0-F7AB-4974-BDBA-7F6D17EB8FF7}" type="presParOf" srcId="{E43940F4-4524-46FB-916A-59623455D75E}" destId="{4948559B-BCE1-408A-9834-C4D1ED49F5DC}" srcOrd="0" destOrd="0" presId="urn:microsoft.com/office/officeart/2005/8/layout/arrow6"/>
    <dgm:cxn modelId="{FA0931EB-A615-4236-A56F-F4D282BE0B9F}" type="presParOf" srcId="{E43940F4-4524-46FB-916A-59623455D75E}" destId="{D4E9BF63-E642-417D-B256-3F6CBC051C84}" srcOrd="1" destOrd="0" presId="urn:microsoft.com/office/officeart/2005/8/layout/arrow6"/>
    <dgm:cxn modelId="{97B1387F-9D82-483F-ADD1-0B11FE675C6D}" type="presParOf" srcId="{E43940F4-4524-46FB-916A-59623455D75E}" destId="{54AA5E03-ACF5-4BB2-8E0D-A4AF7C04A25C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8E0ACC-1694-4364-ACC1-AC009D41DB7E}" type="doc">
      <dgm:prSet loTypeId="urn:microsoft.com/office/officeart/2005/8/layout/arrow6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EBA036D-1197-476F-8618-46D588EB9A4D}">
      <dgm:prSet phldrT="[Текст]" custT="1"/>
      <dgm:spPr/>
      <dgm:t>
        <a:bodyPr/>
        <a:lstStyle/>
        <a:p>
          <a:r>
            <a:rPr lang="uk-UA" sz="3000" b="1" noProof="0" dirty="0">
              <a:solidFill>
                <a:schemeClr val="tx1"/>
              </a:solidFill>
              <a:latin typeface="Arial Black" panose="020B0A04020102020204" pitchFamily="34" charset="0"/>
            </a:rPr>
            <a:t>Короткі методичні рекомендації</a:t>
          </a:r>
        </a:p>
      </dgm:t>
    </dgm:pt>
    <dgm:pt modelId="{CBFEFBDE-1C9E-4146-9738-48815DC00723}" type="parTrans" cxnId="{19704A34-5A9D-492B-8965-AC319D0E491E}">
      <dgm:prSet/>
      <dgm:spPr/>
      <dgm:t>
        <a:bodyPr/>
        <a:lstStyle/>
        <a:p>
          <a:endParaRPr lang="ru-RU"/>
        </a:p>
      </dgm:t>
    </dgm:pt>
    <dgm:pt modelId="{23E9E673-C229-4130-BB2E-B5D6259C8BA0}" type="sibTrans" cxnId="{19704A34-5A9D-492B-8965-AC319D0E491E}">
      <dgm:prSet/>
      <dgm:spPr/>
      <dgm:t>
        <a:bodyPr/>
        <a:lstStyle/>
        <a:p>
          <a:endParaRPr lang="ru-RU"/>
        </a:p>
      </dgm:t>
    </dgm:pt>
    <dgm:pt modelId="{F70E9090-E376-4EDD-9FFE-25B4C3782C0E}">
      <dgm:prSet phldrT="[Текст]" custT="1"/>
      <dgm:spPr/>
      <dgm:t>
        <a:bodyPr/>
        <a:lstStyle/>
        <a:p>
          <a:r>
            <a:rPr lang="uk-UA" sz="2400" b="1" noProof="0" dirty="0">
              <a:solidFill>
                <a:srgbClr val="C00000"/>
              </a:solidFill>
              <a:latin typeface="Arial Black" panose="020B0A04020102020204" pitchFamily="34" charset="0"/>
            </a:rPr>
            <a:t>Характерною особливістю етнічної історії України є формування багатоетнічного складу її населення. </a:t>
          </a:r>
        </a:p>
      </dgm:t>
    </dgm:pt>
    <dgm:pt modelId="{8E597C0C-C1BE-4DF2-9797-4F9A98DAF5B0}" type="parTrans" cxnId="{CBAFBF9A-15A8-4BB5-8AAE-1B8CB2B10448}">
      <dgm:prSet/>
      <dgm:spPr/>
      <dgm:t>
        <a:bodyPr/>
        <a:lstStyle/>
        <a:p>
          <a:endParaRPr lang="ru-RU"/>
        </a:p>
      </dgm:t>
    </dgm:pt>
    <dgm:pt modelId="{B4D0E7CB-FC26-406E-AD2A-89C1CDB2EA3F}" type="sibTrans" cxnId="{CBAFBF9A-15A8-4BB5-8AAE-1B8CB2B10448}">
      <dgm:prSet/>
      <dgm:spPr/>
      <dgm:t>
        <a:bodyPr/>
        <a:lstStyle/>
        <a:p>
          <a:endParaRPr lang="ru-RU"/>
        </a:p>
      </dgm:t>
    </dgm:pt>
    <dgm:pt modelId="{25D2C012-5CF0-4F40-B9D8-5470B3A29499}">
      <dgm:prSet/>
      <dgm:spPr/>
      <dgm:t>
        <a:bodyPr/>
        <a:lstStyle/>
        <a:p>
          <a:endParaRPr lang="ru-RU" dirty="0"/>
        </a:p>
      </dgm:t>
    </dgm:pt>
    <dgm:pt modelId="{03A90767-2B9B-4B69-9418-EB7E2F91F86B}" type="parTrans" cxnId="{DF3A1464-496E-4889-BBAD-42F85A4992EA}">
      <dgm:prSet/>
      <dgm:spPr/>
      <dgm:t>
        <a:bodyPr/>
        <a:lstStyle/>
        <a:p>
          <a:endParaRPr lang="ru-RU"/>
        </a:p>
      </dgm:t>
    </dgm:pt>
    <dgm:pt modelId="{B7C01B55-32A9-4E9B-AEFC-99C27340ACCE}" type="sibTrans" cxnId="{DF3A1464-496E-4889-BBAD-42F85A4992EA}">
      <dgm:prSet/>
      <dgm:spPr/>
      <dgm:t>
        <a:bodyPr/>
        <a:lstStyle/>
        <a:p>
          <a:endParaRPr lang="ru-RU"/>
        </a:p>
      </dgm:t>
    </dgm:pt>
    <dgm:pt modelId="{F6D5467C-589F-4980-8541-BC05C25840DE}">
      <dgm:prSet/>
      <dgm:spPr/>
    </dgm:pt>
    <dgm:pt modelId="{0FEB3B70-84FE-449F-937D-AECA5E9013D3}" type="parTrans" cxnId="{13B72049-D824-4DD8-B178-6B6735D330FC}">
      <dgm:prSet/>
      <dgm:spPr/>
      <dgm:t>
        <a:bodyPr/>
        <a:lstStyle/>
        <a:p>
          <a:endParaRPr lang="ru-RU"/>
        </a:p>
      </dgm:t>
    </dgm:pt>
    <dgm:pt modelId="{4126E3FE-EC02-4A5F-92E0-C020F9EEE8DE}" type="sibTrans" cxnId="{13B72049-D824-4DD8-B178-6B6735D330FC}">
      <dgm:prSet/>
      <dgm:spPr/>
      <dgm:t>
        <a:bodyPr/>
        <a:lstStyle/>
        <a:p>
          <a:endParaRPr lang="ru-RU"/>
        </a:p>
      </dgm:t>
    </dgm:pt>
    <dgm:pt modelId="{14B95C6C-2CDF-4FBB-AAB5-8EF47F7AADA1}">
      <dgm:prSet/>
      <dgm:spPr/>
      <dgm:t>
        <a:bodyPr/>
        <a:lstStyle/>
        <a:p>
          <a:endParaRPr lang="ru-RU"/>
        </a:p>
      </dgm:t>
    </dgm:pt>
    <dgm:pt modelId="{C59F274A-15F0-4A3C-AC3D-BD3207E1132A}" type="parTrans" cxnId="{6622D28D-468D-4035-BB1D-53B0B6E6036D}">
      <dgm:prSet/>
      <dgm:spPr/>
      <dgm:t>
        <a:bodyPr/>
        <a:lstStyle/>
        <a:p>
          <a:endParaRPr lang="ru-RU"/>
        </a:p>
      </dgm:t>
    </dgm:pt>
    <dgm:pt modelId="{B142908E-2F72-467C-A07D-02E515E7916B}" type="sibTrans" cxnId="{6622D28D-468D-4035-BB1D-53B0B6E6036D}">
      <dgm:prSet/>
      <dgm:spPr/>
      <dgm:t>
        <a:bodyPr/>
        <a:lstStyle/>
        <a:p>
          <a:endParaRPr lang="ru-RU"/>
        </a:p>
      </dgm:t>
    </dgm:pt>
    <dgm:pt modelId="{07416379-1DD3-4023-A70B-80026C02F4EC}">
      <dgm:prSet/>
      <dgm:spPr/>
    </dgm:pt>
    <dgm:pt modelId="{DCCAC8E3-B0B3-4F4C-A293-1E943DE600FD}" type="parTrans" cxnId="{F7E7B2EA-05AF-4C5D-A834-C825F58D7E41}">
      <dgm:prSet/>
      <dgm:spPr/>
      <dgm:t>
        <a:bodyPr/>
        <a:lstStyle/>
        <a:p>
          <a:endParaRPr lang="ru-RU"/>
        </a:p>
      </dgm:t>
    </dgm:pt>
    <dgm:pt modelId="{1921CA05-F2C9-4C1D-A5DA-C7B9B9D3CE87}" type="sibTrans" cxnId="{F7E7B2EA-05AF-4C5D-A834-C825F58D7E41}">
      <dgm:prSet/>
      <dgm:spPr/>
      <dgm:t>
        <a:bodyPr/>
        <a:lstStyle/>
        <a:p>
          <a:endParaRPr lang="ru-RU"/>
        </a:p>
      </dgm:t>
    </dgm:pt>
    <dgm:pt modelId="{C2B1EEC1-38F6-4EF1-B32D-0995EE108F9F}">
      <dgm:prSet/>
      <dgm:spPr/>
      <dgm:t>
        <a:bodyPr/>
        <a:lstStyle/>
        <a:p>
          <a:endParaRPr lang="ru-RU"/>
        </a:p>
      </dgm:t>
    </dgm:pt>
    <dgm:pt modelId="{18483452-24E2-4514-A680-EE8D3D550201}" type="parTrans" cxnId="{0D486EB2-1956-4E48-8228-F4CEB1D67599}">
      <dgm:prSet/>
      <dgm:spPr/>
      <dgm:t>
        <a:bodyPr/>
        <a:lstStyle/>
        <a:p>
          <a:endParaRPr lang="ru-RU"/>
        </a:p>
      </dgm:t>
    </dgm:pt>
    <dgm:pt modelId="{AEC57CB7-F4B2-4E6F-BB06-FD7A43E77513}" type="sibTrans" cxnId="{0D486EB2-1956-4E48-8228-F4CEB1D67599}">
      <dgm:prSet/>
      <dgm:spPr/>
      <dgm:t>
        <a:bodyPr/>
        <a:lstStyle/>
        <a:p>
          <a:endParaRPr lang="ru-RU"/>
        </a:p>
      </dgm:t>
    </dgm:pt>
    <dgm:pt modelId="{9CC36233-1389-403C-9C47-6CAC28C47FF9}">
      <dgm:prSet/>
      <dgm:spPr/>
    </dgm:pt>
    <dgm:pt modelId="{B1A5A9B7-1878-42E1-9218-403F58D41D08}" type="parTrans" cxnId="{A9738A2A-D48B-4BA3-8522-1A4EF8DC8A64}">
      <dgm:prSet/>
      <dgm:spPr/>
      <dgm:t>
        <a:bodyPr/>
        <a:lstStyle/>
        <a:p>
          <a:endParaRPr lang="ru-RU"/>
        </a:p>
      </dgm:t>
    </dgm:pt>
    <dgm:pt modelId="{5FF3D912-25E6-4FB0-93D6-B6FD87D484F8}" type="sibTrans" cxnId="{A9738A2A-D48B-4BA3-8522-1A4EF8DC8A64}">
      <dgm:prSet/>
      <dgm:spPr/>
      <dgm:t>
        <a:bodyPr/>
        <a:lstStyle/>
        <a:p>
          <a:endParaRPr lang="ru-RU"/>
        </a:p>
      </dgm:t>
    </dgm:pt>
    <dgm:pt modelId="{13D01EBC-06F1-4C80-8476-332CA6BE318B}">
      <dgm:prSet custT="1"/>
      <dgm:spPr/>
      <dgm:t>
        <a:bodyPr/>
        <a:lstStyle/>
        <a:p>
          <a:endParaRPr lang="ru-RU" sz="2400" b="1" dirty="0">
            <a:solidFill>
              <a:srgbClr val="C00000"/>
            </a:solidFill>
            <a:latin typeface="Arial Black" panose="020B0A04020102020204" pitchFamily="34" charset="0"/>
          </a:endParaRPr>
        </a:p>
      </dgm:t>
    </dgm:pt>
    <dgm:pt modelId="{04021545-3F8B-434E-A4AB-7EFE0311B55A}" type="parTrans" cxnId="{CC712D4A-0F49-47BF-941A-853859F87D99}">
      <dgm:prSet/>
      <dgm:spPr/>
      <dgm:t>
        <a:bodyPr/>
        <a:lstStyle/>
        <a:p>
          <a:endParaRPr lang="ru-RU"/>
        </a:p>
      </dgm:t>
    </dgm:pt>
    <dgm:pt modelId="{A068A07A-4F3F-4AAF-B3D2-3B177212855C}" type="sibTrans" cxnId="{CC712D4A-0F49-47BF-941A-853859F87D99}">
      <dgm:prSet/>
      <dgm:spPr/>
      <dgm:t>
        <a:bodyPr/>
        <a:lstStyle/>
        <a:p>
          <a:endParaRPr lang="ru-RU"/>
        </a:p>
      </dgm:t>
    </dgm:pt>
    <dgm:pt modelId="{331E92BD-7239-43BB-88E0-459B51B5B313}">
      <dgm:prSet custT="1"/>
      <dgm:spPr/>
    </dgm:pt>
    <dgm:pt modelId="{D94999CD-FD46-4F6F-A288-76E67FED7C68}" type="parTrans" cxnId="{F5301670-9922-4424-BDE2-08CF51B773C8}">
      <dgm:prSet/>
      <dgm:spPr/>
      <dgm:t>
        <a:bodyPr/>
        <a:lstStyle/>
        <a:p>
          <a:endParaRPr lang="ru-RU"/>
        </a:p>
      </dgm:t>
    </dgm:pt>
    <dgm:pt modelId="{DE64E810-6F04-4589-ADE9-9A446E12DE6C}" type="sibTrans" cxnId="{F5301670-9922-4424-BDE2-08CF51B773C8}">
      <dgm:prSet/>
      <dgm:spPr/>
      <dgm:t>
        <a:bodyPr/>
        <a:lstStyle/>
        <a:p>
          <a:endParaRPr lang="ru-RU"/>
        </a:p>
      </dgm:t>
    </dgm:pt>
    <dgm:pt modelId="{AAD7CA42-673B-4FC2-892E-A1DA1B0D30A2}">
      <dgm:prSet custT="1"/>
      <dgm:spPr/>
      <dgm:t>
        <a:bodyPr/>
        <a:lstStyle/>
        <a:p>
          <a:endParaRPr lang="ru-RU" sz="2400" b="1" dirty="0">
            <a:solidFill>
              <a:srgbClr val="C00000"/>
            </a:solidFill>
            <a:latin typeface="Arial Black" panose="020B0A04020102020204" pitchFamily="34" charset="0"/>
          </a:endParaRPr>
        </a:p>
      </dgm:t>
    </dgm:pt>
    <dgm:pt modelId="{3665A024-9452-473A-9DCB-5C5D31F8589B}" type="parTrans" cxnId="{F5EC768A-4047-4048-BC36-FABEA399E67E}">
      <dgm:prSet/>
      <dgm:spPr/>
      <dgm:t>
        <a:bodyPr/>
        <a:lstStyle/>
        <a:p>
          <a:endParaRPr lang="ru-RU"/>
        </a:p>
      </dgm:t>
    </dgm:pt>
    <dgm:pt modelId="{5CFA0E31-E42B-49A8-92B9-F62909B3EF67}" type="sibTrans" cxnId="{F5EC768A-4047-4048-BC36-FABEA399E67E}">
      <dgm:prSet/>
      <dgm:spPr/>
      <dgm:t>
        <a:bodyPr/>
        <a:lstStyle/>
        <a:p>
          <a:endParaRPr lang="ru-RU"/>
        </a:p>
      </dgm:t>
    </dgm:pt>
    <dgm:pt modelId="{A300B255-8E70-4632-A53B-90BCA538D0FE}">
      <dgm:prSet custT="1"/>
      <dgm:spPr/>
    </dgm:pt>
    <dgm:pt modelId="{F9A234FD-F928-49DE-B84C-37EE50ADF4AF}" type="parTrans" cxnId="{1940B444-E249-41C6-941E-18B997FCA856}">
      <dgm:prSet/>
      <dgm:spPr/>
      <dgm:t>
        <a:bodyPr/>
        <a:lstStyle/>
        <a:p>
          <a:endParaRPr lang="ru-RU"/>
        </a:p>
      </dgm:t>
    </dgm:pt>
    <dgm:pt modelId="{F0959228-7EE9-49FB-B4B7-C135CCA03D5F}" type="sibTrans" cxnId="{1940B444-E249-41C6-941E-18B997FCA856}">
      <dgm:prSet/>
      <dgm:spPr/>
      <dgm:t>
        <a:bodyPr/>
        <a:lstStyle/>
        <a:p>
          <a:endParaRPr lang="ru-RU"/>
        </a:p>
      </dgm:t>
    </dgm:pt>
    <dgm:pt modelId="{E43940F4-4524-46FB-916A-59623455D75E}" type="pres">
      <dgm:prSet presAssocID="{008E0ACC-1694-4364-ACC1-AC009D41DB7E}" presName="compositeShape" presStyleCnt="0">
        <dgm:presLayoutVars>
          <dgm:chMax val="2"/>
          <dgm:dir/>
          <dgm:resizeHandles val="exact"/>
        </dgm:presLayoutVars>
      </dgm:prSet>
      <dgm:spPr/>
    </dgm:pt>
    <dgm:pt modelId="{4948559B-BCE1-408A-9834-C4D1ED49F5DC}" type="pres">
      <dgm:prSet presAssocID="{008E0ACC-1694-4364-ACC1-AC009D41DB7E}" presName="ribbon" presStyleLbl="node1" presStyleIdx="0" presStyleCnt="1" custScaleY="118587"/>
      <dgm:spPr/>
    </dgm:pt>
    <dgm:pt modelId="{D4E9BF63-E642-417D-B256-3F6CBC051C84}" type="pres">
      <dgm:prSet presAssocID="{008E0ACC-1694-4364-ACC1-AC009D41DB7E}" presName="leftArrowText" presStyleLbl="node1" presStyleIdx="0" presStyleCnt="1" custScaleY="121072">
        <dgm:presLayoutVars>
          <dgm:chMax val="0"/>
          <dgm:bulletEnabled val="1"/>
        </dgm:presLayoutVars>
      </dgm:prSet>
      <dgm:spPr/>
    </dgm:pt>
    <dgm:pt modelId="{54AA5E03-ACF5-4BB2-8E0D-A4AF7C04A25C}" type="pres">
      <dgm:prSet presAssocID="{008E0ACC-1694-4364-ACC1-AC009D41DB7E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9738A2A-D48B-4BA3-8522-1A4EF8DC8A64}" srcId="{008E0ACC-1694-4364-ACC1-AC009D41DB7E}" destId="{9CC36233-1389-403C-9C47-6CAC28C47FF9}" srcOrd="11" destOrd="0" parTransId="{B1A5A9B7-1878-42E1-9218-403F58D41D08}" sibTransId="{5FF3D912-25E6-4FB0-93D6-B6FD87D484F8}"/>
    <dgm:cxn modelId="{19704A34-5A9D-492B-8965-AC319D0E491E}" srcId="{008E0ACC-1694-4364-ACC1-AC009D41DB7E}" destId="{BEBA036D-1197-476F-8618-46D588EB9A4D}" srcOrd="0" destOrd="0" parTransId="{CBFEFBDE-1C9E-4146-9738-48815DC00723}" sibTransId="{23E9E673-C229-4130-BB2E-B5D6259C8BA0}"/>
    <dgm:cxn modelId="{DF3A1464-496E-4889-BBAD-42F85A4992EA}" srcId="{008E0ACC-1694-4364-ACC1-AC009D41DB7E}" destId="{25D2C012-5CF0-4F40-B9D8-5470B3A29499}" srcOrd="6" destOrd="0" parTransId="{03A90767-2B9B-4B69-9418-EB7E2F91F86B}" sibTransId="{B7C01B55-32A9-4E9B-AEFC-99C27340ACCE}"/>
    <dgm:cxn modelId="{1940B444-E249-41C6-941E-18B997FCA856}" srcId="{008E0ACC-1694-4364-ACC1-AC009D41DB7E}" destId="{A300B255-8E70-4632-A53B-90BCA538D0FE}" srcOrd="5" destOrd="0" parTransId="{F9A234FD-F928-49DE-B84C-37EE50ADF4AF}" sibTransId="{F0959228-7EE9-49FB-B4B7-C135CCA03D5F}"/>
    <dgm:cxn modelId="{13B72049-D824-4DD8-B178-6B6735D330FC}" srcId="{008E0ACC-1694-4364-ACC1-AC009D41DB7E}" destId="{F6D5467C-589F-4980-8541-BC05C25840DE}" srcOrd="7" destOrd="0" parTransId="{0FEB3B70-84FE-449F-937D-AECA5E9013D3}" sibTransId="{4126E3FE-EC02-4A5F-92E0-C020F9EEE8DE}"/>
    <dgm:cxn modelId="{CC712D4A-0F49-47BF-941A-853859F87D99}" srcId="{008E0ACC-1694-4364-ACC1-AC009D41DB7E}" destId="{13D01EBC-06F1-4C80-8476-332CA6BE318B}" srcOrd="2" destOrd="0" parTransId="{04021545-3F8B-434E-A4AB-7EFE0311B55A}" sibTransId="{A068A07A-4F3F-4AAF-B3D2-3B177212855C}"/>
    <dgm:cxn modelId="{F5301670-9922-4424-BDE2-08CF51B773C8}" srcId="{008E0ACC-1694-4364-ACC1-AC009D41DB7E}" destId="{331E92BD-7239-43BB-88E0-459B51B5B313}" srcOrd="3" destOrd="0" parTransId="{D94999CD-FD46-4F6F-A288-76E67FED7C68}" sibTransId="{DE64E810-6F04-4589-ADE9-9A446E12DE6C}"/>
    <dgm:cxn modelId="{A6074D55-0AF7-443C-95B9-DA5B176B3149}" type="presOf" srcId="{BEBA036D-1197-476F-8618-46D588EB9A4D}" destId="{D4E9BF63-E642-417D-B256-3F6CBC051C84}" srcOrd="0" destOrd="0" presId="urn:microsoft.com/office/officeart/2005/8/layout/arrow6"/>
    <dgm:cxn modelId="{F5EC768A-4047-4048-BC36-FABEA399E67E}" srcId="{008E0ACC-1694-4364-ACC1-AC009D41DB7E}" destId="{AAD7CA42-673B-4FC2-892E-A1DA1B0D30A2}" srcOrd="4" destOrd="0" parTransId="{3665A024-9452-473A-9DCB-5C5D31F8589B}" sibTransId="{5CFA0E31-E42B-49A8-92B9-F62909B3EF67}"/>
    <dgm:cxn modelId="{6622D28D-468D-4035-BB1D-53B0B6E6036D}" srcId="{008E0ACC-1694-4364-ACC1-AC009D41DB7E}" destId="{14B95C6C-2CDF-4FBB-AAB5-8EF47F7AADA1}" srcOrd="8" destOrd="0" parTransId="{C59F274A-15F0-4A3C-AC3D-BD3207E1132A}" sibTransId="{B142908E-2F72-467C-A07D-02E515E7916B}"/>
    <dgm:cxn modelId="{DEBEBA8F-43B5-4EFE-B372-B452EFB2EFCF}" type="presOf" srcId="{008E0ACC-1694-4364-ACC1-AC009D41DB7E}" destId="{E43940F4-4524-46FB-916A-59623455D75E}" srcOrd="0" destOrd="0" presId="urn:microsoft.com/office/officeart/2005/8/layout/arrow6"/>
    <dgm:cxn modelId="{CBAFBF9A-15A8-4BB5-8AAE-1B8CB2B10448}" srcId="{008E0ACC-1694-4364-ACC1-AC009D41DB7E}" destId="{F70E9090-E376-4EDD-9FFE-25B4C3782C0E}" srcOrd="1" destOrd="0" parTransId="{8E597C0C-C1BE-4DF2-9797-4F9A98DAF5B0}" sibTransId="{B4D0E7CB-FC26-406E-AD2A-89C1CDB2EA3F}"/>
    <dgm:cxn modelId="{0D486EB2-1956-4E48-8228-F4CEB1D67599}" srcId="{008E0ACC-1694-4364-ACC1-AC009D41DB7E}" destId="{C2B1EEC1-38F6-4EF1-B32D-0995EE108F9F}" srcOrd="10" destOrd="0" parTransId="{18483452-24E2-4514-A680-EE8D3D550201}" sibTransId="{AEC57CB7-F4B2-4E6F-BB06-FD7A43E77513}"/>
    <dgm:cxn modelId="{F7E7B2EA-05AF-4C5D-A834-C825F58D7E41}" srcId="{008E0ACC-1694-4364-ACC1-AC009D41DB7E}" destId="{07416379-1DD3-4023-A70B-80026C02F4EC}" srcOrd="9" destOrd="0" parTransId="{DCCAC8E3-B0B3-4F4C-A293-1E943DE600FD}" sibTransId="{1921CA05-F2C9-4C1D-A5DA-C7B9B9D3CE87}"/>
    <dgm:cxn modelId="{50E40FEC-E9FC-4642-90D5-F6ACC7C88296}" type="presOf" srcId="{F70E9090-E376-4EDD-9FFE-25B4C3782C0E}" destId="{54AA5E03-ACF5-4BB2-8E0D-A4AF7C04A25C}" srcOrd="0" destOrd="0" presId="urn:microsoft.com/office/officeart/2005/8/layout/arrow6"/>
    <dgm:cxn modelId="{AF3B72D0-F7AB-4974-BDBA-7F6D17EB8FF7}" type="presParOf" srcId="{E43940F4-4524-46FB-916A-59623455D75E}" destId="{4948559B-BCE1-408A-9834-C4D1ED49F5DC}" srcOrd="0" destOrd="0" presId="urn:microsoft.com/office/officeart/2005/8/layout/arrow6"/>
    <dgm:cxn modelId="{FA0931EB-A615-4236-A56F-F4D282BE0B9F}" type="presParOf" srcId="{E43940F4-4524-46FB-916A-59623455D75E}" destId="{D4E9BF63-E642-417D-B256-3F6CBC051C84}" srcOrd="1" destOrd="0" presId="urn:microsoft.com/office/officeart/2005/8/layout/arrow6"/>
    <dgm:cxn modelId="{97B1387F-9D82-483F-ADD1-0B11FE675C6D}" type="presParOf" srcId="{E43940F4-4524-46FB-916A-59623455D75E}" destId="{54AA5E03-ACF5-4BB2-8E0D-A4AF7C04A25C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8E0ACC-1694-4364-ACC1-AC009D41DB7E}" type="doc">
      <dgm:prSet loTypeId="urn:microsoft.com/office/officeart/2005/8/layout/arrow6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EBA036D-1197-476F-8618-46D588EB9A4D}">
      <dgm:prSet phldrT="[Текст]" custT="1"/>
      <dgm:spPr/>
      <dgm:t>
        <a:bodyPr/>
        <a:lstStyle/>
        <a:p>
          <a:r>
            <a:rPr lang="uk-UA" sz="3000" b="1" noProof="0" dirty="0">
              <a:solidFill>
                <a:schemeClr val="tx1"/>
              </a:solidFill>
              <a:latin typeface="Arial Black" panose="020B0A04020102020204" pitchFamily="34" charset="0"/>
            </a:rPr>
            <a:t>Короткі методичні рекомендації</a:t>
          </a:r>
        </a:p>
      </dgm:t>
    </dgm:pt>
    <dgm:pt modelId="{CBFEFBDE-1C9E-4146-9738-48815DC00723}" type="parTrans" cxnId="{19704A34-5A9D-492B-8965-AC319D0E491E}">
      <dgm:prSet/>
      <dgm:spPr/>
      <dgm:t>
        <a:bodyPr/>
        <a:lstStyle/>
        <a:p>
          <a:endParaRPr lang="ru-RU"/>
        </a:p>
      </dgm:t>
    </dgm:pt>
    <dgm:pt modelId="{23E9E673-C229-4130-BB2E-B5D6259C8BA0}" type="sibTrans" cxnId="{19704A34-5A9D-492B-8965-AC319D0E491E}">
      <dgm:prSet/>
      <dgm:spPr/>
      <dgm:t>
        <a:bodyPr/>
        <a:lstStyle/>
        <a:p>
          <a:endParaRPr lang="ru-RU"/>
        </a:p>
      </dgm:t>
    </dgm:pt>
    <dgm:pt modelId="{F70E9090-E376-4EDD-9FFE-25B4C3782C0E}">
      <dgm:prSet phldrT="[Текст]" custT="1"/>
      <dgm:spPr/>
      <dgm:t>
        <a:bodyPr/>
        <a:lstStyle/>
        <a:p>
          <a:r>
            <a:rPr lang="uk-UA" sz="1800" b="1" noProof="0" dirty="0">
              <a:solidFill>
                <a:srgbClr val="C00000"/>
              </a:solidFill>
              <a:latin typeface="Arial Black" panose="020B0A04020102020204" pitchFamily="34" charset="0"/>
            </a:rPr>
            <a:t>Пропонується дослідити конкретні прояви цієї взаємодії культур у ваших родинах, містах, селах. </a:t>
          </a:r>
          <a:r>
            <a:rPr lang="uk-UA" sz="1800" b="1" noProof="0" dirty="0">
              <a:solidFill>
                <a:srgbClr val="C00000"/>
              </a:solidFill>
              <a:highlight>
                <a:srgbClr val="00FFFF"/>
              </a:highlight>
              <a:latin typeface="Arial Black" panose="020B0A04020102020204" pitchFamily="34" charset="0"/>
            </a:rPr>
            <a:t>Ці дослідження треба підкріпити певними документами, артефактами тощо. </a:t>
          </a:r>
        </a:p>
        <a:p>
          <a:r>
            <a:rPr lang="uk-UA" sz="1800" b="1" noProof="0" dirty="0">
              <a:solidFill>
                <a:srgbClr val="C00000"/>
              </a:solidFill>
              <a:highlight>
                <a:srgbClr val="00FF00"/>
              </a:highlight>
              <a:latin typeface="Arial Black" panose="020B0A04020102020204" pitchFamily="34" charset="0"/>
            </a:rPr>
            <a:t>Цінуються проєкти оригінального змісту, виконані власноруч (не реферати).</a:t>
          </a:r>
        </a:p>
      </dgm:t>
    </dgm:pt>
    <dgm:pt modelId="{8E597C0C-C1BE-4DF2-9797-4F9A98DAF5B0}" type="parTrans" cxnId="{CBAFBF9A-15A8-4BB5-8AAE-1B8CB2B10448}">
      <dgm:prSet/>
      <dgm:spPr/>
      <dgm:t>
        <a:bodyPr/>
        <a:lstStyle/>
        <a:p>
          <a:endParaRPr lang="ru-RU"/>
        </a:p>
      </dgm:t>
    </dgm:pt>
    <dgm:pt modelId="{B4D0E7CB-FC26-406E-AD2A-89C1CDB2EA3F}" type="sibTrans" cxnId="{CBAFBF9A-15A8-4BB5-8AAE-1B8CB2B10448}">
      <dgm:prSet/>
      <dgm:spPr/>
      <dgm:t>
        <a:bodyPr/>
        <a:lstStyle/>
        <a:p>
          <a:endParaRPr lang="ru-RU"/>
        </a:p>
      </dgm:t>
    </dgm:pt>
    <dgm:pt modelId="{25D2C012-5CF0-4F40-B9D8-5470B3A29499}">
      <dgm:prSet/>
      <dgm:spPr/>
      <dgm:t>
        <a:bodyPr/>
        <a:lstStyle/>
        <a:p>
          <a:endParaRPr lang="ru-RU" dirty="0"/>
        </a:p>
      </dgm:t>
    </dgm:pt>
    <dgm:pt modelId="{03A90767-2B9B-4B69-9418-EB7E2F91F86B}" type="parTrans" cxnId="{DF3A1464-496E-4889-BBAD-42F85A4992EA}">
      <dgm:prSet/>
      <dgm:spPr/>
      <dgm:t>
        <a:bodyPr/>
        <a:lstStyle/>
        <a:p>
          <a:endParaRPr lang="ru-RU"/>
        </a:p>
      </dgm:t>
    </dgm:pt>
    <dgm:pt modelId="{B7C01B55-32A9-4E9B-AEFC-99C27340ACCE}" type="sibTrans" cxnId="{DF3A1464-496E-4889-BBAD-42F85A4992EA}">
      <dgm:prSet/>
      <dgm:spPr/>
      <dgm:t>
        <a:bodyPr/>
        <a:lstStyle/>
        <a:p>
          <a:endParaRPr lang="ru-RU"/>
        </a:p>
      </dgm:t>
    </dgm:pt>
    <dgm:pt modelId="{1525C32C-436E-4614-B7D2-4E7660D462AB}">
      <dgm:prSet custT="1"/>
      <dgm:spPr/>
    </dgm:pt>
    <dgm:pt modelId="{5A6520E2-460A-4D6C-887F-8E5DD71A8F06}" type="parTrans" cxnId="{007873BA-48AA-41BF-9631-36FF2994CFB9}">
      <dgm:prSet/>
      <dgm:spPr/>
      <dgm:t>
        <a:bodyPr/>
        <a:lstStyle/>
        <a:p>
          <a:endParaRPr lang="ru-RU"/>
        </a:p>
      </dgm:t>
    </dgm:pt>
    <dgm:pt modelId="{EA2C96B6-EB43-4364-A7B3-A4C3A8E81134}" type="sibTrans" cxnId="{007873BA-48AA-41BF-9631-36FF2994CFB9}">
      <dgm:prSet/>
      <dgm:spPr/>
      <dgm:t>
        <a:bodyPr/>
        <a:lstStyle/>
        <a:p>
          <a:endParaRPr lang="ru-RU"/>
        </a:p>
      </dgm:t>
    </dgm:pt>
    <dgm:pt modelId="{E43940F4-4524-46FB-916A-59623455D75E}" type="pres">
      <dgm:prSet presAssocID="{008E0ACC-1694-4364-ACC1-AC009D41DB7E}" presName="compositeShape" presStyleCnt="0">
        <dgm:presLayoutVars>
          <dgm:chMax val="2"/>
          <dgm:dir/>
          <dgm:resizeHandles val="exact"/>
        </dgm:presLayoutVars>
      </dgm:prSet>
      <dgm:spPr/>
    </dgm:pt>
    <dgm:pt modelId="{4948559B-BCE1-408A-9834-C4D1ED49F5DC}" type="pres">
      <dgm:prSet presAssocID="{008E0ACC-1694-4364-ACC1-AC009D41DB7E}" presName="ribbon" presStyleLbl="node1" presStyleIdx="0" presStyleCnt="1" custScaleY="124785"/>
      <dgm:spPr/>
    </dgm:pt>
    <dgm:pt modelId="{D4E9BF63-E642-417D-B256-3F6CBC051C84}" type="pres">
      <dgm:prSet presAssocID="{008E0ACC-1694-4364-ACC1-AC009D41DB7E}" presName="leftArrowText" presStyleLbl="node1" presStyleIdx="0" presStyleCnt="1" custScaleY="121072">
        <dgm:presLayoutVars>
          <dgm:chMax val="0"/>
          <dgm:bulletEnabled val="1"/>
        </dgm:presLayoutVars>
      </dgm:prSet>
      <dgm:spPr/>
    </dgm:pt>
    <dgm:pt modelId="{54AA5E03-ACF5-4BB2-8E0D-A4AF7C04A25C}" type="pres">
      <dgm:prSet presAssocID="{008E0ACC-1694-4364-ACC1-AC009D41DB7E}" presName="rightArrowText" presStyleLbl="node1" presStyleIdx="0" presStyleCnt="1" custScaleX="111338" custScaleY="117290">
        <dgm:presLayoutVars>
          <dgm:chMax val="0"/>
          <dgm:bulletEnabled val="1"/>
        </dgm:presLayoutVars>
      </dgm:prSet>
      <dgm:spPr/>
    </dgm:pt>
  </dgm:ptLst>
  <dgm:cxnLst>
    <dgm:cxn modelId="{19704A34-5A9D-492B-8965-AC319D0E491E}" srcId="{008E0ACC-1694-4364-ACC1-AC009D41DB7E}" destId="{BEBA036D-1197-476F-8618-46D588EB9A4D}" srcOrd="0" destOrd="0" parTransId="{CBFEFBDE-1C9E-4146-9738-48815DC00723}" sibTransId="{23E9E673-C229-4130-BB2E-B5D6259C8BA0}"/>
    <dgm:cxn modelId="{DF3A1464-496E-4889-BBAD-42F85A4992EA}" srcId="{008E0ACC-1694-4364-ACC1-AC009D41DB7E}" destId="{25D2C012-5CF0-4F40-B9D8-5470B3A29499}" srcOrd="3" destOrd="0" parTransId="{03A90767-2B9B-4B69-9418-EB7E2F91F86B}" sibTransId="{B7C01B55-32A9-4E9B-AEFC-99C27340ACCE}"/>
    <dgm:cxn modelId="{A6074D55-0AF7-443C-95B9-DA5B176B3149}" type="presOf" srcId="{BEBA036D-1197-476F-8618-46D588EB9A4D}" destId="{D4E9BF63-E642-417D-B256-3F6CBC051C84}" srcOrd="0" destOrd="0" presId="urn:microsoft.com/office/officeart/2005/8/layout/arrow6"/>
    <dgm:cxn modelId="{DEBEBA8F-43B5-4EFE-B372-B452EFB2EFCF}" type="presOf" srcId="{008E0ACC-1694-4364-ACC1-AC009D41DB7E}" destId="{E43940F4-4524-46FB-916A-59623455D75E}" srcOrd="0" destOrd="0" presId="urn:microsoft.com/office/officeart/2005/8/layout/arrow6"/>
    <dgm:cxn modelId="{CBAFBF9A-15A8-4BB5-8AAE-1B8CB2B10448}" srcId="{008E0ACC-1694-4364-ACC1-AC009D41DB7E}" destId="{F70E9090-E376-4EDD-9FFE-25B4C3782C0E}" srcOrd="1" destOrd="0" parTransId="{8E597C0C-C1BE-4DF2-9797-4F9A98DAF5B0}" sibTransId="{B4D0E7CB-FC26-406E-AD2A-89C1CDB2EA3F}"/>
    <dgm:cxn modelId="{007873BA-48AA-41BF-9631-36FF2994CFB9}" srcId="{008E0ACC-1694-4364-ACC1-AC009D41DB7E}" destId="{1525C32C-436E-4614-B7D2-4E7660D462AB}" srcOrd="2" destOrd="0" parTransId="{5A6520E2-460A-4D6C-887F-8E5DD71A8F06}" sibTransId="{EA2C96B6-EB43-4364-A7B3-A4C3A8E81134}"/>
    <dgm:cxn modelId="{50E40FEC-E9FC-4642-90D5-F6ACC7C88296}" type="presOf" srcId="{F70E9090-E376-4EDD-9FFE-25B4C3782C0E}" destId="{54AA5E03-ACF5-4BB2-8E0D-A4AF7C04A25C}" srcOrd="0" destOrd="0" presId="urn:microsoft.com/office/officeart/2005/8/layout/arrow6"/>
    <dgm:cxn modelId="{AF3B72D0-F7AB-4974-BDBA-7F6D17EB8FF7}" type="presParOf" srcId="{E43940F4-4524-46FB-916A-59623455D75E}" destId="{4948559B-BCE1-408A-9834-C4D1ED49F5DC}" srcOrd="0" destOrd="0" presId="urn:microsoft.com/office/officeart/2005/8/layout/arrow6"/>
    <dgm:cxn modelId="{FA0931EB-A615-4236-A56F-F4D282BE0B9F}" type="presParOf" srcId="{E43940F4-4524-46FB-916A-59623455D75E}" destId="{D4E9BF63-E642-417D-B256-3F6CBC051C84}" srcOrd="1" destOrd="0" presId="urn:microsoft.com/office/officeart/2005/8/layout/arrow6"/>
    <dgm:cxn modelId="{97B1387F-9D82-483F-ADD1-0B11FE675C6D}" type="presParOf" srcId="{E43940F4-4524-46FB-916A-59623455D75E}" destId="{54AA5E03-ACF5-4BB2-8E0D-A4AF7C04A25C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08E0ACC-1694-4364-ACC1-AC009D41DB7E}" type="doc">
      <dgm:prSet loTypeId="urn:microsoft.com/office/officeart/2005/8/layout/arrow6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EBA036D-1197-476F-8618-46D588EB9A4D}">
      <dgm:prSet phldrT="[Текст]" custT="1"/>
      <dgm:spPr/>
      <dgm:t>
        <a:bodyPr/>
        <a:lstStyle/>
        <a:p>
          <a:r>
            <a:rPr lang="uk-UA" sz="3000" b="1" noProof="0" dirty="0">
              <a:solidFill>
                <a:schemeClr val="tx1"/>
              </a:solidFill>
              <a:highlight>
                <a:srgbClr val="00FF00"/>
              </a:highlight>
              <a:latin typeface="Arial Black" panose="020B0A04020102020204" pitchFamily="34" charset="0"/>
            </a:rPr>
            <a:t>2. Напрями науково-дослідної роботи </a:t>
          </a:r>
        </a:p>
      </dgm:t>
    </dgm:pt>
    <dgm:pt modelId="{CBFEFBDE-1C9E-4146-9738-48815DC00723}" type="parTrans" cxnId="{19704A34-5A9D-492B-8965-AC319D0E491E}">
      <dgm:prSet/>
      <dgm:spPr/>
      <dgm:t>
        <a:bodyPr/>
        <a:lstStyle/>
        <a:p>
          <a:endParaRPr lang="ru-RU"/>
        </a:p>
      </dgm:t>
    </dgm:pt>
    <dgm:pt modelId="{23E9E673-C229-4130-BB2E-B5D6259C8BA0}" type="sibTrans" cxnId="{19704A34-5A9D-492B-8965-AC319D0E491E}">
      <dgm:prSet/>
      <dgm:spPr/>
      <dgm:t>
        <a:bodyPr/>
        <a:lstStyle/>
        <a:p>
          <a:endParaRPr lang="ru-RU"/>
        </a:p>
      </dgm:t>
    </dgm:pt>
    <dgm:pt modelId="{F70E9090-E376-4EDD-9FFE-25B4C3782C0E}">
      <dgm:prSet phldrT="[Текст]" custT="1"/>
      <dgm:spPr/>
      <dgm:t>
        <a:bodyPr/>
        <a:lstStyle/>
        <a:p>
          <a:r>
            <a:rPr lang="uk-UA" sz="3200" b="1" dirty="0">
              <a:solidFill>
                <a:srgbClr val="C00000"/>
              </a:solidFill>
              <a:highlight>
                <a:srgbClr val="00FFFF"/>
              </a:highlight>
              <a:latin typeface="Arial Black" panose="020B0A04020102020204" pitchFamily="34" charset="0"/>
            </a:rPr>
            <a:t>1. Матеріальна спадщина</a:t>
          </a:r>
        </a:p>
        <a:p>
          <a:r>
            <a:rPr lang="uk-UA" sz="3200" b="1" dirty="0">
              <a:solidFill>
                <a:srgbClr val="C00000"/>
              </a:solidFill>
              <a:highlight>
                <a:srgbClr val="00FFFF"/>
              </a:highlight>
              <a:latin typeface="Arial Black" panose="020B0A04020102020204" pitchFamily="34" charset="0"/>
            </a:rPr>
            <a:t>2. Нематеріальна спадщина</a:t>
          </a:r>
          <a:endParaRPr lang="ru-RU" sz="3200" b="1" dirty="0">
            <a:solidFill>
              <a:srgbClr val="C00000"/>
            </a:solidFill>
            <a:highlight>
              <a:srgbClr val="00FFFF"/>
            </a:highlight>
            <a:latin typeface="Arial Black" panose="020B0A04020102020204" pitchFamily="34" charset="0"/>
          </a:endParaRPr>
        </a:p>
      </dgm:t>
    </dgm:pt>
    <dgm:pt modelId="{8E597C0C-C1BE-4DF2-9797-4F9A98DAF5B0}" type="parTrans" cxnId="{CBAFBF9A-15A8-4BB5-8AAE-1B8CB2B10448}">
      <dgm:prSet/>
      <dgm:spPr/>
      <dgm:t>
        <a:bodyPr/>
        <a:lstStyle/>
        <a:p>
          <a:endParaRPr lang="ru-RU"/>
        </a:p>
      </dgm:t>
    </dgm:pt>
    <dgm:pt modelId="{B4D0E7CB-FC26-406E-AD2A-89C1CDB2EA3F}" type="sibTrans" cxnId="{CBAFBF9A-15A8-4BB5-8AAE-1B8CB2B10448}">
      <dgm:prSet/>
      <dgm:spPr/>
      <dgm:t>
        <a:bodyPr/>
        <a:lstStyle/>
        <a:p>
          <a:endParaRPr lang="ru-RU"/>
        </a:p>
      </dgm:t>
    </dgm:pt>
    <dgm:pt modelId="{25D2C012-5CF0-4F40-B9D8-5470B3A29499}">
      <dgm:prSet/>
      <dgm:spPr/>
      <dgm:t>
        <a:bodyPr/>
        <a:lstStyle/>
        <a:p>
          <a:endParaRPr lang="ru-RU" dirty="0"/>
        </a:p>
      </dgm:t>
    </dgm:pt>
    <dgm:pt modelId="{03A90767-2B9B-4B69-9418-EB7E2F91F86B}" type="parTrans" cxnId="{DF3A1464-496E-4889-BBAD-42F85A4992EA}">
      <dgm:prSet/>
      <dgm:spPr/>
      <dgm:t>
        <a:bodyPr/>
        <a:lstStyle/>
        <a:p>
          <a:endParaRPr lang="ru-RU"/>
        </a:p>
      </dgm:t>
    </dgm:pt>
    <dgm:pt modelId="{B7C01B55-32A9-4E9B-AEFC-99C27340ACCE}" type="sibTrans" cxnId="{DF3A1464-496E-4889-BBAD-42F85A4992EA}">
      <dgm:prSet/>
      <dgm:spPr/>
      <dgm:t>
        <a:bodyPr/>
        <a:lstStyle/>
        <a:p>
          <a:endParaRPr lang="ru-RU"/>
        </a:p>
      </dgm:t>
    </dgm:pt>
    <dgm:pt modelId="{E43940F4-4524-46FB-916A-59623455D75E}" type="pres">
      <dgm:prSet presAssocID="{008E0ACC-1694-4364-ACC1-AC009D41DB7E}" presName="compositeShape" presStyleCnt="0">
        <dgm:presLayoutVars>
          <dgm:chMax val="2"/>
          <dgm:dir/>
          <dgm:resizeHandles val="exact"/>
        </dgm:presLayoutVars>
      </dgm:prSet>
      <dgm:spPr/>
    </dgm:pt>
    <dgm:pt modelId="{4948559B-BCE1-408A-9834-C4D1ED49F5DC}" type="pres">
      <dgm:prSet presAssocID="{008E0ACC-1694-4364-ACC1-AC009D41DB7E}" presName="ribbon" presStyleLbl="node1" presStyleIdx="0" presStyleCnt="1" custScaleY="118587"/>
      <dgm:spPr/>
    </dgm:pt>
    <dgm:pt modelId="{D4E9BF63-E642-417D-B256-3F6CBC051C84}" type="pres">
      <dgm:prSet presAssocID="{008E0ACC-1694-4364-ACC1-AC009D41DB7E}" presName="leftArrowText" presStyleLbl="node1" presStyleIdx="0" presStyleCnt="1" custScaleY="121072">
        <dgm:presLayoutVars>
          <dgm:chMax val="0"/>
          <dgm:bulletEnabled val="1"/>
        </dgm:presLayoutVars>
      </dgm:prSet>
      <dgm:spPr/>
    </dgm:pt>
    <dgm:pt modelId="{54AA5E03-ACF5-4BB2-8E0D-A4AF7C04A25C}" type="pres">
      <dgm:prSet presAssocID="{008E0ACC-1694-4364-ACC1-AC009D41DB7E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9704A34-5A9D-492B-8965-AC319D0E491E}" srcId="{008E0ACC-1694-4364-ACC1-AC009D41DB7E}" destId="{BEBA036D-1197-476F-8618-46D588EB9A4D}" srcOrd="0" destOrd="0" parTransId="{CBFEFBDE-1C9E-4146-9738-48815DC00723}" sibTransId="{23E9E673-C229-4130-BB2E-B5D6259C8BA0}"/>
    <dgm:cxn modelId="{DF3A1464-496E-4889-BBAD-42F85A4992EA}" srcId="{008E0ACC-1694-4364-ACC1-AC009D41DB7E}" destId="{25D2C012-5CF0-4F40-B9D8-5470B3A29499}" srcOrd="2" destOrd="0" parTransId="{03A90767-2B9B-4B69-9418-EB7E2F91F86B}" sibTransId="{B7C01B55-32A9-4E9B-AEFC-99C27340ACCE}"/>
    <dgm:cxn modelId="{A6074D55-0AF7-443C-95B9-DA5B176B3149}" type="presOf" srcId="{BEBA036D-1197-476F-8618-46D588EB9A4D}" destId="{D4E9BF63-E642-417D-B256-3F6CBC051C84}" srcOrd="0" destOrd="0" presId="urn:microsoft.com/office/officeart/2005/8/layout/arrow6"/>
    <dgm:cxn modelId="{DEBEBA8F-43B5-4EFE-B372-B452EFB2EFCF}" type="presOf" srcId="{008E0ACC-1694-4364-ACC1-AC009D41DB7E}" destId="{E43940F4-4524-46FB-916A-59623455D75E}" srcOrd="0" destOrd="0" presId="urn:microsoft.com/office/officeart/2005/8/layout/arrow6"/>
    <dgm:cxn modelId="{CBAFBF9A-15A8-4BB5-8AAE-1B8CB2B10448}" srcId="{008E0ACC-1694-4364-ACC1-AC009D41DB7E}" destId="{F70E9090-E376-4EDD-9FFE-25B4C3782C0E}" srcOrd="1" destOrd="0" parTransId="{8E597C0C-C1BE-4DF2-9797-4F9A98DAF5B0}" sibTransId="{B4D0E7CB-FC26-406E-AD2A-89C1CDB2EA3F}"/>
    <dgm:cxn modelId="{50E40FEC-E9FC-4642-90D5-F6ACC7C88296}" type="presOf" srcId="{F70E9090-E376-4EDD-9FFE-25B4C3782C0E}" destId="{54AA5E03-ACF5-4BB2-8E0D-A4AF7C04A25C}" srcOrd="0" destOrd="0" presId="urn:microsoft.com/office/officeart/2005/8/layout/arrow6"/>
    <dgm:cxn modelId="{AF3B72D0-F7AB-4974-BDBA-7F6D17EB8FF7}" type="presParOf" srcId="{E43940F4-4524-46FB-916A-59623455D75E}" destId="{4948559B-BCE1-408A-9834-C4D1ED49F5DC}" srcOrd="0" destOrd="0" presId="urn:microsoft.com/office/officeart/2005/8/layout/arrow6"/>
    <dgm:cxn modelId="{FA0931EB-A615-4236-A56F-F4D282BE0B9F}" type="presParOf" srcId="{E43940F4-4524-46FB-916A-59623455D75E}" destId="{D4E9BF63-E642-417D-B256-3F6CBC051C84}" srcOrd="1" destOrd="0" presId="urn:microsoft.com/office/officeart/2005/8/layout/arrow6"/>
    <dgm:cxn modelId="{97B1387F-9D82-483F-ADD1-0B11FE675C6D}" type="presParOf" srcId="{E43940F4-4524-46FB-916A-59623455D75E}" destId="{54AA5E03-ACF5-4BB2-8E0D-A4AF7C04A25C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08E0ACC-1694-4364-ACC1-AC009D41DB7E}" type="doc">
      <dgm:prSet loTypeId="urn:microsoft.com/office/officeart/2005/8/layout/target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EBA036D-1197-476F-8618-46D588EB9A4D}">
      <dgm:prSet phldrT="[Текст]" custT="1"/>
      <dgm:spPr/>
      <dgm:t>
        <a:bodyPr/>
        <a:lstStyle/>
        <a:p>
          <a:r>
            <a:rPr lang="uk-UA" sz="2400" b="1" noProof="0" dirty="0">
              <a:solidFill>
                <a:srgbClr val="C00000"/>
              </a:solidFill>
              <a:latin typeface="Arial Black" panose="020B0A04020102020204" pitchFamily="34" charset="0"/>
            </a:rPr>
            <a:t>1</a:t>
          </a:r>
          <a:r>
            <a:rPr lang="uk-UA" sz="2400" b="1" noProof="0" dirty="0">
              <a:solidFill>
                <a:schemeClr val="tx1"/>
              </a:solidFill>
              <a:latin typeface="Arial Black" panose="020B0A04020102020204" pitchFamily="34" charset="0"/>
            </a:rPr>
            <a:t>. </a:t>
          </a:r>
          <a:r>
            <a:rPr lang="uk-UA" sz="2400" b="1" noProof="0" dirty="0">
              <a:solidFill>
                <a:srgbClr val="FFC000"/>
              </a:solidFill>
              <a:highlight>
                <a:srgbClr val="000080"/>
              </a:highlight>
              <a:latin typeface="Arial Black" panose="020B0A04020102020204" pitchFamily="34" charset="0"/>
            </a:rPr>
            <a:t>Матеріальна спадщина</a:t>
          </a:r>
          <a:r>
            <a:rPr lang="uk-UA" sz="2400" b="1" noProof="0" dirty="0">
              <a:solidFill>
                <a:schemeClr val="tx1"/>
              </a:solidFill>
              <a:latin typeface="Arial Black" panose="020B0A04020102020204" pitchFamily="34" charset="0"/>
            </a:rPr>
            <a:t>: </a:t>
          </a:r>
          <a:r>
            <a:rPr lang="uk-UA" sz="2400" b="1" noProof="0" dirty="0">
              <a:solidFill>
                <a:srgbClr val="002060"/>
              </a:solidFill>
              <a:highlight>
                <a:srgbClr val="FFFF00"/>
              </a:highlight>
              <a:latin typeface="Arial Black" panose="020B0A04020102020204" pitchFamily="34" charset="0"/>
            </a:rPr>
            <a:t>одяг, кухня (харчування), художні ремесла, житло</a:t>
          </a:r>
        </a:p>
      </dgm:t>
    </dgm:pt>
    <dgm:pt modelId="{CBFEFBDE-1C9E-4146-9738-48815DC00723}" type="parTrans" cxnId="{19704A34-5A9D-492B-8965-AC319D0E491E}">
      <dgm:prSet/>
      <dgm:spPr/>
      <dgm:t>
        <a:bodyPr/>
        <a:lstStyle/>
        <a:p>
          <a:endParaRPr lang="ru-RU"/>
        </a:p>
      </dgm:t>
    </dgm:pt>
    <dgm:pt modelId="{23E9E673-C229-4130-BB2E-B5D6259C8BA0}" type="sibTrans" cxnId="{19704A34-5A9D-492B-8965-AC319D0E491E}">
      <dgm:prSet/>
      <dgm:spPr/>
      <dgm:t>
        <a:bodyPr/>
        <a:lstStyle/>
        <a:p>
          <a:endParaRPr lang="ru-RU"/>
        </a:p>
      </dgm:t>
    </dgm:pt>
    <dgm:pt modelId="{F70E9090-E376-4EDD-9FFE-25B4C3782C0E}">
      <dgm:prSet phldrT="[Текст]" custT="1"/>
      <dgm:spPr/>
      <dgm:t>
        <a:bodyPr/>
        <a:lstStyle/>
        <a:p>
          <a:r>
            <a:rPr lang="uk-UA" sz="2400" b="1" dirty="0">
              <a:solidFill>
                <a:srgbClr val="C00000"/>
              </a:solidFill>
              <a:latin typeface="Arial Black" panose="020B0A04020102020204" pitchFamily="34" charset="0"/>
            </a:rPr>
            <a:t>2. </a:t>
          </a:r>
          <a:r>
            <a:rPr lang="uk-UA" sz="2400" b="1" dirty="0">
              <a:solidFill>
                <a:srgbClr val="00B050"/>
              </a:solidFill>
              <a:latin typeface="Arial Black" panose="020B0A04020102020204" pitchFamily="34" charset="0"/>
            </a:rPr>
            <a:t>Нематеріальна (духовна: усні традиції) спадщина</a:t>
          </a:r>
          <a:r>
            <a:rPr lang="uk-UA" sz="2400" b="1" dirty="0">
              <a:solidFill>
                <a:srgbClr val="002060"/>
              </a:solidFill>
              <a:latin typeface="Arial Black" panose="020B0A04020102020204" pitchFamily="34" charset="0"/>
            </a:rPr>
            <a:t>: </a:t>
          </a:r>
          <a:r>
            <a:rPr lang="uk-UA" sz="2400" b="1" dirty="0">
              <a:solidFill>
                <a:srgbClr val="002060"/>
              </a:solidFill>
              <a:highlight>
                <a:srgbClr val="FFFF00"/>
              </a:highlight>
              <a:latin typeface="Arial Black" panose="020B0A04020102020204" pitchFamily="34" charset="0"/>
            </a:rPr>
            <a:t>фольклор; звичаї; обряди; свята; вірування; знання та практики, що стосуються природи і всесвіту (прикмети); топоніміка; назви матеріальних предметів (лінгвістичний напрям (діалекти), наприклад: кошик/корито-вагани-нецьки/ сковорода-пательня/відро-цеберка) </a:t>
          </a:r>
          <a:endParaRPr lang="ru-RU" sz="2400" b="1" dirty="0">
            <a:solidFill>
              <a:srgbClr val="002060"/>
            </a:solidFill>
            <a:highlight>
              <a:srgbClr val="FFFF00"/>
            </a:highlight>
            <a:latin typeface="Arial Black" panose="020B0A04020102020204" pitchFamily="34" charset="0"/>
          </a:endParaRPr>
        </a:p>
      </dgm:t>
    </dgm:pt>
    <dgm:pt modelId="{8E597C0C-C1BE-4DF2-9797-4F9A98DAF5B0}" type="parTrans" cxnId="{CBAFBF9A-15A8-4BB5-8AAE-1B8CB2B10448}">
      <dgm:prSet/>
      <dgm:spPr/>
      <dgm:t>
        <a:bodyPr/>
        <a:lstStyle/>
        <a:p>
          <a:endParaRPr lang="ru-RU"/>
        </a:p>
      </dgm:t>
    </dgm:pt>
    <dgm:pt modelId="{B4D0E7CB-FC26-406E-AD2A-89C1CDB2EA3F}" type="sibTrans" cxnId="{CBAFBF9A-15A8-4BB5-8AAE-1B8CB2B10448}">
      <dgm:prSet/>
      <dgm:spPr/>
      <dgm:t>
        <a:bodyPr/>
        <a:lstStyle/>
        <a:p>
          <a:endParaRPr lang="ru-RU"/>
        </a:p>
      </dgm:t>
    </dgm:pt>
    <dgm:pt modelId="{25D2C012-5CF0-4F40-B9D8-5470B3A29499}">
      <dgm:prSet/>
      <dgm:spPr/>
      <dgm:t>
        <a:bodyPr/>
        <a:lstStyle/>
        <a:p>
          <a:r>
            <a:rPr lang="uk-UA" dirty="0">
              <a:solidFill>
                <a:srgbClr val="FF0000"/>
              </a:solidFill>
              <a:highlight>
                <a:srgbClr val="00FFFF"/>
              </a:highlight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uk-UA" b="1" dirty="0">
              <a:highlight>
                <a:srgbClr val="00FFFF"/>
              </a:highlight>
              <a:latin typeface="Arial" panose="020B0604020202020204" pitchFamily="34" charset="0"/>
              <a:cs typeface="Arial" panose="020B0604020202020204" pitchFamily="34" charset="0"/>
            </a:rPr>
            <a:t>. Взаємовпливи (запозичення)</a:t>
          </a:r>
          <a:endParaRPr lang="ru-RU" b="1" dirty="0">
            <a:highlight>
              <a:srgbClr val="00FFFF"/>
            </a:highligh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A90767-2B9B-4B69-9418-EB7E2F91F86B}" type="parTrans" cxnId="{DF3A1464-496E-4889-BBAD-42F85A4992EA}">
      <dgm:prSet/>
      <dgm:spPr/>
      <dgm:t>
        <a:bodyPr/>
        <a:lstStyle/>
        <a:p>
          <a:endParaRPr lang="ru-RU"/>
        </a:p>
      </dgm:t>
    </dgm:pt>
    <dgm:pt modelId="{B7C01B55-32A9-4E9B-AEFC-99C27340ACCE}" type="sibTrans" cxnId="{DF3A1464-496E-4889-BBAD-42F85A4992EA}">
      <dgm:prSet/>
      <dgm:spPr/>
      <dgm:t>
        <a:bodyPr/>
        <a:lstStyle/>
        <a:p>
          <a:endParaRPr lang="ru-RU"/>
        </a:p>
      </dgm:t>
    </dgm:pt>
    <dgm:pt modelId="{C60CF9EC-EFB4-447E-8745-10B742E1ED38}" type="pres">
      <dgm:prSet presAssocID="{008E0ACC-1694-4364-ACC1-AC009D41DB7E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D5B6F3EF-2486-4303-B27E-AA93655CF83E}" type="pres">
      <dgm:prSet presAssocID="{BEBA036D-1197-476F-8618-46D588EB9A4D}" presName="circle1" presStyleLbl="node1" presStyleIdx="0" presStyleCnt="3"/>
      <dgm:spPr/>
    </dgm:pt>
    <dgm:pt modelId="{064D61E5-27B2-4194-B4C1-FCA907CC1C93}" type="pres">
      <dgm:prSet presAssocID="{BEBA036D-1197-476F-8618-46D588EB9A4D}" presName="space" presStyleCnt="0"/>
      <dgm:spPr/>
    </dgm:pt>
    <dgm:pt modelId="{72160A21-178E-4A23-9E12-26138F71688A}" type="pres">
      <dgm:prSet presAssocID="{BEBA036D-1197-476F-8618-46D588EB9A4D}" presName="rect1" presStyleLbl="alignAcc1" presStyleIdx="0" presStyleCnt="3"/>
      <dgm:spPr/>
    </dgm:pt>
    <dgm:pt modelId="{77D0DCE0-3D3F-4173-866A-B6BF18F15BBF}" type="pres">
      <dgm:prSet presAssocID="{F70E9090-E376-4EDD-9FFE-25B4C3782C0E}" presName="vertSpace2" presStyleLbl="node1" presStyleIdx="0" presStyleCnt="3"/>
      <dgm:spPr/>
    </dgm:pt>
    <dgm:pt modelId="{1BFB34BF-4BEE-4281-B7DF-E0E3B94A678E}" type="pres">
      <dgm:prSet presAssocID="{F70E9090-E376-4EDD-9FFE-25B4C3782C0E}" presName="circle2" presStyleLbl="node1" presStyleIdx="1" presStyleCnt="3" custScaleX="103118" custScaleY="68696" custLinFactNeighborY="-3886"/>
      <dgm:spPr/>
    </dgm:pt>
    <dgm:pt modelId="{E9FD3078-D9CC-43A1-AF6A-8EFA21E678E7}" type="pres">
      <dgm:prSet presAssocID="{F70E9090-E376-4EDD-9FFE-25B4C3782C0E}" presName="rect2" presStyleLbl="alignAcc1" presStyleIdx="1" presStyleCnt="3" custScaleX="100000" custScaleY="84765"/>
      <dgm:spPr/>
    </dgm:pt>
    <dgm:pt modelId="{FA94529C-A6A6-4C07-9905-D20EAE410AAD}" type="pres">
      <dgm:prSet presAssocID="{25D2C012-5CF0-4F40-B9D8-5470B3A29499}" presName="vertSpace3" presStyleLbl="node1" presStyleIdx="1" presStyleCnt="3"/>
      <dgm:spPr/>
    </dgm:pt>
    <dgm:pt modelId="{38589A14-8DBA-4B0B-99AD-AC30BDD755BC}" type="pres">
      <dgm:prSet presAssocID="{25D2C012-5CF0-4F40-B9D8-5470B3A29499}" presName="circle3" presStyleLbl="node1" presStyleIdx="2" presStyleCnt="3" custScaleX="101105" custScaleY="62628" custLinFactNeighborY="48933"/>
      <dgm:spPr/>
    </dgm:pt>
    <dgm:pt modelId="{CF010628-91DD-4BCF-915C-A65543AFD467}" type="pres">
      <dgm:prSet presAssocID="{25D2C012-5CF0-4F40-B9D8-5470B3A29499}" presName="rect3" presStyleLbl="alignAcc1" presStyleIdx="2" presStyleCnt="3" custScaleY="58840" custLinFactNeighborY="32096"/>
      <dgm:spPr/>
    </dgm:pt>
    <dgm:pt modelId="{139B4A0A-91E6-4AD0-93B0-9256487EE858}" type="pres">
      <dgm:prSet presAssocID="{BEBA036D-1197-476F-8618-46D588EB9A4D}" presName="rect1ParTxNoCh" presStyleLbl="alignAcc1" presStyleIdx="2" presStyleCnt="3">
        <dgm:presLayoutVars>
          <dgm:chMax val="1"/>
          <dgm:bulletEnabled val="1"/>
        </dgm:presLayoutVars>
      </dgm:prSet>
      <dgm:spPr/>
    </dgm:pt>
    <dgm:pt modelId="{0EE9E39D-1B0F-4111-A79B-7DA585D50B65}" type="pres">
      <dgm:prSet presAssocID="{F70E9090-E376-4EDD-9FFE-25B4C3782C0E}" presName="rect2ParTxNoCh" presStyleLbl="alignAcc1" presStyleIdx="2" presStyleCnt="3">
        <dgm:presLayoutVars>
          <dgm:chMax val="1"/>
          <dgm:bulletEnabled val="1"/>
        </dgm:presLayoutVars>
      </dgm:prSet>
      <dgm:spPr/>
    </dgm:pt>
    <dgm:pt modelId="{495241E4-F653-4812-B9A6-DE22ECC35825}" type="pres">
      <dgm:prSet presAssocID="{25D2C012-5CF0-4F40-B9D8-5470B3A29499}" presName="rect3ParTxNoCh" presStyleLbl="alignAcc1" presStyleIdx="2" presStyleCnt="3">
        <dgm:presLayoutVars>
          <dgm:chMax val="1"/>
          <dgm:bulletEnabled val="1"/>
        </dgm:presLayoutVars>
      </dgm:prSet>
      <dgm:spPr/>
    </dgm:pt>
  </dgm:ptLst>
  <dgm:cxnLst>
    <dgm:cxn modelId="{61FB5D03-9D9A-4CA1-B267-18574B9C8A38}" type="presOf" srcId="{F70E9090-E376-4EDD-9FFE-25B4C3782C0E}" destId="{0EE9E39D-1B0F-4111-A79B-7DA585D50B65}" srcOrd="1" destOrd="0" presId="urn:microsoft.com/office/officeart/2005/8/layout/target3"/>
    <dgm:cxn modelId="{67AF3615-85FF-48DF-837B-C1228BB57A7B}" type="presOf" srcId="{25D2C012-5CF0-4F40-B9D8-5470B3A29499}" destId="{495241E4-F653-4812-B9A6-DE22ECC35825}" srcOrd="1" destOrd="0" presId="urn:microsoft.com/office/officeart/2005/8/layout/target3"/>
    <dgm:cxn modelId="{19704A34-5A9D-492B-8965-AC319D0E491E}" srcId="{008E0ACC-1694-4364-ACC1-AC009D41DB7E}" destId="{BEBA036D-1197-476F-8618-46D588EB9A4D}" srcOrd="0" destOrd="0" parTransId="{CBFEFBDE-1C9E-4146-9738-48815DC00723}" sibTransId="{23E9E673-C229-4130-BB2E-B5D6259C8BA0}"/>
    <dgm:cxn modelId="{DF3A1464-496E-4889-BBAD-42F85A4992EA}" srcId="{008E0ACC-1694-4364-ACC1-AC009D41DB7E}" destId="{25D2C012-5CF0-4F40-B9D8-5470B3A29499}" srcOrd="2" destOrd="0" parTransId="{03A90767-2B9B-4B69-9418-EB7E2F91F86B}" sibTransId="{B7C01B55-32A9-4E9B-AEFC-99C27340ACCE}"/>
    <dgm:cxn modelId="{6AB48466-B191-4CB1-9871-96E904B12E9C}" type="presOf" srcId="{008E0ACC-1694-4364-ACC1-AC009D41DB7E}" destId="{C60CF9EC-EFB4-447E-8745-10B742E1ED38}" srcOrd="0" destOrd="0" presId="urn:microsoft.com/office/officeart/2005/8/layout/target3"/>
    <dgm:cxn modelId="{6B85BE81-871B-4CCA-BA05-DF29F7BE3919}" type="presOf" srcId="{BEBA036D-1197-476F-8618-46D588EB9A4D}" destId="{72160A21-178E-4A23-9E12-26138F71688A}" srcOrd="0" destOrd="0" presId="urn:microsoft.com/office/officeart/2005/8/layout/target3"/>
    <dgm:cxn modelId="{CBAFBF9A-15A8-4BB5-8AAE-1B8CB2B10448}" srcId="{008E0ACC-1694-4364-ACC1-AC009D41DB7E}" destId="{F70E9090-E376-4EDD-9FFE-25B4C3782C0E}" srcOrd="1" destOrd="0" parTransId="{8E597C0C-C1BE-4DF2-9797-4F9A98DAF5B0}" sibTransId="{B4D0E7CB-FC26-406E-AD2A-89C1CDB2EA3F}"/>
    <dgm:cxn modelId="{351658AC-4445-4EA0-877C-61492222035A}" type="presOf" srcId="{F70E9090-E376-4EDD-9FFE-25B4C3782C0E}" destId="{E9FD3078-D9CC-43A1-AF6A-8EFA21E678E7}" srcOrd="0" destOrd="0" presId="urn:microsoft.com/office/officeart/2005/8/layout/target3"/>
    <dgm:cxn modelId="{BC16C4B1-D65E-48F6-9D90-2D300BBD2E5F}" type="presOf" srcId="{BEBA036D-1197-476F-8618-46D588EB9A4D}" destId="{139B4A0A-91E6-4AD0-93B0-9256487EE858}" srcOrd="1" destOrd="0" presId="urn:microsoft.com/office/officeart/2005/8/layout/target3"/>
    <dgm:cxn modelId="{529EECB5-816D-4BF5-8069-01B1DA78404A}" type="presOf" srcId="{25D2C012-5CF0-4F40-B9D8-5470B3A29499}" destId="{CF010628-91DD-4BCF-915C-A65543AFD467}" srcOrd="0" destOrd="0" presId="urn:microsoft.com/office/officeart/2005/8/layout/target3"/>
    <dgm:cxn modelId="{ED0E7FAD-C28D-4535-8180-17FA6728E235}" type="presParOf" srcId="{C60CF9EC-EFB4-447E-8745-10B742E1ED38}" destId="{D5B6F3EF-2486-4303-B27E-AA93655CF83E}" srcOrd="0" destOrd="0" presId="urn:microsoft.com/office/officeart/2005/8/layout/target3"/>
    <dgm:cxn modelId="{09C289B0-309E-4E6B-975F-446A6E585EBF}" type="presParOf" srcId="{C60CF9EC-EFB4-447E-8745-10B742E1ED38}" destId="{064D61E5-27B2-4194-B4C1-FCA907CC1C93}" srcOrd="1" destOrd="0" presId="urn:microsoft.com/office/officeart/2005/8/layout/target3"/>
    <dgm:cxn modelId="{FC8507F8-C7AE-47E4-9978-6679E580EF7D}" type="presParOf" srcId="{C60CF9EC-EFB4-447E-8745-10B742E1ED38}" destId="{72160A21-178E-4A23-9E12-26138F71688A}" srcOrd="2" destOrd="0" presId="urn:microsoft.com/office/officeart/2005/8/layout/target3"/>
    <dgm:cxn modelId="{587933B5-13E7-4531-9F14-63684CE9980E}" type="presParOf" srcId="{C60CF9EC-EFB4-447E-8745-10B742E1ED38}" destId="{77D0DCE0-3D3F-4173-866A-B6BF18F15BBF}" srcOrd="3" destOrd="0" presId="urn:microsoft.com/office/officeart/2005/8/layout/target3"/>
    <dgm:cxn modelId="{420A5E9C-4FD5-4CFE-858B-286E51DAFBB0}" type="presParOf" srcId="{C60CF9EC-EFB4-447E-8745-10B742E1ED38}" destId="{1BFB34BF-4BEE-4281-B7DF-E0E3B94A678E}" srcOrd="4" destOrd="0" presId="urn:microsoft.com/office/officeart/2005/8/layout/target3"/>
    <dgm:cxn modelId="{EB2CE355-420F-450C-93F6-7497223A9A89}" type="presParOf" srcId="{C60CF9EC-EFB4-447E-8745-10B742E1ED38}" destId="{E9FD3078-D9CC-43A1-AF6A-8EFA21E678E7}" srcOrd="5" destOrd="0" presId="urn:microsoft.com/office/officeart/2005/8/layout/target3"/>
    <dgm:cxn modelId="{8BFCDB8E-399C-4222-90FC-C1565AF28058}" type="presParOf" srcId="{C60CF9EC-EFB4-447E-8745-10B742E1ED38}" destId="{FA94529C-A6A6-4C07-9905-D20EAE410AAD}" srcOrd="6" destOrd="0" presId="urn:microsoft.com/office/officeart/2005/8/layout/target3"/>
    <dgm:cxn modelId="{94620BD4-D7AA-4B5B-AC20-BE4F830E6E3C}" type="presParOf" srcId="{C60CF9EC-EFB4-447E-8745-10B742E1ED38}" destId="{38589A14-8DBA-4B0B-99AD-AC30BDD755BC}" srcOrd="7" destOrd="0" presId="urn:microsoft.com/office/officeart/2005/8/layout/target3"/>
    <dgm:cxn modelId="{181271EF-294C-472A-B29B-6EF7C04189E2}" type="presParOf" srcId="{C60CF9EC-EFB4-447E-8745-10B742E1ED38}" destId="{CF010628-91DD-4BCF-915C-A65543AFD467}" srcOrd="8" destOrd="0" presId="urn:microsoft.com/office/officeart/2005/8/layout/target3"/>
    <dgm:cxn modelId="{08F7ED5A-FD04-4B03-AF4A-64AD4959252A}" type="presParOf" srcId="{C60CF9EC-EFB4-447E-8745-10B742E1ED38}" destId="{139B4A0A-91E6-4AD0-93B0-9256487EE858}" srcOrd="9" destOrd="0" presId="urn:microsoft.com/office/officeart/2005/8/layout/target3"/>
    <dgm:cxn modelId="{ED2B3F86-D518-425F-AA14-FCDAA3A3825D}" type="presParOf" srcId="{C60CF9EC-EFB4-447E-8745-10B742E1ED38}" destId="{0EE9E39D-1B0F-4111-A79B-7DA585D50B65}" srcOrd="10" destOrd="0" presId="urn:microsoft.com/office/officeart/2005/8/layout/target3"/>
    <dgm:cxn modelId="{5B3AB13B-4746-4DFB-8738-11BD44CA3E86}" type="presParOf" srcId="{C60CF9EC-EFB4-447E-8745-10B742E1ED38}" destId="{495241E4-F653-4812-B9A6-DE22ECC35825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08E0ACC-1694-4364-ACC1-AC009D41DB7E}" type="doc">
      <dgm:prSet loTypeId="urn:microsoft.com/office/officeart/2005/8/layout/arrow6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EBA036D-1197-476F-8618-46D588EB9A4D}">
      <dgm:prSet phldrT="[Текст]" custT="1"/>
      <dgm:spPr/>
      <dgm:t>
        <a:bodyPr/>
        <a:lstStyle/>
        <a:p>
          <a:r>
            <a:rPr lang="uk-UA" sz="3000" b="1" noProof="0" dirty="0">
              <a:solidFill>
                <a:schemeClr val="tx1"/>
              </a:solidFill>
              <a:highlight>
                <a:srgbClr val="00FF00"/>
              </a:highlight>
              <a:latin typeface="Arial Black" panose="020B0A04020102020204" pitchFamily="34" charset="0"/>
            </a:rPr>
            <a:t>Кошик</a:t>
          </a:r>
        </a:p>
      </dgm:t>
    </dgm:pt>
    <dgm:pt modelId="{CBFEFBDE-1C9E-4146-9738-48815DC00723}" type="parTrans" cxnId="{19704A34-5A9D-492B-8965-AC319D0E491E}">
      <dgm:prSet/>
      <dgm:spPr/>
      <dgm:t>
        <a:bodyPr/>
        <a:lstStyle/>
        <a:p>
          <a:endParaRPr lang="ru-RU"/>
        </a:p>
      </dgm:t>
    </dgm:pt>
    <dgm:pt modelId="{23E9E673-C229-4130-BB2E-B5D6259C8BA0}" type="sibTrans" cxnId="{19704A34-5A9D-492B-8965-AC319D0E491E}">
      <dgm:prSet/>
      <dgm:spPr/>
      <dgm:t>
        <a:bodyPr/>
        <a:lstStyle/>
        <a:p>
          <a:endParaRPr lang="ru-RU"/>
        </a:p>
      </dgm:t>
    </dgm:pt>
    <dgm:pt modelId="{F70E9090-E376-4EDD-9FFE-25B4C3782C0E}">
      <dgm:prSet phldrT="[Текст]" custT="1"/>
      <dgm:spPr/>
      <dgm:t>
        <a:bodyPr/>
        <a:lstStyle/>
        <a:p>
          <a:r>
            <a:rPr lang="ru-RU" sz="3200" b="1" dirty="0">
              <a:solidFill>
                <a:srgbClr val="C00000"/>
              </a:solidFill>
              <a:latin typeface="Arial Black" panose="020B0A04020102020204" pitchFamily="34" charset="0"/>
            </a:rPr>
            <a:t>Корзина, верейка, </a:t>
          </a:r>
          <a:r>
            <a:rPr lang="ru-RU" sz="3200" b="1" dirty="0" err="1">
              <a:solidFill>
                <a:srgbClr val="C00000"/>
              </a:solidFill>
              <a:latin typeface="Arial Black" panose="020B0A04020102020204" pitchFamily="34" charset="0"/>
            </a:rPr>
            <a:t>кіш</a:t>
          </a:r>
          <a:r>
            <a:rPr lang="ru-RU" sz="3200" b="1" dirty="0">
              <a:solidFill>
                <a:srgbClr val="C00000"/>
              </a:solidFill>
              <a:latin typeface="Arial Black" panose="020B0A04020102020204" pitchFamily="34" charset="0"/>
            </a:rPr>
            <a:t>, кобеля, </a:t>
          </a:r>
          <a:r>
            <a:rPr lang="ru-RU" sz="3200" b="1" dirty="0" err="1">
              <a:solidFill>
                <a:srgbClr val="C00000"/>
              </a:solidFill>
              <a:latin typeface="Arial Black" panose="020B0A04020102020204" pitchFamily="34" charset="0"/>
            </a:rPr>
            <a:t>кошіль</a:t>
          </a:r>
          <a:r>
            <a:rPr lang="ru-RU" sz="3200" b="1" dirty="0">
              <a:solidFill>
                <a:srgbClr val="C00000"/>
              </a:solidFill>
              <a:latin typeface="Arial Black" panose="020B0A04020102020204" pitchFamily="34" charset="0"/>
            </a:rPr>
            <a:t>, </a:t>
          </a:r>
          <a:r>
            <a:rPr lang="ru-RU" sz="3200" b="1" dirty="0" err="1">
              <a:solidFill>
                <a:srgbClr val="C00000"/>
              </a:solidFill>
              <a:latin typeface="Arial Black" panose="020B0A04020102020204" pitchFamily="34" charset="0"/>
            </a:rPr>
            <a:t>кошелина</a:t>
          </a:r>
          <a:r>
            <a:rPr lang="ru-RU" sz="3200" b="1" dirty="0">
              <a:solidFill>
                <a:srgbClr val="C00000"/>
              </a:solidFill>
              <a:latin typeface="Arial Black" panose="020B0A04020102020204" pitchFamily="34" charset="0"/>
            </a:rPr>
            <a:t>, кошар, </a:t>
          </a:r>
          <a:r>
            <a:rPr lang="ru-RU" sz="3200" b="1" dirty="0" err="1">
              <a:solidFill>
                <a:srgbClr val="C00000"/>
              </a:solidFill>
              <a:latin typeface="Arial Black" panose="020B0A04020102020204" pitchFamily="34" charset="0"/>
            </a:rPr>
            <a:t>кошичок</a:t>
          </a:r>
          <a:r>
            <a:rPr lang="ru-RU" sz="3200" b="1" dirty="0">
              <a:solidFill>
                <a:srgbClr val="C00000"/>
              </a:solidFill>
              <a:latin typeface="Arial Black" panose="020B0A04020102020204" pitchFamily="34" charset="0"/>
            </a:rPr>
            <a:t>, коробок, </a:t>
          </a:r>
          <a:r>
            <a:rPr lang="ru-RU" sz="3200" b="1" dirty="0" err="1">
              <a:solidFill>
                <a:srgbClr val="C00000"/>
              </a:solidFill>
              <a:latin typeface="Arial Black" panose="020B0A04020102020204" pitchFamily="34" charset="0"/>
            </a:rPr>
            <a:t>козуб</a:t>
          </a:r>
          <a:r>
            <a:rPr lang="ru-RU" sz="3200" b="1" dirty="0">
              <a:solidFill>
                <a:srgbClr val="C00000"/>
              </a:solidFill>
              <a:latin typeface="Arial Black" panose="020B0A04020102020204" pitchFamily="34" charset="0"/>
            </a:rPr>
            <a:t>, </a:t>
          </a:r>
          <a:r>
            <a:rPr lang="ru-RU" sz="3200" b="1" dirty="0" err="1">
              <a:solidFill>
                <a:srgbClr val="C00000"/>
              </a:solidFill>
              <a:latin typeface="Arial Black" panose="020B0A04020102020204" pitchFamily="34" charset="0"/>
            </a:rPr>
            <a:t>козубня</a:t>
          </a:r>
          <a:r>
            <a:rPr lang="ru-RU" sz="3200" b="1" dirty="0">
              <a:solidFill>
                <a:srgbClr val="C00000"/>
              </a:solidFill>
              <a:latin typeface="Arial Black" panose="020B0A04020102020204" pitchFamily="34" charset="0"/>
            </a:rPr>
            <a:t>, опалка, </a:t>
          </a:r>
          <a:r>
            <a:rPr lang="ru-RU" sz="3200" b="1" dirty="0" err="1">
              <a:solidFill>
                <a:srgbClr val="C00000"/>
              </a:solidFill>
              <a:latin typeface="Arial Black" panose="020B0A04020102020204" pitchFamily="34" charset="0"/>
            </a:rPr>
            <a:t>плетінка</a:t>
          </a:r>
          <a:r>
            <a:rPr lang="ru-RU" sz="3200" b="1" dirty="0">
              <a:solidFill>
                <a:srgbClr val="C00000"/>
              </a:solidFill>
              <a:latin typeface="Arial Black" panose="020B0A04020102020204" pitchFamily="34" charset="0"/>
            </a:rPr>
            <a:t>, </a:t>
          </a:r>
          <a:r>
            <a:rPr lang="ru-RU" sz="3200" b="1" dirty="0" err="1">
              <a:solidFill>
                <a:srgbClr val="C00000"/>
              </a:solidFill>
              <a:highlight>
                <a:srgbClr val="00FF00"/>
              </a:highlight>
              <a:latin typeface="Arial Black" panose="020B0A04020102020204" pitchFamily="34" charset="0"/>
            </a:rPr>
            <a:t>сапетка</a:t>
          </a:r>
          <a:r>
            <a:rPr lang="ru-RU" sz="3200" b="1" dirty="0">
              <a:solidFill>
                <a:srgbClr val="C00000"/>
              </a:solidFill>
              <a:highlight>
                <a:srgbClr val="00FF00"/>
              </a:highlight>
              <a:latin typeface="Arial Black" panose="020B0A04020102020204" pitchFamily="34" charset="0"/>
            </a:rPr>
            <a:t>, </a:t>
          </a:r>
          <a:r>
            <a:rPr lang="ru-RU" sz="3200" b="1" dirty="0" err="1">
              <a:solidFill>
                <a:srgbClr val="C00000"/>
              </a:solidFill>
              <a:highlight>
                <a:srgbClr val="00FF00"/>
              </a:highlight>
              <a:latin typeface="Arial Black" panose="020B0A04020102020204" pitchFamily="34" charset="0"/>
            </a:rPr>
            <a:t>сапет</a:t>
          </a:r>
          <a:r>
            <a:rPr lang="ru-RU" sz="3200" b="1" dirty="0">
              <a:solidFill>
                <a:srgbClr val="C00000"/>
              </a:solidFill>
              <a:highlight>
                <a:srgbClr val="00FF00"/>
              </a:highlight>
              <a:latin typeface="Arial Black" panose="020B0A04020102020204" pitchFamily="34" charset="0"/>
            </a:rPr>
            <a:t>, </a:t>
          </a:r>
          <a:r>
            <a:rPr lang="ru-RU" sz="3200" b="1" dirty="0" err="1">
              <a:solidFill>
                <a:srgbClr val="C00000"/>
              </a:solidFill>
              <a:latin typeface="Arial Black" panose="020B0A04020102020204" pitchFamily="34" charset="0"/>
            </a:rPr>
            <a:t>солом'яник</a:t>
          </a:r>
          <a:r>
            <a:rPr lang="ru-RU" sz="3200" b="1" dirty="0">
              <a:solidFill>
                <a:srgbClr val="C00000"/>
              </a:solidFill>
              <a:latin typeface="Arial Black" panose="020B0A04020102020204" pitchFamily="34" charset="0"/>
            </a:rPr>
            <a:t>, </a:t>
          </a:r>
          <a:r>
            <a:rPr lang="ru-RU" sz="3200" b="1" dirty="0" err="1">
              <a:solidFill>
                <a:srgbClr val="C00000"/>
              </a:solidFill>
              <a:latin typeface="Arial Black" panose="020B0A04020102020204" pitchFamily="34" charset="0"/>
            </a:rPr>
            <a:t>луб'янець</a:t>
          </a:r>
          <a:r>
            <a:rPr lang="ru-RU" sz="3200" b="1" dirty="0">
              <a:solidFill>
                <a:srgbClr val="C00000"/>
              </a:solidFill>
              <a:latin typeface="Arial Black" panose="020B0A04020102020204" pitchFamily="34" charset="0"/>
            </a:rPr>
            <a:t>, струга.</a:t>
          </a:r>
        </a:p>
      </dgm:t>
    </dgm:pt>
    <dgm:pt modelId="{8E597C0C-C1BE-4DF2-9797-4F9A98DAF5B0}" type="parTrans" cxnId="{CBAFBF9A-15A8-4BB5-8AAE-1B8CB2B10448}">
      <dgm:prSet/>
      <dgm:spPr/>
      <dgm:t>
        <a:bodyPr/>
        <a:lstStyle/>
        <a:p>
          <a:endParaRPr lang="ru-RU"/>
        </a:p>
      </dgm:t>
    </dgm:pt>
    <dgm:pt modelId="{B4D0E7CB-FC26-406E-AD2A-89C1CDB2EA3F}" type="sibTrans" cxnId="{CBAFBF9A-15A8-4BB5-8AAE-1B8CB2B10448}">
      <dgm:prSet/>
      <dgm:spPr/>
      <dgm:t>
        <a:bodyPr/>
        <a:lstStyle/>
        <a:p>
          <a:endParaRPr lang="ru-RU"/>
        </a:p>
      </dgm:t>
    </dgm:pt>
    <dgm:pt modelId="{25D2C012-5CF0-4F40-B9D8-5470B3A29499}">
      <dgm:prSet/>
      <dgm:spPr/>
      <dgm:t>
        <a:bodyPr/>
        <a:lstStyle/>
        <a:p>
          <a:endParaRPr lang="ru-RU" dirty="0"/>
        </a:p>
      </dgm:t>
    </dgm:pt>
    <dgm:pt modelId="{03A90767-2B9B-4B69-9418-EB7E2F91F86B}" type="parTrans" cxnId="{DF3A1464-496E-4889-BBAD-42F85A4992EA}">
      <dgm:prSet/>
      <dgm:spPr/>
      <dgm:t>
        <a:bodyPr/>
        <a:lstStyle/>
        <a:p>
          <a:endParaRPr lang="ru-RU"/>
        </a:p>
      </dgm:t>
    </dgm:pt>
    <dgm:pt modelId="{B7C01B55-32A9-4E9B-AEFC-99C27340ACCE}" type="sibTrans" cxnId="{DF3A1464-496E-4889-BBAD-42F85A4992EA}">
      <dgm:prSet/>
      <dgm:spPr/>
      <dgm:t>
        <a:bodyPr/>
        <a:lstStyle/>
        <a:p>
          <a:endParaRPr lang="ru-RU"/>
        </a:p>
      </dgm:t>
    </dgm:pt>
    <dgm:pt modelId="{6598C71C-170E-454E-AE8C-FDD10A1C590F}">
      <dgm:prSet custT="1"/>
      <dgm:spPr/>
      <dgm:t>
        <a:bodyPr/>
        <a:lstStyle/>
        <a:p>
          <a:endParaRPr lang="ru-RU" sz="3200" b="1" dirty="0">
            <a:solidFill>
              <a:srgbClr val="C00000"/>
            </a:solidFill>
            <a:highlight>
              <a:srgbClr val="00FFFF"/>
            </a:highlight>
            <a:latin typeface="Arial Black" panose="020B0A04020102020204" pitchFamily="34" charset="0"/>
          </a:endParaRPr>
        </a:p>
      </dgm:t>
    </dgm:pt>
    <dgm:pt modelId="{0DAADDAA-6AD1-43B2-ACA8-45950758CCA9}" type="parTrans" cxnId="{F3C10088-BCF3-4F36-9B85-347580C4790F}">
      <dgm:prSet/>
      <dgm:spPr/>
      <dgm:t>
        <a:bodyPr/>
        <a:lstStyle/>
        <a:p>
          <a:endParaRPr lang="ru-RU"/>
        </a:p>
      </dgm:t>
    </dgm:pt>
    <dgm:pt modelId="{5A21CEAA-3055-4E65-A09F-F5AEB1C533FA}" type="sibTrans" cxnId="{F3C10088-BCF3-4F36-9B85-347580C4790F}">
      <dgm:prSet/>
      <dgm:spPr/>
      <dgm:t>
        <a:bodyPr/>
        <a:lstStyle/>
        <a:p>
          <a:endParaRPr lang="ru-RU"/>
        </a:p>
      </dgm:t>
    </dgm:pt>
    <dgm:pt modelId="{BC170CE6-9D5E-48ED-94E8-3A6646ACC8E7}">
      <dgm:prSet custT="1"/>
      <dgm:spPr/>
    </dgm:pt>
    <dgm:pt modelId="{207C86D0-AFF5-4E07-AE5B-1FD3878A4F79}" type="parTrans" cxnId="{6A4BE98E-BAC0-4500-88B3-ED77CE7C3100}">
      <dgm:prSet/>
      <dgm:spPr/>
      <dgm:t>
        <a:bodyPr/>
        <a:lstStyle/>
        <a:p>
          <a:endParaRPr lang="ru-RU"/>
        </a:p>
      </dgm:t>
    </dgm:pt>
    <dgm:pt modelId="{5F3B74F3-0636-45D6-8480-A74C96085997}" type="sibTrans" cxnId="{6A4BE98E-BAC0-4500-88B3-ED77CE7C3100}">
      <dgm:prSet/>
      <dgm:spPr/>
      <dgm:t>
        <a:bodyPr/>
        <a:lstStyle/>
        <a:p>
          <a:endParaRPr lang="ru-RU"/>
        </a:p>
      </dgm:t>
    </dgm:pt>
    <dgm:pt modelId="{E43940F4-4524-46FB-916A-59623455D75E}" type="pres">
      <dgm:prSet presAssocID="{008E0ACC-1694-4364-ACC1-AC009D41DB7E}" presName="compositeShape" presStyleCnt="0">
        <dgm:presLayoutVars>
          <dgm:chMax val="2"/>
          <dgm:dir/>
          <dgm:resizeHandles val="exact"/>
        </dgm:presLayoutVars>
      </dgm:prSet>
      <dgm:spPr/>
    </dgm:pt>
    <dgm:pt modelId="{4948559B-BCE1-408A-9834-C4D1ED49F5DC}" type="pres">
      <dgm:prSet presAssocID="{008E0ACC-1694-4364-ACC1-AC009D41DB7E}" presName="ribbon" presStyleLbl="node1" presStyleIdx="0" presStyleCnt="1" custScaleY="118587"/>
      <dgm:spPr/>
    </dgm:pt>
    <dgm:pt modelId="{D4E9BF63-E642-417D-B256-3F6CBC051C84}" type="pres">
      <dgm:prSet presAssocID="{008E0ACC-1694-4364-ACC1-AC009D41DB7E}" presName="leftArrowText" presStyleLbl="node1" presStyleIdx="0" presStyleCnt="1" custScaleY="121072">
        <dgm:presLayoutVars>
          <dgm:chMax val="0"/>
          <dgm:bulletEnabled val="1"/>
        </dgm:presLayoutVars>
      </dgm:prSet>
      <dgm:spPr/>
    </dgm:pt>
    <dgm:pt modelId="{54AA5E03-ACF5-4BB2-8E0D-A4AF7C04A25C}" type="pres">
      <dgm:prSet presAssocID="{008E0ACC-1694-4364-ACC1-AC009D41DB7E}" presName="rightArrowText" presStyleLbl="node1" presStyleIdx="0" presStyleCnt="1" custScaleY="165080">
        <dgm:presLayoutVars>
          <dgm:chMax val="0"/>
          <dgm:bulletEnabled val="1"/>
        </dgm:presLayoutVars>
      </dgm:prSet>
      <dgm:spPr/>
    </dgm:pt>
  </dgm:ptLst>
  <dgm:cxnLst>
    <dgm:cxn modelId="{19704A34-5A9D-492B-8965-AC319D0E491E}" srcId="{008E0ACC-1694-4364-ACC1-AC009D41DB7E}" destId="{BEBA036D-1197-476F-8618-46D588EB9A4D}" srcOrd="0" destOrd="0" parTransId="{CBFEFBDE-1C9E-4146-9738-48815DC00723}" sibTransId="{23E9E673-C229-4130-BB2E-B5D6259C8BA0}"/>
    <dgm:cxn modelId="{DF3A1464-496E-4889-BBAD-42F85A4992EA}" srcId="{008E0ACC-1694-4364-ACC1-AC009D41DB7E}" destId="{25D2C012-5CF0-4F40-B9D8-5470B3A29499}" srcOrd="4" destOrd="0" parTransId="{03A90767-2B9B-4B69-9418-EB7E2F91F86B}" sibTransId="{B7C01B55-32A9-4E9B-AEFC-99C27340ACCE}"/>
    <dgm:cxn modelId="{A6074D55-0AF7-443C-95B9-DA5B176B3149}" type="presOf" srcId="{BEBA036D-1197-476F-8618-46D588EB9A4D}" destId="{D4E9BF63-E642-417D-B256-3F6CBC051C84}" srcOrd="0" destOrd="0" presId="urn:microsoft.com/office/officeart/2005/8/layout/arrow6"/>
    <dgm:cxn modelId="{F3C10088-BCF3-4F36-9B85-347580C4790F}" srcId="{008E0ACC-1694-4364-ACC1-AC009D41DB7E}" destId="{6598C71C-170E-454E-AE8C-FDD10A1C590F}" srcOrd="2" destOrd="0" parTransId="{0DAADDAA-6AD1-43B2-ACA8-45950758CCA9}" sibTransId="{5A21CEAA-3055-4E65-A09F-F5AEB1C533FA}"/>
    <dgm:cxn modelId="{6A4BE98E-BAC0-4500-88B3-ED77CE7C3100}" srcId="{008E0ACC-1694-4364-ACC1-AC009D41DB7E}" destId="{BC170CE6-9D5E-48ED-94E8-3A6646ACC8E7}" srcOrd="3" destOrd="0" parTransId="{207C86D0-AFF5-4E07-AE5B-1FD3878A4F79}" sibTransId="{5F3B74F3-0636-45D6-8480-A74C96085997}"/>
    <dgm:cxn modelId="{DEBEBA8F-43B5-4EFE-B372-B452EFB2EFCF}" type="presOf" srcId="{008E0ACC-1694-4364-ACC1-AC009D41DB7E}" destId="{E43940F4-4524-46FB-916A-59623455D75E}" srcOrd="0" destOrd="0" presId="urn:microsoft.com/office/officeart/2005/8/layout/arrow6"/>
    <dgm:cxn modelId="{CBAFBF9A-15A8-4BB5-8AAE-1B8CB2B10448}" srcId="{008E0ACC-1694-4364-ACC1-AC009D41DB7E}" destId="{F70E9090-E376-4EDD-9FFE-25B4C3782C0E}" srcOrd="1" destOrd="0" parTransId="{8E597C0C-C1BE-4DF2-9797-4F9A98DAF5B0}" sibTransId="{B4D0E7CB-FC26-406E-AD2A-89C1CDB2EA3F}"/>
    <dgm:cxn modelId="{50E40FEC-E9FC-4642-90D5-F6ACC7C88296}" type="presOf" srcId="{F70E9090-E376-4EDD-9FFE-25B4C3782C0E}" destId="{54AA5E03-ACF5-4BB2-8E0D-A4AF7C04A25C}" srcOrd="0" destOrd="0" presId="urn:microsoft.com/office/officeart/2005/8/layout/arrow6"/>
    <dgm:cxn modelId="{AF3B72D0-F7AB-4974-BDBA-7F6D17EB8FF7}" type="presParOf" srcId="{E43940F4-4524-46FB-916A-59623455D75E}" destId="{4948559B-BCE1-408A-9834-C4D1ED49F5DC}" srcOrd="0" destOrd="0" presId="urn:microsoft.com/office/officeart/2005/8/layout/arrow6"/>
    <dgm:cxn modelId="{FA0931EB-A615-4236-A56F-F4D282BE0B9F}" type="presParOf" srcId="{E43940F4-4524-46FB-916A-59623455D75E}" destId="{D4E9BF63-E642-417D-B256-3F6CBC051C84}" srcOrd="1" destOrd="0" presId="urn:microsoft.com/office/officeart/2005/8/layout/arrow6"/>
    <dgm:cxn modelId="{97B1387F-9D82-483F-ADD1-0B11FE675C6D}" type="presParOf" srcId="{E43940F4-4524-46FB-916A-59623455D75E}" destId="{54AA5E03-ACF5-4BB2-8E0D-A4AF7C04A25C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08E0ACC-1694-4364-ACC1-AC009D41DB7E}" type="doc">
      <dgm:prSet loTypeId="urn:microsoft.com/office/officeart/2005/8/layout/arrow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EBA036D-1197-476F-8618-46D588EB9A4D}">
      <dgm:prSet phldrT="[Текст]" custT="1"/>
      <dgm:spPr/>
      <dgm:t>
        <a:bodyPr/>
        <a:lstStyle/>
        <a:p>
          <a:r>
            <a:rPr lang="uk-UA" sz="3600" b="1" noProof="0" dirty="0">
              <a:highlight>
                <a:srgbClr val="FFFF00"/>
              </a:highlight>
              <a:latin typeface="Arial Black" panose="020B0A04020102020204" pitchFamily="34" charset="0"/>
            </a:rPr>
            <a:t>ТЕЗИ</a:t>
          </a:r>
        </a:p>
        <a:p>
          <a:r>
            <a:rPr lang="uk-UA" sz="3600" b="1" noProof="0" dirty="0">
              <a:latin typeface="Arial Black" panose="020B0A04020102020204" pitchFamily="34" charset="0"/>
            </a:rPr>
            <a:t>(2-(3 </a:t>
          </a:r>
          <a:r>
            <a:rPr lang="en-US" sz="3600" b="1" noProof="0" dirty="0">
              <a:latin typeface="Arial Black" panose="020B0A04020102020204" pitchFamily="34" charset="0"/>
            </a:rPr>
            <a:t>max</a:t>
          </a:r>
          <a:r>
            <a:rPr lang="uk-UA" sz="3600" b="1" noProof="0" dirty="0">
              <a:latin typeface="Arial Black" panose="020B0A04020102020204" pitchFamily="34" charset="0"/>
            </a:rPr>
            <a:t>)</a:t>
          </a:r>
          <a:r>
            <a:rPr lang="en-US" sz="3600" b="1" noProof="0" dirty="0">
              <a:latin typeface="Arial Black" panose="020B0A04020102020204" pitchFamily="34" charset="0"/>
            </a:rPr>
            <a:t>)</a:t>
          </a:r>
          <a:r>
            <a:rPr lang="uk-UA" sz="3600" b="1" noProof="0" dirty="0">
              <a:latin typeface="Arial Black" panose="020B0A04020102020204" pitchFamily="34" charset="0"/>
            </a:rPr>
            <a:t> сторінки</a:t>
          </a:r>
          <a:r>
            <a:rPr lang="en-US" sz="3600" b="1" noProof="0" dirty="0">
              <a:latin typeface="Arial Black" panose="020B0A04020102020204" pitchFamily="34" charset="0"/>
            </a:rPr>
            <a:t> doc(x)</a:t>
          </a:r>
          <a:r>
            <a:rPr lang="uk-UA" sz="3600" b="1" noProof="0" dirty="0">
              <a:latin typeface="Arial Black" panose="020B0A04020102020204" pitchFamily="34" charset="0"/>
            </a:rPr>
            <a:t>)</a:t>
          </a:r>
        </a:p>
        <a:p>
          <a:endParaRPr lang="ru-RU" sz="3000" b="1" dirty="0">
            <a:latin typeface="Arial Black" panose="020B0A04020102020204" pitchFamily="34" charset="0"/>
          </a:endParaRPr>
        </a:p>
      </dgm:t>
    </dgm:pt>
    <dgm:pt modelId="{CBFEFBDE-1C9E-4146-9738-48815DC00723}" type="parTrans" cxnId="{19704A34-5A9D-492B-8965-AC319D0E491E}">
      <dgm:prSet/>
      <dgm:spPr/>
      <dgm:t>
        <a:bodyPr/>
        <a:lstStyle/>
        <a:p>
          <a:endParaRPr lang="ru-RU"/>
        </a:p>
      </dgm:t>
    </dgm:pt>
    <dgm:pt modelId="{23E9E673-C229-4130-BB2E-B5D6259C8BA0}" type="sibTrans" cxnId="{19704A34-5A9D-492B-8965-AC319D0E491E}">
      <dgm:prSet/>
      <dgm:spPr/>
      <dgm:t>
        <a:bodyPr/>
        <a:lstStyle/>
        <a:p>
          <a:endParaRPr lang="ru-RU"/>
        </a:p>
      </dgm:t>
    </dgm:pt>
    <dgm:pt modelId="{F70E9090-E376-4EDD-9FFE-25B4C3782C0E}">
      <dgm:prSet phldrT="[Текст]" custT="1"/>
      <dgm:spPr/>
      <dgm:t>
        <a:bodyPr/>
        <a:lstStyle/>
        <a:p>
          <a:r>
            <a:rPr lang="uk-UA" sz="3000" b="1" dirty="0">
              <a:highlight>
                <a:srgbClr val="FFFF00"/>
              </a:highlight>
              <a:latin typeface="Arial Black" panose="020B0A04020102020204" pitchFamily="34" charset="0"/>
            </a:rPr>
            <a:t>ЗАХИСТ ПРОЄКТУ </a:t>
          </a:r>
        </a:p>
        <a:p>
          <a:r>
            <a:rPr lang="uk-UA" sz="3000" b="1" dirty="0">
              <a:latin typeface="Arial Black" panose="020B0A04020102020204" pitchFamily="34" charset="0"/>
            </a:rPr>
            <a:t>У РЕЖИМІ ОНЛАЙН</a:t>
          </a:r>
        </a:p>
        <a:p>
          <a:r>
            <a:rPr lang="uk-UA" sz="3200" b="1" dirty="0">
              <a:latin typeface="Arial Black" panose="020B0A04020102020204" pitchFamily="34" charset="0"/>
            </a:rPr>
            <a:t>(15-17 слайдів. В заочному може бути більше)</a:t>
          </a:r>
          <a:r>
            <a:rPr lang="en-US" sz="3200" b="1" dirty="0">
              <a:latin typeface="Arial Black" panose="020B0A04020102020204" pitchFamily="34" charset="0"/>
            </a:rPr>
            <a:t> </a:t>
          </a:r>
          <a:r>
            <a:rPr lang="en-US" sz="3200" b="1" dirty="0">
              <a:highlight>
                <a:srgbClr val="FF0000"/>
              </a:highlight>
              <a:latin typeface="Arial Black" panose="020B0A04020102020204" pitchFamily="34" charset="0"/>
            </a:rPr>
            <a:t>PowerPoint</a:t>
          </a:r>
          <a:endParaRPr lang="ru-RU" sz="3200" b="1" dirty="0">
            <a:highlight>
              <a:srgbClr val="FF0000"/>
            </a:highlight>
            <a:latin typeface="Arial Black" panose="020B0A04020102020204" pitchFamily="34" charset="0"/>
          </a:endParaRPr>
        </a:p>
      </dgm:t>
    </dgm:pt>
    <dgm:pt modelId="{8E597C0C-C1BE-4DF2-9797-4F9A98DAF5B0}" type="parTrans" cxnId="{CBAFBF9A-15A8-4BB5-8AAE-1B8CB2B10448}">
      <dgm:prSet/>
      <dgm:spPr/>
      <dgm:t>
        <a:bodyPr/>
        <a:lstStyle/>
        <a:p>
          <a:endParaRPr lang="ru-RU"/>
        </a:p>
      </dgm:t>
    </dgm:pt>
    <dgm:pt modelId="{B4D0E7CB-FC26-406E-AD2A-89C1CDB2EA3F}" type="sibTrans" cxnId="{CBAFBF9A-15A8-4BB5-8AAE-1B8CB2B10448}">
      <dgm:prSet/>
      <dgm:spPr/>
      <dgm:t>
        <a:bodyPr/>
        <a:lstStyle/>
        <a:p>
          <a:endParaRPr lang="ru-RU"/>
        </a:p>
      </dgm:t>
    </dgm:pt>
    <dgm:pt modelId="{25D2C012-5CF0-4F40-B9D8-5470B3A29499}">
      <dgm:prSet/>
      <dgm:spPr/>
      <dgm:t>
        <a:bodyPr/>
        <a:lstStyle/>
        <a:p>
          <a:endParaRPr lang="ru-RU"/>
        </a:p>
      </dgm:t>
    </dgm:pt>
    <dgm:pt modelId="{03A90767-2B9B-4B69-9418-EB7E2F91F86B}" type="parTrans" cxnId="{DF3A1464-496E-4889-BBAD-42F85A4992EA}">
      <dgm:prSet/>
      <dgm:spPr/>
      <dgm:t>
        <a:bodyPr/>
        <a:lstStyle/>
        <a:p>
          <a:endParaRPr lang="ru-RU"/>
        </a:p>
      </dgm:t>
    </dgm:pt>
    <dgm:pt modelId="{B7C01B55-32A9-4E9B-AEFC-99C27340ACCE}" type="sibTrans" cxnId="{DF3A1464-496E-4889-BBAD-42F85A4992EA}">
      <dgm:prSet/>
      <dgm:spPr/>
      <dgm:t>
        <a:bodyPr/>
        <a:lstStyle/>
        <a:p>
          <a:endParaRPr lang="ru-RU"/>
        </a:p>
      </dgm:t>
    </dgm:pt>
    <dgm:pt modelId="{087A1395-346E-418D-977E-50611BA1268C}">
      <dgm:prSet/>
      <dgm:spPr/>
      <dgm:t>
        <a:bodyPr/>
        <a:lstStyle/>
        <a:p>
          <a:endParaRPr lang="ru-RU"/>
        </a:p>
      </dgm:t>
    </dgm:pt>
    <dgm:pt modelId="{3FD12DDC-44DE-4690-A0C8-7E7C1B4E102E}" type="parTrans" cxnId="{39196C7F-3D9D-4B1C-B43C-9DC43974FD4E}">
      <dgm:prSet/>
      <dgm:spPr/>
      <dgm:t>
        <a:bodyPr/>
        <a:lstStyle/>
        <a:p>
          <a:endParaRPr lang="ru-RU"/>
        </a:p>
      </dgm:t>
    </dgm:pt>
    <dgm:pt modelId="{6AA74170-B911-496A-9007-C0FF1F3B90FC}" type="sibTrans" cxnId="{39196C7F-3D9D-4B1C-B43C-9DC43974FD4E}">
      <dgm:prSet/>
      <dgm:spPr/>
      <dgm:t>
        <a:bodyPr/>
        <a:lstStyle/>
        <a:p>
          <a:endParaRPr lang="ru-RU"/>
        </a:p>
      </dgm:t>
    </dgm:pt>
    <dgm:pt modelId="{A382E19B-FC0A-484B-A311-FF67B7CED99B}">
      <dgm:prSet/>
      <dgm:spPr/>
      <dgm:t>
        <a:bodyPr/>
        <a:lstStyle/>
        <a:p>
          <a:endParaRPr lang="ru-RU"/>
        </a:p>
      </dgm:t>
    </dgm:pt>
    <dgm:pt modelId="{EA174DEF-F22A-42A8-B2BD-98A07F41479B}" type="parTrans" cxnId="{271F7881-09AD-4748-BC49-AC13CF72DAB5}">
      <dgm:prSet/>
      <dgm:spPr/>
      <dgm:t>
        <a:bodyPr/>
        <a:lstStyle/>
        <a:p>
          <a:endParaRPr lang="ru-RU"/>
        </a:p>
      </dgm:t>
    </dgm:pt>
    <dgm:pt modelId="{C74C55DC-B843-402C-BD7C-20517A614E98}" type="sibTrans" cxnId="{271F7881-09AD-4748-BC49-AC13CF72DAB5}">
      <dgm:prSet/>
      <dgm:spPr/>
      <dgm:t>
        <a:bodyPr/>
        <a:lstStyle/>
        <a:p>
          <a:endParaRPr lang="ru-RU"/>
        </a:p>
      </dgm:t>
    </dgm:pt>
    <dgm:pt modelId="{BEAA4F57-9D86-49D2-AF51-8B240E1A1036}" type="pres">
      <dgm:prSet presAssocID="{008E0ACC-1694-4364-ACC1-AC009D41DB7E}" presName="compositeShape" presStyleCnt="0">
        <dgm:presLayoutVars>
          <dgm:chMax val="2"/>
          <dgm:dir/>
          <dgm:resizeHandles val="exact"/>
        </dgm:presLayoutVars>
      </dgm:prSet>
      <dgm:spPr/>
    </dgm:pt>
    <dgm:pt modelId="{D70F4C94-83D8-463B-9936-86626C9D41C9}" type="pres">
      <dgm:prSet presAssocID="{008E0ACC-1694-4364-ACC1-AC009D41DB7E}" presName="divider" presStyleLbl="fgShp" presStyleIdx="0" presStyleCnt="1" custScaleX="98222" custScaleY="85322" custLinFactNeighborX="5890" custLinFactNeighborY="-31646"/>
      <dgm:spPr/>
    </dgm:pt>
    <dgm:pt modelId="{693A824E-0BB9-424F-A5C8-887961E1ADC3}" type="pres">
      <dgm:prSet presAssocID="{BEBA036D-1197-476F-8618-46D588EB9A4D}" presName="downArrow" presStyleLbl="node1" presStyleIdx="0" presStyleCnt="2" custScaleX="73030" custScaleY="84705" custLinFactNeighborX="-2525" custLinFactNeighborY="-6645"/>
      <dgm:spPr/>
    </dgm:pt>
    <dgm:pt modelId="{1DDB3285-B906-4985-98A8-AA171AFD6201}" type="pres">
      <dgm:prSet presAssocID="{BEBA036D-1197-476F-8618-46D588EB9A4D}" presName="downArrowText" presStyleLbl="revTx" presStyleIdx="0" presStyleCnt="2" custScaleX="202273" custScaleY="104943">
        <dgm:presLayoutVars>
          <dgm:bulletEnabled val="1"/>
        </dgm:presLayoutVars>
      </dgm:prSet>
      <dgm:spPr/>
    </dgm:pt>
    <dgm:pt modelId="{A75EFBB3-335D-48C2-91C6-D9588A72DF74}" type="pres">
      <dgm:prSet presAssocID="{F70E9090-E376-4EDD-9FFE-25B4C3782C0E}" presName="upArrow" presStyleLbl="node1" presStyleIdx="1" presStyleCnt="2"/>
      <dgm:spPr/>
    </dgm:pt>
    <dgm:pt modelId="{AE4D9069-BA0D-4A9E-9EE1-D3ADBB57CFE0}" type="pres">
      <dgm:prSet presAssocID="{F70E9090-E376-4EDD-9FFE-25B4C3782C0E}" presName="upArrowText" presStyleLbl="revTx" presStyleIdx="1" presStyleCnt="2" custScaleX="194772" custScaleY="183071">
        <dgm:presLayoutVars>
          <dgm:bulletEnabled val="1"/>
        </dgm:presLayoutVars>
      </dgm:prSet>
      <dgm:spPr/>
    </dgm:pt>
  </dgm:ptLst>
  <dgm:cxnLst>
    <dgm:cxn modelId="{19704A34-5A9D-492B-8965-AC319D0E491E}" srcId="{008E0ACC-1694-4364-ACC1-AC009D41DB7E}" destId="{BEBA036D-1197-476F-8618-46D588EB9A4D}" srcOrd="0" destOrd="0" parTransId="{CBFEFBDE-1C9E-4146-9738-48815DC00723}" sibTransId="{23E9E673-C229-4130-BB2E-B5D6259C8BA0}"/>
    <dgm:cxn modelId="{DF3A1464-496E-4889-BBAD-42F85A4992EA}" srcId="{008E0ACC-1694-4364-ACC1-AC009D41DB7E}" destId="{25D2C012-5CF0-4F40-B9D8-5470B3A29499}" srcOrd="2" destOrd="0" parTransId="{03A90767-2B9B-4B69-9418-EB7E2F91F86B}" sibTransId="{B7C01B55-32A9-4E9B-AEFC-99C27340ACCE}"/>
    <dgm:cxn modelId="{D43CDD47-8947-48E2-BE2A-C166F0395834}" type="presOf" srcId="{F70E9090-E376-4EDD-9FFE-25B4C3782C0E}" destId="{AE4D9069-BA0D-4A9E-9EE1-D3ADBB57CFE0}" srcOrd="0" destOrd="0" presId="urn:microsoft.com/office/officeart/2005/8/layout/arrow3"/>
    <dgm:cxn modelId="{39196C7F-3D9D-4B1C-B43C-9DC43974FD4E}" srcId="{008E0ACC-1694-4364-ACC1-AC009D41DB7E}" destId="{087A1395-346E-418D-977E-50611BA1268C}" srcOrd="3" destOrd="0" parTransId="{3FD12DDC-44DE-4690-A0C8-7E7C1B4E102E}" sibTransId="{6AA74170-B911-496A-9007-C0FF1F3B90FC}"/>
    <dgm:cxn modelId="{271F7881-09AD-4748-BC49-AC13CF72DAB5}" srcId="{008E0ACC-1694-4364-ACC1-AC009D41DB7E}" destId="{A382E19B-FC0A-484B-A311-FF67B7CED99B}" srcOrd="4" destOrd="0" parTransId="{EA174DEF-F22A-42A8-B2BD-98A07F41479B}" sibTransId="{C74C55DC-B843-402C-BD7C-20517A614E98}"/>
    <dgm:cxn modelId="{CBAFBF9A-15A8-4BB5-8AAE-1B8CB2B10448}" srcId="{008E0ACC-1694-4364-ACC1-AC009D41DB7E}" destId="{F70E9090-E376-4EDD-9FFE-25B4C3782C0E}" srcOrd="1" destOrd="0" parTransId="{8E597C0C-C1BE-4DF2-9797-4F9A98DAF5B0}" sibTransId="{B4D0E7CB-FC26-406E-AD2A-89C1CDB2EA3F}"/>
    <dgm:cxn modelId="{5F30EDC7-C2E9-45F8-8BB3-0B820B9D5978}" type="presOf" srcId="{008E0ACC-1694-4364-ACC1-AC009D41DB7E}" destId="{BEAA4F57-9D86-49D2-AF51-8B240E1A1036}" srcOrd="0" destOrd="0" presId="urn:microsoft.com/office/officeart/2005/8/layout/arrow3"/>
    <dgm:cxn modelId="{91C0E6CF-17F9-4DAE-A4E5-B04F7364C391}" type="presOf" srcId="{BEBA036D-1197-476F-8618-46D588EB9A4D}" destId="{1DDB3285-B906-4985-98A8-AA171AFD6201}" srcOrd="0" destOrd="0" presId="urn:microsoft.com/office/officeart/2005/8/layout/arrow3"/>
    <dgm:cxn modelId="{08B0A56F-7CAD-4A9D-96CC-BD857B023899}" type="presParOf" srcId="{BEAA4F57-9D86-49D2-AF51-8B240E1A1036}" destId="{D70F4C94-83D8-463B-9936-86626C9D41C9}" srcOrd="0" destOrd="0" presId="urn:microsoft.com/office/officeart/2005/8/layout/arrow3"/>
    <dgm:cxn modelId="{A359A45F-E064-46FE-B7E4-71CBD3806488}" type="presParOf" srcId="{BEAA4F57-9D86-49D2-AF51-8B240E1A1036}" destId="{693A824E-0BB9-424F-A5C8-887961E1ADC3}" srcOrd="1" destOrd="0" presId="urn:microsoft.com/office/officeart/2005/8/layout/arrow3"/>
    <dgm:cxn modelId="{D1165CD4-A7F6-4588-A772-AADF1E665D90}" type="presParOf" srcId="{BEAA4F57-9D86-49D2-AF51-8B240E1A1036}" destId="{1DDB3285-B906-4985-98A8-AA171AFD6201}" srcOrd="2" destOrd="0" presId="urn:microsoft.com/office/officeart/2005/8/layout/arrow3"/>
    <dgm:cxn modelId="{56E298B8-98E5-4D62-B4DC-5D916F0F8CE1}" type="presParOf" srcId="{BEAA4F57-9D86-49D2-AF51-8B240E1A1036}" destId="{A75EFBB3-335D-48C2-91C6-D9588A72DF74}" srcOrd="3" destOrd="0" presId="urn:microsoft.com/office/officeart/2005/8/layout/arrow3"/>
    <dgm:cxn modelId="{AF402987-FFCE-44A3-ACFC-EDF382B687E3}" type="presParOf" srcId="{BEAA4F57-9D86-49D2-AF51-8B240E1A1036}" destId="{AE4D9069-BA0D-4A9E-9EE1-D3ADBB57CFE0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254D499-ACAB-4D6A-9E3D-F71161C320AC}" type="doc">
      <dgm:prSet loTypeId="urn:microsoft.com/office/officeart/2005/8/layout/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F5C7CD4-7149-4255-99CB-DA92ED96983E}">
      <dgm:prSet phldrT="[Текст]" custT="1"/>
      <dgm:spPr/>
      <dgm:t>
        <a:bodyPr/>
        <a:lstStyle/>
        <a:p>
          <a:r>
            <a:rPr lang="uk-UA" sz="4000" b="1" dirty="0">
              <a:solidFill>
                <a:srgbClr val="C00000"/>
              </a:solidFill>
            </a:rPr>
            <a:t>Об’єм</a:t>
          </a:r>
        </a:p>
        <a:p>
          <a:r>
            <a:rPr lang="uk-UA" sz="4000" b="1" dirty="0">
              <a:solidFill>
                <a:srgbClr val="C00000"/>
              </a:solidFill>
            </a:rPr>
            <a:t>(2-3 сторінки)</a:t>
          </a:r>
          <a:endParaRPr lang="ru-RU" sz="4000" b="1" dirty="0">
            <a:solidFill>
              <a:srgbClr val="C00000"/>
            </a:solidFill>
          </a:endParaRPr>
        </a:p>
      </dgm:t>
    </dgm:pt>
    <dgm:pt modelId="{F1249503-2612-469C-9199-F8F226D59794}" type="parTrans" cxnId="{1A14DDF3-8F07-4380-A680-0B95D78CC33C}">
      <dgm:prSet/>
      <dgm:spPr/>
      <dgm:t>
        <a:bodyPr/>
        <a:lstStyle/>
        <a:p>
          <a:endParaRPr lang="ru-RU"/>
        </a:p>
      </dgm:t>
    </dgm:pt>
    <dgm:pt modelId="{B4A7E0D8-453A-4A49-A1FF-50FBC34172FA}" type="sibTrans" cxnId="{1A14DDF3-8F07-4380-A680-0B95D78CC33C}">
      <dgm:prSet/>
      <dgm:spPr/>
      <dgm:t>
        <a:bodyPr/>
        <a:lstStyle/>
        <a:p>
          <a:endParaRPr lang="ru-RU"/>
        </a:p>
      </dgm:t>
    </dgm:pt>
    <dgm:pt modelId="{86028E46-F107-4560-A995-7552FDC0DDF4}">
      <dgm:prSet phldrT="[Текст]" custT="1"/>
      <dgm:spPr/>
      <dgm:t>
        <a:bodyPr/>
        <a:lstStyle/>
        <a:p>
          <a:r>
            <a:rPr lang="uk-UA" sz="4400" b="1" dirty="0">
              <a:highlight>
                <a:srgbClr val="800000"/>
              </a:highlight>
            </a:rPr>
            <a:t>Основні складові</a:t>
          </a:r>
          <a:endParaRPr lang="ru-RU" sz="4400" b="1" dirty="0">
            <a:highlight>
              <a:srgbClr val="800000"/>
            </a:highlight>
          </a:endParaRPr>
        </a:p>
      </dgm:t>
    </dgm:pt>
    <dgm:pt modelId="{486EDB96-ED26-4BF1-B3C9-024BA7943052}" type="parTrans" cxnId="{C269F741-E25E-400A-9BFF-1E363ACC777F}">
      <dgm:prSet/>
      <dgm:spPr/>
      <dgm:t>
        <a:bodyPr/>
        <a:lstStyle/>
        <a:p>
          <a:endParaRPr lang="ru-RU"/>
        </a:p>
      </dgm:t>
    </dgm:pt>
    <dgm:pt modelId="{3E3388B1-75F7-4331-83A1-B4C68EE54D81}" type="sibTrans" cxnId="{C269F741-E25E-400A-9BFF-1E363ACC777F}">
      <dgm:prSet/>
      <dgm:spPr/>
      <dgm:t>
        <a:bodyPr/>
        <a:lstStyle/>
        <a:p>
          <a:endParaRPr lang="ru-RU"/>
        </a:p>
      </dgm:t>
    </dgm:pt>
    <dgm:pt modelId="{6C233CEC-6182-4961-9416-7B3311B08DBC}">
      <dgm:prSet phldrT="[Текст]" custT="1"/>
      <dgm:spPr/>
      <dgm:t>
        <a:bodyPr/>
        <a:lstStyle/>
        <a:p>
          <a:r>
            <a:rPr lang="uk-UA" sz="4400" b="1" dirty="0">
              <a:highlight>
                <a:srgbClr val="000080"/>
              </a:highlight>
            </a:rPr>
            <a:t>Грамотність</a:t>
          </a:r>
          <a:endParaRPr lang="ru-RU" sz="4400" b="1" dirty="0">
            <a:highlight>
              <a:srgbClr val="000080"/>
            </a:highlight>
          </a:endParaRPr>
        </a:p>
      </dgm:t>
    </dgm:pt>
    <dgm:pt modelId="{1BE49101-DB14-46FE-A0D8-68FAEB3CC474}" type="parTrans" cxnId="{1A04EDF4-5A84-4C49-AE86-B296DFF738FC}">
      <dgm:prSet/>
      <dgm:spPr/>
      <dgm:t>
        <a:bodyPr/>
        <a:lstStyle/>
        <a:p>
          <a:endParaRPr lang="ru-RU"/>
        </a:p>
      </dgm:t>
    </dgm:pt>
    <dgm:pt modelId="{E804F032-6F21-49E0-BEE0-BF881204D626}" type="sibTrans" cxnId="{1A04EDF4-5A84-4C49-AE86-B296DFF738FC}">
      <dgm:prSet/>
      <dgm:spPr/>
      <dgm:t>
        <a:bodyPr/>
        <a:lstStyle/>
        <a:p>
          <a:endParaRPr lang="ru-RU"/>
        </a:p>
      </dgm:t>
    </dgm:pt>
    <dgm:pt modelId="{69ECCA23-5742-4E72-8321-94335872F961}">
      <dgm:prSet phldrT="[Текст]"/>
      <dgm:spPr/>
      <dgm:t>
        <a:bodyPr/>
        <a:lstStyle/>
        <a:p>
          <a:r>
            <a:rPr lang="uk-UA" b="1" dirty="0">
              <a:solidFill>
                <a:srgbClr val="FFFF00"/>
              </a:solidFill>
              <a:highlight>
                <a:srgbClr val="FF0000"/>
              </a:highlight>
            </a:rPr>
            <a:t>Загальні висновки</a:t>
          </a:r>
        </a:p>
        <a:p>
          <a:r>
            <a:rPr lang="uk-UA" b="1" dirty="0">
              <a:solidFill>
                <a:srgbClr val="FFFF00"/>
              </a:solidFill>
              <a:highlight>
                <a:srgbClr val="FF0000"/>
              </a:highlight>
            </a:rPr>
            <a:t>(прикладний характер)</a:t>
          </a:r>
          <a:endParaRPr lang="ru-RU" b="1" dirty="0">
            <a:solidFill>
              <a:srgbClr val="FFFF00"/>
            </a:solidFill>
            <a:highlight>
              <a:srgbClr val="FF0000"/>
            </a:highlight>
          </a:endParaRPr>
        </a:p>
      </dgm:t>
    </dgm:pt>
    <dgm:pt modelId="{D2BBA6FA-A087-4201-9620-DDA1F8C1F9BE}" type="parTrans" cxnId="{910DC787-94E0-4182-A2A2-4235422389E5}">
      <dgm:prSet/>
      <dgm:spPr/>
      <dgm:t>
        <a:bodyPr/>
        <a:lstStyle/>
        <a:p>
          <a:endParaRPr lang="ru-RU"/>
        </a:p>
      </dgm:t>
    </dgm:pt>
    <dgm:pt modelId="{42CB1343-9618-4DD0-BAA3-ECD39C5FAA23}" type="sibTrans" cxnId="{910DC787-94E0-4182-A2A2-4235422389E5}">
      <dgm:prSet/>
      <dgm:spPr/>
      <dgm:t>
        <a:bodyPr/>
        <a:lstStyle/>
        <a:p>
          <a:endParaRPr lang="ru-RU"/>
        </a:p>
      </dgm:t>
    </dgm:pt>
    <dgm:pt modelId="{B9C3CB25-9786-4319-A255-20FDB6FB594D}" type="pres">
      <dgm:prSet presAssocID="{9254D499-ACAB-4D6A-9E3D-F71161C320AC}" presName="diagram" presStyleCnt="0">
        <dgm:presLayoutVars>
          <dgm:dir/>
          <dgm:resizeHandles val="exact"/>
        </dgm:presLayoutVars>
      </dgm:prSet>
      <dgm:spPr/>
    </dgm:pt>
    <dgm:pt modelId="{AFB6216E-9A01-4890-A3FB-5E8120918128}" type="pres">
      <dgm:prSet presAssocID="{9F5C7CD4-7149-4255-99CB-DA92ED96983E}" presName="node" presStyleLbl="node1" presStyleIdx="0" presStyleCnt="4" custScaleX="153055" custScaleY="124246">
        <dgm:presLayoutVars>
          <dgm:bulletEnabled val="1"/>
        </dgm:presLayoutVars>
      </dgm:prSet>
      <dgm:spPr/>
    </dgm:pt>
    <dgm:pt modelId="{F19DE6F0-6B21-4034-8606-CAA8EEF32696}" type="pres">
      <dgm:prSet presAssocID="{B4A7E0D8-453A-4A49-A1FF-50FBC34172FA}" presName="sibTrans" presStyleLbl="sibTrans2D1" presStyleIdx="0" presStyleCnt="3"/>
      <dgm:spPr/>
    </dgm:pt>
    <dgm:pt modelId="{F19F37EF-62C0-49F2-9E7B-93705ECE0CA0}" type="pres">
      <dgm:prSet presAssocID="{B4A7E0D8-453A-4A49-A1FF-50FBC34172FA}" presName="connectorText" presStyleLbl="sibTrans2D1" presStyleIdx="0" presStyleCnt="3"/>
      <dgm:spPr/>
    </dgm:pt>
    <dgm:pt modelId="{1B6EE767-4169-43B7-8366-3FADBCA179CA}" type="pres">
      <dgm:prSet presAssocID="{86028E46-F107-4560-A995-7552FDC0DDF4}" presName="node" presStyleLbl="node1" presStyleIdx="1" presStyleCnt="4" custScaleX="131822" custScaleY="125668">
        <dgm:presLayoutVars>
          <dgm:bulletEnabled val="1"/>
        </dgm:presLayoutVars>
      </dgm:prSet>
      <dgm:spPr/>
    </dgm:pt>
    <dgm:pt modelId="{BDEAF040-AE7F-4B68-9609-74977FD2AD3B}" type="pres">
      <dgm:prSet presAssocID="{3E3388B1-75F7-4331-83A1-B4C68EE54D81}" presName="sibTrans" presStyleLbl="sibTrans2D1" presStyleIdx="1" presStyleCnt="3"/>
      <dgm:spPr/>
    </dgm:pt>
    <dgm:pt modelId="{DD086FE6-C005-4CAC-8299-9AA943B5AC67}" type="pres">
      <dgm:prSet presAssocID="{3E3388B1-75F7-4331-83A1-B4C68EE54D81}" presName="connectorText" presStyleLbl="sibTrans2D1" presStyleIdx="1" presStyleCnt="3"/>
      <dgm:spPr/>
    </dgm:pt>
    <dgm:pt modelId="{D897BCE9-D5BA-454F-8969-DDE2D7191457}" type="pres">
      <dgm:prSet presAssocID="{6C233CEC-6182-4961-9416-7B3311B08DBC}" presName="node" presStyleLbl="node1" presStyleIdx="2" presStyleCnt="4" custScaleX="130390" custScaleY="116936" custLinFactNeighborY="-7244">
        <dgm:presLayoutVars>
          <dgm:bulletEnabled val="1"/>
        </dgm:presLayoutVars>
      </dgm:prSet>
      <dgm:spPr/>
    </dgm:pt>
    <dgm:pt modelId="{D4AB0E5B-2C8D-4E06-8B90-E00E91652AC8}" type="pres">
      <dgm:prSet presAssocID="{E804F032-6F21-49E0-BEE0-BF881204D626}" presName="sibTrans" presStyleLbl="sibTrans2D1" presStyleIdx="2" presStyleCnt="3"/>
      <dgm:spPr/>
    </dgm:pt>
    <dgm:pt modelId="{CED595BF-C9EC-4431-B5C4-BA2E4FA6B279}" type="pres">
      <dgm:prSet presAssocID="{E804F032-6F21-49E0-BEE0-BF881204D626}" presName="connectorText" presStyleLbl="sibTrans2D1" presStyleIdx="2" presStyleCnt="3"/>
      <dgm:spPr/>
    </dgm:pt>
    <dgm:pt modelId="{C0D1A0C9-89D3-4B19-BB17-D98F49D32557}" type="pres">
      <dgm:prSet presAssocID="{69ECCA23-5742-4E72-8321-94335872F961}" presName="node" presStyleLbl="node1" presStyleIdx="3" presStyleCnt="4" custScaleX="138979" custScaleY="120362" custLinFactNeighborY="-7244">
        <dgm:presLayoutVars>
          <dgm:bulletEnabled val="1"/>
        </dgm:presLayoutVars>
      </dgm:prSet>
      <dgm:spPr/>
    </dgm:pt>
  </dgm:ptLst>
  <dgm:cxnLst>
    <dgm:cxn modelId="{C269F741-E25E-400A-9BFF-1E363ACC777F}" srcId="{9254D499-ACAB-4D6A-9E3D-F71161C320AC}" destId="{86028E46-F107-4560-A995-7552FDC0DDF4}" srcOrd="1" destOrd="0" parTransId="{486EDB96-ED26-4BF1-B3C9-024BA7943052}" sibTransId="{3E3388B1-75F7-4331-83A1-B4C68EE54D81}"/>
    <dgm:cxn modelId="{F4A5F741-7392-4DC8-A3DF-227A215B78FA}" type="presOf" srcId="{9254D499-ACAB-4D6A-9E3D-F71161C320AC}" destId="{B9C3CB25-9786-4319-A255-20FDB6FB594D}" srcOrd="0" destOrd="0" presId="urn:microsoft.com/office/officeart/2005/8/layout/process5"/>
    <dgm:cxn modelId="{3DF21548-33B7-4AC6-A690-6AEF47A73350}" type="presOf" srcId="{6C233CEC-6182-4961-9416-7B3311B08DBC}" destId="{D897BCE9-D5BA-454F-8969-DDE2D7191457}" srcOrd="0" destOrd="0" presId="urn:microsoft.com/office/officeart/2005/8/layout/process5"/>
    <dgm:cxn modelId="{209AC74F-F352-45F3-963C-C8AD08160C6B}" type="presOf" srcId="{69ECCA23-5742-4E72-8321-94335872F961}" destId="{C0D1A0C9-89D3-4B19-BB17-D98F49D32557}" srcOrd="0" destOrd="0" presId="urn:microsoft.com/office/officeart/2005/8/layout/process5"/>
    <dgm:cxn modelId="{B71BC751-8AC2-4FA6-849C-C2024FB4E62E}" type="presOf" srcId="{3E3388B1-75F7-4331-83A1-B4C68EE54D81}" destId="{DD086FE6-C005-4CAC-8299-9AA943B5AC67}" srcOrd="1" destOrd="0" presId="urn:microsoft.com/office/officeart/2005/8/layout/process5"/>
    <dgm:cxn modelId="{10F24256-6C64-4DA7-B2E7-A09A4AC2F479}" type="presOf" srcId="{E804F032-6F21-49E0-BEE0-BF881204D626}" destId="{CED595BF-C9EC-4431-B5C4-BA2E4FA6B279}" srcOrd="1" destOrd="0" presId="urn:microsoft.com/office/officeart/2005/8/layout/process5"/>
    <dgm:cxn modelId="{159E0381-50E2-414A-81DD-165D60B5F6A4}" type="presOf" srcId="{E804F032-6F21-49E0-BEE0-BF881204D626}" destId="{D4AB0E5B-2C8D-4E06-8B90-E00E91652AC8}" srcOrd="0" destOrd="0" presId="urn:microsoft.com/office/officeart/2005/8/layout/process5"/>
    <dgm:cxn modelId="{910DC787-94E0-4182-A2A2-4235422389E5}" srcId="{9254D499-ACAB-4D6A-9E3D-F71161C320AC}" destId="{69ECCA23-5742-4E72-8321-94335872F961}" srcOrd="3" destOrd="0" parTransId="{D2BBA6FA-A087-4201-9620-DDA1F8C1F9BE}" sibTransId="{42CB1343-9618-4DD0-BAA3-ECD39C5FAA23}"/>
    <dgm:cxn modelId="{09FF688C-04CB-418F-A3D1-A954BB6465CA}" type="presOf" srcId="{86028E46-F107-4560-A995-7552FDC0DDF4}" destId="{1B6EE767-4169-43B7-8366-3FADBCA179CA}" srcOrd="0" destOrd="0" presId="urn:microsoft.com/office/officeart/2005/8/layout/process5"/>
    <dgm:cxn modelId="{5819E191-1434-4870-AC07-974249D41873}" type="presOf" srcId="{B4A7E0D8-453A-4A49-A1FF-50FBC34172FA}" destId="{F19F37EF-62C0-49F2-9E7B-93705ECE0CA0}" srcOrd="1" destOrd="0" presId="urn:microsoft.com/office/officeart/2005/8/layout/process5"/>
    <dgm:cxn modelId="{87A64DAE-04BB-4E25-BB77-ABFDD07C87B7}" type="presOf" srcId="{3E3388B1-75F7-4331-83A1-B4C68EE54D81}" destId="{BDEAF040-AE7F-4B68-9609-74977FD2AD3B}" srcOrd="0" destOrd="0" presId="urn:microsoft.com/office/officeart/2005/8/layout/process5"/>
    <dgm:cxn modelId="{E068D9B1-D48C-4368-82F6-DBE4968BE2B7}" type="presOf" srcId="{B4A7E0D8-453A-4A49-A1FF-50FBC34172FA}" destId="{F19DE6F0-6B21-4034-8606-CAA8EEF32696}" srcOrd="0" destOrd="0" presId="urn:microsoft.com/office/officeart/2005/8/layout/process5"/>
    <dgm:cxn modelId="{81B42BB2-68B8-4375-AC31-EECC678FF759}" type="presOf" srcId="{9F5C7CD4-7149-4255-99CB-DA92ED96983E}" destId="{AFB6216E-9A01-4890-A3FB-5E8120918128}" srcOrd="0" destOrd="0" presId="urn:microsoft.com/office/officeart/2005/8/layout/process5"/>
    <dgm:cxn modelId="{1A14DDF3-8F07-4380-A680-0B95D78CC33C}" srcId="{9254D499-ACAB-4D6A-9E3D-F71161C320AC}" destId="{9F5C7CD4-7149-4255-99CB-DA92ED96983E}" srcOrd="0" destOrd="0" parTransId="{F1249503-2612-469C-9199-F8F226D59794}" sibTransId="{B4A7E0D8-453A-4A49-A1FF-50FBC34172FA}"/>
    <dgm:cxn modelId="{1A04EDF4-5A84-4C49-AE86-B296DFF738FC}" srcId="{9254D499-ACAB-4D6A-9E3D-F71161C320AC}" destId="{6C233CEC-6182-4961-9416-7B3311B08DBC}" srcOrd="2" destOrd="0" parTransId="{1BE49101-DB14-46FE-A0D8-68FAEB3CC474}" sibTransId="{E804F032-6F21-49E0-BEE0-BF881204D626}"/>
    <dgm:cxn modelId="{D1269A5B-1B9B-410E-845C-720A2B05B66F}" type="presParOf" srcId="{B9C3CB25-9786-4319-A255-20FDB6FB594D}" destId="{AFB6216E-9A01-4890-A3FB-5E8120918128}" srcOrd="0" destOrd="0" presId="urn:microsoft.com/office/officeart/2005/8/layout/process5"/>
    <dgm:cxn modelId="{82E3FA88-91E7-43EC-B433-24856D3EF60A}" type="presParOf" srcId="{B9C3CB25-9786-4319-A255-20FDB6FB594D}" destId="{F19DE6F0-6B21-4034-8606-CAA8EEF32696}" srcOrd="1" destOrd="0" presId="urn:microsoft.com/office/officeart/2005/8/layout/process5"/>
    <dgm:cxn modelId="{8C004C81-F7B9-4CFB-A04A-2450FCAB7932}" type="presParOf" srcId="{F19DE6F0-6B21-4034-8606-CAA8EEF32696}" destId="{F19F37EF-62C0-49F2-9E7B-93705ECE0CA0}" srcOrd="0" destOrd="0" presId="urn:microsoft.com/office/officeart/2005/8/layout/process5"/>
    <dgm:cxn modelId="{5A0109E7-522B-448F-89EF-0EDF42C58772}" type="presParOf" srcId="{B9C3CB25-9786-4319-A255-20FDB6FB594D}" destId="{1B6EE767-4169-43B7-8366-3FADBCA179CA}" srcOrd="2" destOrd="0" presId="urn:microsoft.com/office/officeart/2005/8/layout/process5"/>
    <dgm:cxn modelId="{BC3E48CC-EBC2-4336-BED6-B2D0AB0BDFBA}" type="presParOf" srcId="{B9C3CB25-9786-4319-A255-20FDB6FB594D}" destId="{BDEAF040-AE7F-4B68-9609-74977FD2AD3B}" srcOrd="3" destOrd="0" presId="urn:microsoft.com/office/officeart/2005/8/layout/process5"/>
    <dgm:cxn modelId="{188B02F1-3716-4F89-BC18-989DEFD64D73}" type="presParOf" srcId="{BDEAF040-AE7F-4B68-9609-74977FD2AD3B}" destId="{DD086FE6-C005-4CAC-8299-9AA943B5AC67}" srcOrd="0" destOrd="0" presId="urn:microsoft.com/office/officeart/2005/8/layout/process5"/>
    <dgm:cxn modelId="{7A657A29-6987-439C-B293-EF1675259361}" type="presParOf" srcId="{B9C3CB25-9786-4319-A255-20FDB6FB594D}" destId="{D897BCE9-D5BA-454F-8969-DDE2D7191457}" srcOrd="4" destOrd="0" presId="urn:microsoft.com/office/officeart/2005/8/layout/process5"/>
    <dgm:cxn modelId="{1AF970D0-6DC7-4E7A-9A2B-6602A924DB15}" type="presParOf" srcId="{B9C3CB25-9786-4319-A255-20FDB6FB594D}" destId="{D4AB0E5B-2C8D-4E06-8B90-E00E91652AC8}" srcOrd="5" destOrd="0" presId="urn:microsoft.com/office/officeart/2005/8/layout/process5"/>
    <dgm:cxn modelId="{E7D81545-CF32-43F8-B348-54EB362C1A8E}" type="presParOf" srcId="{D4AB0E5B-2C8D-4E06-8B90-E00E91652AC8}" destId="{CED595BF-C9EC-4431-B5C4-BA2E4FA6B279}" srcOrd="0" destOrd="0" presId="urn:microsoft.com/office/officeart/2005/8/layout/process5"/>
    <dgm:cxn modelId="{39292FA6-68A3-4DB1-A38A-A855C481F418}" type="presParOf" srcId="{B9C3CB25-9786-4319-A255-20FDB6FB594D}" destId="{C0D1A0C9-89D3-4B19-BB17-D98F49D32557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254D499-ACAB-4D6A-9E3D-F71161C320AC}" type="doc">
      <dgm:prSet loTypeId="urn:microsoft.com/office/officeart/2005/8/layout/hProcess9" loCatId="process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F5C7CD4-7149-4255-99CB-DA92ED96983E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uk-UA" sz="3200" b="1" dirty="0">
              <a:solidFill>
                <a:srgbClr val="FF0000"/>
              </a:solidFill>
            </a:rPr>
            <a:t>Відповідність</a:t>
          </a:r>
        </a:p>
        <a:p>
          <a:pPr>
            <a:lnSpc>
              <a:spcPct val="100000"/>
            </a:lnSpc>
          </a:pPr>
          <a:r>
            <a:rPr lang="uk-UA" sz="3200" b="1" dirty="0">
              <a:solidFill>
                <a:srgbClr val="FF0000"/>
              </a:solidFill>
            </a:rPr>
            <a:t>теми</a:t>
          </a:r>
          <a:endParaRPr lang="ru-RU" sz="3200" b="1" dirty="0">
            <a:solidFill>
              <a:srgbClr val="FF0000"/>
            </a:solidFill>
          </a:endParaRPr>
        </a:p>
      </dgm:t>
    </dgm:pt>
    <dgm:pt modelId="{F1249503-2612-469C-9199-F8F226D59794}" type="parTrans" cxnId="{1A14DDF3-8F07-4380-A680-0B95D78CC33C}">
      <dgm:prSet/>
      <dgm:spPr/>
      <dgm:t>
        <a:bodyPr/>
        <a:lstStyle/>
        <a:p>
          <a:endParaRPr lang="ru-RU"/>
        </a:p>
      </dgm:t>
    </dgm:pt>
    <dgm:pt modelId="{B4A7E0D8-453A-4A49-A1FF-50FBC34172FA}" type="sibTrans" cxnId="{1A14DDF3-8F07-4380-A680-0B95D78CC33C}">
      <dgm:prSet/>
      <dgm:spPr/>
      <dgm:t>
        <a:bodyPr/>
        <a:lstStyle/>
        <a:p>
          <a:endParaRPr lang="ru-RU"/>
        </a:p>
      </dgm:t>
    </dgm:pt>
    <dgm:pt modelId="{86028E46-F107-4560-A995-7552FDC0DDF4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uk-UA" sz="2800" b="1" dirty="0"/>
            <a:t>Структура</a:t>
          </a:r>
        </a:p>
      </dgm:t>
    </dgm:pt>
    <dgm:pt modelId="{486EDB96-ED26-4BF1-B3C9-024BA7943052}" type="parTrans" cxnId="{C269F741-E25E-400A-9BFF-1E363ACC777F}">
      <dgm:prSet/>
      <dgm:spPr/>
      <dgm:t>
        <a:bodyPr/>
        <a:lstStyle/>
        <a:p>
          <a:endParaRPr lang="ru-RU"/>
        </a:p>
      </dgm:t>
    </dgm:pt>
    <dgm:pt modelId="{3E3388B1-75F7-4331-83A1-B4C68EE54D81}" type="sibTrans" cxnId="{C269F741-E25E-400A-9BFF-1E363ACC777F}">
      <dgm:prSet/>
      <dgm:spPr/>
      <dgm:t>
        <a:bodyPr/>
        <a:lstStyle/>
        <a:p>
          <a:endParaRPr lang="ru-RU"/>
        </a:p>
      </dgm:t>
    </dgm:pt>
    <dgm:pt modelId="{6C233CEC-6182-4961-9416-7B3311B08DBC}">
      <dgm:prSet phldrT="[Текст]"/>
      <dgm:spPr/>
      <dgm:t>
        <a:bodyPr/>
        <a:lstStyle/>
        <a:p>
          <a:r>
            <a:rPr lang="uk-UA" b="1" dirty="0">
              <a:latin typeface="Comic Sans MS" panose="030F0702030302020204" pitchFamily="66" charset="0"/>
            </a:rPr>
            <a:t>Тематика (відповідність фото- і відеоматеріалів), (якщо не свої, то вказується посилання на ці матеріали)  </a:t>
          </a:r>
          <a:endParaRPr lang="ru-RU" b="1" dirty="0">
            <a:latin typeface="Comic Sans MS" panose="030F0702030302020204" pitchFamily="66" charset="0"/>
          </a:endParaRPr>
        </a:p>
      </dgm:t>
    </dgm:pt>
    <dgm:pt modelId="{1BE49101-DB14-46FE-A0D8-68FAEB3CC474}" type="parTrans" cxnId="{1A04EDF4-5A84-4C49-AE86-B296DFF738FC}">
      <dgm:prSet/>
      <dgm:spPr/>
      <dgm:t>
        <a:bodyPr/>
        <a:lstStyle/>
        <a:p>
          <a:endParaRPr lang="ru-RU"/>
        </a:p>
      </dgm:t>
    </dgm:pt>
    <dgm:pt modelId="{E804F032-6F21-49E0-BEE0-BF881204D626}" type="sibTrans" cxnId="{1A04EDF4-5A84-4C49-AE86-B296DFF738FC}">
      <dgm:prSet/>
      <dgm:spPr/>
      <dgm:t>
        <a:bodyPr/>
        <a:lstStyle/>
        <a:p>
          <a:endParaRPr lang="ru-RU"/>
        </a:p>
      </dgm:t>
    </dgm:pt>
    <dgm:pt modelId="{F1EBA3AF-C695-4066-B908-BA855757D620}">
      <dgm:prSet custT="1"/>
      <dgm:spPr/>
      <dgm:t>
        <a:bodyPr/>
        <a:lstStyle/>
        <a:p>
          <a:endParaRPr lang="uk-UA" sz="2400" b="1" dirty="0">
            <a:latin typeface="Comic Sans MS" panose="030F0702030302020204" pitchFamily="66" charset="0"/>
          </a:endParaRPr>
        </a:p>
        <a:p>
          <a:r>
            <a:rPr lang="uk-UA" sz="2200" b="1" dirty="0">
              <a:latin typeface="Comic Sans MS" panose="030F0702030302020204" pitchFamily="66" charset="0"/>
            </a:rPr>
            <a:t>Академічна доброчесність</a:t>
          </a:r>
        </a:p>
        <a:p>
          <a:r>
            <a:rPr lang="uk-UA" sz="2200" b="1" dirty="0">
              <a:latin typeface="Comic Sans MS" panose="030F0702030302020204" pitchFamily="66" charset="0"/>
            </a:rPr>
            <a:t>(не містять плагіат, навіть свій), ШІ</a:t>
          </a:r>
        </a:p>
        <a:p>
          <a:endParaRPr lang="ru-RU" sz="2800" b="1" dirty="0">
            <a:latin typeface="Comic Sans MS" panose="030F0702030302020204" pitchFamily="66" charset="0"/>
          </a:endParaRPr>
        </a:p>
      </dgm:t>
    </dgm:pt>
    <dgm:pt modelId="{348915DA-84E0-43B8-A856-71F2E8BED131}" type="parTrans" cxnId="{87B3908E-B6D0-48FE-8C5B-F2841D606EB9}">
      <dgm:prSet/>
      <dgm:spPr/>
      <dgm:t>
        <a:bodyPr/>
        <a:lstStyle/>
        <a:p>
          <a:endParaRPr lang="ru-RU"/>
        </a:p>
      </dgm:t>
    </dgm:pt>
    <dgm:pt modelId="{76627712-C737-41F8-9AF1-06454A55E21E}" type="sibTrans" cxnId="{87B3908E-B6D0-48FE-8C5B-F2841D606EB9}">
      <dgm:prSet/>
      <dgm:spPr/>
      <dgm:t>
        <a:bodyPr/>
        <a:lstStyle/>
        <a:p>
          <a:endParaRPr lang="ru-RU"/>
        </a:p>
      </dgm:t>
    </dgm:pt>
    <dgm:pt modelId="{DC482A0F-D22B-4677-B118-A60C8A336EAE}" type="pres">
      <dgm:prSet presAssocID="{9254D499-ACAB-4D6A-9E3D-F71161C320AC}" presName="CompostProcess" presStyleCnt="0">
        <dgm:presLayoutVars>
          <dgm:dir/>
          <dgm:resizeHandles val="exact"/>
        </dgm:presLayoutVars>
      </dgm:prSet>
      <dgm:spPr/>
    </dgm:pt>
    <dgm:pt modelId="{692A889B-A442-43FD-9FBB-1ADF09EBD937}" type="pres">
      <dgm:prSet presAssocID="{9254D499-ACAB-4D6A-9E3D-F71161C320AC}" presName="arrow" presStyleLbl="bgShp" presStyleIdx="0" presStyleCnt="1" custScaleX="117288"/>
      <dgm:spPr/>
    </dgm:pt>
    <dgm:pt modelId="{BCE4F806-3BD0-475A-A442-875421BD1F4A}" type="pres">
      <dgm:prSet presAssocID="{9254D499-ACAB-4D6A-9E3D-F71161C320AC}" presName="linearProcess" presStyleCnt="0"/>
      <dgm:spPr/>
    </dgm:pt>
    <dgm:pt modelId="{6ECE7416-F5A1-439C-A2C0-B9D9E5C619BA}" type="pres">
      <dgm:prSet presAssocID="{9F5C7CD4-7149-4255-99CB-DA92ED96983E}" presName="textNode" presStyleLbl="node1" presStyleIdx="0" presStyleCnt="4" custScaleX="75109" custScaleY="141688">
        <dgm:presLayoutVars>
          <dgm:bulletEnabled val="1"/>
        </dgm:presLayoutVars>
      </dgm:prSet>
      <dgm:spPr/>
    </dgm:pt>
    <dgm:pt modelId="{42DF2541-17C4-4296-85FF-C8F76A108B65}" type="pres">
      <dgm:prSet presAssocID="{B4A7E0D8-453A-4A49-A1FF-50FBC34172FA}" presName="sibTrans" presStyleCnt="0"/>
      <dgm:spPr/>
    </dgm:pt>
    <dgm:pt modelId="{AA6B9F3D-D4C6-4BF1-B3BC-20ADDDC6478F}" type="pres">
      <dgm:prSet presAssocID="{86028E46-F107-4560-A995-7552FDC0DDF4}" presName="textNode" presStyleLbl="node1" presStyleIdx="1" presStyleCnt="4" custScaleX="68636" custScaleY="141688">
        <dgm:presLayoutVars>
          <dgm:bulletEnabled val="1"/>
        </dgm:presLayoutVars>
      </dgm:prSet>
      <dgm:spPr/>
    </dgm:pt>
    <dgm:pt modelId="{ED22C68C-2B9B-4BE0-B15C-22E01E1CCF43}" type="pres">
      <dgm:prSet presAssocID="{3E3388B1-75F7-4331-83A1-B4C68EE54D81}" presName="sibTrans" presStyleCnt="0"/>
      <dgm:spPr/>
    </dgm:pt>
    <dgm:pt modelId="{A3DE28A2-981A-49AB-9381-C80D4FC61CD3}" type="pres">
      <dgm:prSet presAssocID="{F1EBA3AF-C695-4066-B908-BA855757D620}" presName="textNode" presStyleLbl="node1" presStyleIdx="2" presStyleCnt="4" custScaleX="57535" custScaleY="140848">
        <dgm:presLayoutVars>
          <dgm:bulletEnabled val="1"/>
        </dgm:presLayoutVars>
      </dgm:prSet>
      <dgm:spPr/>
    </dgm:pt>
    <dgm:pt modelId="{960EAD99-0AD3-4DD6-BE72-DB1BC52579B0}" type="pres">
      <dgm:prSet presAssocID="{76627712-C737-41F8-9AF1-06454A55E21E}" presName="sibTrans" presStyleCnt="0"/>
      <dgm:spPr/>
    </dgm:pt>
    <dgm:pt modelId="{76711279-5741-42B3-B319-08D52E955143}" type="pres">
      <dgm:prSet presAssocID="{6C233CEC-6182-4961-9416-7B3311B08DBC}" presName="textNode" presStyleLbl="node1" presStyleIdx="3" presStyleCnt="4" custScaleX="66385" custScaleY="137910">
        <dgm:presLayoutVars>
          <dgm:bulletEnabled val="1"/>
        </dgm:presLayoutVars>
      </dgm:prSet>
      <dgm:spPr/>
    </dgm:pt>
  </dgm:ptLst>
  <dgm:cxnLst>
    <dgm:cxn modelId="{CBDD3A2E-BACC-4534-978F-EA4FC62187C1}" type="presOf" srcId="{F1EBA3AF-C695-4066-B908-BA855757D620}" destId="{A3DE28A2-981A-49AB-9381-C80D4FC61CD3}" srcOrd="0" destOrd="0" presId="urn:microsoft.com/office/officeart/2005/8/layout/hProcess9"/>
    <dgm:cxn modelId="{F8CBCE2E-2431-4F0A-8A6C-11170FEAEA5D}" type="presOf" srcId="{6C233CEC-6182-4961-9416-7B3311B08DBC}" destId="{76711279-5741-42B3-B319-08D52E955143}" srcOrd="0" destOrd="0" presId="urn:microsoft.com/office/officeart/2005/8/layout/hProcess9"/>
    <dgm:cxn modelId="{C269F741-E25E-400A-9BFF-1E363ACC777F}" srcId="{9254D499-ACAB-4D6A-9E3D-F71161C320AC}" destId="{86028E46-F107-4560-A995-7552FDC0DDF4}" srcOrd="1" destOrd="0" parTransId="{486EDB96-ED26-4BF1-B3C9-024BA7943052}" sibTransId="{3E3388B1-75F7-4331-83A1-B4C68EE54D81}"/>
    <dgm:cxn modelId="{0C7E0E77-FCB4-4B44-9942-1C05ACCE8460}" type="presOf" srcId="{86028E46-F107-4560-A995-7552FDC0DDF4}" destId="{AA6B9F3D-D4C6-4BF1-B3BC-20ADDDC6478F}" srcOrd="0" destOrd="0" presId="urn:microsoft.com/office/officeart/2005/8/layout/hProcess9"/>
    <dgm:cxn modelId="{87B3908E-B6D0-48FE-8C5B-F2841D606EB9}" srcId="{9254D499-ACAB-4D6A-9E3D-F71161C320AC}" destId="{F1EBA3AF-C695-4066-B908-BA855757D620}" srcOrd="2" destOrd="0" parTransId="{348915DA-84E0-43B8-A856-71F2E8BED131}" sibTransId="{76627712-C737-41F8-9AF1-06454A55E21E}"/>
    <dgm:cxn modelId="{83414898-BA51-4B3B-9AFE-3AD12F04175E}" type="presOf" srcId="{9254D499-ACAB-4D6A-9E3D-F71161C320AC}" destId="{DC482A0F-D22B-4677-B118-A60C8A336EAE}" srcOrd="0" destOrd="0" presId="urn:microsoft.com/office/officeart/2005/8/layout/hProcess9"/>
    <dgm:cxn modelId="{344F5AA0-3359-4FC6-986D-B557C4A0330E}" type="presOf" srcId="{9F5C7CD4-7149-4255-99CB-DA92ED96983E}" destId="{6ECE7416-F5A1-439C-A2C0-B9D9E5C619BA}" srcOrd="0" destOrd="0" presId="urn:microsoft.com/office/officeart/2005/8/layout/hProcess9"/>
    <dgm:cxn modelId="{1A14DDF3-8F07-4380-A680-0B95D78CC33C}" srcId="{9254D499-ACAB-4D6A-9E3D-F71161C320AC}" destId="{9F5C7CD4-7149-4255-99CB-DA92ED96983E}" srcOrd="0" destOrd="0" parTransId="{F1249503-2612-469C-9199-F8F226D59794}" sibTransId="{B4A7E0D8-453A-4A49-A1FF-50FBC34172FA}"/>
    <dgm:cxn modelId="{1A04EDF4-5A84-4C49-AE86-B296DFF738FC}" srcId="{9254D499-ACAB-4D6A-9E3D-F71161C320AC}" destId="{6C233CEC-6182-4961-9416-7B3311B08DBC}" srcOrd="3" destOrd="0" parTransId="{1BE49101-DB14-46FE-A0D8-68FAEB3CC474}" sibTransId="{E804F032-6F21-49E0-BEE0-BF881204D626}"/>
    <dgm:cxn modelId="{1F7AA2DD-D92E-46DA-8DA8-78CDB0225596}" type="presParOf" srcId="{DC482A0F-D22B-4677-B118-A60C8A336EAE}" destId="{692A889B-A442-43FD-9FBB-1ADF09EBD937}" srcOrd="0" destOrd="0" presId="urn:microsoft.com/office/officeart/2005/8/layout/hProcess9"/>
    <dgm:cxn modelId="{5302545A-7AC5-4EB9-A108-8FE396B77C7B}" type="presParOf" srcId="{DC482A0F-D22B-4677-B118-A60C8A336EAE}" destId="{BCE4F806-3BD0-475A-A442-875421BD1F4A}" srcOrd="1" destOrd="0" presId="urn:microsoft.com/office/officeart/2005/8/layout/hProcess9"/>
    <dgm:cxn modelId="{782E0710-1695-48D3-9A26-05FD5C2D270B}" type="presParOf" srcId="{BCE4F806-3BD0-475A-A442-875421BD1F4A}" destId="{6ECE7416-F5A1-439C-A2C0-B9D9E5C619BA}" srcOrd="0" destOrd="0" presId="urn:microsoft.com/office/officeart/2005/8/layout/hProcess9"/>
    <dgm:cxn modelId="{102F7106-2745-4FB9-8A7E-29D99C099355}" type="presParOf" srcId="{BCE4F806-3BD0-475A-A442-875421BD1F4A}" destId="{42DF2541-17C4-4296-85FF-C8F76A108B65}" srcOrd="1" destOrd="0" presId="urn:microsoft.com/office/officeart/2005/8/layout/hProcess9"/>
    <dgm:cxn modelId="{2F076C8E-F243-4303-AFF3-D10EA55F3F25}" type="presParOf" srcId="{BCE4F806-3BD0-475A-A442-875421BD1F4A}" destId="{AA6B9F3D-D4C6-4BF1-B3BC-20ADDDC6478F}" srcOrd="2" destOrd="0" presId="urn:microsoft.com/office/officeart/2005/8/layout/hProcess9"/>
    <dgm:cxn modelId="{EC667800-D48E-48B2-A42F-B22FD3D1D686}" type="presParOf" srcId="{BCE4F806-3BD0-475A-A442-875421BD1F4A}" destId="{ED22C68C-2B9B-4BE0-B15C-22E01E1CCF43}" srcOrd="3" destOrd="0" presId="urn:microsoft.com/office/officeart/2005/8/layout/hProcess9"/>
    <dgm:cxn modelId="{D2A4166D-B36E-409D-8EB2-31E81EA6C745}" type="presParOf" srcId="{BCE4F806-3BD0-475A-A442-875421BD1F4A}" destId="{A3DE28A2-981A-49AB-9381-C80D4FC61CD3}" srcOrd="4" destOrd="0" presId="urn:microsoft.com/office/officeart/2005/8/layout/hProcess9"/>
    <dgm:cxn modelId="{C85A223E-7AA1-410A-A5FA-81FFB64EC06F}" type="presParOf" srcId="{BCE4F806-3BD0-475A-A442-875421BD1F4A}" destId="{960EAD99-0AD3-4DD6-BE72-DB1BC52579B0}" srcOrd="5" destOrd="0" presId="urn:microsoft.com/office/officeart/2005/8/layout/hProcess9"/>
    <dgm:cxn modelId="{3BF3FB4D-1B08-4601-8B19-2B22F5E21A07}" type="presParOf" srcId="{BCE4F806-3BD0-475A-A442-875421BD1F4A}" destId="{76711279-5741-42B3-B319-08D52E955143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254D499-ACAB-4D6A-9E3D-F71161C320AC}" type="doc">
      <dgm:prSet loTypeId="urn:microsoft.com/office/officeart/2005/8/layout/hProcess9" loCatId="process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F5C7CD4-7149-4255-99CB-DA92ED96983E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uk-UA" sz="3200" b="1" noProof="0" dirty="0">
              <a:solidFill>
                <a:schemeClr val="tx1"/>
              </a:solidFill>
              <a:highlight>
                <a:srgbClr val="FFFF00"/>
              </a:highlight>
              <a:latin typeface="Comic Sans MS" panose="030F0702030302020204" pitchFamily="66" charset="0"/>
            </a:rPr>
            <a:t>Послідовність</a:t>
          </a:r>
        </a:p>
        <a:p>
          <a:pPr>
            <a:lnSpc>
              <a:spcPct val="100000"/>
            </a:lnSpc>
          </a:pPr>
          <a:r>
            <a:rPr lang="uk-UA" sz="2400" b="1" noProof="0" dirty="0">
              <a:solidFill>
                <a:srgbClr val="FF0000"/>
              </a:solidFill>
              <a:latin typeface="Comic Sans MS" panose="030F0702030302020204" pitchFamily="66" charset="0"/>
            </a:rPr>
            <a:t>містити складові: вступ;</a:t>
          </a:r>
        </a:p>
        <a:p>
          <a:r>
            <a:rPr lang="uk-UA" sz="2400" b="1" noProof="0" dirty="0">
              <a:solidFill>
                <a:srgbClr val="FF0000"/>
              </a:solidFill>
              <a:latin typeface="Comic Sans MS" panose="030F0702030302020204" pitchFamily="66" charset="0"/>
            </a:rPr>
            <a:t>основну частину;</a:t>
          </a:r>
        </a:p>
        <a:p>
          <a:r>
            <a:rPr lang="uk-UA" sz="2400" b="1" noProof="0" dirty="0">
              <a:solidFill>
                <a:srgbClr val="FF0000"/>
              </a:solidFill>
              <a:latin typeface="Comic Sans MS" panose="030F0702030302020204" pitchFamily="66" charset="0"/>
            </a:rPr>
            <a:t>висновки;</a:t>
          </a:r>
        </a:p>
        <a:p>
          <a:r>
            <a:rPr lang="uk-UA" sz="2400" b="1" noProof="0" dirty="0">
              <a:solidFill>
                <a:srgbClr val="FF0000"/>
              </a:solidFill>
              <a:latin typeface="Comic Sans MS" panose="030F0702030302020204" pitchFamily="66" charset="0"/>
            </a:rPr>
            <a:t>список використаних джерел;</a:t>
          </a:r>
        </a:p>
        <a:p>
          <a:r>
            <a:rPr lang="uk-UA" sz="2400" b="1" noProof="0" dirty="0">
              <a:solidFill>
                <a:srgbClr val="FF0000"/>
              </a:solidFill>
              <a:latin typeface="Comic Sans MS" panose="030F0702030302020204" pitchFamily="66" charset="0"/>
            </a:rPr>
            <a:t>додатки</a:t>
          </a:r>
          <a:endParaRPr lang="ru-RU" sz="3200" b="1" dirty="0">
            <a:solidFill>
              <a:srgbClr val="FF0000"/>
            </a:solidFill>
            <a:latin typeface="Comic Sans MS" panose="030F0702030302020204" pitchFamily="66" charset="0"/>
          </a:endParaRPr>
        </a:p>
      </dgm:t>
    </dgm:pt>
    <dgm:pt modelId="{F1249503-2612-469C-9199-F8F226D59794}" type="parTrans" cxnId="{1A14DDF3-8F07-4380-A680-0B95D78CC33C}">
      <dgm:prSet/>
      <dgm:spPr/>
      <dgm:t>
        <a:bodyPr/>
        <a:lstStyle/>
        <a:p>
          <a:endParaRPr lang="ru-RU"/>
        </a:p>
      </dgm:t>
    </dgm:pt>
    <dgm:pt modelId="{B4A7E0D8-453A-4A49-A1FF-50FBC34172FA}" type="sibTrans" cxnId="{1A14DDF3-8F07-4380-A680-0B95D78CC33C}">
      <dgm:prSet/>
      <dgm:spPr/>
      <dgm:t>
        <a:bodyPr/>
        <a:lstStyle/>
        <a:p>
          <a:endParaRPr lang="ru-RU"/>
        </a:p>
      </dgm:t>
    </dgm:pt>
    <dgm:pt modelId="{86028E46-F107-4560-A995-7552FDC0DDF4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uk-UA" sz="3600" b="1" dirty="0">
              <a:highlight>
                <a:srgbClr val="FFFF00"/>
              </a:highlight>
              <a:latin typeface="Comic Sans MS" panose="030F0702030302020204" pitchFamily="66" charset="0"/>
            </a:rPr>
            <a:t>Логічність</a:t>
          </a:r>
        </a:p>
        <a:p>
          <a:pPr>
            <a:lnSpc>
              <a:spcPct val="100000"/>
            </a:lnSpc>
          </a:pPr>
          <a:r>
            <a:rPr lang="uk-UA" sz="2800" b="1" dirty="0">
              <a:solidFill>
                <a:srgbClr val="C00000"/>
              </a:solidFill>
              <a:latin typeface="Comic Sans MS" panose="030F0702030302020204" pitchFamily="66" charset="0"/>
            </a:rPr>
            <a:t>1.Вступ</a:t>
          </a:r>
        </a:p>
        <a:p>
          <a:pPr>
            <a:lnSpc>
              <a:spcPct val="100000"/>
            </a:lnSpc>
          </a:pPr>
          <a:r>
            <a:rPr lang="uk-UA" sz="2800" b="1" dirty="0">
              <a:solidFill>
                <a:srgbClr val="C00000"/>
              </a:solidFill>
              <a:latin typeface="Comic Sans MS" panose="030F0702030302020204" pitchFamily="66" charset="0"/>
            </a:rPr>
            <a:t>2.Основна частина</a:t>
          </a:r>
        </a:p>
        <a:p>
          <a:pPr>
            <a:lnSpc>
              <a:spcPct val="100000"/>
            </a:lnSpc>
          </a:pPr>
          <a:r>
            <a:rPr lang="uk-UA" sz="2800" b="1" dirty="0">
              <a:solidFill>
                <a:srgbClr val="C00000"/>
              </a:solidFill>
              <a:latin typeface="Comic Sans MS" panose="030F0702030302020204" pitchFamily="66" charset="0"/>
            </a:rPr>
            <a:t>3. Загальні висновки (</a:t>
          </a:r>
          <a:r>
            <a:rPr lang="uk-UA" sz="2800" b="1" dirty="0">
              <a:solidFill>
                <a:srgbClr val="C00000"/>
              </a:solidFill>
              <a:highlight>
                <a:srgbClr val="00FFFF"/>
              </a:highlight>
              <a:latin typeface="Comic Sans MS" panose="030F0702030302020204" pitchFamily="66" charset="0"/>
            </a:rPr>
            <a:t>прикладний характер</a:t>
          </a:r>
          <a:r>
            <a:rPr lang="uk-UA" sz="2800" b="1" dirty="0">
              <a:solidFill>
                <a:srgbClr val="C00000"/>
              </a:solidFill>
              <a:latin typeface="Comic Sans MS" panose="030F0702030302020204" pitchFamily="66" charset="0"/>
            </a:rPr>
            <a:t>)</a:t>
          </a:r>
          <a:endParaRPr lang="ru-RU" sz="2800" b="1" dirty="0">
            <a:solidFill>
              <a:srgbClr val="C00000"/>
            </a:solidFill>
            <a:latin typeface="Comic Sans MS" panose="030F0702030302020204" pitchFamily="66" charset="0"/>
          </a:endParaRPr>
        </a:p>
      </dgm:t>
    </dgm:pt>
    <dgm:pt modelId="{486EDB96-ED26-4BF1-B3C9-024BA7943052}" type="parTrans" cxnId="{C269F741-E25E-400A-9BFF-1E363ACC777F}">
      <dgm:prSet/>
      <dgm:spPr/>
      <dgm:t>
        <a:bodyPr/>
        <a:lstStyle/>
        <a:p>
          <a:endParaRPr lang="ru-RU"/>
        </a:p>
      </dgm:t>
    </dgm:pt>
    <dgm:pt modelId="{3E3388B1-75F7-4331-83A1-B4C68EE54D81}" type="sibTrans" cxnId="{C269F741-E25E-400A-9BFF-1E363ACC777F}">
      <dgm:prSet/>
      <dgm:spPr/>
      <dgm:t>
        <a:bodyPr/>
        <a:lstStyle/>
        <a:p>
          <a:endParaRPr lang="ru-RU"/>
        </a:p>
      </dgm:t>
    </dgm:pt>
    <dgm:pt modelId="{F1EBA3AF-C695-4066-B908-BA855757D620}">
      <dgm:prSet custT="1"/>
      <dgm:spPr/>
      <dgm:t>
        <a:bodyPr/>
        <a:lstStyle/>
        <a:p>
          <a:endParaRPr lang="uk-UA" sz="2400" b="1" dirty="0">
            <a:latin typeface="Comic Sans MS" panose="030F0702030302020204" pitchFamily="66" charset="0"/>
          </a:endParaRPr>
        </a:p>
        <a:p>
          <a:r>
            <a:rPr lang="uk-UA" sz="3600" b="1" dirty="0">
              <a:highlight>
                <a:srgbClr val="FFFF00"/>
              </a:highlight>
              <a:latin typeface="Comic Sans MS" panose="030F0702030302020204" pitchFamily="66" charset="0"/>
            </a:rPr>
            <a:t>Науковість</a:t>
          </a:r>
        </a:p>
        <a:p>
          <a:r>
            <a:rPr lang="uk-UA" sz="2400" b="1" noProof="0" dirty="0">
              <a:latin typeface="Comic Sans MS" panose="030F0702030302020204" pitchFamily="66" charset="0"/>
            </a:rPr>
            <a:t>1. Актуальність і доцільність обраної теми; </a:t>
          </a:r>
        </a:p>
        <a:p>
          <a:r>
            <a:rPr lang="uk-UA" sz="2400" b="1" noProof="0" dirty="0">
              <a:latin typeface="Comic Sans MS" panose="030F0702030302020204" pitchFamily="66" charset="0"/>
            </a:rPr>
            <a:t>2. мета роботи, завдання, об’єкт і предмет дослідження; </a:t>
          </a:r>
        </a:p>
        <a:p>
          <a:r>
            <a:rPr lang="uk-UA" sz="2400" b="1" noProof="0" dirty="0">
              <a:latin typeface="Comic Sans MS" panose="030F0702030302020204" pitchFamily="66" charset="0"/>
            </a:rPr>
            <a:t>3. повідомляється про наукове використання результатів досліджень</a:t>
          </a:r>
        </a:p>
        <a:p>
          <a:endParaRPr lang="ru-RU" sz="2800" b="1" dirty="0">
            <a:latin typeface="Comic Sans MS" panose="030F0702030302020204" pitchFamily="66" charset="0"/>
          </a:endParaRPr>
        </a:p>
      </dgm:t>
    </dgm:pt>
    <dgm:pt modelId="{348915DA-84E0-43B8-A856-71F2E8BED131}" type="parTrans" cxnId="{87B3908E-B6D0-48FE-8C5B-F2841D606EB9}">
      <dgm:prSet/>
      <dgm:spPr/>
      <dgm:t>
        <a:bodyPr/>
        <a:lstStyle/>
        <a:p>
          <a:endParaRPr lang="ru-RU"/>
        </a:p>
      </dgm:t>
    </dgm:pt>
    <dgm:pt modelId="{76627712-C737-41F8-9AF1-06454A55E21E}" type="sibTrans" cxnId="{87B3908E-B6D0-48FE-8C5B-F2841D606EB9}">
      <dgm:prSet/>
      <dgm:spPr/>
      <dgm:t>
        <a:bodyPr/>
        <a:lstStyle/>
        <a:p>
          <a:endParaRPr lang="ru-RU"/>
        </a:p>
      </dgm:t>
    </dgm:pt>
    <dgm:pt modelId="{DC482A0F-D22B-4677-B118-A60C8A336EAE}" type="pres">
      <dgm:prSet presAssocID="{9254D499-ACAB-4D6A-9E3D-F71161C320AC}" presName="CompostProcess" presStyleCnt="0">
        <dgm:presLayoutVars>
          <dgm:dir/>
          <dgm:resizeHandles val="exact"/>
        </dgm:presLayoutVars>
      </dgm:prSet>
      <dgm:spPr/>
    </dgm:pt>
    <dgm:pt modelId="{692A889B-A442-43FD-9FBB-1ADF09EBD937}" type="pres">
      <dgm:prSet presAssocID="{9254D499-ACAB-4D6A-9E3D-F71161C320AC}" presName="arrow" presStyleLbl="bgShp" presStyleIdx="0" presStyleCnt="1"/>
      <dgm:spPr/>
    </dgm:pt>
    <dgm:pt modelId="{BCE4F806-3BD0-475A-A442-875421BD1F4A}" type="pres">
      <dgm:prSet presAssocID="{9254D499-ACAB-4D6A-9E3D-F71161C320AC}" presName="linearProcess" presStyleCnt="0"/>
      <dgm:spPr/>
    </dgm:pt>
    <dgm:pt modelId="{6ECE7416-F5A1-439C-A2C0-B9D9E5C619BA}" type="pres">
      <dgm:prSet presAssocID="{9F5C7CD4-7149-4255-99CB-DA92ED96983E}" presName="textNode" presStyleLbl="node1" presStyleIdx="0" presStyleCnt="3" custScaleX="108876" custScaleY="238646" custLinFactNeighborX="52577" custLinFactNeighborY="1217">
        <dgm:presLayoutVars>
          <dgm:bulletEnabled val="1"/>
        </dgm:presLayoutVars>
      </dgm:prSet>
      <dgm:spPr/>
    </dgm:pt>
    <dgm:pt modelId="{42DF2541-17C4-4296-85FF-C8F76A108B65}" type="pres">
      <dgm:prSet presAssocID="{B4A7E0D8-453A-4A49-A1FF-50FBC34172FA}" presName="sibTrans" presStyleCnt="0"/>
      <dgm:spPr/>
    </dgm:pt>
    <dgm:pt modelId="{AA6B9F3D-D4C6-4BF1-B3BC-20ADDDC6478F}" type="pres">
      <dgm:prSet presAssocID="{86028E46-F107-4560-A995-7552FDC0DDF4}" presName="textNode" presStyleLbl="node1" presStyleIdx="1" presStyleCnt="3" custScaleX="93737" custScaleY="236213" custLinFactNeighborX="29994">
        <dgm:presLayoutVars>
          <dgm:bulletEnabled val="1"/>
        </dgm:presLayoutVars>
      </dgm:prSet>
      <dgm:spPr/>
    </dgm:pt>
    <dgm:pt modelId="{ED22C68C-2B9B-4BE0-B15C-22E01E1CCF43}" type="pres">
      <dgm:prSet presAssocID="{3E3388B1-75F7-4331-83A1-B4C68EE54D81}" presName="sibTrans" presStyleCnt="0"/>
      <dgm:spPr/>
    </dgm:pt>
    <dgm:pt modelId="{A3DE28A2-981A-49AB-9381-C80D4FC61CD3}" type="pres">
      <dgm:prSet presAssocID="{F1EBA3AF-C695-4066-B908-BA855757D620}" presName="textNode" presStyleLbl="node1" presStyleIdx="2" presStyleCnt="3" custScaleX="136645" custScaleY="236213">
        <dgm:presLayoutVars>
          <dgm:bulletEnabled val="1"/>
        </dgm:presLayoutVars>
      </dgm:prSet>
      <dgm:spPr/>
    </dgm:pt>
  </dgm:ptLst>
  <dgm:cxnLst>
    <dgm:cxn modelId="{CBDD3A2E-BACC-4534-978F-EA4FC62187C1}" type="presOf" srcId="{F1EBA3AF-C695-4066-B908-BA855757D620}" destId="{A3DE28A2-981A-49AB-9381-C80D4FC61CD3}" srcOrd="0" destOrd="0" presId="urn:microsoft.com/office/officeart/2005/8/layout/hProcess9"/>
    <dgm:cxn modelId="{C269F741-E25E-400A-9BFF-1E363ACC777F}" srcId="{9254D499-ACAB-4D6A-9E3D-F71161C320AC}" destId="{86028E46-F107-4560-A995-7552FDC0DDF4}" srcOrd="1" destOrd="0" parTransId="{486EDB96-ED26-4BF1-B3C9-024BA7943052}" sibTransId="{3E3388B1-75F7-4331-83A1-B4C68EE54D81}"/>
    <dgm:cxn modelId="{0C7E0E77-FCB4-4B44-9942-1C05ACCE8460}" type="presOf" srcId="{86028E46-F107-4560-A995-7552FDC0DDF4}" destId="{AA6B9F3D-D4C6-4BF1-B3BC-20ADDDC6478F}" srcOrd="0" destOrd="0" presId="urn:microsoft.com/office/officeart/2005/8/layout/hProcess9"/>
    <dgm:cxn modelId="{87B3908E-B6D0-48FE-8C5B-F2841D606EB9}" srcId="{9254D499-ACAB-4D6A-9E3D-F71161C320AC}" destId="{F1EBA3AF-C695-4066-B908-BA855757D620}" srcOrd="2" destOrd="0" parTransId="{348915DA-84E0-43B8-A856-71F2E8BED131}" sibTransId="{76627712-C737-41F8-9AF1-06454A55E21E}"/>
    <dgm:cxn modelId="{83414898-BA51-4B3B-9AFE-3AD12F04175E}" type="presOf" srcId="{9254D499-ACAB-4D6A-9E3D-F71161C320AC}" destId="{DC482A0F-D22B-4677-B118-A60C8A336EAE}" srcOrd="0" destOrd="0" presId="urn:microsoft.com/office/officeart/2005/8/layout/hProcess9"/>
    <dgm:cxn modelId="{344F5AA0-3359-4FC6-986D-B557C4A0330E}" type="presOf" srcId="{9F5C7CD4-7149-4255-99CB-DA92ED96983E}" destId="{6ECE7416-F5A1-439C-A2C0-B9D9E5C619BA}" srcOrd="0" destOrd="0" presId="urn:microsoft.com/office/officeart/2005/8/layout/hProcess9"/>
    <dgm:cxn modelId="{1A14DDF3-8F07-4380-A680-0B95D78CC33C}" srcId="{9254D499-ACAB-4D6A-9E3D-F71161C320AC}" destId="{9F5C7CD4-7149-4255-99CB-DA92ED96983E}" srcOrd="0" destOrd="0" parTransId="{F1249503-2612-469C-9199-F8F226D59794}" sibTransId="{B4A7E0D8-453A-4A49-A1FF-50FBC34172FA}"/>
    <dgm:cxn modelId="{1F7AA2DD-D92E-46DA-8DA8-78CDB0225596}" type="presParOf" srcId="{DC482A0F-D22B-4677-B118-A60C8A336EAE}" destId="{692A889B-A442-43FD-9FBB-1ADF09EBD937}" srcOrd="0" destOrd="0" presId="urn:microsoft.com/office/officeart/2005/8/layout/hProcess9"/>
    <dgm:cxn modelId="{5302545A-7AC5-4EB9-A108-8FE396B77C7B}" type="presParOf" srcId="{DC482A0F-D22B-4677-B118-A60C8A336EAE}" destId="{BCE4F806-3BD0-475A-A442-875421BD1F4A}" srcOrd="1" destOrd="0" presId="urn:microsoft.com/office/officeart/2005/8/layout/hProcess9"/>
    <dgm:cxn modelId="{782E0710-1695-48D3-9A26-05FD5C2D270B}" type="presParOf" srcId="{BCE4F806-3BD0-475A-A442-875421BD1F4A}" destId="{6ECE7416-F5A1-439C-A2C0-B9D9E5C619BA}" srcOrd="0" destOrd="0" presId="urn:microsoft.com/office/officeart/2005/8/layout/hProcess9"/>
    <dgm:cxn modelId="{102F7106-2745-4FB9-8A7E-29D99C099355}" type="presParOf" srcId="{BCE4F806-3BD0-475A-A442-875421BD1F4A}" destId="{42DF2541-17C4-4296-85FF-C8F76A108B65}" srcOrd="1" destOrd="0" presId="urn:microsoft.com/office/officeart/2005/8/layout/hProcess9"/>
    <dgm:cxn modelId="{2F076C8E-F243-4303-AFF3-D10EA55F3F25}" type="presParOf" srcId="{BCE4F806-3BD0-475A-A442-875421BD1F4A}" destId="{AA6B9F3D-D4C6-4BF1-B3BC-20ADDDC6478F}" srcOrd="2" destOrd="0" presId="urn:microsoft.com/office/officeart/2005/8/layout/hProcess9"/>
    <dgm:cxn modelId="{EC667800-D48E-48B2-A42F-B22FD3D1D686}" type="presParOf" srcId="{BCE4F806-3BD0-475A-A442-875421BD1F4A}" destId="{ED22C68C-2B9B-4BE0-B15C-22E01E1CCF43}" srcOrd="3" destOrd="0" presId="urn:microsoft.com/office/officeart/2005/8/layout/hProcess9"/>
    <dgm:cxn modelId="{D2A4166D-B36E-409D-8EB2-31E81EA6C745}" type="presParOf" srcId="{BCE4F806-3BD0-475A-A442-875421BD1F4A}" destId="{A3DE28A2-981A-49AB-9381-C80D4FC61CD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254D499-ACAB-4D6A-9E3D-F71161C320AC}" type="doc">
      <dgm:prSet loTypeId="urn:microsoft.com/office/officeart/2005/8/layout/hProcess9" loCatId="process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F5C7CD4-7149-4255-99CB-DA92ED96983E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uk-UA" sz="3000" b="1" noProof="0" dirty="0">
              <a:solidFill>
                <a:schemeClr val="tx1"/>
              </a:solidFill>
              <a:highlight>
                <a:srgbClr val="FFFF00"/>
              </a:highlight>
              <a:latin typeface="Comic Sans MS" panose="030F0702030302020204" pitchFamily="66" charset="0"/>
            </a:rPr>
            <a:t>Оригінальність</a:t>
          </a:r>
        </a:p>
        <a:p>
          <a:pPr>
            <a:lnSpc>
              <a:spcPct val="100000"/>
            </a:lnSpc>
          </a:pPr>
          <a:r>
            <a:rPr lang="uk-UA" sz="3200" b="1" noProof="0" dirty="0">
              <a:solidFill>
                <a:srgbClr val="FF0000"/>
              </a:solidFill>
              <a:latin typeface="Comic Sans MS" panose="030F0702030302020204" pitchFamily="66" charset="0"/>
            </a:rPr>
            <a:t>відмінність отриманих результатів від відомих раніше</a:t>
          </a:r>
        </a:p>
      </dgm:t>
    </dgm:pt>
    <dgm:pt modelId="{F1249503-2612-469C-9199-F8F226D59794}" type="parTrans" cxnId="{1A14DDF3-8F07-4380-A680-0B95D78CC33C}">
      <dgm:prSet/>
      <dgm:spPr/>
      <dgm:t>
        <a:bodyPr/>
        <a:lstStyle/>
        <a:p>
          <a:endParaRPr lang="ru-RU"/>
        </a:p>
      </dgm:t>
    </dgm:pt>
    <dgm:pt modelId="{B4A7E0D8-453A-4A49-A1FF-50FBC34172FA}" type="sibTrans" cxnId="{1A14DDF3-8F07-4380-A680-0B95D78CC33C}">
      <dgm:prSet/>
      <dgm:spPr/>
      <dgm:t>
        <a:bodyPr/>
        <a:lstStyle/>
        <a:p>
          <a:endParaRPr lang="ru-RU"/>
        </a:p>
      </dgm:t>
    </dgm:pt>
    <dgm:pt modelId="{86028E46-F107-4560-A995-7552FDC0DDF4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uk-UA" sz="3400" b="1" dirty="0">
              <a:highlight>
                <a:srgbClr val="FFFF00"/>
              </a:highlight>
              <a:latin typeface="Comic Sans MS" panose="030F0702030302020204" pitchFamily="66" charset="0"/>
            </a:rPr>
            <a:t>Самостійність</a:t>
          </a:r>
        </a:p>
        <a:p>
          <a:pPr>
            <a:lnSpc>
              <a:spcPct val="100000"/>
            </a:lnSpc>
          </a:pPr>
          <a:r>
            <a:rPr lang="uk-UA" sz="2800" b="1" noProof="0" dirty="0">
              <a:solidFill>
                <a:srgbClr val="C00000"/>
              </a:solidFill>
              <a:latin typeface="Comic Sans MS" panose="030F0702030302020204" pitchFamily="66" charset="0"/>
            </a:rPr>
            <a:t>Визначаються ідеї або розробки, здійснені самостійно</a:t>
          </a:r>
        </a:p>
      </dgm:t>
    </dgm:pt>
    <dgm:pt modelId="{486EDB96-ED26-4BF1-B3C9-024BA7943052}" type="parTrans" cxnId="{C269F741-E25E-400A-9BFF-1E363ACC777F}">
      <dgm:prSet/>
      <dgm:spPr/>
      <dgm:t>
        <a:bodyPr/>
        <a:lstStyle/>
        <a:p>
          <a:endParaRPr lang="ru-RU"/>
        </a:p>
      </dgm:t>
    </dgm:pt>
    <dgm:pt modelId="{3E3388B1-75F7-4331-83A1-B4C68EE54D81}" type="sibTrans" cxnId="{C269F741-E25E-400A-9BFF-1E363ACC777F}">
      <dgm:prSet/>
      <dgm:spPr/>
      <dgm:t>
        <a:bodyPr/>
        <a:lstStyle/>
        <a:p>
          <a:endParaRPr lang="ru-RU"/>
        </a:p>
      </dgm:t>
    </dgm:pt>
    <dgm:pt modelId="{F1EBA3AF-C695-4066-B908-BA855757D620}">
      <dgm:prSet custT="1"/>
      <dgm:spPr/>
      <dgm:t>
        <a:bodyPr/>
        <a:lstStyle/>
        <a:p>
          <a:endParaRPr lang="uk-UA" sz="2400" b="1" dirty="0">
            <a:latin typeface="Comic Sans MS" panose="030F0702030302020204" pitchFamily="66" charset="0"/>
          </a:endParaRPr>
        </a:p>
        <a:p>
          <a:r>
            <a:rPr lang="uk-UA" sz="3600" b="1" dirty="0">
              <a:highlight>
                <a:srgbClr val="FFFF00"/>
              </a:highlight>
              <a:latin typeface="Comic Sans MS" panose="030F0702030302020204" pitchFamily="66" charset="0"/>
            </a:rPr>
            <a:t>Особистий внесок автора</a:t>
          </a:r>
        </a:p>
        <a:p>
          <a:r>
            <a:rPr lang="uk-UA" sz="2400" b="1" dirty="0">
              <a:solidFill>
                <a:srgbClr val="FF0000"/>
              </a:solidFill>
              <a:latin typeface="Comic Sans MS" panose="030F0702030302020204" pitchFamily="66" charset="0"/>
            </a:rPr>
            <a:t>У разі використання в роботі ідей або розробок, що належать співавторам, слід </a:t>
          </a:r>
          <a:r>
            <a:rPr lang="uk-UA" sz="2400" b="1" noProof="0" dirty="0">
              <a:solidFill>
                <a:srgbClr val="FF0000"/>
              </a:solidFill>
              <a:latin typeface="Comic Sans MS" panose="030F0702030302020204" pitchFamily="66" charset="0"/>
            </a:rPr>
            <a:t>вказати</a:t>
          </a:r>
          <a:r>
            <a:rPr lang="uk-UA" sz="2400" b="1" dirty="0">
              <a:solidFill>
                <a:srgbClr val="FF0000"/>
              </a:solidFill>
              <a:latin typeface="Comic Sans MS" panose="030F0702030302020204" pitchFamily="66" charset="0"/>
            </a:rPr>
            <a:t> </a:t>
          </a:r>
          <a:r>
            <a:rPr lang="uk-UA" sz="2400" b="1" noProof="0" dirty="0">
              <a:solidFill>
                <a:srgbClr val="FF0000"/>
              </a:solidFill>
              <a:latin typeface="Comic Sans MS" panose="030F0702030302020204" pitchFamily="66" charset="0"/>
            </a:rPr>
            <a:t> наукові положення, запропоновані учасником особисто</a:t>
          </a:r>
          <a:endParaRPr lang="uk-UA" sz="2400" b="1" noProof="0" dirty="0">
            <a:solidFill>
              <a:srgbClr val="FF0000"/>
            </a:solidFill>
            <a:highlight>
              <a:srgbClr val="FFFF00"/>
            </a:highlight>
            <a:latin typeface="Comic Sans MS" panose="030F0702030302020204" pitchFamily="66" charset="0"/>
          </a:endParaRPr>
        </a:p>
        <a:p>
          <a:endParaRPr lang="ru-RU" sz="2800" b="1" dirty="0">
            <a:latin typeface="Comic Sans MS" panose="030F0702030302020204" pitchFamily="66" charset="0"/>
          </a:endParaRPr>
        </a:p>
      </dgm:t>
    </dgm:pt>
    <dgm:pt modelId="{348915DA-84E0-43B8-A856-71F2E8BED131}" type="parTrans" cxnId="{87B3908E-B6D0-48FE-8C5B-F2841D606EB9}">
      <dgm:prSet/>
      <dgm:spPr/>
      <dgm:t>
        <a:bodyPr/>
        <a:lstStyle/>
        <a:p>
          <a:endParaRPr lang="ru-RU"/>
        </a:p>
      </dgm:t>
    </dgm:pt>
    <dgm:pt modelId="{76627712-C737-41F8-9AF1-06454A55E21E}" type="sibTrans" cxnId="{87B3908E-B6D0-48FE-8C5B-F2841D606EB9}">
      <dgm:prSet/>
      <dgm:spPr/>
      <dgm:t>
        <a:bodyPr/>
        <a:lstStyle/>
        <a:p>
          <a:endParaRPr lang="ru-RU"/>
        </a:p>
      </dgm:t>
    </dgm:pt>
    <dgm:pt modelId="{DC482A0F-D22B-4677-B118-A60C8A336EAE}" type="pres">
      <dgm:prSet presAssocID="{9254D499-ACAB-4D6A-9E3D-F71161C320AC}" presName="CompostProcess" presStyleCnt="0">
        <dgm:presLayoutVars>
          <dgm:dir/>
          <dgm:resizeHandles val="exact"/>
        </dgm:presLayoutVars>
      </dgm:prSet>
      <dgm:spPr/>
    </dgm:pt>
    <dgm:pt modelId="{692A889B-A442-43FD-9FBB-1ADF09EBD937}" type="pres">
      <dgm:prSet presAssocID="{9254D499-ACAB-4D6A-9E3D-F71161C320AC}" presName="arrow" presStyleLbl="bgShp" presStyleIdx="0" presStyleCnt="1" custScaleX="117467"/>
      <dgm:spPr/>
    </dgm:pt>
    <dgm:pt modelId="{BCE4F806-3BD0-475A-A442-875421BD1F4A}" type="pres">
      <dgm:prSet presAssocID="{9254D499-ACAB-4D6A-9E3D-F71161C320AC}" presName="linearProcess" presStyleCnt="0"/>
      <dgm:spPr/>
    </dgm:pt>
    <dgm:pt modelId="{6ECE7416-F5A1-439C-A2C0-B9D9E5C619BA}" type="pres">
      <dgm:prSet presAssocID="{9F5C7CD4-7149-4255-99CB-DA92ED96983E}" presName="textNode" presStyleLbl="node1" presStyleIdx="0" presStyleCnt="3" custScaleX="101472" custScaleY="238646" custLinFactNeighborX="2305" custLinFactNeighborY="1217">
        <dgm:presLayoutVars>
          <dgm:bulletEnabled val="1"/>
        </dgm:presLayoutVars>
      </dgm:prSet>
      <dgm:spPr/>
    </dgm:pt>
    <dgm:pt modelId="{42DF2541-17C4-4296-85FF-C8F76A108B65}" type="pres">
      <dgm:prSet presAssocID="{B4A7E0D8-453A-4A49-A1FF-50FBC34172FA}" presName="sibTrans" presStyleCnt="0"/>
      <dgm:spPr/>
    </dgm:pt>
    <dgm:pt modelId="{AA6B9F3D-D4C6-4BF1-B3BC-20ADDDC6478F}" type="pres">
      <dgm:prSet presAssocID="{86028E46-F107-4560-A995-7552FDC0DDF4}" presName="textNode" presStyleLbl="node1" presStyleIdx="1" presStyleCnt="3" custScaleX="108057" custScaleY="236213" custLinFactNeighborX="-48214">
        <dgm:presLayoutVars>
          <dgm:bulletEnabled val="1"/>
        </dgm:presLayoutVars>
      </dgm:prSet>
      <dgm:spPr/>
    </dgm:pt>
    <dgm:pt modelId="{ED22C68C-2B9B-4BE0-B15C-22E01E1CCF43}" type="pres">
      <dgm:prSet presAssocID="{3E3388B1-75F7-4331-83A1-B4C68EE54D81}" presName="sibTrans" presStyleCnt="0"/>
      <dgm:spPr/>
    </dgm:pt>
    <dgm:pt modelId="{A3DE28A2-981A-49AB-9381-C80D4FC61CD3}" type="pres">
      <dgm:prSet presAssocID="{F1EBA3AF-C695-4066-B908-BA855757D620}" presName="textNode" presStyleLbl="node1" presStyleIdx="2" presStyleCnt="3" custScaleX="110072" custScaleY="236213" custLinFactNeighborX="-99348">
        <dgm:presLayoutVars>
          <dgm:bulletEnabled val="1"/>
        </dgm:presLayoutVars>
      </dgm:prSet>
      <dgm:spPr/>
    </dgm:pt>
  </dgm:ptLst>
  <dgm:cxnLst>
    <dgm:cxn modelId="{CBDD3A2E-BACC-4534-978F-EA4FC62187C1}" type="presOf" srcId="{F1EBA3AF-C695-4066-B908-BA855757D620}" destId="{A3DE28A2-981A-49AB-9381-C80D4FC61CD3}" srcOrd="0" destOrd="0" presId="urn:microsoft.com/office/officeart/2005/8/layout/hProcess9"/>
    <dgm:cxn modelId="{C269F741-E25E-400A-9BFF-1E363ACC777F}" srcId="{9254D499-ACAB-4D6A-9E3D-F71161C320AC}" destId="{86028E46-F107-4560-A995-7552FDC0DDF4}" srcOrd="1" destOrd="0" parTransId="{486EDB96-ED26-4BF1-B3C9-024BA7943052}" sibTransId="{3E3388B1-75F7-4331-83A1-B4C68EE54D81}"/>
    <dgm:cxn modelId="{0C7E0E77-FCB4-4B44-9942-1C05ACCE8460}" type="presOf" srcId="{86028E46-F107-4560-A995-7552FDC0DDF4}" destId="{AA6B9F3D-D4C6-4BF1-B3BC-20ADDDC6478F}" srcOrd="0" destOrd="0" presId="urn:microsoft.com/office/officeart/2005/8/layout/hProcess9"/>
    <dgm:cxn modelId="{87B3908E-B6D0-48FE-8C5B-F2841D606EB9}" srcId="{9254D499-ACAB-4D6A-9E3D-F71161C320AC}" destId="{F1EBA3AF-C695-4066-B908-BA855757D620}" srcOrd="2" destOrd="0" parTransId="{348915DA-84E0-43B8-A856-71F2E8BED131}" sibTransId="{76627712-C737-41F8-9AF1-06454A55E21E}"/>
    <dgm:cxn modelId="{83414898-BA51-4B3B-9AFE-3AD12F04175E}" type="presOf" srcId="{9254D499-ACAB-4D6A-9E3D-F71161C320AC}" destId="{DC482A0F-D22B-4677-B118-A60C8A336EAE}" srcOrd="0" destOrd="0" presId="urn:microsoft.com/office/officeart/2005/8/layout/hProcess9"/>
    <dgm:cxn modelId="{344F5AA0-3359-4FC6-986D-B557C4A0330E}" type="presOf" srcId="{9F5C7CD4-7149-4255-99CB-DA92ED96983E}" destId="{6ECE7416-F5A1-439C-A2C0-B9D9E5C619BA}" srcOrd="0" destOrd="0" presId="urn:microsoft.com/office/officeart/2005/8/layout/hProcess9"/>
    <dgm:cxn modelId="{1A14DDF3-8F07-4380-A680-0B95D78CC33C}" srcId="{9254D499-ACAB-4D6A-9E3D-F71161C320AC}" destId="{9F5C7CD4-7149-4255-99CB-DA92ED96983E}" srcOrd="0" destOrd="0" parTransId="{F1249503-2612-469C-9199-F8F226D59794}" sibTransId="{B4A7E0D8-453A-4A49-A1FF-50FBC34172FA}"/>
    <dgm:cxn modelId="{1F7AA2DD-D92E-46DA-8DA8-78CDB0225596}" type="presParOf" srcId="{DC482A0F-D22B-4677-B118-A60C8A336EAE}" destId="{692A889B-A442-43FD-9FBB-1ADF09EBD937}" srcOrd="0" destOrd="0" presId="urn:microsoft.com/office/officeart/2005/8/layout/hProcess9"/>
    <dgm:cxn modelId="{5302545A-7AC5-4EB9-A108-8FE396B77C7B}" type="presParOf" srcId="{DC482A0F-D22B-4677-B118-A60C8A336EAE}" destId="{BCE4F806-3BD0-475A-A442-875421BD1F4A}" srcOrd="1" destOrd="0" presId="urn:microsoft.com/office/officeart/2005/8/layout/hProcess9"/>
    <dgm:cxn modelId="{782E0710-1695-48D3-9A26-05FD5C2D270B}" type="presParOf" srcId="{BCE4F806-3BD0-475A-A442-875421BD1F4A}" destId="{6ECE7416-F5A1-439C-A2C0-B9D9E5C619BA}" srcOrd="0" destOrd="0" presId="urn:microsoft.com/office/officeart/2005/8/layout/hProcess9"/>
    <dgm:cxn modelId="{102F7106-2745-4FB9-8A7E-29D99C099355}" type="presParOf" srcId="{BCE4F806-3BD0-475A-A442-875421BD1F4A}" destId="{42DF2541-17C4-4296-85FF-C8F76A108B65}" srcOrd="1" destOrd="0" presId="urn:microsoft.com/office/officeart/2005/8/layout/hProcess9"/>
    <dgm:cxn modelId="{2F076C8E-F243-4303-AFF3-D10EA55F3F25}" type="presParOf" srcId="{BCE4F806-3BD0-475A-A442-875421BD1F4A}" destId="{AA6B9F3D-D4C6-4BF1-B3BC-20ADDDC6478F}" srcOrd="2" destOrd="0" presId="urn:microsoft.com/office/officeart/2005/8/layout/hProcess9"/>
    <dgm:cxn modelId="{EC667800-D48E-48B2-A42F-B22FD3D1D686}" type="presParOf" srcId="{BCE4F806-3BD0-475A-A442-875421BD1F4A}" destId="{ED22C68C-2B9B-4BE0-B15C-22E01E1CCF43}" srcOrd="3" destOrd="0" presId="urn:microsoft.com/office/officeart/2005/8/layout/hProcess9"/>
    <dgm:cxn modelId="{D2A4166D-B36E-409D-8EB2-31E81EA6C745}" type="presParOf" srcId="{BCE4F806-3BD0-475A-A442-875421BD1F4A}" destId="{A3DE28A2-981A-49AB-9381-C80D4FC61CD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254D499-ACAB-4D6A-9E3D-F71161C320AC}" type="doc">
      <dgm:prSet loTypeId="urn:microsoft.com/office/officeart/2005/8/layout/hProcess9" loCatId="process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F5C7CD4-7149-4255-99CB-DA92ED96983E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uk-UA" sz="3000" b="1" noProof="0" dirty="0">
              <a:solidFill>
                <a:schemeClr val="tx1"/>
              </a:solidFill>
              <a:highlight>
                <a:srgbClr val="FFFF00"/>
              </a:highlight>
              <a:latin typeface="Comic Sans MS" panose="030F0702030302020204" pitchFamily="66" charset="0"/>
            </a:rPr>
            <a:t>Грамотність</a:t>
          </a:r>
        </a:p>
        <a:p>
          <a:pPr>
            <a:lnSpc>
              <a:spcPct val="100000"/>
            </a:lnSpc>
          </a:pPr>
          <a:r>
            <a:rPr lang="uk-UA" sz="3200" b="1" noProof="0" dirty="0">
              <a:solidFill>
                <a:srgbClr val="FF0000"/>
              </a:solidFill>
              <a:latin typeface="Comic Sans MS" panose="030F0702030302020204" pitchFamily="66" charset="0"/>
            </a:rPr>
            <a:t>граматичні й стилістичні помилки (</a:t>
          </a:r>
          <a:r>
            <a:rPr lang="uk-UA" sz="3200" b="1" noProof="0" dirty="0">
              <a:solidFill>
                <a:srgbClr val="FF0000"/>
              </a:solidFill>
              <a:highlight>
                <a:srgbClr val="00FFFF"/>
              </a:highlight>
              <a:latin typeface="Comic Sans MS" panose="030F0702030302020204" pitchFamily="66" charset="0"/>
            </a:rPr>
            <a:t>особливо термінів, що використовуються в проєкті</a:t>
          </a:r>
          <a:r>
            <a:rPr lang="uk-UA" sz="3200" b="1" noProof="0" dirty="0">
              <a:solidFill>
                <a:srgbClr val="FF0000"/>
              </a:solidFill>
              <a:latin typeface="Comic Sans MS" panose="030F0702030302020204" pitchFamily="66" charset="0"/>
            </a:rPr>
            <a:t>) </a:t>
          </a:r>
        </a:p>
      </dgm:t>
    </dgm:pt>
    <dgm:pt modelId="{F1249503-2612-469C-9199-F8F226D59794}" type="parTrans" cxnId="{1A14DDF3-8F07-4380-A680-0B95D78CC33C}">
      <dgm:prSet/>
      <dgm:spPr/>
      <dgm:t>
        <a:bodyPr/>
        <a:lstStyle/>
        <a:p>
          <a:endParaRPr lang="ru-RU"/>
        </a:p>
      </dgm:t>
    </dgm:pt>
    <dgm:pt modelId="{B4A7E0D8-453A-4A49-A1FF-50FBC34172FA}" type="sibTrans" cxnId="{1A14DDF3-8F07-4380-A680-0B95D78CC33C}">
      <dgm:prSet/>
      <dgm:spPr/>
      <dgm:t>
        <a:bodyPr/>
        <a:lstStyle/>
        <a:p>
          <a:endParaRPr lang="ru-RU"/>
        </a:p>
      </dgm:t>
    </dgm:pt>
    <dgm:pt modelId="{86028E46-F107-4560-A995-7552FDC0DDF4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uk-UA" sz="3400" b="1" dirty="0">
              <a:highlight>
                <a:srgbClr val="FFFF00"/>
              </a:highlight>
              <a:latin typeface="Comic Sans MS" panose="030F0702030302020204" pitchFamily="66" charset="0"/>
            </a:rPr>
            <a:t>Якість оформлення</a:t>
          </a:r>
        </a:p>
        <a:p>
          <a:pPr>
            <a:lnSpc>
              <a:spcPct val="100000"/>
            </a:lnSpc>
          </a:pPr>
          <a:r>
            <a:rPr lang="uk-UA" sz="2800" b="1" noProof="0" dirty="0">
              <a:solidFill>
                <a:srgbClr val="C00000"/>
              </a:solidFill>
              <a:latin typeface="Comic Sans MS" panose="030F0702030302020204" pitchFamily="66" charset="0"/>
            </a:rPr>
            <a:t>Проєкт повинен включати всі необхідні складові (титульна сторінка інше), їх послідовність; мати якісні фото- і відеоматеріали, схеми, таблиці; відповідне оформлення використаної літератури</a:t>
          </a:r>
        </a:p>
      </dgm:t>
    </dgm:pt>
    <dgm:pt modelId="{486EDB96-ED26-4BF1-B3C9-024BA7943052}" type="parTrans" cxnId="{C269F741-E25E-400A-9BFF-1E363ACC777F}">
      <dgm:prSet/>
      <dgm:spPr/>
      <dgm:t>
        <a:bodyPr/>
        <a:lstStyle/>
        <a:p>
          <a:endParaRPr lang="ru-RU"/>
        </a:p>
      </dgm:t>
    </dgm:pt>
    <dgm:pt modelId="{3E3388B1-75F7-4331-83A1-B4C68EE54D81}" type="sibTrans" cxnId="{C269F741-E25E-400A-9BFF-1E363ACC777F}">
      <dgm:prSet/>
      <dgm:spPr/>
      <dgm:t>
        <a:bodyPr/>
        <a:lstStyle/>
        <a:p>
          <a:endParaRPr lang="ru-RU"/>
        </a:p>
      </dgm:t>
    </dgm:pt>
    <dgm:pt modelId="{DC482A0F-D22B-4677-B118-A60C8A336EAE}" type="pres">
      <dgm:prSet presAssocID="{9254D499-ACAB-4D6A-9E3D-F71161C320AC}" presName="CompostProcess" presStyleCnt="0">
        <dgm:presLayoutVars>
          <dgm:dir/>
          <dgm:resizeHandles val="exact"/>
        </dgm:presLayoutVars>
      </dgm:prSet>
      <dgm:spPr/>
    </dgm:pt>
    <dgm:pt modelId="{692A889B-A442-43FD-9FBB-1ADF09EBD937}" type="pres">
      <dgm:prSet presAssocID="{9254D499-ACAB-4D6A-9E3D-F71161C320AC}" presName="arrow" presStyleLbl="bgShp" presStyleIdx="0" presStyleCnt="1" custScaleX="117467"/>
      <dgm:spPr/>
    </dgm:pt>
    <dgm:pt modelId="{BCE4F806-3BD0-475A-A442-875421BD1F4A}" type="pres">
      <dgm:prSet presAssocID="{9254D499-ACAB-4D6A-9E3D-F71161C320AC}" presName="linearProcess" presStyleCnt="0"/>
      <dgm:spPr/>
    </dgm:pt>
    <dgm:pt modelId="{6ECE7416-F5A1-439C-A2C0-B9D9E5C619BA}" type="pres">
      <dgm:prSet presAssocID="{9F5C7CD4-7149-4255-99CB-DA92ED96983E}" presName="textNode" presStyleLbl="node1" presStyleIdx="0" presStyleCnt="2" custScaleX="97111" custScaleY="238646" custLinFactNeighborX="-7442" custLinFactNeighborY="1217">
        <dgm:presLayoutVars>
          <dgm:bulletEnabled val="1"/>
        </dgm:presLayoutVars>
      </dgm:prSet>
      <dgm:spPr/>
    </dgm:pt>
    <dgm:pt modelId="{42DF2541-17C4-4296-85FF-C8F76A108B65}" type="pres">
      <dgm:prSet presAssocID="{B4A7E0D8-453A-4A49-A1FF-50FBC34172FA}" presName="sibTrans" presStyleCnt="0"/>
      <dgm:spPr/>
    </dgm:pt>
    <dgm:pt modelId="{AA6B9F3D-D4C6-4BF1-B3BC-20ADDDC6478F}" type="pres">
      <dgm:prSet presAssocID="{86028E46-F107-4560-A995-7552FDC0DDF4}" presName="textNode" presStyleLbl="node1" presStyleIdx="1" presStyleCnt="2" custScaleX="108057" custScaleY="236213" custLinFactNeighborX="-48214">
        <dgm:presLayoutVars>
          <dgm:bulletEnabled val="1"/>
        </dgm:presLayoutVars>
      </dgm:prSet>
      <dgm:spPr/>
    </dgm:pt>
  </dgm:ptLst>
  <dgm:cxnLst>
    <dgm:cxn modelId="{C269F741-E25E-400A-9BFF-1E363ACC777F}" srcId="{9254D499-ACAB-4D6A-9E3D-F71161C320AC}" destId="{86028E46-F107-4560-A995-7552FDC0DDF4}" srcOrd="1" destOrd="0" parTransId="{486EDB96-ED26-4BF1-B3C9-024BA7943052}" sibTransId="{3E3388B1-75F7-4331-83A1-B4C68EE54D81}"/>
    <dgm:cxn modelId="{0C7E0E77-FCB4-4B44-9942-1C05ACCE8460}" type="presOf" srcId="{86028E46-F107-4560-A995-7552FDC0DDF4}" destId="{AA6B9F3D-D4C6-4BF1-B3BC-20ADDDC6478F}" srcOrd="0" destOrd="0" presId="urn:microsoft.com/office/officeart/2005/8/layout/hProcess9"/>
    <dgm:cxn modelId="{83414898-BA51-4B3B-9AFE-3AD12F04175E}" type="presOf" srcId="{9254D499-ACAB-4D6A-9E3D-F71161C320AC}" destId="{DC482A0F-D22B-4677-B118-A60C8A336EAE}" srcOrd="0" destOrd="0" presId="urn:microsoft.com/office/officeart/2005/8/layout/hProcess9"/>
    <dgm:cxn modelId="{344F5AA0-3359-4FC6-986D-B557C4A0330E}" type="presOf" srcId="{9F5C7CD4-7149-4255-99CB-DA92ED96983E}" destId="{6ECE7416-F5A1-439C-A2C0-B9D9E5C619BA}" srcOrd="0" destOrd="0" presId="urn:microsoft.com/office/officeart/2005/8/layout/hProcess9"/>
    <dgm:cxn modelId="{1A14DDF3-8F07-4380-A680-0B95D78CC33C}" srcId="{9254D499-ACAB-4D6A-9E3D-F71161C320AC}" destId="{9F5C7CD4-7149-4255-99CB-DA92ED96983E}" srcOrd="0" destOrd="0" parTransId="{F1249503-2612-469C-9199-F8F226D59794}" sibTransId="{B4A7E0D8-453A-4A49-A1FF-50FBC34172FA}"/>
    <dgm:cxn modelId="{1F7AA2DD-D92E-46DA-8DA8-78CDB0225596}" type="presParOf" srcId="{DC482A0F-D22B-4677-B118-A60C8A336EAE}" destId="{692A889B-A442-43FD-9FBB-1ADF09EBD937}" srcOrd="0" destOrd="0" presId="urn:microsoft.com/office/officeart/2005/8/layout/hProcess9"/>
    <dgm:cxn modelId="{5302545A-7AC5-4EB9-A108-8FE396B77C7B}" type="presParOf" srcId="{DC482A0F-D22B-4677-B118-A60C8A336EAE}" destId="{BCE4F806-3BD0-475A-A442-875421BD1F4A}" srcOrd="1" destOrd="0" presId="urn:microsoft.com/office/officeart/2005/8/layout/hProcess9"/>
    <dgm:cxn modelId="{782E0710-1695-48D3-9A26-05FD5C2D270B}" type="presParOf" srcId="{BCE4F806-3BD0-475A-A442-875421BD1F4A}" destId="{6ECE7416-F5A1-439C-A2C0-B9D9E5C619BA}" srcOrd="0" destOrd="0" presId="urn:microsoft.com/office/officeart/2005/8/layout/hProcess9"/>
    <dgm:cxn modelId="{102F7106-2745-4FB9-8A7E-29D99C099355}" type="presParOf" srcId="{BCE4F806-3BD0-475A-A442-875421BD1F4A}" destId="{42DF2541-17C4-4296-85FF-C8F76A108B65}" srcOrd="1" destOrd="0" presId="urn:microsoft.com/office/officeart/2005/8/layout/hProcess9"/>
    <dgm:cxn modelId="{2F076C8E-F243-4303-AFF3-D10EA55F3F25}" type="presParOf" srcId="{BCE4F806-3BD0-475A-A442-875421BD1F4A}" destId="{AA6B9F3D-D4C6-4BF1-B3BC-20ADDDC6478F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A013023-B8EE-415A-9CF9-17FECB1B47C6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DECC89B5-9153-421D-8019-3E68F549D951}">
      <dgm:prSet phldrT="[Текст]" custT="1"/>
      <dgm:spPr/>
      <dgm:t>
        <a:bodyPr/>
        <a:lstStyle/>
        <a:p>
          <a:r>
            <a:rPr lang="uk-UA" sz="4000" b="1" dirty="0">
              <a:solidFill>
                <a:srgbClr val="C00000"/>
              </a:solidFill>
              <a:latin typeface="Arial Black" panose="020B0A04020102020204" pitchFamily="34" charset="0"/>
            </a:rPr>
            <a:t>ЗАХИСТ</a:t>
          </a:r>
          <a:r>
            <a:rPr lang="uk-UA" sz="4000" b="1" dirty="0">
              <a:latin typeface="Arial Black" panose="020B0A04020102020204" pitchFamily="34" charset="0"/>
            </a:rPr>
            <a:t>:7-10 хвилин</a:t>
          </a:r>
          <a:endParaRPr lang="ru-RU" sz="4000" b="1" dirty="0">
            <a:latin typeface="Arial Black" panose="020B0A04020102020204" pitchFamily="34" charset="0"/>
          </a:endParaRPr>
        </a:p>
      </dgm:t>
    </dgm:pt>
    <dgm:pt modelId="{A977452E-B65D-44BC-87BA-C917C668C67C}" type="parTrans" cxnId="{6F507C00-224B-4672-A664-10CE4F213CBE}">
      <dgm:prSet/>
      <dgm:spPr/>
      <dgm:t>
        <a:bodyPr/>
        <a:lstStyle/>
        <a:p>
          <a:endParaRPr lang="ru-RU"/>
        </a:p>
      </dgm:t>
    </dgm:pt>
    <dgm:pt modelId="{3A6B8948-7B5A-4F08-90B3-85274085A3DB}" type="sibTrans" cxnId="{6F507C00-224B-4672-A664-10CE4F213CBE}">
      <dgm:prSet/>
      <dgm:spPr/>
      <dgm:t>
        <a:bodyPr/>
        <a:lstStyle/>
        <a:p>
          <a:endParaRPr lang="ru-RU"/>
        </a:p>
      </dgm:t>
    </dgm:pt>
    <dgm:pt modelId="{F1C8A22F-8265-4BBE-9F23-35899EBFABC7}">
      <dgm:prSet phldrT="[Текст]" custT="1"/>
      <dgm:spPr/>
      <dgm:t>
        <a:bodyPr/>
        <a:lstStyle/>
        <a:p>
          <a:r>
            <a:rPr lang="uk-UA" sz="2800" b="1" dirty="0">
              <a:solidFill>
                <a:srgbClr val="C00000"/>
              </a:solidFill>
              <a:highlight>
                <a:srgbClr val="00FFFF"/>
              </a:highlight>
            </a:rPr>
            <a:t>РЕГЛАМЕНТ</a:t>
          </a:r>
        </a:p>
        <a:p>
          <a:r>
            <a:rPr lang="uk-UA" sz="2800" b="1" dirty="0">
              <a:solidFill>
                <a:srgbClr val="C00000"/>
              </a:solidFill>
              <a:highlight>
                <a:srgbClr val="FFFF00"/>
              </a:highlight>
            </a:rPr>
            <a:t>Необхідно підготовити роботу на відповідний час доповіді (фото- і відеоряд; схему розробленого маршруту, його тривалість). Відео мінімальне, (об’єм відео всіх учасників складно загрузити на Гугл-диск) </a:t>
          </a:r>
          <a:endParaRPr lang="ru-RU" sz="2800" b="1" dirty="0">
            <a:solidFill>
              <a:srgbClr val="C00000"/>
            </a:solidFill>
            <a:highlight>
              <a:srgbClr val="FFFF00"/>
            </a:highlight>
          </a:endParaRPr>
        </a:p>
      </dgm:t>
    </dgm:pt>
    <dgm:pt modelId="{8ED9AF88-AB85-4199-87BB-F7DB1A1D7A91}" type="parTrans" cxnId="{BE84BC02-62C2-4FB0-8ED2-81AC004B5D42}">
      <dgm:prSet/>
      <dgm:spPr/>
      <dgm:t>
        <a:bodyPr/>
        <a:lstStyle/>
        <a:p>
          <a:endParaRPr lang="ru-RU"/>
        </a:p>
      </dgm:t>
    </dgm:pt>
    <dgm:pt modelId="{D1B24E1B-B9CC-47BE-A967-53A3A98740EC}" type="sibTrans" cxnId="{BE84BC02-62C2-4FB0-8ED2-81AC004B5D42}">
      <dgm:prSet/>
      <dgm:spPr/>
      <dgm:t>
        <a:bodyPr/>
        <a:lstStyle/>
        <a:p>
          <a:endParaRPr lang="ru-RU"/>
        </a:p>
      </dgm:t>
    </dgm:pt>
    <dgm:pt modelId="{E785AE17-938B-482D-9B21-3BFB60497F2D}">
      <dgm:prSet phldrT="[Текст]" custT="1"/>
      <dgm:spPr/>
      <dgm:t>
        <a:bodyPr/>
        <a:lstStyle/>
        <a:p>
          <a:r>
            <a:rPr lang="uk-UA" sz="3200" b="1" dirty="0">
              <a:solidFill>
                <a:srgbClr val="FF0000"/>
              </a:solidFill>
              <a:highlight>
                <a:srgbClr val="FFFF00"/>
              </a:highlight>
            </a:rPr>
            <a:t>ТЕХНІЧНА СКЛАДОВА</a:t>
          </a:r>
        </a:p>
        <a:p>
          <a:r>
            <a:rPr lang="uk-UA" sz="2100" b="1" dirty="0">
              <a:highlight>
                <a:srgbClr val="00FFFF"/>
              </a:highlight>
            </a:rPr>
            <a:t>Підготувати комп’ютер до роботи. Потренуйтеся з доповідачем/доповідачкою щодо захисту (перечитати роботу та визначити час доповіді). Часто не вистачає часу для загальних висновків</a:t>
          </a:r>
          <a:endParaRPr lang="ru-RU" sz="2100" b="1" dirty="0">
            <a:highlight>
              <a:srgbClr val="00FFFF"/>
            </a:highlight>
          </a:endParaRPr>
        </a:p>
      </dgm:t>
    </dgm:pt>
    <dgm:pt modelId="{06C0AE1F-8EF1-42E1-BECB-5B0B99A4AAA9}" type="parTrans" cxnId="{06A00043-FD93-4092-A882-9758AF6E8E0D}">
      <dgm:prSet/>
      <dgm:spPr/>
      <dgm:t>
        <a:bodyPr/>
        <a:lstStyle/>
        <a:p>
          <a:endParaRPr lang="ru-RU"/>
        </a:p>
      </dgm:t>
    </dgm:pt>
    <dgm:pt modelId="{6AB933E0-880D-4F59-A63D-5A2EAD40C270}" type="sibTrans" cxnId="{06A00043-FD93-4092-A882-9758AF6E8E0D}">
      <dgm:prSet/>
      <dgm:spPr/>
      <dgm:t>
        <a:bodyPr/>
        <a:lstStyle/>
        <a:p>
          <a:endParaRPr lang="ru-RU"/>
        </a:p>
      </dgm:t>
    </dgm:pt>
    <dgm:pt modelId="{184AB363-ED51-426C-A700-C7FBEC4E9564}" type="pres">
      <dgm:prSet presAssocID="{1A013023-B8EE-415A-9CF9-17FECB1B47C6}" presName="compositeShape" presStyleCnt="0">
        <dgm:presLayoutVars>
          <dgm:dir/>
          <dgm:resizeHandles/>
        </dgm:presLayoutVars>
      </dgm:prSet>
      <dgm:spPr/>
    </dgm:pt>
    <dgm:pt modelId="{427899E0-45C5-4248-8D5B-82345E6EBAB6}" type="pres">
      <dgm:prSet presAssocID="{1A013023-B8EE-415A-9CF9-17FECB1B47C6}" presName="pyramid" presStyleLbl="node1" presStyleIdx="0" presStyleCnt="1"/>
      <dgm:spPr/>
    </dgm:pt>
    <dgm:pt modelId="{DF380850-7464-45F4-A549-7F3322D7EAB1}" type="pres">
      <dgm:prSet presAssocID="{1A013023-B8EE-415A-9CF9-17FECB1B47C6}" presName="theList" presStyleCnt="0"/>
      <dgm:spPr/>
    </dgm:pt>
    <dgm:pt modelId="{50A9A900-EC9A-41E8-AE4E-0F867B3D6222}" type="pres">
      <dgm:prSet presAssocID="{DECC89B5-9153-421D-8019-3E68F549D951}" presName="aNode" presStyleLbl="fgAcc1" presStyleIdx="0" presStyleCnt="3" custScaleX="177596" custScaleY="201436" custLinFactY="-80621" custLinFactNeighborX="49104" custLinFactNeighborY="-100000">
        <dgm:presLayoutVars>
          <dgm:bulletEnabled val="1"/>
        </dgm:presLayoutVars>
      </dgm:prSet>
      <dgm:spPr/>
    </dgm:pt>
    <dgm:pt modelId="{86FA8061-9D68-438A-83D9-23DD5E19A878}" type="pres">
      <dgm:prSet presAssocID="{DECC89B5-9153-421D-8019-3E68F549D951}" presName="aSpace" presStyleCnt="0"/>
      <dgm:spPr/>
    </dgm:pt>
    <dgm:pt modelId="{687D6F13-6F19-4F23-AC49-AC36142A1024}" type="pres">
      <dgm:prSet presAssocID="{F1C8A22F-8265-4BBE-9F23-35899EBFABC7}" presName="aNode" presStyleLbl="fgAcc1" presStyleIdx="1" presStyleCnt="3" custScaleX="231446" custScaleY="908455" custLinFactNeighborX="43530" custLinFactNeighborY="5139">
        <dgm:presLayoutVars>
          <dgm:bulletEnabled val="1"/>
        </dgm:presLayoutVars>
      </dgm:prSet>
      <dgm:spPr/>
    </dgm:pt>
    <dgm:pt modelId="{2330C52B-C3CE-4D50-B2B5-A025BB3F99D3}" type="pres">
      <dgm:prSet presAssocID="{F1C8A22F-8265-4BBE-9F23-35899EBFABC7}" presName="aSpace" presStyleCnt="0"/>
      <dgm:spPr/>
    </dgm:pt>
    <dgm:pt modelId="{1CE95042-45B6-4744-BFBA-0307E0171FFA}" type="pres">
      <dgm:prSet presAssocID="{E785AE17-938B-482D-9B21-3BFB60497F2D}" presName="aNode" presStyleLbl="fgAcc1" presStyleIdx="2" presStyleCnt="3" custScaleX="273972" custScaleY="504916" custLinFactY="39078" custLinFactNeighborX="30536" custLinFactNeighborY="100000">
        <dgm:presLayoutVars>
          <dgm:bulletEnabled val="1"/>
        </dgm:presLayoutVars>
      </dgm:prSet>
      <dgm:spPr/>
    </dgm:pt>
    <dgm:pt modelId="{3D5F47ED-FDA9-442F-B1F7-202FC4E788E7}" type="pres">
      <dgm:prSet presAssocID="{E785AE17-938B-482D-9B21-3BFB60497F2D}" presName="aSpace" presStyleCnt="0"/>
      <dgm:spPr/>
    </dgm:pt>
  </dgm:ptLst>
  <dgm:cxnLst>
    <dgm:cxn modelId="{6F507C00-224B-4672-A664-10CE4F213CBE}" srcId="{1A013023-B8EE-415A-9CF9-17FECB1B47C6}" destId="{DECC89B5-9153-421D-8019-3E68F549D951}" srcOrd="0" destOrd="0" parTransId="{A977452E-B65D-44BC-87BA-C917C668C67C}" sibTransId="{3A6B8948-7B5A-4F08-90B3-85274085A3DB}"/>
    <dgm:cxn modelId="{BE84BC02-62C2-4FB0-8ED2-81AC004B5D42}" srcId="{1A013023-B8EE-415A-9CF9-17FECB1B47C6}" destId="{F1C8A22F-8265-4BBE-9F23-35899EBFABC7}" srcOrd="1" destOrd="0" parTransId="{8ED9AF88-AB85-4199-87BB-F7DB1A1D7A91}" sibTransId="{D1B24E1B-B9CC-47BE-A967-53A3A98740EC}"/>
    <dgm:cxn modelId="{06A00043-FD93-4092-A882-9758AF6E8E0D}" srcId="{1A013023-B8EE-415A-9CF9-17FECB1B47C6}" destId="{E785AE17-938B-482D-9B21-3BFB60497F2D}" srcOrd="2" destOrd="0" parTransId="{06C0AE1F-8EF1-42E1-BECB-5B0B99A4AAA9}" sibTransId="{6AB933E0-880D-4F59-A63D-5A2EAD40C270}"/>
    <dgm:cxn modelId="{6018F244-7F82-4556-A018-856CD99DE221}" type="presOf" srcId="{F1C8A22F-8265-4BBE-9F23-35899EBFABC7}" destId="{687D6F13-6F19-4F23-AC49-AC36142A1024}" srcOrd="0" destOrd="0" presId="urn:microsoft.com/office/officeart/2005/8/layout/pyramid2"/>
    <dgm:cxn modelId="{080AEB49-5B74-4956-9864-61D254F2FBBF}" type="presOf" srcId="{E785AE17-938B-482D-9B21-3BFB60497F2D}" destId="{1CE95042-45B6-4744-BFBA-0307E0171FFA}" srcOrd="0" destOrd="0" presId="urn:microsoft.com/office/officeart/2005/8/layout/pyramid2"/>
    <dgm:cxn modelId="{7CF1D56B-0869-472E-983E-22401D5E2A62}" type="presOf" srcId="{1A013023-B8EE-415A-9CF9-17FECB1B47C6}" destId="{184AB363-ED51-426C-A700-C7FBEC4E9564}" srcOrd="0" destOrd="0" presId="urn:microsoft.com/office/officeart/2005/8/layout/pyramid2"/>
    <dgm:cxn modelId="{2CFBC3E7-B9EB-4346-979D-42B848BC72C0}" type="presOf" srcId="{DECC89B5-9153-421D-8019-3E68F549D951}" destId="{50A9A900-EC9A-41E8-AE4E-0F867B3D6222}" srcOrd="0" destOrd="0" presId="urn:microsoft.com/office/officeart/2005/8/layout/pyramid2"/>
    <dgm:cxn modelId="{40162571-CA02-4768-80F0-317412874BC1}" type="presParOf" srcId="{184AB363-ED51-426C-A700-C7FBEC4E9564}" destId="{427899E0-45C5-4248-8D5B-82345E6EBAB6}" srcOrd="0" destOrd="0" presId="urn:microsoft.com/office/officeart/2005/8/layout/pyramid2"/>
    <dgm:cxn modelId="{D43492F3-FC6B-4FEA-987D-585EE8F6BEDB}" type="presParOf" srcId="{184AB363-ED51-426C-A700-C7FBEC4E9564}" destId="{DF380850-7464-45F4-A549-7F3322D7EAB1}" srcOrd="1" destOrd="0" presId="urn:microsoft.com/office/officeart/2005/8/layout/pyramid2"/>
    <dgm:cxn modelId="{C0507554-2562-4F73-A16E-71402FF59AE5}" type="presParOf" srcId="{DF380850-7464-45F4-A549-7F3322D7EAB1}" destId="{50A9A900-EC9A-41E8-AE4E-0F867B3D6222}" srcOrd="0" destOrd="0" presId="urn:microsoft.com/office/officeart/2005/8/layout/pyramid2"/>
    <dgm:cxn modelId="{513333E1-F5E0-4E12-8C74-A26DF7422772}" type="presParOf" srcId="{DF380850-7464-45F4-A549-7F3322D7EAB1}" destId="{86FA8061-9D68-438A-83D9-23DD5E19A878}" srcOrd="1" destOrd="0" presId="urn:microsoft.com/office/officeart/2005/8/layout/pyramid2"/>
    <dgm:cxn modelId="{78B11128-9E26-4D74-91A5-838A110FF3DF}" type="presParOf" srcId="{DF380850-7464-45F4-A549-7F3322D7EAB1}" destId="{687D6F13-6F19-4F23-AC49-AC36142A1024}" srcOrd="2" destOrd="0" presId="urn:microsoft.com/office/officeart/2005/8/layout/pyramid2"/>
    <dgm:cxn modelId="{364F9657-DE68-426E-BC92-A99E6EB37E89}" type="presParOf" srcId="{DF380850-7464-45F4-A549-7F3322D7EAB1}" destId="{2330C52B-C3CE-4D50-B2B5-A025BB3F99D3}" srcOrd="3" destOrd="0" presId="urn:microsoft.com/office/officeart/2005/8/layout/pyramid2"/>
    <dgm:cxn modelId="{3E98049E-2C7E-48F4-AD8C-D91A4EF1E796}" type="presParOf" srcId="{DF380850-7464-45F4-A549-7F3322D7EAB1}" destId="{1CE95042-45B6-4744-BFBA-0307E0171FFA}" srcOrd="4" destOrd="0" presId="urn:microsoft.com/office/officeart/2005/8/layout/pyramid2"/>
    <dgm:cxn modelId="{55E5E1EC-925E-4567-BFC8-87D9E0605F41}" type="presParOf" srcId="{DF380850-7464-45F4-A549-7F3322D7EAB1}" destId="{3D5F47ED-FDA9-442F-B1F7-202FC4E788E7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48559B-BCE1-408A-9834-C4D1ED49F5DC}">
      <dsp:nvSpPr>
        <dsp:cNvPr id="0" name=""/>
        <dsp:cNvSpPr/>
      </dsp:nvSpPr>
      <dsp:spPr>
        <a:xfrm>
          <a:off x="0" y="64661"/>
          <a:ext cx="12062690" cy="5721912"/>
        </a:xfrm>
        <a:prstGeom prst="leftRightRibb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E9BF63-E642-417D-B256-3F6CBC051C84}">
      <dsp:nvSpPr>
        <dsp:cNvPr id="0" name=""/>
        <dsp:cNvSpPr/>
      </dsp:nvSpPr>
      <dsp:spPr>
        <a:xfrm>
          <a:off x="1447522" y="1108366"/>
          <a:ext cx="3980687" cy="286248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680" rIns="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noProof="0" dirty="0">
              <a:solidFill>
                <a:srgbClr val="C00000"/>
              </a:solidFill>
              <a:latin typeface="Arial Black" panose="020B0A04020102020204" pitchFamily="34" charset="0"/>
            </a:rPr>
            <a:t>1</a:t>
          </a:r>
          <a:r>
            <a:rPr lang="uk-UA" sz="3000" b="1" kern="1200" noProof="0" dirty="0">
              <a:solidFill>
                <a:schemeClr val="tx1"/>
              </a:solidFill>
              <a:latin typeface="Arial Black" panose="020B0A04020102020204" pitchFamily="34" charset="0"/>
            </a:rPr>
            <a:t>. Відповідність темі проєктів в номінації «Історик-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noProof="0" dirty="0">
              <a:solidFill>
                <a:schemeClr val="tx1"/>
              </a:solidFill>
              <a:latin typeface="Arial Black" panose="020B0A04020102020204" pitchFamily="34" charset="0"/>
            </a:rPr>
            <a:t>Юніор» </a:t>
          </a:r>
        </a:p>
      </dsp:txBody>
      <dsp:txXfrm>
        <a:off x="1447522" y="1108366"/>
        <a:ext cx="3980687" cy="2862489"/>
      </dsp:txXfrm>
    </dsp:sp>
    <dsp:sp modelId="{54AA5E03-ACF5-4BB2-8E0D-A4AF7C04A25C}">
      <dsp:nvSpPr>
        <dsp:cNvPr id="0" name=""/>
        <dsp:cNvSpPr/>
      </dsp:nvSpPr>
      <dsp:spPr>
        <a:xfrm>
          <a:off x="6031345" y="2129479"/>
          <a:ext cx="4704449" cy="236428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C00000"/>
              </a:solidFill>
              <a:latin typeface="Arial Black" panose="020B0A04020102020204" pitchFamily="34" charset="0"/>
            </a:rPr>
            <a:t>ВЗАЄМНИЙ ВПЛИВ КУЛЬТУР РІЗНИХ НАЦІОНАЛЬНОСТЕЙ, ЯКІ ПРОЖИВАЮТЬ НА ТЕРИТОРІЇ ВАШОЇ ОБЛАСТІ, МІСТА, СЕЛИЩА</a:t>
          </a:r>
        </a:p>
      </dsp:txBody>
      <dsp:txXfrm>
        <a:off x="6031345" y="2129479"/>
        <a:ext cx="4704449" cy="23642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48559B-BCE1-408A-9834-C4D1ED49F5DC}">
      <dsp:nvSpPr>
        <dsp:cNvPr id="0" name=""/>
        <dsp:cNvSpPr/>
      </dsp:nvSpPr>
      <dsp:spPr>
        <a:xfrm>
          <a:off x="0" y="219858"/>
          <a:ext cx="12062690" cy="5721912"/>
        </a:xfrm>
        <a:prstGeom prst="leftRightRibb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E9BF63-E642-417D-B256-3F6CBC051C84}">
      <dsp:nvSpPr>
        <dsp:cNvPr id="0" name=""/>
        <dsp:cNvSpPr/>
      </dsp:nvSpPr>
      <dsp:spPr>
        <a:xfrm>
          <a:off x="1447522" y="1263563"/>
          <a:ext cx="3980687" cy="286248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680" rIns="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noProof="0" dirty="0">
              <a:solidFill>
                <a:schemeClr val="tx1"/>
              </a:solidFill>
              <a:latin typeface="Arial Black" panose="020B0A04020102020204" pitchFamily="34" charset="0"/>
            </a:rPr>
            <a:t>Короткі методичні рекомендації</a:t>
          </a:r>
        </a:p>
      </dsp:txBody>
      <dsp:txXfrm>
        <a:off x="1447522" y="1263563"/>
        <a:ext cx="3980687" cy="2862489"/>
      </dsp:txXfrm>
    </dsp:sp>
    <dsp:sp modelId="{54AA5E03-ACF5-4BB2-8E0D-A4AF7C04A25C}">
      <dsp:nvSpPr>
        <dsp:cNvPr id="0" name=""/>
        <dsp:cNvSpPr/>
      </dsp:nvSpPr>
      <dsp:spPr>
        <a:xfrm>
          <a:off x="6031345" y="2284677"/>
          <a:ext cx="4704449" cy="236428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noProof="0" dirty="0">
              <a:solidFill>
                <a:srgbClr val="C00000"/>
              </a:solidFill>
              <a:latin typeface="Arial Black" panose="020B0A04020102020204" pitchFamily="34" charset="0"/>
            </a:rPr>
            <a:t>Характерною особливістю етнічної історії України є формування багатоетнічного складу її населення. </a:t>
          </a:r>
        </a:p>
      </dsp:txBody>
      <dsp:txXfrm>
        <a:off x="6031345" y="2284677"/>
        <a:ext cx="4704449" cy="23642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48559B-BCE1-408A-9834-C4D1ED49F5DC}">
      <dsp:nvSpPr>
        <dsp:cNvPr id="0" name=""/>
        <dsp:cNvSpPr/>
      </dsp:nvSpPr>
      <dsp:spPr>
        <a:xfrm>
          <a:off x="0" y="70329"/>
          <a:ext cx="12062690" cy="6020971"/>
        </a:xfrm>
        <a:prstGeom prst="leftRightRibb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E9BF63-E642-417D-B256-3F6CBC051C84}">
      <dsp:nvSpPr>
        <dsp:cNvPr id="0" name=""/>
        <dsp:cNvSpPr/>
      </dsp:nvSpPr>
      <dsp:spPr>
        <a:xfrm>
          <a:off x="1447522" y="1263563"/>
          <a:ext cx="3980687" cy="286248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680" rIns="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noProof="0" dirty="0">
              <a:solidFill>
                <a:schemeClr val="tx1"/>
              </a:solidFill>
              <a:latin typeface="Arial Black" panose="020B0A04020102020204" pitchFamily="34" charset="0"/>
            </a:rPr>
            <a:t>Короткі методичні рекомендації</a:t>
          </a:r>
        </a:p>
      </dsp:txBody>
      <dsp:txXfrm>
        <a:off x="1447522" y="1263563"/>
        <a:ext cx="3980687" cy="2862489"/>
      </dsp:txXfrm>
    </dsp:sp>
    <dsp:sp modelId="{54AA5E03-ACF5-4BB2-8E0D-A4AF7C04A25C}">
      <dsp:nvSpPr>
        <dsp:cNvPr id="0" name=""/>
        <dsp:cNvSpPr/>
      </dsp:nvSpPr>
      <dsp:spPr>
        <a:xfrm>
          <a:off x="5764649" y="2080284"/>
          <a:ext cx="5237839" cy="277307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4008" rIns="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noProof="0" dirty="0">
              <a:solidFill>
                <a:srgbClr val="C00000"/>
              </a:solidFill>
              <a:latin typeface="Arial Black" panose="020B0A04020102020204" pitchFamily="34" charset="0"/>
            </a:rPr>
            <a:t>Пропонується дослідити конкретні прояви цієї взаємодії культур у ваших родинах, містах, селах. </a:t>
          </a:r>
          <a:r>
            <a:rPr lang="uk-UA" sz="1800" b="1" kern="1200" noProof="0" dirty="0">
              <a:solidFill>
                <a:srgbClr val="C00000"/>
              </a:solidFill>
              <a:highlight>
                <a:srgbClr val="00FFFF"/>
              </a:highlight>
              <a:latin typeface="Arial Black" panose="020B0A04020102020204" pitchFamily="34" charset="0"/>
            </a:rPr>
            <a:t>Ці дослідження треба підкріпити певними документами, артефактами тощо.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noProof="0" dirty="0">
              <a:solidFill>
                <a:srgbClr val="C00000"/>
              </a:solidFill>
              <a:highlight>
                <a:srgbClr val="00FF00"/>
              </a:highlight>
              <a:latin typeface="Arial Black" panose="020B0A04020102020204" pitchFamily="34" charset="0"/>
            </a:rPr>
            <a:t>Цінуються проєкти оригінального змісту, виконані власноруч (не реферати).</a:t>
          </a:r>
        </a:p>
      </dsp:txBody>
      <dsp:txXfrm>
        <a:off x="5764649" y="2080284"/>
        <a:ext cx="5237839" cy="27730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48559B-BCE1-408A-9834-C4D1ED49F5DC}">
      <dsp:nvSpPr>
        <dsp:cNvPr id="0" name=""/>
        <dsp:cNvSpPr/>
      </dsp:nvSpPr>
      <dsp:spPr>
        <a:xfrm>
          <a:off x="0" y="64661"/>
          <a:ext cx="12062690" cy="5721912"/>
        </a:xfrm>
        <a:prstGeom prst="leftRightRibb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E9BF63-E642-417D-B256-3F6CBC051C84}">
      <dsp:nvSpPr>
        <dsp:cNvPr id="0" name=""/>
        <dsp:cNvSpPr/>
      </dsp:nvSpPr>
      <dsp:spPr>
        <a:xfrm>
          <a:off x="1447522" y="1108366"/>
          <a:ext cx="3980687" cy="286248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680" rIns="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noProof="0" dirty="0">
              <a:solidFill>
                <a:schemeClr val="tx1"/>
              </a:solidFill>
              <a:highlight>
                <a:srgbClr val="00FF00"/>
              </a:highlight>
              <a:latin typeface="Arial Black" panose="020B0A04020102020204" pitchFamily="34" charset="0"/>
            </a:rPr>
            <a:t>2. Напрями науково-дослідної роботи </a:t>
          </a:r>
        </a:p>
      </dsp:txBody>
      <dsp:txXfrm>
        <a:off x="1447522" y="1108366"/>
        <a:ext cx="3980687" cy="2862489"/>
      </dsp:txXfrm>
    </dsp:sp>
    <dsp:sp modelId="{54AA5E03-ACF5-4BB2-8E0D-A4AF7C04A25C}">
      <dsp:nvSpPr>
        <dsp:cNvPr id="0" name=""/>
        <dsp:cNvSpPr/>
      </dsp:nvSpPr>
      <dsp:spPr>
        <a:xfrm>
          <a:off x="6031345" y="2129479"/>
          <a:ext cx="4704449" cy="236428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3792" rIns="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rgbClr val="C00000"/>
              </a:solidFill>
              <a:highlight>
                <a:srgbClr val="00FFFF"/>
              </a:highlight>
              <a:latin typeface="Arial Black" panose="020B0A04020102020204" pitchFamily="34" charset="0"/>
            </a:rPr>
            <a:t>1. Матеріальна спадщина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rgbClr val="C00000"/>
              </a:solidFill>
              <a:highlight>
                <a:srgbClr val="00FFFF"/>
              </a:highlight>
              <a:latin typeface="Arial Black" panose="020B0A04020102020204" pitchFamily="34" charset="0"/>
            </a:rPr>
            <a:t>2. Нематеріальна спадщина</a:t>
          </a:r>
          <a:endParaRPr lang="ru-RU" sz="3200" b="1" kern="1200" dirty="0">
            <a:solidFill>
              <a:srgbClr val="C00000"/>
            </a:solidFill>
            <a:highlight>
              <a:srgbClr val="00FFFF"/>
            </a:highlight>
            <a:latin typeface="Arial Black" panose="020B0A04020102020204" pitchFamily="34" charset="0"/>
          </a:endParaRPr>
        </a:p>
      </dsp:txBody>
      <dsp:txXfrm>
        <a:off x="6031345" y="2129479"/>
        <a:ext cx="4704449" cy="23642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B6F3EF-2486-4303-B27E-AA93655CF83E}">
      <dsp:nvSpPr>
        <dsp:cNvPr id="0" name=""/>
        <dsp:cNvSpPr/>
      </dsp:nvSpPr>
      <dsp:spPr>
        <a:xfrm>
          <a:off x="0" y="0"/>
          <a:ext cx="5851235" cy="5851235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160A21-178E-4A23-9E12-26138F71688A}">
      <dsp:nvSpPr>
        <dsp:cNvPr id="0" name=""/>
        <dsp:cNvSpPr/>
      </dsp:nvSpPr>
      <dsp:spPr>
        <a:xfrm>
          <a:off x="2925617" y="0"/>
          <a:ext cx="9090891" cy="585123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noProof="0" dirty="0">
              <a:solidFill>
                <a:srgbClr val="C00000"/>
              </a:solidFill>
              <a:latin typeface="Arial Black" panose="020B0A04020102020204" pitchFamily="34" charset="0"/>
            </a:rPr>
            <a:t>1</a:t>
          </a:r>
          <a:r>
            <a:rPr lang="uk-UA" sz="2400" b="1" kern="1200" noProof="0" dirty="0">
              <a:solidFill>
                <a:schemeClr val="tx1"/>
              </a:solidFill>
              <a:latin typeface="Arial Black" panose="020B0A04020102020204" pitchFamily="34" charset="0"/>
            </a:rPr>
            <a:t>. </a:t>
          </a:r>
          <a:r>
            <a:rPr lang="uk-UA" sz="2400" b="1" kern="1200" noProof="0" dirty="0">
              <a:solidFill>
                <a:srgbClr val="FFC000"/>
              </a:solidFill>
              <a:highlight>
                <a:srgbClr val="000080"/>
              </a:highlight>
              <a:latin typeface="Arial Black" panose="020B0A04020102020204" pitchFamily="34" charset="0"/>
            </a:rPr>
            <a:t>Матеріальна спадщина</a:t>
          </a:r>
          <a:r>
            <a:rPr lang="uk-UA" sz="2400" b="1" kern="1200" noProof="0" dirty="0">
              <a:solidFill>
                <a:schemeClr val="tx1"/>
              </a:solidFill>
              <a:latin typeface="Arial Black" panose="020B0A04020102020204" pitchFamily="34" charset="0"/>
            </a:rPr>
            <a:t>: </a:t>
          </a:r>
          <a:r>
            <a:rPr lang="uk-UA" sz="2400" b="1" kern="1200" noProof="0" dirty="0">
              <a:solidFill>
                <a:srgbClr val="002060"/>
              </a:solidFill>
              <a:highlight>
                <a:srgbClr val="FFFF00"/>
              </a:highlight>
              <a:latin typeface="Arial Black" panose="020B0A04020102020204" pitchFamily="34" charset="0"/>
            </a:rPr>
            <a:t>одяг, кухня (харчування), художні ремесла, житло</a:t>
          </a:r>
        </a:p>
      </dsp:txBody>
      <dsp:txXfrm>
        <a:off x="2925617" y="0"/>
        <a:ext cx="9090891" cy="1755374"/>
      </dsp:txXfrm>
    </dsp:sp>
    <dsp:sp modelId="{1BFB34BF-4BEE-4281-B7DF-E0E3B94A678E}">
      <dsp:nvSpPr>
        <dsp:cNvPr id="0" name=""/>
        <dsp:cNvSpPr/>
      </dsp:nvSpPr>
      <dsp:spPr>
        <a:xfrm>
          <a:off x="964674" y="1607578"/>
          <a:ext cx="3921885" cy="2612714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FD3078-D9CC-43A1-AF6A-8EFA21E678E7}">
      <dsp:nvSpPr>
        <dsp:cNvPr id="0" name=""/>
        <dsp:cNvSpPr/>
      </dsp:nvSpPr>
      <dsp:spPr>
        <a:xfrm>
          <a:off x="2925617" y="2045090"/>
          <a:ext cx="9090891" cy="322386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>
              <a:solidFill>
                <a:srgbClr val="C00000"/>
              </a:solidFill>
              <a:latin typeface="Arial Black" panose="020B0A04020102020204" pitchFamily="34" charset="0"/>
            </a:rPr>
            <a:t>2. </a:t>
          </a:r>
          <a:r>
            <a:rPr lang="uk-UA" sz="2400" b="1" kern="1200" dirty="0">
              <a:solidFill>
                <a:srgbClr val="00B050"/>
              </a:solidFill>
              <a:latin typeface="Arial Black" panose="020B0A04020102020204" pitchFamily="34" charset="0"/>
            </a:rPr>
            <a:t>Нематеріальна (духовна: усні традиції) спадщина</a:t>
          </a:r>
          <a:r>
            <a:rPr lang="uk-UA" sz="2400" b="1" kern="1200" dirty="0">
              <a:solidFill>
                <a:srgbClr val="002060"/>
              </a:solidFill>
              <a:latin typeface="Arial Black" panose="020B0A04020102020204" pitchFamily="34" charset="0"/>
            </a:rPr>
            <a:t>: </a:t>
          </a:r>
          <a:r>
            <a:rPr lang="uk-UA" sz="2400" b="1" kern="1200" dirty="0">
              <a:solidFill>
                <a:srgbClr val="002060"/>
              </a:solidFill>
              <a:highlight>
                <a:srgbClr val="FFFF00"/>
              </a:highlight>
              <a:latin typeface="Arial Black" panose="020B0A04020102020204" pitchFamily="34" charset="0"/>
            </a:rPr>
            <a:t>фольклор; звичаї; обряди; свята; вірування; знання та практики, що стосуються природи і всесвіту (прикмети); топоніміка; назви матеріальних предметів (лінгвістичний напрям (діалекти), наприклад: кошик/корито-вагани-нецьки/ сковорода-пательня/відро-цеберка) </a:t>
          </a:r>
          <a:endParaRPr lang="ru-RU" sz="2400" b="1" kern="1200" dirty="0">
            <a:solidFill>
              <a:srgbClr val="002060"/>
            </a:solidFill>
            <a:highlight>
              <a:srgbClr val="FFFF00"/>
            </a:highlight>
            <a:latin typeface="Arial Black" panose="020B0A04020102020204" pitchFamily="34" charset="0"/>
          </a:endParaRPr>
        </a:p>
      </dsp:txBody>
      <dsp:txXfrm>
        <a:off x="2925617" y="2045090"/>
        <a:ext cx="9090891" cy="1487938"/>
      </dsp:txXfrm>
    </dsp:sp>
    <dsp:sp modelId="{38589A14-8DBA-4B0B-99AD-AC30BDD755BC}">
      <dsp:nvSpPr>
        <dsp:cNvPr id="0" name=""/>
        <dsp:cNvSpPr/>
      </dsp:nvSpPr>
      <dsp:spPr>
        <a:xfrm>
          <a:off x="2038234" y="4369697"/>
          <a:ext cx="1774765" cy="1099352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010628-91DD-4BCF-915C-A65543AFD467}">
      <dsp:nvSpPr>
        <dsp:cNvPr id="0" name=""/>
        <dsp:cNvSpPr/>
      </dsp:nvSpPr>
      <dsp:spPr>
        <a:xfrm>
          <a:off x="2925617" y="4435400"/>
          <a:ext cx="9090891" cy="10328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>
              <a:solidFill>
                <a:srgbClr val="FF0000"/>
              </a:solidFill>
              <a:highlight>
                <a:srgbClr val="00FFFF"/>
              </a:highlight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uk-UA" sz="4000" b="1" kern="1200" dirty="0">
              <a:highlight>
                <a:srgbClr val="00FFFF"/>
              </a:highlight>
              <a:latin typeface="Arial" panose="020B0604020202020204" pitchFamily="34" charset="0"/>
              <a:cs typeface="Arial" panose="020B0604020202020204" pitchFamily="34" charset="0"/>
            </a:rPr>
            <a:t>. Взаємовпливи (запозичення)</a:t>
          </a:r>
          <a:endParaRPr lang="ru-RU" sz="4000" b="1" kern="1200" dirty="0">
            <a:highlight>
              <a:srgbClr val="00FFFF"/>
            </a:highligh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25617" y="4435400"/>
        <a:ext cx="9090891" cy="103285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48559B-BCE1-408A-9834-C4D1ED49F5DC}">
      <dsp:nvSpPr>
        <dsp:cNvPr id="0" name=""/>
        <dsp:cNvSpPr/>
      </dsp:nvSpPr>
      <dsp:spPr>
        <a:xfrm>
          <a:off x="0" y="64661"/>
          <a:ext cx="12062690" cy="5721912"/>
        </a:xfrm>
        <a:prstGeom prst="leftRightRibb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E9BF63-E642-417D-B256-3F6CBC051C84}">
      <dsp:nvSpPr>
        <dsp:cNvPr id="0" name=""/>
        <dsp:cNvSpPr/>
      </dsp:nvSpPr>
      <dsp:spPr>
        <a:xfrm>
          <a:off x="1447522" y="1108366"/>
          <a:ext cx="3980687" cy="286248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680" rIns="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noProof="0" dirty="0">
              <a:solidFill>
                <a:schemeClr val="tx1"/>
              </a:solidFill>
              <a:highlight>
                <a:srgbClr val="00FF00"/>
              </a:highlight>
              <a:latin typeface="Arial Black" panose="020B0A04020102020204" pitchFamily="34" charset="0"/>
            </a:rPr>
            <a:t>Кошик</a:t>
          </a:r>
        </a:p>
      </dsp:txBody>
      <dsp:txXfrm>
        <a:off x="1447522" y="1108366"/>
        <a:ext cx="3980687" cy="2862489"/>
      </dsp:txXfrm>
    </dsp:sp>
    <dsp:sp modelId="{54AA5E03-ACF5-4BB2-8E0D-A4AF7C04A25C}">
      <dsp:nvSpPr>
        <dsp:cNvPr id="0" name=""/>
        <dsp:cNvSpPr/>
      </dsp:nvSpPr>
      <dsp:spPr>
        <a:xfrm>
          <a:off x="6031345" y="1360140"/>
          <a:ext cx="4704449" cy="390296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3792" rIns="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solidFill>
                <a:srgbClr val="C00000"/>
              </a:solidFill>
              <a:latin typeface="Arial Black" panose="020B0A04020102020204" pitchFamily="34" charset="0"/>
            </a:rPr>
            <a:t>Корзина, верейка, </a:t>
          </a:r>
          <a:r>
            <a:rPr lang="ru-RU" sz="3200" b="1" kern="1200" dirty="0" err="1">
              <a:solidFill>
                <a:srgbClr val="C00000"/>
              </a:solidFill>
              <a:latin typeface="Arial Black" panose="020B0A04020102020204" pitchFamily="34" charset="0"/>
            </a:rPr>
            <a:t>кіш</a:t>
          </a:r>
          <a:r>
            <a:rPr lang="ru-RU" sz="3200" b="1" kern="1200" dirty="0">
              <a:solidFill>
                <a:srgbClr val="C00000"/>
              </a:solidFill>
              <a:latin typeface="Arial Black" panose="020B0A04020102020204" pitchFamily="34" charset="0"/>
            </a:rPr>
            <a:t>, кобеля, </a:t>
          </a:r>
          <a:r>
            <a:rPr lang="ru-RU" sz="3200" b="1" kern="1200" dirty="0" err="1">
              <a:solidFill>
                <a:srgbClr val="C00000"/>
              </a:solidFill>
              <a:latin typeface="Arial Black" panose="020B0A04020102020204" pitchFamily="34" charset="0"/>
            </a:rPr>
            <a:t>кошіль</a:t>
          </a:r>
          <a:r>
            <a:rPr lang="ru-RU" sz="3200" b="1" kern="1200" dirty="0">
              <a:solidFill>
                <a:srgbClr val="C00000"/>
              </a:solidFill>
              <a:latin typeface="Arial Black" panose="020B0A04020102020204" pitchFamily="34" charset="0"/>
            </a:rPr>
            <a:t>, </a:t>
          </a:r>
          <a:r>
            <a:rPr lang="ru-RU" sz="3200" b="1" kern="1200" dirty="0" err="1">
              <a:solidFill>
                <a:srgbClr val="C00000"/>
              </a:solidFill>
              <a:latin typeface="Arial Black" panose="020B0A04020102020204" pitchFamily="34" charset="0"/>
            </a:rPr>
            <a:t>кошелина</a:t>
          </a:r>
          <a:r>
            <a:rPr lang="ru-RU" sz="3200" b="1" kern="1200" dirty="0">
              <a:solidFill>
                <a:srgbClr val="C00000"/>
              </a:solidFill>
              <a:latin typeface="Arial Black" panose="020B0A04020102020204" pitchFamily="34" charset="0"/>
            </a:rPr>
            <a:t>, кошар, </a:t>
          </a:r>
          <a:r>
            <a:rPr lang="ru-RU" sz="3200" b="1" kern="1200" dirty="0" err="1">
              <a:solidFill>
                <a:srgbClr val="C00000"/>
              </a:solidFill>
              <a:latin typeface="Arial Black" panose="020B0A04020102020204" pitchFamily="34" charset="0"/>
            </a:rPr>
            <a:t>кошичок</a:t>
          </a:r>
          <a:r>
            <a:rPr lang="ru-RU" sz="3200" b="1" kern="1200" dirty="0">
              <a:solidFill>
                <a:srgbClr val="C00000"/>
              </a:solidFill>
              <a:latin typeface="Arial Black" panose="020B0A04020102020204" pitchFamily="34" charset="0"/>
            </a:rPr>
            <a:t>, коробок, </a:t>
          </a:r>
          <a:r>
            <a:rPr lang="ru-RU" sz="3200" b="1" kern="1200" dirty="0" err="1">
              <a:solidFill>
                <a:srgbClr val="C00000"/>
              </a:solidFill>
              <a:latin typeface="Arial Black" panose="020B0A04020102020204" pitchFamily="34" charset="0"/>
            </a:rPr>
            <a:t>козуб</a:t>
          </a:r>
          <a:r>
            <a:rPr lang="ru-RU" sz="3200" b="1" kern="1200" dirty="0">
              <a:solidFill>
                <a:srgbClr val="C00000"/>
              </a:solidFill>
              <a:latin typeface="Arial Black" panose="020B0A04020102020204" pitchFamily="34" charset="0"/>
            </a:rPr>
            <a:t>, </a:t>
          </a:r>
          <a:r>
            <a:rPr lang="ru-RU" sz="3200" b="1" kern="1200" dirty="0" err="1">
              <a:solidFill>
                <a:srgbClr val="C00000"/>
              </a:solidFill>
              <a:latin typeface="Arial Black" panose="020B0A04020102020204" pitchFamily="34" charset="0"/>
            </a:rPr>
            <a:t>козубня</a:t>
          </a:r>
          <a:r>
            <a:rPr lang="ru-RU" sz="3200" b="1" kern="1200" dirty="0">
              <a:solidFill>
                <a:srgbClr val="C00000"/>
              </a:solidFill>
              <a:latin typeface="Arial Black" panose="020B0A04020102020204" pitchFamily="34" charset="0"/>
            </a:rPr>
            <a:t>, опалка, </a:t>
          </a:r>
          <a:r>
            <a:rPr lang="ru-RU" sz="3200" b="1" kern="1200" dirty="0" err="1">
              <a:solidFill>
                <a:srgbClr val="C00000"/>
              </a:solidFill>
              <a:latin typeface="Arial Black" panose="020B0A04020102020204" pitchFamily="34" charset="0"/>
            </a:rPr>
            <a:t>плетінка</a:t>
          </a:r>
          <a:r>
            <a:rPr lang="ru-RU" sz="3200" b="1" kern="1200" dirty="0">
              <a:solidFill>
                <a:srgbClr val="C00000"/>
              </a:solidFill>
              <a:latin typeface="Arial Black" panose="020B0A04020102020204" pitchFamily="34" charset="0"/>
            </a:rPr>
            <a:t>, </a:t>
          </a:r>
          <a:r>
            <a:rPr lang="ru-RU" sz="3200" b="1" kern="1200" dirty="0" err="1">
              <a:solidFill>
                <a:srgbClr val="C00000"/>
              </a:solidFill>
              <a:highlight>
                <a:srgbClr val="00FF00"/>
              </a:highlight>
              <a:latin typeface="Arial Black" panose="020B0A04020102020204" pitchFamily="34" charset="0"/>
            </a:rPr>
            <a:t>сапетка</a:t>
          </a:r>
          <a:r>
            <a:rPr lang="ru-RU" sz="3200" b="1" kern="1200" dirty="0">
              <a:solidFill>
                <a:srgbClr val="C00000"/>
              </a:solidFill>
              <a:highlight>
                <a:srgbClr val="00FF00"/>
              </a:highlight>
              <a:latin typeface="Arial Black" panose="020B0A04020102020204" pitchFamily="34" charset="0"/>
            </a:rPr>
            <a:t>, </a:t>
          </a:r>
          <a:r>
            <a:rPr lang="ru-RU" sz="3200" b="1" kern="1200" dirty="0" err="1">
              <a:solidFill>
                <a:srgbClr val="C00000"/>
              </a:solidFill>
              <a:highlight>
                <a:srgbClr val="00FF00"/>
              </a:highlight>
              <a:latin typeface="Arial Black" panose="020B0A04020102020204" pitchFamily="34" charset="0"/>
            </a:rPr>
            <a:t>сапет</a:t>
          </a:r>
          <a:r>
            <a:rPr lang="ru-RU" sz="3200" b="1" kern="1200" dirty="0">
              <a:solidFill>
                <a:srgbClr val="C00000"/>
              </a:solidFill>
              <a:highlight>
                <a:srgbClr val="00FF00"/>
              </a:highlight>
              <a:latin typeface="Arial Black" panose="020B0A04020102020204" pitchFamily="34" charset="0"/>
            </a:rPr>
            <a:t>, </a:t>
          </a:r>
          <a:r>
            <a:rPr lang="ru-RU" sz="3200" b="1" kern="1200" dirty="0" err="1">
              <a:solidFill>
                <a:srgbClr val="C00000"/>
              </a:solidFill>
              <a:latin typeface="Arial Black" panose="020B0A04020102020204" pitchFamily="34" charset="0"/>
            </a:rPr>
            <a:t>солом'яник</a:t>
          </a:r>
          <a:r>
            <a:rPr lang="ru-RU" sz="3200" b="1" kern="1200" dirty="0">
              <a:solidFill>
                <a:srgbClr val="C00000"/>
              </a:solidFill>
              <a:latin typeface="Arial Black" panose="020B0A04020102020204" pitchFamily="34" charset="0"/>
            </a:rPr>
            <a:t>, </a:t>
          </a:r>
          <a:r>
            <a:rPr lang="ru-RU" sz="3200" b="1" kern="1200" dirty="0" err="1">
              <a:solidFill>
                <a:srgbClr val="C00000"/>
              </a:solidFill>
              <a:latin typeface="Arial Black" panose="020B0A04020102020204" pitchFamily="34" charset="0"/>
            </a:rPr>
            <a:t>луб'янець</a:t>
          </a:r>
          <a:r>
            <a:rPr lang="ru-RU" sz="3200" b="1" kern="1200" dirty="0">
              <a:solidFill>
                <a:srgbClr val="C00000"/>
              </a:solidFill>
              <a:latin typeface="Arial Black" panose="020B0A04020102020204" pitchFamily="34" charset="0"/>
            </a:rPr>
            <a:t>, струга.</a:t>
          </a:r>
        </a:p>
      </dsp:txBody>
      <dsp:txXfrm>
        <a:off x="6031345" y="1360140"/>
        <a:ext cx="4704449" cy="390296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0F4C94-83D8-463B-9936-86626C9D41C9}">
      <dsp:nvSpPr>
        <dsp:cNvPr id="0" name=""/>
        <dsp:cNvSpPr/>
      </dsp:nvSpPr>
      <dsp:spPr>
        <a:xfrm rot="21300000">
          <a:off x="1079380" y="1506509"/>
          <a:ext cx="10250012" cy="896759"/>
        </a:xfrm>
        <a:prstGeom prst="mathMinus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3A824E-0BB9-424F-A5C8-887961E1ADC3}">
      <dsp:nvSpPr>
        <dsp:cNvPr id="0" name=""/>
        <dsp:cNvSpPr/>
      </dsp:nvSpPr>
      <dsp:spPr>
        <a:xfrm>
          <a:off x="1863912" y="282750"/>
          <a:ext cx="2671145" cy="1773774"/>
        </a:xfrm>
        <a:prstGeom prst="downArrow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DB3285-B906-4985-98A8-AA171AFD6201}">
      <dsp:nvSpPr>
        <dsp:cNvPr id="0" name=""/>
        <dsp:cNvSpPr/>
      </dsp:nvSpPr>
      <dsp:spPr>
        <a:xfrm>
          <a:off x="4466700" y="-54342"/>
          <a:ext cx="7891559" cy="23074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kern="1200" noProof="0" dirty="0">
              <a:highlight>
                <a:srgbClr val="FFFF00"/>
              </a:highlight>
              <a:latin typeface="Arial Black" panose="020B0A04020102020204" pitchFamily="34" charset="0"/>
            </a:rPr>
            <a:t>ТЕЗИ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kern="1200" noProof="0" dirty="0">
              <a:latin typeface="Arial Black" panose="020B0A04020102020204" pitchFamily="34" charset="0"/>
            </a:rPr>
            <a:t>(2-(3 </a:t>
          </a:r>
          <a:r>
            <a:rPr lang="en-US" sz="3600" b="1" kern="1200" noProof="0" dirty="0">
              <a:latin typeface="Arial Black" panose="020B0A04020102020204" pitchFamily="34" charset="0"/>
            </a:rPr>
            <a:t>max</a:t>
          </a:r>
          <a:r>
            <a:rPr lang="uk-UA" sz="3600" b="1" kern="1200" noProof="0" dirty="0">
              <a:latin typeface="Arial Black" panose="020B0A04020102020204" pitchFamily="34" charset="0"/>
            </a:rPr>
            <a:t>)</a:t>
          </a:r>
          <a:r>
            <a:rPr lang="en-US" sz="3600" b="1" kern="1200" noProof="0" dirty="0">
              <a:latin typeface="Arial Black" panose="020B0A04020102020204" pitchFamily="34" charset="0"/>
            </a:rPr>
            <a:t>)</a:t>
          </a:r>
          <a:r>
            <a:rPr lang="uk-UA" sz="3600" b="1" kern="1200" noProof="0" dirty="0">
              <a:latin typeface="Arial Black" panose="020B0A04020102020204" pitchFamily="34" charset="0"/>
            </a:rPr>
            <a:t> сторінки</a:t>
          </a:r>
          <a:r>
            <a:rPr lang="en-US" sz="3600" b="1" kern="1200" noProof="0" dirty="0">
              <a:latin typeface="Arial Black" panose="020B0A04020102020204" pitchFamily="34" charset="0"/>
            </a:rPr>
            <a:t> doc(x)</a:t>
          </a:r>
          <a:r>
            <a:rPr lang="uk-UA" sz="3600" b="1" kern="1200" noProof="0" dirty="0">
              <a:latin typeface="Arial Black" panose="020B0A04020102020204" pitchFamily="34" charset="0"/>
            </a:rPr>
            <a:t>)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000" b="1" kern="1200" dirty="0">
            <a:latin typeface="Arial Black" panose="020B0A04020102020204" pitchFamily="34" charset="0"/>
          </a:endParaRPr>
        </a:p>
      </dsp:txBody>
      <dsp:txXfrm>
        <a:off x="4466700" y="-54342"/>
        <a:ext cx="7891559" cy="2307449"/>
      </dsp:txXfrm>
    </dsp:sp>
    <dsp:sp modelId="{A75EFBB3-335D-48C2-91C6-D9588A72DF74}">
      <dsp:nvSpPr>
        <dsp:cNvPr id="0" name=""/>
        <dsp:cNvSpPr/>
      </dsp:nvSpPr>
      <dsp:spPr>
        <a:xfrm>
          <a:off x="7071360" y="2879334"/>
          <a:ext cx="3657600" cy="2094061"/>
        </a:xfrm>
        <a:prstGeom prst="upArrow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4D9069-BA0D-4A9E-9EE1-D3ADBB57CFE0}">
      <dsp:nvSpPr>
        <dsp:cNvPr id="0" name=""/>
        <dsp:cNvSpPr/>
      </dsp:nvSpPr>
      <dsp:spPr>
        <a:xfrm>
          <a:off x="-19936" y="2123121"/>
          <a:ext cx="7598912" cy="40252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dirty="0">
              <a:highlight>
                <a:srgbClr val="FFFF00"/>
              </a:highlight>
              <a:latin typeface="Arial Black" panose="020B0A04020102020204" pitchFamily="34" charset="0"/>
            </a:rPr>
            <a:t>ЗАХИСТ ПРОЄКТУ 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dirty="0">
              <a:latin typeface="Arial Black" panose="020B0A04020102020204" pitchFamily="34" charset="0"/>
            </a:rPr>
            <a:t>У РЕЖИМІ ОНЛАЙН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latin typeface="Arial Black" panose="020B0A04020102020204" pitchFamily="34" charset="0"/>
            </a:rPr>
            <a:t>(15-17 слайдів. В заочному може бути більше)</a:t>
          </a:r>
          <a:r>
            <a:rPr lang="en-US" sz="3200" b="1" kern="1200" dirty="0">
              <a:latin typeface="Arial Black" panose="020B0A04020102020204" pitchFamily="34" charset="0"/>
            </a:rPr>
            <a:t> </a:t>
          </a:r>
          <a:r>
            <a:rPr lang="en-US" sz="3200" b="1" kern="1200" dirty="0">
              <a:highlight>
                <a:srgbClr val="FF0000"/>
              </a:highlight>
              <a:latin typeface="Arial Black" panose="020B0A04020102020204" pitchFamily="34" charset="0"/>
            </a:rPr>
            <a:t>PowerPoint</a:t>
          </a:r>
          <a:endParaRPr lang="ru-RU" sz="3200" b="1" kern="1200" dirty="0">
            <a:highlight>
              <a:srgbClr val="FF0000"/>
            </a:highlight>
            <a:latin typeface="Arial Black" panose="020B0A04020102020204" pitchFamily="34" charset="0"/>
          </a:endParaRPr>
        </a:p>
      </dsp:txBody>
      <dsp:txXfrm>
        <a:off x="-19936" y="2123121"/>
        <a:ext cx="7598912" cy="40252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6216E-9A01-4890-A3FB-5E8120918128}">
      <dsp:nvSpPr>
        <dsp:cNvPr id="0" name=""/>
        <dsp:cNvSpPr/>
      </dsp:nvSpPr>
      <dsp:spPr>
        <a:xfrm>
          <a:off x="1011441" y="15309"/>
          <a:ext cx="4747327" cy="23122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b="1" kern="1200" dirty="0">
              <a:solidFill>
                <a:srgbClr val="C00000"/>
              </a:solidFill>
            </a:rPr>
            <a:t>Об’єм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b="1" kern="1200" dirty="0">
              <a:solidFill>
                <a:srgbClr val="C00000"/>
              </a:solidFill>
            </a:rPr>
            <a:t>(2-3 сторінки)</a:t>
          </a:r>
          <a:endParaRPr lang="ru-RU" sz="4000" b="1" kern="1200" dirty="0">
            <a:solidFill>
              <a:srgbClr val="C00000"/>
            </a:solidFill>
          </a:endParaRPr>
        </a:p>
      </dsp:txBody>
      <dsp:txXfrm>
        <a:off x="1079165" y="83033"/>
        <a:ext cx="4611879" cy="2176804"/>
      </dsp:txXfrm>
    </dsp:sp>
    <dsp:sp modelId="{F19DE6F0-6B21-4034-8606-CAA8EEF32696}">
      <dsp:nvSpPr>
        <dsp:cNvPr id="0" name=""/>
        <dsp:cNvSpPr/>
      </dsp:nvSpPr>
      <dsp:spPr>
        <a:xfrm>
          <a:off x="6031719" y="786823"/>
          <a:ext cx="657563" cy="7692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000" kern="1200"/>
        </a:p>
      </dsp:txBody>
      <dsp:txXfrm>
        <a:off x="6031719" y="940668"/>
        <a:ext cx="460294" cy="461534"/>
      </dsp:txXfrm>
    </dsp:sp>
    <dsp:sp modelId="{1B6EE767-4169-43B7-8366-3FADBCA179CA}">
      <dsp:nvSpPr>
        <dsp:cNvPr id="0" name=""/>
        <dsp:cNvSpPr/>
      </dsp:nvSpPr>
      <dsp:spPr>
        <a:xfrm>
          <a:off x="6999454" y="2077"/>
          <a:ext cx="4088740" cy="2338716"/>
        </a:xfrm>
        <a:prstGeom prst="roundRect">
          <a:avLst>
            <a:gd name="adj" fmla="val 10000"/>
          </a:avLst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b="1" kern="1200" dirty="0">
              <a:highlight>
                <a:srgbClr val="800000"/>
              </a:highlight>
            </a:rPr>
            <a:t>Основні складові</a:t>
          </a:r>
          <a:endParaRPr lang="ru-RU" sz="4400" b="1" kern="1200" dirty="0">
            <a:highlight>
              <a:srgbClr val="800000"/>
            </a:highlight>
          </a:endParaRPr>
        </a:p>
      </dsp:txBody>
      <dsp:txXfrm>
        <a:off x="7067953" y="70576"/>
        <a:ext cx="3951742" cy="2201718"/>
      </dsp:txXfrm>
    </dsp:sp>
    <dsp:sp modelId="{BDEAF040-AE7F-4B68-9609-74977FD2AD3B}">
      <dsp:nvSpPr>
        <dsp:cNvPr id="0" name=""/>
        <dsp:cNvSpPr/>
      </dsp:nvSpPr>
      <dsp:spPr>
        <a:xfrm rot="5377514">
          <a:off x="8753571" y="2507991"/>
          <a:ext cx="603021" cy="7692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000" kern="1200"/>
        </a:p>
      </dsp:txBody>
      <dsp:txXfrm rot="-5400000">
        <a:off x="8823723" y="2591094"/>
        <a:ext cx="461534" cy="422115"/>
      </dsp:txXfrm>
    </dsp:sp>
    <dsp:sp modelId="{D897BCE9-D5BA-454F-8969-DDE2D7191457}">
      <dsp:nvSpPr>
        <dsp:cNvPr id="0" name=""/>
        <dsp:cNvSpPr/>
      </dsp:nvSpPr>
      <dsp:spPr>
        <a:xfrm>
          <a:off x="7043870" y="3478546"/>
          <a:ext cx="4044324" cy="2176211"/>
        </a:xfrm>
        <a:prstGeom prst="roundRect">
          <a:avLst>
            <a:gd name="adj" fmla="val 10000"/>
          </a:avLst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b="1" kern="1200" dirty="0">
              <a:highlight>
                <a:srgbClr val="000080"/>
              </a:highlight>
            </a:rPr>
            <a:t>Грамотність</a:t>
          </a:r>
          <a:endParaRPr lang="ru-RU" sz="4400" b="1" kern="1200" dirty="0">
            <a:highlight>
              <a:srgbClr val="000080"/>
            </a:highlight>
          </a:endParaRPr>
        </a:p>
      </dsp:txBody>
      <dsp:txXfrm>
        <a:off x="7107609" y="3542285"/>
        <a:ext cx="3916846" cy="2048733"/>
      </dsp:txXfrm>
    </dsp:sp>
    <dsp:sp modelId="{D4AB0E5B-2C8D-4E06-8B90-E00E91652AC8}">
      <dsp:nvSpPr>
        <dsp:cNvPr id="0" name=""/>
        <dsp:cNvSpPr/>
      </dsp:nvSpPr>
      <dsp:spPr>
        <a:xfrm rot="10800000">
          <a:off x="6113356" y="4182039"/>
          <a:ext cx="657563" cy="7692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000" kern="1200"/>
        </a:p>
      </dsp:txBody>
      <dsp:txXfrm rot="10800000">
        <a:off x="6310625" y="4335884"/>
        <a:ext cx="460294" cy="461534"/>
      </dsp:txXfrm>
    </dsp:sp>
    <dsp:sp modelId="{C0D1A0C9-89D3-4B19-BB17-D98F49D32557}">
      <dsp:nvSpPr>
        <dsp:cNvPr id="0" name=""/>
        <dsp:cNvSpPr/>
      </dsp:nvSpPr>
      <dsp:spPr>
        <a:xfrm>
          <a:off x="1492455" y="3446666"/>
          <a:ext cx="4310730" cy="2239970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800" b="1" kern="1200" dirty="0">
              <a:solidFill>
                <a:srgbClr val="FFFF00"/>
              </a:solidFill>
              <a:highlight>
                <a:srgbClr val="FF0000"/>
              </a:highlight>
            </a:rPr>
            <a:t>Загальні висновки</a:t>
          </a:r>
        </a:p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800" b="1" kern="1200" dirty="0">
              <a:solidFill>
                <a:srgbClr val="FFFF00"/>
              </a:solidFill>
              <a:highlight>
                <a:srgbClr val="FF0000"/>
              </a:highlight>
            </a:rPr>
            <a:t>(прикладний характер)</a:t>
          </a:r>
          <a:endParaRPr lang="ru-RU" sz="3800" b="1" kern="1200" dirty="0">
            <a:solidFill>
              <a:srgbClr val="FFFF00"/>
            </a:solidFill>
            <a:highlight>
              <a:srgbClr val="FF0000"/>
            </a:highlight>
          </a:endParaRPr>
        </a:p>
      </dsp:txBody>
      <dsp:txXfrm>
        <a:off x="1558061" y="3512272"/>
        <a:ext cx="4179518" cy="210875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A889B-A442-43FD-9FBB-1ADF09EBD937}">
      <dsp:nvSpPr>
        <dsp:cNvPr id="0" name=""/>
        <dsp:cNvSpPr/>
      </dsp:nvSpPr>
      <dsp:spPr>
        <a:xfrm>
          <a:off x="18464" y="0"/>
          <a:ext cx="12062707" cy="5363307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ECE7416-F5A1-439C-A2C0-B9D9E5C619BA}">
      <dsp:nvSpPr>
        <dsp:cNvPr id="0" name=""/>
        <dsp:cNvSpPr/>
      </dsp:nvSpPr>
      <dsp:spPr>
        <a:xfrm>
          <a:off x="7636" y="1161821"/>
          <a:ext cx="3254006" cy="303966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rgbClr val="FF0000"/>
              </a:solidFill>
            </a:rPr>
            <a:t>Відповідність</a:t>
          </a: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rgbClr val="FF0000"/>
              </a:solidFill>
            </a:rPr>
            <a:t>теми</a:t>
          </a:r>
          <a:endParaRPr lang="ru-RU" sz="3200" b="1" kern="1200" dirty="0">
            <a:solidFill>
              <a:srgbClr val="FF0000"/>
            </a:solidFill>
          </a:endParaRPr>
        </a:p>
      </dsp:txBody>
      <dsp:txXfrm>
        <a:off x="156020" y="1310205"/>
        <a:ext cx="2957238" cy="2742896"/>
      </dsp:txXfrm>
    </dsp:sp>
    <dsp:sp modelId="{AA6B9F3D-D4C6-4BF1-B3BC-20ADDDC6478F}">
      <dsp:nvSpPr>
        <dsp:cNvPr id="0" name=""/>
        <dsp:cNvSpPr/>
      </dsp:nvSpPr>
      <dsp:spPr>
        <a:xfrm>
          <a:off x="3424343" y="1161821"/>
          <a:ext cx="2973571" cy="3039664"/>
        </a:xfrm>
        <a:prstGeom prst="roundRect">
          <a:avLst/>
        </a:prstGeom>
        <a:gradFill rotWithShape="0">
          <a:gsLst>
            <a:gs pos="0">
              <a:schemeClr val="accent4">
                <a:hueOff val="3266964"/>
                <a:satOff val="-13592"/>
                <a:lumOff val="320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3266964"/>
                <a:satOff val="-13592"/>
                <a:lumOff val="320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3266964"/>
                <a:satOff val="-13592"/>
                <a:lumOff val="320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/>
            <a:t>Структура</a:t>
          </a:r>
        </a:p>
      </dsp:txBody>
      <dsp:txXfrm>
        <a:off x="3569501" y="1306979"/>
        <a:ext cx="2683255" cy="2749348"/>
      </dsp:txXfrm>
    </dsp:sp>
    <dsp:sp modelId="{A3DE28A2-981A-49AB-9381-C80D4FC61CD3}">
      <dsp:nvSpPr>
        <dsp:cNvPr id="0" name=""/>
        <dsp:cNvSpPr/>
      </dsp:nvSpPr>
      <dsp:spPr>
        <a:xfrm>
          <a:off x="6560615" y="1170831"/>
          <a:ext cx="2492634" cy="3021644"/>
        </a:xfrm>
        <a:prstGeom prst="roundRect">
          <a:avLst/>
        </a:prstGeom>
        <a:gradFill rotWithShape="0">
          <a:gsLst>
            <a:gs pos="0">
              <a:schemeClr val="accent4">
                <a:hueOff val="6533927"/>
                <a:satOff val="-27185"/>
                <a:lumOff val="640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6533927"/>
                <a:satOff val="-27185"/>
                <a:lumOff val="640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6533927"/>
                <a:satOff val="-27185"/>
                <a:lumOff val="640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400" b="1" kern="1200" dirty="0">
            <a:latin typeface="Comic Sans MS" panose="030F0702030302020204" pitchFamily="66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b="1" kern="1200" dirty="0">
              <a:latin typeface="Comic Sans MS" panose="030F0702030302020204" pitchFamily="66" charset="0"/>
            </a:rPr>
            <a:t>Академічна доброчесність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b="1" kern="1200" dirty="0">
              <a:latin typeface="Comic Sans MS" panose="030F0702030302020204" pitchFamily="66" charset="0"/>
            </a:rPr>
            <a:t>(не містять плагіат, навіть свій), ШІ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b="1" kern="1200" dirty="0">
            <a:latin typeface="Comic Sans MS" panose="030F0702030302020204" pitchFamily="66" charset="0"/>
          </a:endParaRPr>
        </a:p>
      </dsp:txBody>
      <dsp:txXfrm>
        <a:off x="6682295" y="1292511"/>
        <a:ext cx="2249274" cy="2778284"/>
      </dsp:txXfrm>
    </dsp:sp>
    <dsp:sp modelId="{76711279-5741-42B3-B319-08D52E955143}">
      <dsp:nvSpPr>
        <dsp:cNvPr id="0" name=""/>
        <dsp:cNvSpPr/>
      </dsp:nvSpPr>
      <dsp:spPr>
        <a:xfrm>
          <a:off x="9215949" y="1202346"/>
          <a:ext cx="2876049" cy="2958614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latin typeface="Comic Sans MS" panose="030F0702030302020204" pitchFamily="66" charset="0"/>
            </a:rPr>
            <a:t>Тематика (відповідність фото- і відеоматеріалів), (якщо не свої, то вказується посилання на ці матеріали)  </a:t>
          </a:r>
          <a:endParaRPr lang="ru-RU" sz="1800" b="1" kern="1200" dirty="0">
            <a:latin typeface="Comic Sans MS" panose="030F0702030302020204" pitchFamily="66" charset="0"/>
          </a:endParaRPr>
        </a:p>
      </dsp:txBody>
      <dsp:txXfrm>
        <a:off x="9356346" y="1342743"/>
        <a:ext cx="2595255" cy="267782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A889B-A442-43FD-9FBB-1ADF09EBD937}">
      <dsp:nvSpPr>
        <dsp:cNvPr id="0" name=""/>
        <dsp:cNvSpPr/>
      </dsp:nvSpPr>
      <dsp:spPr>
        <a:xfrm>
          <a:off x="907472" y="0"/>
          <a:ext cx="10284690" cy="5537200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ECE7416-F5A1-439C-A2C0-B9D9E5C619BA}">
      <dsp:nvSpPr>
        <dsp:cNvPr id="0" name=""/>
        <dsp:cNvSpPr/>
      </dsp:nvSpPr>
      <dsp:spPr>
        <a:xfrm>
          <a:off x="337621" y="152693"/>
          <a:ext cx="3571769" cy="528572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noProof="0" dirty="0">
              <a:solidFill>
                <a:schemeClr val="tx1"/>
              </a:solidFill>
              <a:highlight>
                <a:srgbClr val="FFFF00"/>
              </a:highlight>
              <a:latin typeface="Comic Sans MS" panose="030F0702030302020204" pitchFamily="66" charset="0"/>
            </a:rPr>
            <a:t>Послідовність</a:t>
          </a: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noProof="0" dirty="0">
              <a:solidFill>
                <a:srgbClr val="FF0000"/>
              </a:solidFill>
              <a:latin typeface="Comic Sans MS" panose="030F0702030302020204" pitchFamily="66" charset="0"/>
            </a:rPr>
            <a:t>містити складові: вступ;</a:t>
          </a:r>
        </a:p>
        <a:p>
          <a:pPr marL="0" lvl="0" indent="0" algn="ctr" defTabSz="1422400"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noProof="0" dirty="0">
              <a:solidFill>
                <a:srgbClr val="FF0000"/>
              </a:solidFill>
              <a:latin typeface="Comic Sans MS" panose="030F0702030302020204" pitchFamily="66" charset="0"/>
            </a:rPr>
            <a:t>основну частину;</a:t>
          </a:r>
        </a:p>
        <a:p>
          <a:pPr marL="0" lvl="0" indent="0" algn="ctr" defTabSz="1422400"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noProof="0" dirty="0">
              <a:solidFill>
                <a:srgbClr val="FF0000"/>
              </a:solidFill>
              <a:latin typeface="Comic Sans MS" panose="030F0702030302020204" pitchFamily="66" charset="0"/>
            </a:rPr>
            <a:t>висновки;</a:t>
          </a:r>
        </a:p>
        <a:p>
          <a:pPr marL="0" lvl="0" indent="0" algn="ctr" defTabSz="1422400"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noProof="0" dirty="0">
              <a:solidFill>
                <a:srgbClr val="FF0000"/>
              </a:solidFill>
              <a:latin typeface="Comic Sans MS" panose="030F0702030302020204" pitchFamily="66" charset="0"/>
            </a:rPr>
            <a:t>список використаних джерел;</a:t>
          </a:r>
        </a:p>
        <a:p>
          <a:pPr marL="0" lvl="0" indent="0" algn="ctr" defTabSz="1422400"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noProof="0" dirty="0">
              <a:solidFill>
                <a:srgbClr val="FF0000"/>
              </a:solidFill>
              <a:latin typeface="Comic Sans MS" panose="030F0702030302020204" pitchFamily="66" charset="0"/>
            </a:rPr>
            <a:t>додатки</a:t>
          </a:r>
          <a:endParaRPr lang="ru-RU" sz="3200" b="1" kern="1200" dirty="0">
            <a:solidFill>
              <a:srgbClr val="FF0000"/>
            </a:solidFill>
            <a:latin typeface="Comic Sans MS" panose="030F0702030302020204" pitchFamily="66" charset="0"/>
          </a:endParaRPr>
        </a:p>
      </dsp:txBody>
      <dsp:txXfrm>
        <a:off x="511980" y="327052"/>
        <a:ext cx="3223051" cy="4937004"/>
      </dsp:txXfrm>
    </dsp:sp>
    <dsp:sp modelId="{AA6B9F3D-D4C6-4BF1-B3BC-20ADDDC6478F}">
      <dsp:nvSpPr>
        <dsp:cNvPr id="0" name=""/>
        <dsp:cNvSpPr/>
      </dsp:nvSpPr>
      <dsp:spPr>
        <a:xfrm>
          <a:off x="4149974" y="152682"/>
          <a:ext cx="3075122" cy="5231834"/>
        </a:xfrm>
        <a:prstGeom prst="round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kern="1200" dirty="0">
              <a:highlight>
                <a:srgbClr val="FFFF00"/>
              </a:highlight>
              <a:latin typeface="Comic Sans MS" panose="030F0702030302020204" pitchFamily="66" charset="0"/>
            </a:rPr>
            <a:t>Логічність</a:t>
          </a:r>
        </a:p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>
              <a:solidFill>
                <a:srgbClr val="C00000"/>
              </a:solidFill>
              <a:latin typeface="Comic Sans MS" panose="030F0702030302020204" pitchFamily="66" charset="0"/>
            </a:rPr>
            <a:t>1.Вступ</a:t>
          </a:r>
        </a:p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>
              <a:solidFill>
                <a:srgbClr val="C00000"/>
              </a:solidFill>
              <a:latin typeface="Comic Sans MS" panose="030F0702030302020204" pitchFamily="66" charset="0"/>
            </a:rPr>
            <a:t>2.Основна частина</a:t>
          </a:r>
        </a:p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>
              <a:solidFill>
                <a:srgbClr val="C00000"/>
              </a:solidFill>
              <a:latin typeface="Comic Sans MS" panose="030F0702030302020204" pitchFamily="66" charset="0"/>
            </a:rPr>
            <a:t>3. Загальні висновки (</a:t>
          </a:r>
          <a:r>
            <a:rPr lang="uk-UA" sz="2800" b="1" kern="1200" dirty="0">
              <a:solidFill>
                <a:srgbClr val="C00000"/>
              </a:solidFill>
              <a:highlight>
                <a:srgbClr val="00FFFF"/>
              </a:highlight>
              <a:latin typeface="Comic Sans MS" panose="030F0702030302020204" pitchFamily="66" charset="0"/>
            </a:rPr>
            <a:t>прикладний характер</a:t>
          </a:r>
          <a:r>
            <a:rPr lang="uk-UA" sz="2800" b="1" kern="1200" dirty="0">
              <a:solidFill>
                <a:srgbClr val="C00000"/>
              </a:solidFill>
              <a:latin typeface="Comic Sans MS" panose="030F0702030302020204" pitchFamily="66" charset="0"/>
            </a:rPr>
            <a:t>)</a:t>
          </a:r>
          <a:endParaRPr lang="ru-RU" sz="2800" b="1" kern="1200" dirty="0">
            <a:solidFill>
              <a:srgbClr val="C00000"/>
            </a:solidFill>
            <a:latin typeface="Comic Sans MS" panose="030F0702030302020204" pitchFamily="66" charset="0"/>
          </a:endParaRPr>
        </a:p>
      </dsp:txBody>
      <dsp:txXfrm>
        <a:off x="4300089" y="302797"/>
        <a:ext cx="2774892" cy="4931604"/>
      </dsp:txXfrm>
    </dsp:sp>
    <dsp:sp modelId="{A3DE28A2-981A-49AB-9381-C80D4FC61CD3}">
      <dsp:nvSpPr>
        <dsp:cNvPr id="0" name=""/>
        <dsp:cNvSpPr/>
      </dsp:nvSpPr>
      <dsp:spPr>
        <a:xfrm>
          <a:off x="7442648" y="152682"/>
          <a:ext cx="4482755" cy="5231834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400" b="1" kern="1200" dirty="0">
            <a:latin typeface="Comic Sans MS" panose="030F0702030302020204" pitchFamily="66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kern="1200" dirty="0">
              <a:highlight>
                <a:srgbClr val="FFFF00"/>
              </a:highlight>
              <a:latin typeface="Comic Sans MS" panose="030F0702030302020204" pitchFamily="66" charset="0"/>
            </a:rPr>
            <a:t>Науковість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noProof="0" dirty="0">
              <a:latin typeface="Comic Sans MS" panose="030F0702030302020204" pitchFamily="66" charset="0"/>
            </a:rPr>
            <a:t>1. Актуальність і доцільність обраної теми;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noProof="0" dirty="0">
              <a:latin typeface="Comic Sans MS" panose="030F0702030302020204" pitchFamily="66" charset="0"/>
            </a:rPr>
            <a:t>2. мета роботи, завдання, об’єкт і предмет дослідження;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noProof="0" dirty="0">
              <a:latin typeface="Comic Sans MS" panose="030F0702030302020204" pitchFamily="66" charset="0"/>
            </a:rPr>
            <a:t>3. повідомляється про наукове використання результатів досліджень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b="1" kern="1200" dirty="0">
            <a:latin typeface="Comic Sans MS" panose="030F0702030302020204" pitchFamily="66" charset="0"/>
          </a:endParaRPr>
        </a:p>
      </dsp:txBody>
      <dsp:txXfrm>
        <a:off x="7661478" y="371512"/>
        <a:ext cx="4045095" cy="479417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A889B-A442-43FD-9FBB-1ADF09EBD937}">
      <dsp:nvSpPr>
        <dsp:cNvPr id="0" name=""/>
        <dsp:cNvSpPr/>
      </dsp:nvSpPr>
      <dsp:spPr>
        <a:xfrm>
          <a:off x="9259" y="0"/>
          <a:ext cx="12081117" cy="5694218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ECE7416-F5A1-439C-A2C0-B9D9E5C619BA}">
      <dsp:nvSpPr>
        <dsp:cNvPr id="0" name=""/>
        <dsp:cNvSpPr/>
      </dsp:nvSpPr>
      <dsp:spPr>
        <a:xfrm>
          <a:off x="178716" y="157023"/>
          <a:ext cx="3522123" cy="543560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noProof="0" dirty="0">
              <a:solidFill>
                <a:schemeClr val="tx1"/>
              </a:solidFill>
              <a:highlight>
                <a:srgbClr val="FFFF00"/>
              </a:highlight>
              <a:latin typeface="Comic Sans MS" panose="030F0702030302020204" pitchFamily="66" charset="0"/>
            </a:rPr>
            <a:t>Оригінальність</a:t>
          </a:r>
        </a:p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noProof="0" dirty="0">
              <a:solidFill>
                <a:srgbClr val="FF0000"/>
              </a:solidFill>
              <a:latin typeface="Comic Sans MS" panose="030F0702030302020204" pitchFamily="66" charset="0"/>
            </a:rPr>
            <a:t>відмінність отриманих результатів від відомих раніше</a:t>
          </a:r>
        </a:p>
      </dsp:txBody>
      <dsp:txXfrm>
        <a:off x="350652" y="328959"/>
        <a:ext cx="3178251" cy="5091737"/>
      </dsp:txXfrm>
    </dsp:sp>
    <dsp:sp modelId="{AA6B9F3D-D4C6-4BF1-B3BC-20ADDDC6478F}">
      <dsp:nvSpPr>
        <dsp:cNvPr id="0" name=""/>
        <dsp:cNvSpPr/>
      </dsp:nvSpPr>
      <dsp:spPr>
        <a:xfrm>
          <a:off x="3865132" y="157012"/>
          <a:ext cx="3750691" cy="5380193"/>
        </a:xfrm>
        <a:prstGeom prst="round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400" b="1" kern="1200" dirty="0">
              <a:highlight>
                <a:srgbClr val="FFFF00"/>
              </a:highlight>
              <a:latin typeface="Comic Sans MS" panose="030F0702030302020204" pitchFamily="66" charset="0"/>
            </a:rPr>
            <a:t>Самостійність</a:t>
          </a:r>
        </a:p>
        <a:p>
          <a:pPr marL="0" lvl="0" indent="0" algn="ctr" defTabSz="1511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noProof="0" dirty="0">
              <a:solidFill>
                <a:srgbClr val="C00000"/>
              </a:solidFill>
              <a:latin typeface="Comic Sans MS" panose="030F0702030302020204" pitchFamily="66" charset="0"/>
            </a:rPr>
            <a:t>Визначаються ідеї або розробки, здійснені самостійно</a:t>
          </a:r>
        </a:p>
      </dsp:txBody>
      <dsp:txXfrm>
        <a:off x="4048226" y="340106"/>
        <a:ext cx="3384503" cy="5014005"/>
      </dsp:txXfrm>
    </dsp:sp>
    <dsp:sp modelId="{A3DE28A2-981A-49AB-9381-C80D4FC61CD3}">
      <dsp:nvSpPr>
        <dsp:cNvPr id="0" name=""/>
        <dsp:cNvSpPr/>
      </dsp:nvSpPr>
      <dsp:spPr>
        <a:xfrm>
          <a:off x="7778074" y="157012"/>
          <a:ext cx="3820632" cy="5380193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400" b="1" kern="1200" dirty="0">
            <a:latin typeface="Comic Sans MS" panose="030F0702030302020204" pitchFamily="66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kern="1200" dirty="0">
              <a:highlight>
                <a:srgbClr val="FFFF00"/>
              </a:highlight>
              <a:latin typeface="Comic Sans MS" panose="030F0702030302020204" pitchFamily="66" charset="0"/>
            </a:rPr>
            <a:t>Особистий внесок автора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>
              <a:solidFill>
                <a:srgbClr val="FF0000"/>
              </a:solidFill>
              <a:latin typeface="Comic Sans MS" panose="030F0702030302020204" pitchFamily="66" charset="0"/>
            </a:rPr>
            <a:t>У разі використання в роботі ідей або розробок, що належать співавторам, слід </a:t>
          </a:r>
          <a:r>
            <a:rPr lang="uk-UA" sz="2400" b="1" kern="1200" noProof="0" dirty="0">
              <a:solidFill>
                <a:srgbClr val="FF0000"/>
              </a:solidFill>
              <a:latin typeface="Comic Sans MS" panose="030F0702030302020204" pitchFamily="66" charset="0"/>
            </a:rPr>
            <a:t>вказати</a:t>
          </a:r>
          <a:r>
            <a:rPr lang="uk-UA" sz="2400" b="1" kern="1200" dirty="0">
              <a:solidFill>
                <a:srgbClr val="FF0000"/>
              </a:solidFill>
              <a:latin typeface="Comic Sans MS" panose="030F0702030302020204" pitchFamily="66" charset="0"/>
            </a:rPr>
            <a:t> </a:t>
          </a:r>
          <a:r>
            <a:rPr lang="uk-UA" sz="2400" b="1" kern="1200" noProof="0" dirty="0">
              <a:solidFill>
                <a:srgbClr val="FF0000"/>
              </a:solidFill>
              <a:latin typeface="Comic Sans MS" panose="030F0702030302020204" pitchFamily="66" charset="0"/>
            </a:rPr>
            <a:t> наукові положення, запропоновані учасником особисто</a:t>
          </a:r>
          <a:endParaRPr lang="uk-UA" sz="2400" b="1" kern="1200" noProof="0" dirty="0">
            <a:solidFill>
              <a:srgbClr val="FF0000"/>
            </a:solidFill>
            <a:highlight>
              <a:srgbClr val="FFFF00"/>
            </a:highlight>
            <a:latin typeface="Comic Sans MS" panose="030F0702030302020204" pitchFamily="66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b="1" kern="1200" dirty="0">
            <a:latin typeface="Comic Sans MS" panose="030F0702030302020204" pitchFamily="66" charset="0"/>
          </a:endParaRPr>
        </a:p>
      </dsp:txBody>
      <dsp:txXfrm>
        <a:off x="7964582" y="343520"/>
        <a:ext cx="3447616" cy="500717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A889B-A442-43FD-9FBB-1ADF09EBD937}">
      <dsp:nvSpPr>
        <dsp:cNvPr id="0" name=""/>
        <dsp:cNvSpPr/>
      </dsp:nvSpPr>
      <dsp:spPr>
        <a:xfrm>
          <a:off x="9259" y="0"/>
          <a:ext cx="12081117" cy="5694218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ECE7416-F5A1-439C-A2C0-B9D9E5C619BA}">
      <dsp:nvSpPr>
        <dsp:cNvPr id="0" name=""/>
        <dsp:cNvSpPr/>
      </dsp:nvSpPr>
      <dsp:spPr>
        <a:xfrm>
          <a:off x="0" y="157023"/>
          <a:ext cx="5493693" cy="543560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noProof="0" dirty="0">
              <a:solidFill>
                <a:schemeClr val="tx1"/>
              </a:solidFill>
              <a:highlight>
                <a:srgbClr val="FFFF00"/>
              </a:highlight>
              <a:latin typeface="Comic Sans MS" panose="030F0702030302020204" pitchFamily="66" charset="0"/>
            </a:rPr>
            <a:t>Грамотність</a:t>
          </a:r>
        </a:p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noProof="0" dirty="0">
              <a:solidFill>
                <a:srgbClr val="FF0000"/>
              </a:solidFill>
              <a:latin typeface="Comic Sans MS" panose="030F0702030302020204" pitchFamily="66" charset="0"/>
            </a:rPr>
            <a:t>граматичні й стилістичні помилки (</a:t>
          </a:r>
          <a:r>
            <a:rPr lang="uk-UA" sz="3200" b="1" kern="1200" noProof="0" dirty="0">
              <a:solidFill>
                <a:srgbClr val="FF0000"/>
              </a:solidFill>
              <a:highlight>
                <a:srgbClr val="00FFFF"/>
              </a:highlight>
              <a:latin typeface="Comic Sans MS" panose="030F0702030302020204" pitchFamily="66" charset="0"/>
            </a:rPr>
            <a:t>особливо термінів, що використовуються в проєкті</a:t>
          </a:r>
          <a:r>
            <a:rPr lang="uk-UA" sz="3200" b="1" kern="1200" noProof="0" dirty="0">
              <a:solidFill>
                <a:srgbClr val="FF0000"/>
              </a:solidFill>
              <a:latin typeface="Comic Sans MS" panose="030F0702030302020204" pitchFamily="66" charset="0"/>
            </a:rPr>
            <a:t>) </a:t>
          </a:r>
        </a:p>
      </dsp:txBody>
      <dsp:txXfrm>
        <a:off x="265345" y="422368"/>
        <a:ext cx="4963003" cy="4904919"/>
      </dsp:txXfrm>
    </dsp:sp>
    <dsp:sp modelId="{AA6B9F3D-D4C6-4BF1-B3BC-20ADDDC6478F}">
      <dsp:nvSpPr>
        <dsp:cNvPr id="0" name=""/>
        <dsp:cNvSpPr/>
      </dsp:nvSpPr>
      <dsp:spPr>
        <a:xfrm>
          <a:off x="5748990" y="157012"/>
          <a:ext cx="6112922" cy="5380193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400" b="1" kern="1200" dirty="0">
              <a:highlight>
                <a:srgbClr val="FFFF00"/>
              </a:highlight>
              <a:latin typeface="Comic Sans MS" panose="030F0702030302020204" pitchFamily="66" charset="0"/>
            </a:rPr>
            <a:t>Якість оформлення</a:t>
          </a:r>
        </a:p>
        <a:p>
          <a:pPr marL="0" lvl="0" indent="0" algn="ctr" defTabSz="1511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noProof="0" dirty="0">
              <a:solidFill>
                <a:srgbClr val="C00000"/>
              </a:solidFill>
              <a:latin typeface="Comic Sans MS" panose="030F0702030302020204" pitchFamily="66" charset="0"/>
            </a:rPr>
            <a:t>Проєкт повинен включати всі необхідні складові (титульна сторінка інше), їх послідовність; мати якісні фото- і відеоматеріали, схеми, таблиці; відповідне оформлення використаної літератури</a:t>
          </a:r>
        </a:p>
      </dsp:txBody>
      <dsp:txXfrm>
        <a:off x="6011629" y="419651"/>
        <a:ext cx="5587644" cy="485491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7899E0-45C5-4248-8D5B-82345E6EBAB6}">
      <dsp:nvSpPr>
        <dsp:cNvPr id="0" name=""/>
        <dsp:cNvSpPr/>
      </dsp:nvSpPr>
      <dsp:spPr>
        <a:xfrm>
          <a:off x="1414665" y="0"/>
          <a:ext cx="5629562" cy="562956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A9A900-EC9A-41E8-AE4E-0F867B3D6222}">
      <dsp:nvSpPr>
        <dsp:cNvPr id="0" name=""/>
        <dsp:cNvSpPr/>
      </dsp:nvSpPr>
      <dsp:spPr>
        <a:xfrm>
          <a:off x="4606565" y="310612"/>
          <a:ext cx="6498621" cy="5487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b="1" kern="1200" dirty="0">
              <a:solidFill>
                <a:srgbClr val="C00000"/>
              </a:solidFill>
              <a:latin typeface="Arial Black" panose="020B0A04020102020204" pitchFamily="34" charset="0"/>
            </a:rPr>
            <a:t>ЗАХИСТ</a:t>
          </a:r>
          <a:r>
            <a:rPr lang="uk-UA" sz="4000" b="1" kern="1200" dirty="0">
              <a:latin typeface="Arial Black" panose="020B0A04020102020204" pitchFamily="34" charset="0"/>
            </a:rPr>
            <a:t>:7-10 хвилин</a:t>
          </a:r>
          <a:endParaRPr lang="ru-RU" sz="4000" b="1" kern="1200" dirty="0">
            <a:latin typeface="Arial Black" panose="020B0A04020102020204" pitchFamily="34" charset="0"/>
          </a:endParaRPr>
        </a:p>
      </dsp:txBody>
      <dsp:txXfrm>
        <a:off x="4633352" y="337399"/>
        <a:ext cx="6445047" cy="495151"/>
      </dsp:txXfrm>
    </dsp:sp>
    <dsp:sp modelId="{687D6F13-6F19-4F23-AC49-AC36142A1024}">
      <dsp:nvSpPr>
        <dsp:cNvPr id="0" name=""/>
        <dsp:cNvSpPr/>
      </dsp:nvSpPr>
      <dsp:spPr>
        <a:xfrm>
          <a:off x="3417356" y="1148807"/>
          <a:ext cx="8469108" cy="247469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>
              <a:solidFill>
                <a:srgbClr val="C00000"/>
              </a:solidFill>
              <a:highlight>
                <a:srgbClr val="00FFFF"/>
              </a:highlight>
            </a:rPr>
            <a:t>РЕГЛАМЕНТ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>
              <a:solidFill>
                <a:srgbClr val="C00000"/>
              </a:solidFill>
              <a:highlight>
                <a:srgbClr val="FFFF00"/>
              </a:highlight>
            </a:rPr>
            <a:t>Необхідно підготовити роботу на відповідний час доповіді (фото- і відеоряд; схему розробленого маршруту, його тривалість). Відео мінімальне, (об’єм відео всіх учасників складно загрузити на Гугл-диск) </a:t>
          </a:r>
          <a:endParaRPr lang="ru-RU" sz="2800" b="1" kern="1200" dirty="0">
            <a:solidFill>
              <a:srgbClr val="C00000"/>
            </a:solidFill>
            <a:highlight>
              <a:srgbClr val="FFFF00"/>
            </a:highlight>
          </a:endParaRPr>
        </a:p>
      </dsp:txBody>
      <dsp:txXfrm>
        <a:off x="3538161" y="1269612"/>
        <a:ext cx="8227498" cy="2233085"/>
      </dsp:txXfrm>
    </dsp:sp>
    <dsp:sp modelId="{1CE95042-45B6-4744-BFBA-0307E0171FFA}">
      <dsp:nvSpPr>
        <dsp:cNvPr id="0" name=""/>
        <dsp:cNvSpPr/>
      </dsp:nvSpPr>
      <dsp:spPr>
        <a:xfrm>
          <a:off x="2092881" y="3796306"/>
          <a:ext cx="10025227" cy="137542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rgbClr val="FF0000"/>
              </a:solidFill>
              <a:highlight>
                <a:srgbClr val="FFFF00"/>
              </a:highlight>
            </a:rPr>
            <a:t>ТЕХНІЧНА СКЛАДОВА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b="1" kern="1200" dirty="0">
              <a:highlight>
                <a:srgbClr val="00FFFF"/>
              </a:highlight>
            </a:rPr>
            <a:t>Підготувати комп’ютер до роботи. Потренуйтеся з доповідачем/доповідачкою щодо захисту (перечитати роботу та визначити час доповіді). Часто не вистачає часу для загальних висновків</a:t>
          </a:r>
          <a:endParaRPr lang="ru-RU" sz="2100" b="1" kern="1200" dirty="0">
            <a:highlight>
              <a:srgbClr val="00FFFF"/>
            </a:highlight>
          </a:endParaRPr>
        </a:p>
      </dsp:txBody>
      <dsp:txXfrm>
        <a:off x="2160024" y="3863449"/>
        <a:ext cx="9890941" cy="12411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9B1745-8795-D3A6-3DB0-7DB82B4E96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31DD85A-8FD9-E5EC-7248-EA6CB796FD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9B0E36-0245-0940-C583-8C337DEE9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FB27-F226-4D0C-B09A-71EC0195FA56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1D5126-2DD7-F6D9-B9EC-CF5F16FED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853FC5-ADF2-24C8-83D6-D18303FA1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F6F2-D1AA-4836-9AA9-B8E64EFD8F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768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D6F10D-09DA-558C-3E2E-E2AB434BB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CBE3D0-E3AB-5F8A-E89C-7AE43ACFA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FFD3F9-DF63-41E0-26C0-84D203BE0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FB27-F226-4D0C-B09A-71EC0195FA56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0219AE-EC04-EC23-FE63-A4F5FB613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7D9E3F-A331-C97A-F8E6-62B4D9A25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F6F2-D1AA-4836-9AA9-B8E64EFD8F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992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DF39EA-9940-C98B-5368-3B7086A68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D506B2-A548-BC91-0390-3D11FF683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48D6A1-28CA-0A91-347E-0AA95E5B0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FB27-F226-4D0C-B09A-71EC0195FA56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D81446-0AC3-6C4A-3BC9-03C7DFEDD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F1D162-04F2-3B5F-A728-D0EB6EB8A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F6F2-D1AA-4836-9AA9-B8E64EFD8F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294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9ED8A0-026E-A407-428D-B2055ABDE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9A262D-EE7C-84FA-FC10-67D74C5387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9DC112D-F8BE-4216-4CB8-B9A1FFD66F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145015-CF08-2727-81B3-306AAE391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FB27-F226-4D0C-B09A-71EC0195FA56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36F926-9D5B-E0F7-05C1-7B8938E89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2064C9-9F99-C92F-5D71-EAF0C1E93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F6F2-D1AA-4836-9AA9-B8E64EFD8F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567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5DD42E-C0AE-96B7-8EA4-41E979FFB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52A393-FDA3-F6F1-E2E0-4B4550E6A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EDF6E4-FDA1-6F94-1428-0A09E610F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6DCF0AF-80E6-BDF6-81B0-2314BE05BC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078015C-1AFA-BB12-DBD9-648449F70C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BB5A81A-C1F6-34BE-5BA8-C2DAE9E78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FB27-F226-4D0C-B09A-71EC0195FA56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D3BEDCE-82DD-726E-4111-67A21B24C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B762C6-60EE-B7B3-C7B8-DC45702CD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F6F2-D1AA-4836-9AA9-B8E64EFD8F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132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C466B-4F03-DB94-367A-5EC41311F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94FDF11-D4F3-3C31-E5CD-60C982B48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FB27-F226-4D0C-B09A-71EC0195FA56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538D309-EB80-2A32-E5AE-3F6C508EC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DCA8C07-2813-6C58-384B-08606F69B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F6F2-D1AA-4836-9AA9-B8E64EFD8F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284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FC245D8-3EB3-32FD-5006-B5639582C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FB27-F226-4D0C-B09A-71EC0195FA56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683CDD8-3E92-D413-6B21-B2EC22DAB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2FC8AD1-FA1F-E1D5-4AA4-BD3B03AA3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F6F2-D1AA-4836-9AA9-B8E64EFD8F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412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336EB-EA0D-191E-6B70-7D3273BC8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0FC8A6-4879-6ACD-3819-494DF15E0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1CA9C2-E0BE-3226-64C9-B14401DC5C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6DE82F-2EA2-F234-16A3-373441F41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FB27-F226-4D0C-B09A-71EC0195FA56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1C2D52-2261-F68E-6BC9-776531328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F8DEF8-94F4-A528-A2AA-7565AD55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F6F2-D1AA-4836-9AA9-B8E64EFD8F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19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28100E-0230-0014-369E-38616A0AA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1A0D876-6AE0-B8F4-94F1-F87356EAD2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647F12-CFD6-EA73-3A14-AA05B8E59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F1B7C5-E42D-A0C1-283C-BC98DBA01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FB27-F226-4D0C-B09A-71EC0195FA56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1C140F-A8D3-A8EE-BD21-12437722B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FF19F2-DA6E-0D55-A1E3-CE0A766B7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F6F2-D1AA-4836-9AA9-B8E64EFD8F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010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EC881-25F4-DB3E-2101-7F6D83EA8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0A06C47-CC22-19A0-AAA3-2EF4CCACEC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651927-BBC0-A460-53D5-4FCFCDD20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FB27-F226-4D0C-B09A-71EC0195FA56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C21AD3-FE13-211D-A3D2-EDF888364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01C827-B2B2-44E2-B582-7C25002F7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F6F2-D1AA-4836-9AA9-B8E64EFD8F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941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81D7F4-819F-8BFA-B665-A313088F25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878A3F6-46DF-33E7-9DF5-904D51125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A1C6FF-8C4D-1AD3-1ADD-F50131C73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FB27-F226-4D0C-B09A-71EC0195FA56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FA89BF-0592-E6A7-6311-BBFF53A0E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78D18A-CB85-D7D8-99C5-E74A390E5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F6F2-D1AA-4836-9AA9-B8E64EFD8F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408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600BE1-8B80-B5C5-A89D-198EAB663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269A74-4DB0-ACB8-E556-DD4C14B6B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CDC9BA-640D-90F7-BA60-2EE20A3798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DFB27-F226-4D0C-B09A-71EC0195FA56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0CF1D9-7FEB-69A8-3121-5B60CFD5FE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BEB33D-ADD7-C261-84EE-C5504CEA36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3F6F2-D1AA-4836-9AA9-B8E64EFD8F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092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3BD1C-8E4A-C2CB-A068-2BD08AC93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384182-84D8-C76D-DE3E-57EF44E41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34472"/>
          </a:xfrm>
        </p:spPr>
        <p:txBody>
          <a:bodyPr>
            <a:normAutofit/>
          </a:bodyPr>
          <a:lstStyle/>
          <a:p>
            <a:pPr algn="ctr"/>
            <a:r>
              <a:rPr lang="uk-UA" sz="3200" dirty="0">
                <a:solidFill>
                  <a:srgbClr val="C0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Підготовка проєктів з історії до конкурсу </a:t>
            </a:r>
            <a:br>
              <a:rPr lang="uk-UA" sz="3200" dirty="0">
                <a:solidFill>
                  <a:srgbClr val="C0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</a:br>
            <a:r>
              <a:rPr lang="uk-UA" sz="3200" dirty="0">
                <a:solidFill>
                  <a:srgbClr val="C0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«МАН–Юніор Дослідник»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C2B5B2B-463E-D8F5-63B9-7795617BF7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9185930"/>
              </p:ext>
            </p:extLst>
          </p:nvPr>
        </p:nvGraphicFramePr>
        <p:xfrm>
          <a:off x="64655" y="969818"/>
          <a:ext cx="12062690" cy="5851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0336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A84D3-CB70-1E20-122F-6A0DC9D18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A42500-D4CE-E648-2BB0-0418753B6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29761"/>
          </a:xfrm>
        </p:spPr>
        <p:txBody>
          <a:bodyPr>
            <a:normAutofit/>
          </a:bodyPr>
          <a:lstStyle/>
          <a:p>
            <a:pPr algn="ctr"/>
            <a:r>
              <a:rPr lang="uk-UA" sz="2000" dirty="0">
                <a:solidFill>
                  <a:srgbClr val="C00000"/>
                </a:solidFill>
                <a:highlight>
                  <a:srgbClr val="00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Підготовка проєктів з історії до конкурсу </a:t>
            </a:r>
            <a:br>
              <a:rPr lang="uk-UA" sz="2000" dirty="0">
                <a:solidFill>
                  <a:srgbClr val="C00000"/>
                </a:solidFill>
                <a:highlight>
                  <a:srgbClr val="00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</a:br>
            <a:r>
              <a:rPr lang="uk-UA" sz="2000" dirty="0">
                <a:solidFill>
                  <a:srgbClr val="C00000"/>
                </a:solidFill>
                <a:highlight>
                  <a:srgbClr val="00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«МАН–Юніор Дослідник»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563AAAF-7D21-ABE5-380A-2A9C48E143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2422537"/>
              </p:ext>
            </p:extLst>
          </p:nvPr>
        </p:nvGraphicFramePr>
        <p:xfrm>
          <a:off x="64655" y="659424"/>
          <a:ext cx="12062690" cy="6161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250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1FA86-931A-385F-AC87-C190B6E42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11A95-642A-B906-B0E6-53E046A57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29761"/>
          </a:xfrm>
        </p:spPr>
        <p:txBody>
          <a:bodyPr>
            <a:normAutofit/>
          </a:bodyPr>
          <a:lstStyle/>
          <a:p>
            <a:pPr algn="ctr"/>
            <a:r>
              <a:rPr lang="uk-UA" sz="2000" dirty="0">
                <a:solidFill>
                  <a:srgbClr val="C00000"/>
                </a:solidFill>
                <a:highlight>
                  <a:srgbClr val="00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Підготовка проєктів з історії до конкурсу </a:t>
            </a:r>
            <a:br>
              <a:rPr lang="uk-UA" sz="2000" dirty="0">
                <a:solidFill>
                  <a:srgbClr val="C00000"/>
                </a:solidFill>
                <a:highlight>
                  <a:srgbClr val="00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</a:br>
            <a:r>
              <a:rPr lang="uk-UA" sz="2000" dirty="0">
                <a:solidFill>
                  <a:srgbClr val="C00000"/>
                </a:solidFill>
                <a:highlight>
                  <a:srgbClr val="00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«МАН–Юніор Дослідник»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FF1B40E-1FDC-3FC3-50BC-0A14855F4B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3262331"/>
              </p:ext>
            </p:extLst>
          </p:nvPr>
        </p:nvGraphicFramePr>
        <p:xfrm>
          <a:off x="64655" y="659424"/>
          <a:ext cx="12062690" cy="6161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2525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F9F0F-BB9E-1F3A-E01F-DE5D8B4C0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D83295-8402-E61B-74C8-5C81E4574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34472"/>
          </a:xfrm>
        </p:spPr>
        <p:txBody>
          <a:bodyPr>
            <a:normAutofit/>
          </a:bodyPr>
          <a:lstStyle/>
          <a:p>
            <a:pPr algn="ctr"/>
            <a:r>
              <a:rPr lang="uk-UA" sz="3200" dirty="0">
                <a:solidFill>
                  <a:srgbClr val="C00000"/>
                </a:solidFill>
                <a:highlight>
                  <a:srgbClr val="FF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Посібники і література з Етнографії України</a:t>
            </a: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98E8B454-B53C-AF57-7296-28E3C3A2D6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480" y="785813"/>
            <a:ext cx="4254061" cy="6072187"/>
          </a:xfr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B9F8444-7343-41BC-F611-72AC88EA9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541" y="785814"/>
            <a:ext cx="4151392" cy="607218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17BEE1E-9C0F-0FB4-622A-2373A0AE8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9981" y="2391893"/>
            <a:ext cx="3547971" cy="310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450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33543-95D6-ABF2-12D3-4C9EA97C4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F78DBE-6F09-8914-5E7D-7A0B0F743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34472"/>
          </a:xfrm>
        </p:spPr>
        <p:txBody>
          <a:bodyPr>
            <a:normAutofit/>
          </a:bodyPr>
          <a:lstStyle/>
          <a:p>
            <a:pPr algn="ctr"/>
            <a:r>
              <a:rPr lang="uk-UA" sz="3200" dirty="0">
                <a:solidFill>
                  <a:srgbClr val="C00000"/>
                </a:solidFill>
                <a:highlight>
                  <a:srgbClr val="FF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Посібники і література з Етнографії України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347B549-4E77-A233-6FF7-698DE0C1B1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8" y="674399"/>
            <a:ext cx="2296013" cy="3471061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1AFC8B-2EA9-780C-43A2-E2BB3907D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971" y="2539999"/>
            <a:ext cx="4074177" cy="41240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0A847C-FCCC-3796-77C5-4794455323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148" y="900112"/>
            <a:ext cx="3190875" cy="50577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96AE0FB-C887-95F7-F758-68C0F822FE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1322" y="1764145"/>
            <a:ext cx="3304140" cy="489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70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CFC45-7381-4B30-53C1-3ABED940B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8ECD0-50CB-73FD-BAFD-CC881E7CD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34472"/>
          </a:xfrm>
        </p:spPr>
        <p:txBody>
          <a:bodyPr>
            <a:normAutofit/>
          </a:bodyPr>
          <a:lstStyle/>
          <a:p>
            <a:pPr algn="ctr"/>
            <a:r>
              <a:rPr lang="uk-UA" sz="3200" dirty="0">
                <a:solidFill>
                  <a:srgbClr val="C00000"/>
                </a:solidFill>
                <a:highlight>
                  <a:srgbClr val="FF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Посібники і література з Етнографії України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82DDA710-5F26-9EC8-6C54-857BD44C7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7212" y="806882"/>
            <a:ext cx="4327060" cy="5946126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A9AC8FE-D2B6-3B2C-CFF7-3D8CC598E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345" y="833365"/>
            <a:ext cx="4932219" cy="597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65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A0C97-4D98-4EDD-506E-5184E263A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9DCA33-D2E1-AF94-1BBF-EF1D23F93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34472"/>
          </a:xfrm>
        </p:spPr>
        <p:txBody>
          <a:bodyPr>
            <a:normAutofit/>
          </a:bodyPr>
          <a:lstStyle/>
          <a:p>
            <a:pPr algn="ctr"/>
            <a:r>
              <a:rPr lang="uk-UA" sz="3200" dirty="0">
                <a:solidFill>
                  <a:srgbClr val="C00000"/>
                </a:solidFill>
                <a:highlight>
                  <a:srgbClr val="FF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Посібники і література з Етнографії України</a:t>
            </a:r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F02579EB-E932-0965-8628-16DDA6AFB5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439" y="1336431"/>
            <a:ext cx="3625400" cy="51259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2E4B0B-136D-4DA6-D0A7-EC8D18F02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300" y="1441937"/>
            <a:ext cx="3908746" cy="50204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B4F60A2-48E7-49CA-2D82-B6F7AD5A9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4561" y="1090245"/>
            <a:ext cx="38100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72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9D290-A18B-68D8-F186-12C344420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780498-E0A1-A35C-DB75-BFD28094C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34472"/>
          </a:xfrm>
        </p:spPr>
        <p:txBody>
          <a:bodyPr>
            <a:normAutofit/>
          </a:bodyPr>
          <a:lstStyle/>
          <a:p>
            <a:pPr algn="ctr"/>
            <a:r>
              <a:rPr lang="uk-UA" sz="3200" dirty="0">
                <a:solidFill>
                  <a:srgbClr val="C00000"/>
                </a:solidFill>
                <a:highlight>
                  <a:srgbClr val="FF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Посібники і література з Етнографії України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4933202F-55D8-2A16-34D4-800E908356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344" y="818862"/>
            <a:ext cx="3157150" cy="5958158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B16C91D-1510-7C92-85CC-F7641C503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146" y="1716584"/>
            <a:ext cx="8746865" cy="315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63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C1723-69E7-F5E9-06B8-97CA02B08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2E7940-B893-E84E-8E05-C2ABE3D7D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34472"/>
          </a:xfrm>
        </p:spPr>
        <p:txBody>
          <a:bodyPr>
            <a:normAutofit/>
          </a:bodyPr>
          <a:lstStyle/>
          <a:p>
            <a:pPr algn="ctr"/>
            <a:r>
              <a:rPr lang="uk-UA" sz="3200" dirty="0">
                <a:solidFill>
                  <a:srgbClr val="C0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Підготовка проєктів з історії до конкурсу </a:t>
            </a:r>
            <a:br>
              <a:rPr lang="uk-UA" sz="3200" dirty="0">
                <a:solidFill>
                  <a:srgbClr val="C0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</a:br>
            <a:r>
              <a:rPr lang="uk-UA" sz="3200" dirty="0">
                <a:solidFill>
                  <a:srgbClr val="C0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«МАН–Юніор Дослідник»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E1CE3BD-8C2A-97D7-BEF2-03E7019E31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8894228"/>
              </p:ext>
            </p:extLst>
          </p:nvPr>
        </p:nvGraphicFramePr>
        <p:xfrm>
          <a:off x="64655" y="969818"/>
          <a:ext cx="12062690" cy="5851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1617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EC700-1EB0-0E85-A133-CB4D9DE25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8BC1FE-CC60-7C3B-4AA9-E8E7238E1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34472"/>
          </a:xfrm>
        </p:spPr>
        <p:txBody>
          <a:bodyPr>
            <a:normAutofit/>
          </a:bodyPr>
          <a:lstStyle/>
          <a:p>
            <a:pPr algn="ctr"/>
            <a:r>
              <a:rPr lang="uk-UA" sz="3200" dirty="0">
                <a:solidFill>
                  <a:srgbClr val="C0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Підготовка проєктів з історії до конкурсу </a:t>
            </a:r>
            <a:br>
              <a:rPr lang="uk-UA" sz="3200" dirty="0">
                <a:solidFill>
                  <a:srgbClr val="C0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</a:br>
            <a:r>
              <a:rPr lang="uk-UA" sz="3200" dirty="0">
                <a:solidFill>
                  <a:srgbClr val="C0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«МАН–Юніор Дослідник»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E5892B2-65DD-CD8B-7DE0-19070BB1B9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433237"/>
              </p:ext>
            </p:extLst>
          </p:nvPr>
        </p:nvGraphicFramePr>
        <p:xfrm>
          <a:off x="64655" y="932873"/>
          <a:ext cx="12016509" cy="5851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7E048107-FE80-E45B-0983-8FE088D4F87E}"/>
              </a:ext>
            </a:extLst>
          </p:cNvPr>
          <p:cNvSpPr/>
          <p:nvPr/>
        </p:nvSpPr>
        <p:spPr>
          <a:xfrm>
            <a:off x="6910754" y="5152292"/>
            <a:ext cx="1266092" cy="3868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016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730C1-87A1-06E6-3692-98F38C272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38E40D-BD31-B065-EF82-961B0E642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34472"/>
          </a:xfrm>
        </p:spPr>
        <p:txBody>
          <a:bodyPr>
            <a:normAutofit/>
          </a:bodyPr>
          <a:lstStyle/>
          <a:p>
            <a:pPr algn="ctr"/>
            <a:r>
              <a:rPr lang="uk-UA" sz="3200" dirty="0">
                <a:solidFill>
                  <a:srgbClr val="C0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Наприклад, </a:t>
            </a:r>
            <a:r>
              <a:rPr lang="uk-UA" sz="3200" dirty="0" err="1">
                <a:solidFill>
                  <a:srgbClr val="C0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азви</a:t>
            </a:r>
            <a:r>
              <a:rPr lang="uk-UA" sz="3200" dirty="0">
                <a:solidFill>
                  <a:srgbClr val="C0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 матеріальних предметів (лінгвістичний напрям, наприклад: </a:t>
            </a:r>
            <a:r>
              <a:rPr lang="uk-UA" sz="3200" dirty="0">
                <a:solidFill>
                  <a:srgbClr val="C00000"/>
                </a:solidFill>
                <a:highlight>
                  <a:srgbClr val="00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кошик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197BF16-CBEF-6956-2B19-462F18F649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8633041"/>
              </p:ext>
            </p:extLst>
          </p:nvPr>
        </p:nvGraphicFramePr>
        <p:xfrm>
          <a:off x="64655" y="969818"/>
          <a:ext cx="12062690" cy="5851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4041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794EB-7505-1591-6355-C70EEB8D1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B298FD-5DA3-E9E9-CC80-223BF8EB4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45308"/>
          </a:xfrm>
        </p:spPr>
        <p:txBody>
          <a:bodyPr>
            <a:normAutofit/>
          </a:bodyPr>
          <a:lstStyle/>
          <a:p>
            <a:pPr algn="ctr"/>
            <a:r>
              <a:rPr lang="uk-UA" dirty="0">
                <a:solidFill>
                  <a:srgbClr val="C00000"/>
                </a:solidFill>
                <a:latin typeface="Arial Black" panose="020B0A04020102020204" pitchFamily="34" charset="0"/>
                <a:ea typeface="Cambria Math" panose="02040503050406030204" pitchFamily="18" charset="0"/>
              </a:rPr>
              <a:t>ОФОРМЛЕННЯ РОБОТИ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23FBE23-6D5D-A3C6-FF25-9101135F53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4421187"/>
              </p:ext>
            </p:extLst>
          </p:nvPr>
        </p:nvGraphicFramePr>
        <p:xfrm>
          <a:off x="0" y="1385455"/>
          <a:ext cx="12192000" cy="5235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2219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6A694-C282-0787-1A1A-B9127DC88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560618-8C58-65A6-211E-5E3415FF7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34472"/>
          </a:xfrm>
        </p:spPr>
        <p:txBody>
          <a:bodyPr>
            <a:normAutofit/>
          </a:bodyPr>
          <a:lstStyle/>
          <a:p>
            <a:pPr algn="ctr"/>
            <a:r>
              <a:rPr lang="uk-UA" sz="3200" dirty="0">
                <a:solidFill>
                  <a:srgbClr val="C00000"/>
                </a:solidFill>
                <a:highlight>
                  <a:srgbClr val="FF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Оформлення тез (проєкт) і роботи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8985081-440D-59F8-02E2-F7DA7CBDD3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050" y="832096"/>
            <a:ext cx="3805973" cy="2895966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FF623F-3828-E644-F7C0-72F93DD18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431" y="832096"/>
            <a:ext cx="6128538" cy="30300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C34755A-2413-6182-CA91-1AE49E72F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576" y="3806694"/>
            <a:ext cx="7164715" cy="305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980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CF836-1D5B-CB6C-4B82-3B89198CA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A3514F-754E-BA57-1790-3A9DDB24C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34472"/>
          </a:xfrm>
        </p:spPr>
        <p:txBody>
          <a:bodyPr>
            <a:normAutofit/>
          </a:bodyPr>
          <a:lstStyle/>
          <a:p>
            <a:pPr algn="ctr"/>
            <a:r>
              <a:rPr lang="uk-UA" sz="3200" dirty="0">
                <a:solidFill>
                  <a:srgbClr val="C00000"/>
                </a:solidFill>
                <a:highlight>
                  <a:srgbClr val="FF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ТЕМАТИКА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554A27BE-401E-4C65-BD29-21FECF67AB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617" y="2045992"/>
            <a:ext cx="3579568" cy="22345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BAE64F-C6A9-F936-11BF-34C7749E6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32" y="114843"/>
            <a:ext cx="3270738" cy="183925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9DE3442-2F40-009D-37B5-E91D8A75A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84" y="4514483"/>
            <a:ext cx="3525901" cy="212370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6CD20E-F30A-9B47-4612-B5DAE0C0DA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7517" y="768677"/>
            <a:ext cx="3777642" cy="255463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EC68A60-2C1D-B371-93FB-43B9BB8594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9282" y="77510"/>
            <a:ext cx="3822668" cy="215025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5B84BC6-E685-0303-CF32-AE2A94F67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4562" y="3885377"/>
            <a:ext cx="3959639" cy="264107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85B5E06-2E58-9E10-BC3F-8C1615E9B1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2996" y="2356044"/>
            <a:ext cx="2875239" cy="23672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91EEC2B-52A0-6CDA-CB78-2041AC42B9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49384" y="4592182"/>
            <a:ext cx="3282462" cy="218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63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CF266-851B-4E5E-B8A2-85CC8B0BD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6B6D6B-CCF3-F9EC-3F5C-C88775333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34472"/>
          </a:xfrm>
        </p:spPr>
        <p:txBody>
          <a:bodyPr>
            <a:normAutofit/>
          </a:bodyPr>
          <a:lstStyle/>
          <a:p>
            <a:pPr algn="ctr"/>
            <a:r>
              <a:rPr lang="uk-UA" sz="3200" dirty="0">
                <a:solidFill>
                  <a:srgbClr val="C00000"/>
                </a:solidFill>
                <a:highlight>
                  <a:srgbClr val="FF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ТЕМАТИКА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55B64D98-7271-8CE2-3D0E-936B0D3085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590" y="3644566"/>
            <a:ext cx="3386262" cy="22534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5F97E2-FBFF-9511-FAD4-B3B81092B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57" y="487256"/>
            <a:ext cx="3704127" cy="262202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A097AA-3BB5-5B13-7747-5C8EAC063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061" y="76389"/>
            <a:ext cx="2423712" cy="326716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DF6C55C-1375-FBED-A969-2B5ADB66C3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2777" y="824556"/>
            <a:ext cx="2596566" cy="194742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99D6673-A553-BA00-5025-6C060D2B49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082" y="2866496"/>
            <a:ext cx="3386261" cy="190477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B456B4-AC56-6D03-D83D-1F8977007D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546" y="3991708"/>
            <a:ext cx="3609999" cy="219561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88335FC-9402-0E91-7A28-233C1F4246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7579" y="4865783"/>
            <a:ext cx="2790396" cy="190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687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3BBC4-B8DD-E2CF-E620-2ACC15D58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9B4848-2E22-E250-29DA-26029C3D5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34472"/>
          </a:xfrm>
        </p:spPr>
        <p:txBody>
          <a:bodyPr>
            <a:normAutofit/>
          </a:bodyPr>
          <a:lstStyle/>
          <a:p>
            <a:pPr algn="ctr"/>
            <a:r>
              <a:rPr lang="uk-UA" sz="3200" dirty="0">
                <a:solidFill>
                  <a:srgbClr val="C00000"/>
                </a:solidFill>
                <a:highlight>
                  <a:srgbClr val="FF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ТЕМАТИКА</a:t>
            </a: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id="{37035D4D-60A2-96F5-75E5-8B0CA1AB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7454" y="1825626"/>
            <a:ext cx="1123365" cy="92746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D257B98-F58F-7E7E-BF2D-CD77A9565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43" y="778196"/>
            <a:ext cx="4241287" cy="265080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E346282-878A-01A6-62FA-E4908069C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098" y="3622681"/>
            <a:ext cx="4750075" cy="267731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D929F13-91AB-C900-928B-B2B4389BD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3058" y="75777"/>
            <a:ext cx="4548231" cy="30542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3790D7A-99C0-7DDB-4E6D-0D9CC649FD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661" y="3823923"/>
            <a:ext cx="3741469" cy="247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105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36A06-6C2D-23F5-73F8-02DBCEA9F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8374EA-D11E-86F3-08B7-7D019DCB4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34471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>
                <a:solidFill>
                  <a:srgbClr val="FFFF00"/>
                </a:solidFill>
                <a:highlight>
                  <a:srgbClr val="800000"/>
                </a:highlight>
                <a:latin typeface="Arial Black" panose="020B0A04020102020204" pitchFamily="34" charset="0"/>
              </a:rPr>
              <a:t>ТЕЗИ ПРОЄКТУ</a:t>
            </a:r>
            <a:endParaRPr lang="ru-RU" sz="4800" b="1" dirty="0">
              <a:solidFill>
                <a:srgbClr val="FFFF00"/>
              </a:solidFill>
              <a:highlight>
                <a:srgbClr val="800000"/>
              </a:highlight>
              <a:latin typeface="Arial Black" panose="020B0A04020102020204" pitchFamily="34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824B083-02E9-914A-A96D-C8A5DB18DB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5029397"/>
              </p:ext>
            </p:extLst>
          </p:nvPr>
        </p:nvGraphicFramePr>
        <p:xfrm>
          <a:off x="0" y="1034472"/>
          <a:ext cx="12099636" cy="5823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875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F0829-336B-6433-ABF6-1712A8420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0B1ADC-DB1F-48D9-2AC5-B87092AE5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34472"/>
          </a:xfrm>
        </p:spPr>
        <p:txBody>
          <a:bodyPr>
            <a:normAutofit/>
          </a:bodyPr>
          <a:lstStyle/>
          <a:p>
            <a:pPr algn="ctr"/>
            <a:r>
              <a:rPr lang="uk-UA" sz="3200" dirty="0">
                <a:solidFill>
                  <a:srgbClr val="C00000"/>
                </a:solidFill>
                <a:highlight>
                  <a:srgbClr val="FF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Структура роботи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6B0DF2A-210A-7DFC-9D62-7D0F063CE6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230" y="1248507"/>
            <a:ext cx="11682008" cy="5418587"/>
          </a:xfrm>
        </p:spPr>
      </p:pic>
    </p:spTree>
    <p:extLst>
      <p:ext uri="{BB962C8B-B14F-4D97-AF65-F5344CB8AC3E}">
        <p14:creationId xmlns:p14="http://schemas.microsoft.com/office/powerpoint/2010/main" val="1521532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447FA-D5E8-15E7-9CCE-BDA69371C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22630-9A12-57CB-E841-FCA514ACF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2364"/>
            <a:ext cx="12192000" cy="1625600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>
                <a:highlight>
                  <a:srgbClr val="FFFF00"/>
                </a:highlight>
                <a:latin typeface="Comic Sans MS" panose="030F0702030302020204" pitchFamily="66" charset="0"/>
              </a:rPr>
              <a:t>ВИБІР ТЕМИ</a:t>
            </a:r>
            <a:br>
              <a:rPr lang="en-US" sz="4800" b="1" dirty="0">
                <a:latin typeface="Arial Black" panose="020B0A04020102020204" pitchFamily="34" charset="0"/>
              </a:rPr>
            </a:br>
            <a:r>
              <a:rPr lang="uk-UA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Критерій 1 </a:t>
            </a:r>
            <a:endParaRPr lang="ru-RU" sz="48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1BA0690-99C8-BA22-338B-6DC28DD4B8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2045596"/>
              </p:ext>
            </p:extLst>
          </p:nvPr>
        </p:nvGraphicFramePr>
        <p:xfrm>
          <a:off x="0" y="1494692"/>
          <a:ext cx="12099636" cy="5363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F3409EA5-B14F-29AE-0704-C7909192B2DA}"/>
              </a:ext>
            </a:extLst>
          </p:cNvPr>
          <p:cNvSpPr/>
          <p:nvPr/>
        </p:nvSpPr>
        <p:spPr>
          <a:xfrm>
            <a:off x="8497455" y="4913743"/>
            <a:ext cx="341745" cy="13854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872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B04B5-634A-0343-08C7-34F0812ED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B0B1C-8B70-D486-DD26-1111FBEE6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3891"/>
            <a:ext cx="12192000" cy="1366982"/>
          </a:xfrm>
        </p:spPr>
        <p:txBody>
          <a:bodyPr>
            <a:normAutofit/>
          </a:bodyPr>
          <a:lstStyle/>
          <a:p>
            <a:pPr algn="ctr"/>
            <a:r>
              <a:rPr lang="uk-UA" b="1" dirty="0">
                <a:highlight>
                  <a:srgbClr val="FFFF00"/>
                </a:highlight>
                <a:latin typeface="Comic Sans MS" panose="030F0702030302020204" pitchFamily="66" charset="0"/>
              </a:rPr>
              <a:t>Послідовність, логічність, науковість</a:t>
            </a:r>
            <a:br>
              <a:rPr lang="en-US" sz="4800" b="1" dirty="0">
                <a:latin typeface="Arial Black" panose="020B0A04020102020204" pitchFamily="34" charset="0"/>
              </a:rPr>
            </a:br>
            <a:r>
              <a:rPr lang="uk-UA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Критерій 2</a:t>
            </a:r>
            <a:endParaRPr lang="ru-RU" sz="36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86E0219-A745-2D55-1BEB-4864B32D45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9897152"/>
              </p:ext>
            </p:extLst>
          </p:nvPr>
        </p:nvGraphicFramePr>
        <p:xfrm>
          <a:off x="0" y="1320799"/>
          <a:ext cx="12099636" cy="553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2863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93954-3002-F6CD-1073-212FC93D1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66B96A-4E08-55E4-1307-2A7912048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0799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highlight>
                  <a:srgbClr val="FFFF00"/>
                </a:highlight>
                <a:latin typeface="Comic Sans MS" panose="030F0702030302020204" pitchFamily="66" charset="0"/>
              </a:rPr>
              <a:t>Оригінальність, самостійність, особистий внесок автора </a:t>
            </a:r>
            <a:br>
              <a:rPr lang="en-US" sz="3200" b="1" dirty="0">
                <a:latin typeface="Arial Black" panose="020B0A04020102020204" pitchFamily="34" charset="0"/>
              </a:rPr>
            </a:br>
            <a:r>
              <a:rPr lang="uk-UA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Критерій 3 </a:t>
            </a:r>
            <a:endParaRPr lang="ru-RU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9475B5E-B488-481C-3AF3-32AAFC788C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7931200"/>
              </p:ext>
            </p:extLst>
          </p:nvPr>
        </p:nvGraphicFramePr>
        <p:xfrm>
          <a:off x="0" y="1163782"/>
          <a:ext cx="12099636" cy="5694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87980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1C389-1CE7-1399-7326-350F59641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2639B9-4210-5820-D455-F9374063D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0799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highlight>
                  <a:srgbClr val="FFFF00"/>
                </a:highlight>
                <a:latin typeface="Comic Sans MS" panose="030F0702030302020204" pitchFamily="66" charset="0"/>
              </a:rPr>
              <a:t>Грамотність, якість оформлення</a:t>
            </a:r>
            <a:br>
              <a:rPr lang="en-US" sz="3200" b="1" dirty="0">
                <a:latin typeface="Arial Black" panose="020B0A04020102020204" pitchFamily="34" charset="0"/>
              </a:rPr>
            </a:br>
            <a:r>
              <a:rPr lang="uk-UA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Критерій 3 </a:t>
            </a:r>
            <a:endParaRPr lang="ru-RU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C4A0FCB-7BDB-DB7D-A7C1-F87AD5E79C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262874"/>
              </p:ext>
            </p:extLst>
          </p:nvPr>
        </p:nvGraphicFramePr>
        <p:xfrm>
          <a:off x="0" y="1163782"/>
          <a:ext cx="12099636" cy="5694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7999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44832-68AF-9A19-D654-4D43636B6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4841A2-A627-CBE9-0EE0-AE508E5D8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24253"/>
          </a:xfrm>
        </p:spPr>
        <p:txBody>
          <a:bodyPr>
            <a:normAutofit/>
          </a:bodyPr>
          <a:lstStyle/>
          <a:p>
            <a:pPr algn="ctr"/>
            <a:r>
              <a:rPr lang="uk-UA" sz="2000" dirty="0">
                <a:solidFill>
                  <a:srgbClr val="C00000"/>
                </a:solidFill>
                <a:highlight>
                  <a:srgbClr val="FF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Критерії заочного і очного оцінювання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1ADCC3F9-A6FB-2047-ED6C-412D6CA996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0537403"/>
              </p:ext>
            </p:extLst>
          </p:nvPr>
        </p:nvGraphicFramePr>
        <p:xfrm>
          <a:off x="140677" y="457200"/>
          <a:ext cx="11978054" cy="6233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5655">
                  <a:extLst>
                    <a:ext uri="{9D8B030D-6E8A-4147-A177-3AD203B41FA5}">
                      <a16:colId xmlns:a16="http://schemas.microsoft.com/office/drawing/2014/main" val="2794548036"/>
                    </a:ext>
                  </a:extLst>
                </a:gridCol>
                <a:gridCol w="8052399">
                  <a:extLst>
                    <a:ext uri="{9D8B030D-6E8A-4147-A177-3AD203B41FA5}">
                      <a16:colId xmlns:a16="http://schemas.microsoft.com/office/drawing/2014/main" val="1891742104"/>
                    </a:ext>
                  </a:extLst>
                </a:gridCol>
              </a:tblGrid>
              <a:tr h="518866"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Заочне оцінювання </a:t>
                      </a:r>
                      <a:r>
                        <a:rPr lang="uk-UA"/>
                        <a:t>(рейтингове)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Очне оцінювання (захист-презентація)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272779"/>
                  </a:ext>
                </a:extLst>
              </a:tr>
              <a:tr h="1198927">
                <a:tc>
                  <a:txBody>
                    <a:bodyPr/>
                    <a:lstStyle/>
                    <a:p>
                      <a:pPr algn="ctr"/>
                      <a:r>
                        <a:rPr lang="uk-UA" b="1" noProof="0" dirty="0">
                          <a:highlight>
                            <a:srgbClr val="FFFF00"/>
                          </a:highlight>
                        </a:rPr>
                        <a:t>Відповідність тематиці </a:t>
                      </a:r>
                      <a:r>
                        <a:rPr lang="uk-UA" b="1" noProof="0" dirty="0"/>
                        <a:t>(Аргументованість вибору теми дослідження, наукове/прикладне значення роботи)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noProof="0" dirty="0">
                          <a:highlight>
                            <a:srgbClr val="00FF00"/>
                          </a:highlight>
                        </a:rPr>
                        <a:t>Дослідницький характер проєкту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917172"/>
                  </a:ext>
                </a:extLst>
              </a:tr>
              <a:tr h="368901">
                <a:tc>
                  <a:txBody>
                    <a:bodyPr/>
                    <a:lstStyle/>
                    <a:p>
                      <a:pPr algn="ctr"/>
                      <a:r>
                        <a:rPr lang="uk-UA" b="1" noProof="0" dirty="0">
                          <a:highlight>
                            <a:srgbClr val="FFFF00"/>
                          </a:highlight>
                        </a:rPr>
                        <a:t>Послідовність, логічність, науковість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noProof="0" dirty="0">
                          <a:highlight>
                            <a:srgbClr val="00FF00"/>
                          </a:highlight>
                        </a:rPr>
                        <a:t>Чіткість, логічність і послідовність викладення матеріалу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272521"/>
                  </a:ext>
                </a:extLst>
              </a:tr>
              <a:tr h="922252">
                <a:tc>
                  <a:txBody>
                    <a:bodyPr/>
                    <a:lstStyle/>
                    <a:p>
                      <a:pPr algn="ctr"/>
                      <a:r>
                        <a:rPr lang="uk-UA" b="1" noProof="0" dirty="0">
                          <a:highlight>
                            <a:srgbClr val="FFFF00"/>
                          </a:highlight>
                        </a:rPr>
                        <a:t>Оригінальність, самостійність, особистий внесок автора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noProof="0" dirty="0">
                          <a:highlight>
                            <a:srgbClr val="00FF00"/>
                          </a:highlight>
                        </a:rPr>
                        <a:t>Доцільність та коректність використання методів дослідження, відповідність висновків (результатів) поставленим завданням</a:t>
                      </a:r>
                    </a:p>
                    <a:p>
                      <a:pPr algn="ctr"/>
                      <a:endParaRPr lang="uk-UA" b="1" noProof="0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030674"/>
                  </a:ext>
                </a:extLst>
              </a:tr>
              <a:tr h="645576">
                <a:tc>
                  <a:txBody>
                    <a:bodyPr/>
                    <a:lstStyle/>
                    <a:p>
                      <a:pPr algn="ctr"/>
                      <a:r>
                        <a:rPr lang="uk-UA" b="1" noProof="0" dirty="0">
                          <a:highlight>
                            <a:srgbClr val="FFFF00"/>
                          </a:highlight>
                        </a:rPr>
                        <a:t>Грамотність, якість оформлення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noProof="0" dirty="0">
                          <a:highlight>
                            <a:srgbClr val="00FFFF"/>
                          </a:highlight>
                        </a:rPr>
                        <a:t>Ступінь самостійності і особистий внесок автора в дослідження</a:t>
                      </a:r>
                    </a:p>
                    <a:p>
                      <a:pPr algn="ctr"/>
                      <a:endParaRPr lang="uk-UA" b="1" noProof="0" dirty="0">
                        <a:highlight>
                          <a:srgbClr val="00FFFF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168774"/>
                  </a:ext>
                </a:extLst>
              </a:tr>
              <a:tr h="922252">
                <a:tc>
                  <a:txBody>
                    <a:bodyPr/>
                    <a:lstStyle/>
                    <a:p>
                      <a:pPr algn="ctr"/>
                      <a:endParaRPr lang="uk-UA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noProof="0" dirty="0">
                          <a:highlight>
                            <a:srgbClr val="00FFFF"/>
                          </a:highlight>
                        </a:rPr>
                        <a:t>Критичний аналіз досліджуваної проблеми з зазначенням особистого внеску учасника в її вирішенні</a:t>
                      </a:r>
                    </a:p>
                    <a:p>
                      <a:pPr algn="ctr"/>
                      <a:endParaRPr lang="uk-UA" b="1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112465"/>
                  </a:ext>
                </a:extLst>
              </a:tr>
              <a:tr h="734720">
                <a:tc>
                  <a:txBody>
                    <a:bodyPr/>
                    <a:lstStyle/>
                    <a:p>
                      <a:pPr algn="ctr"/>
                      <a:endParaRPr lang="uk-UA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noProof="0" dirty="0">
                          <a:highlight>
                            <a:srgbClr val="00FF00"/>
                          </a:highlight>
                        </a:rPr>
                        <a:t>Презентаційні навички: культура мовлення, вільне володіння матеріалом, вичерпність, змістовність та наукова коректність відповідей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19733"/>
                  </a:ext>
                </a:extLst>
              </a:tr>
              <a:tr h="922252">
                <a:tc>
                  <a:txBody>
                    <a:bodyPr/>
                    <a:lstStyle/>
                    <a:p>
                      <a:pPr algn="ctr"/>
                      <a:endParaRPr lang="uk-UA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noProof="0" dirty="0">
                          <a:highlight>
                            <a:srgbClr val="00FF00"/>
                          </a:highlight>
                        </a:rPr>
                        <a:t>Вкластися в час (7-10 хвилин). Тож кількість слайдів (відеоряду) повинна бути відповідною</a:t>
                      </a:r>
                    </a:p>
                    <a:p>
                      <a:pPr algn="ctr"/>
                      <a:endParaRPr lang="uk-UA" b="1" noProof="0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663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41840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C7535-98DD-1407-303D-9A0161CD8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2E7716-3088-3960-43AB-8F9E70210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85454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C00000"/>
                </a:solidFill>
                <a:highlight>
                  <a:srgbClr val="FF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ЗАХИСТ ПРОЄКТІВ </a:t>
            </a:r>
            <a:br>
              <a:rPr lang="ru-RU" sz="4000" dirty="0">
                <a:solidFill>
                  <a:srgbClr val="C00000"/>
                </a:solidFill>
                <a:highlight>
                  <a:srgbClr val="FF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</a:br>
            <a:r>
              <a:rPr lang="ru-RU" sz="4000" dirty="0">
                <a:solidFill>
                  <a:srgbClr val="C00000"/>
                </a:solidFill>
                <a:highlight>
                  <a:srgbClr val="FFFF00"/>
                </a:highlight>
                <a:latin typeface="Arial Black" panose="020B0A04020102020204" pitchFamily="34" charset="0"/>
                <a:ea typeface="Cambria Math" panose="02040503050406030204" pitchFamily="18" charset="0"/>
              </a:rPr>
              <a:t>У РЕЖИМІ ОНЛАЙН</a:t>
            </a:r>
            <a:endParaRPr lang="uk-UA" sz="4000" dirty="0">
              <a:solidFill>
                <a:srgbClr val="C00000"/>
              </a:solidFill>
              <a:highlight>
                <a:srgbClr val="FFFF00"/>
              </a:highlight>
              <a:latin typeface="Arial Black" panose="020B0A04020102020204" pitchFamily="34" charset="0"/>
              <a:ea typeface="Cambria Math" panose="020405030504060302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AFB1EC87-E2FB-44B3-2A3B-A8207C88CA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9491019"/>
              </p:ext>
            </p:extLst>
          </p:nvPr>
        </p:nvGraphicFramePr>
        <p:xfrm>
          <a:off x="0" y="1228436"/>
          <a:ext cx="12118109" cy="5629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32F300FA-012B-E985-3525-71E46DE40E34}"/>
              </a:ext>
            </a:extLst>
          </p:cNvPr>
          <p:cNvCxnSpPr>
            <a:cxnSpLocks/>
          </p:cNvCxnSpPr>
          <p:nvPr/>
        </p:nvCxnSpPr>
        <p:spPr>
          <a:xfrm flipH="1">
            <a:off x="9772072" y="2087418"/>
            <a:ext cx="286328" cy="60036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FE9E277B-9052-E265-B6B6-7B8087A60AD4}"/>
              </a:ext>
            </a:extLst>
          </p:cNvPr>
          <p:cNvCxnSpPr>
            <a:cxnSpLocks/>
          </p:cNvCxnSpPr>
          <p:nvPr/>
        </p:nvCxnSpPr>
        <p:spPr>
          <a:xfrm>
            <a:off x="4054764" y="4572000"/>
            <a:ext cx="471054" cy="56341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1672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936</TotalTime>
  <Words>774</Words>
  <Application>Microsoft Office PowerPoint</Application>
  <PresentationFormat>Широкоэкранный</PresentationFormat>
  <Paragraphs>102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Arial Black</vt:lpstr>
      <vt:lpstr>Calibri</vt:lpstr>
      <vt:lpstr>Calibri Light</vt:lpstr>
      <vt:lpstr>Comic Sans MS</vt:lpstr>
      <vt:lpstr>Тема Office</vt:lpstr>
      <vt:lpstr>Підготовка проєктів з історії до конкурсу  «МАН–Юніор Дослідник»</vt:lpstr>
      <vt:lpstr>Підготовка проєктів з історії до конкурсу  «МАН–Юніор Дослідник»</vt:lpstr>
      <vt:lpstr>Підготовка проєктів з історії до конкурсу  «МАН–Юніор Дослідник»</vt:lpstr>
      <vt:lpstr>Посібники і література з Етнографії України</vt:lpstr>
      <vt:lpstr>Посібники і література з Етнографії України</vt:lpstr>
      <vt:lpstr>Посібники і література з Етнографії України</vt:lpstr>
      <vt:lpstr>Посібники і література з Етнографії України</vt:lpstr>
      <vt:lpstr>Посібники і література з Етнографії України</vt:lpstr>
      <vt:lpstr>Підготовка проєктів з історії до конкурсу  «МАН–Юніор Дослідник»</vt:lpstr>
      <vt:lpstr>Підготовка проєктів з історії до конкурсу  «МАН–Юніор Дослідник»</vt:lpstr>
      <vt:lpstr>Наприклад, азви матеріальних предметів (лінгвістичний напрям, наприклад: кошик</vt:lpstr>
      <vt:lpstr>ОФОРМЛЕННЯ РОБОТИ</vt:lpstr>
      <vt:lpstr>Оформлення тез (проєкт) і роботи</vt:lpstr>
      <vt:lpstr>ТЕМАТИКА</vt:lpstr>
      <vt:lpstr>ТЕМАТИКА</vt:lpstr>
      <vt:lpstr>ТЕМАТИКА</vt:lpstr>
      <vt:lpstr>ТЕЗИ ПРОЄКТУ</vt:lpstr>
      <vt:lpstr>Структура роботи</vt:lpstr>
      <vt:lpstr>ВИБІР ТЕМИ Критерій 1 </vt:lpstr>
      <vt:lpstr>Послідовність, логічність, науковість Критерій 2</vt:lpstr>
      <vt:lpstr>Оригінальність, самостійність, особистий внесок автора  Критерій 3 </vt:lpstr>
      <vt:lpstr>Грамотність, якість оформлення Критерій 3 </vt:lpstr>
      <vt:lpstr>Критерії заочного і очного оцінювання</vt:lpstr>
      <vt:lpstr>ЗАХИСТ ПРОЄКТІВ  У РЕЖИМІ ОНЛАЙН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37</cp:revision>
  <dcterms:created xsi:type="dcterms:W3CDTF">2025-03-28T10:27:46Z</dcterms:created>
  <dcterms:modified xsi:type="dcterms:W3CDTF">2026-03-28T14:25:13Z</dcterms:modified>
</cp:coreProperties>
</file>