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32" r:id="rId2"/>
  </p:sldMasterIdLst>
  <p:sldIdLst>
    <p:sldId id="261" r:id="rId3"/>
    <p:sldId id="285" r:id="rId4"/>
    <p:sldId id="295" r:id="rId5"/>
    <p:sldId id="287" r:id="rId6"/>
    <p:sldId id="289" r:id="rId7"/>
    <p:sldId id="290" r:id="rId8"/>
    <p:sldId id="291" r:id="rId9"/>
    <p:sldId id="293" r:id="rId10"/>
    <p:sldId id="294" r:id="rId11"/>
    <p:sldId id="279" r:id="rId12"/>
    <p:sldId id="283" r:id="rId13"/>
    <p:sldId id="276" r:id="rId14"/>
    <p:sldId id="277" r:id="rId15"/>
    <p:sldId id="278" r:id="rId16"/>
    <p:sldId id="292" r:id="rId1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3" d="100"/>
          <a:sy n="113" d="100"/>
        </p:scale>
        <p:origin x="37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noProof="1" smtClean="0"/>
              <a:t>Образец заголовка</a:t>
            </a:r>
            <a:endParaRPr lang="ru-RU" noProof="1"/>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noProof="1" smtClean="0"/>
              <a:t>Образец подзаголовка</a:t>
            </a:r>
            <a:endParaRPr lang="ru-RU" noProof="1"/>
          </a:p>
        </p:txBody>
      </p:sp>
      <p:sp>
        <p:nvSpPr>
          <p:cNvPr id="4" name="Дата 3"/>
          <p:cNvSpPr>
            <a:spLocks noGrp="1"/>
          </p:cNvSpPr>
          <p:nvPr>
            <p:ph type="dt" sz="half" idx="10"/>
          </p:nvPr>
        </p:nvSpPr>
        <p:spPr/>
        <p:txBody>
          <a:bodyPr/>
          <a:lstStyle>
            <a:lvl1pPr>
              <a:defRPr/>
            </a:lvl1pPr>
          </a:lstStyle>
          <a:p>
            <a:pPr>
              <a:defRPr/>
            </a:pPr>
            <a:endParaRPr lang="ru-RU" altLang="zh-CN"/>
          </a:p>
        </p:txBody>
      </p:sp>
      <p:sp>
        <p:nvSpPr>
          <p:cNvPr id="5" name="Нижний колонтитул 4"/>
          <p:cNvSpPr>
            <a:spLocks noGrp="1"/>
          </p:cNvSpPr>
          <p:nvPr>
            <p:ph type="ftr" sz="quarter" idx="11"/>
          </p:nvPr>
        </p:nvSpPr>
        <p:spPr/>
        <p:txBody>
          <a:bodyPr/>
          <a:lstStyle>
            <a:lvl1pPr>
              <a:defRPr/>
            </a:lvl1pPr>
          </a:lstStyle>
          <a:p>
            <a:pPr>
              <a:defRPr/>
            </a:pPr>
            <a:endParaRPr lang="ru-RU" altLang="zh-CN"/>
          </a:p>
        </p:txBody>
      </p:sp>
      <p:sp>
        <p:nvSpPr>
          <p:cNvPr id="6" name="Номер слайда 5"/>
          <p:cNvSpPr>
            <a:spLocks noGrp="1"/>
          </p:cNvSpPr>
          <p:nvPr>
            <p:ph type="sldNum" sz="quarter" idx="12"/>
          </p:nvPr>
        </p:nvSpPr>
        <p:spPr/>
        <p:txBody>
          <a:bodyPr/>
          <a:lstStyle>
            <a:lvl1pPr>
              <a:defRPr/>
            </a:lvl1pPr>
          </a:lstStyle>
          <a:p>
            <a:pPr>
              <a:defRPr/>
            </a:pPr>
            <a:fld id="{A5C0027F-B0A0-4E31-885C-57350716F048}" type="slidenum">
              <a:rPr lang="ru-RU" altLang="uk-UA"/>
              <a:pPr>
                <a:defRPr/>
              </a:pPr>
              <a:t>‹#›</a:t>
            </a:fld>
            <a:endParaRPr lang="ru-RU" altLang="uk-UA"/>
          </a:p>
        </p:txBody>
      </p:sp>
    </p:spTree>
    <p:extLst>
      <p:ext uri="{BB962C8B-B14F-4D97-AF65-F5344CB8AC3E}">
        <p14:creationId xmlns:p14="http://schemas.microsoft.com/office/powerpoint/2010/main" val="492540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noProof="1" smtClean="0"/>
              <a:t>Образец заголовка</a:t>
            </a:r>
            <a:endParaRPr lang="ru-RU" noProof="1"/>
          </a:p>
        </p:txBody>
      </p:sp>
      <p:sp>
        <p:nvSpPr>
          <p:cNvPr id="3" name="Содержимое 2"/>
          <p:cNvSpPr>
            <a:spLocks noGrp="1"/>
          </p:cNvSpPr>
          <p:nvPr>
            <p:ph idx="1"/>
          </p:nvPr>
        </p:nvSpPr>
        <p:spPr/>
        <p:txBody>
          <a:bodyPr/>
          <a:lstStyle/>
          <a:p>
            <a:pPr lvl="0"/>
            <a:r>
              <a:rPr lang="ru-RU" noProof="1" smtClean="0"/>
              <a:t>Образец текста</a:t>
            </a:r>
          </a:p>
          <a:p>
            <a:pPr lvl="1"/>
            <a:r>
              <a:rPr lang="ru-RU" noProof="1" smtClean="0"/>
              <a:t>Второй уровень</a:t>
            </a:r>
          </a:p>
          <a:p>
            <a:pPr lvl="2"/>
            <a:r>
              <a:rPr lang="ru-RU" noProof="1" smtClean="0"/>
              <a:t>Третий уровень</a:t>
            </a:r>
          </a:p>
          <a:p>
            <a:pPr lvl="3"/>
            <a:r>
              <a:rPr lang="ru-RU" noProof="1" smtClean="0"/>
              <a:t>Четвертый уровень</a:t>
            </a:r>
          </a:p>
          <a:p>
            <a:pPr lvl="4"/>
            <a:r>
              <a:rPr lang="ru-RU" noProof="1" smtClean="0"/>
              <a:t>Пятый уровень</a:t>
            </a:r>
            <a:endParaRPr lang="ru-RU" noProof="1"/>
          </a:p>
        </p:txBody>
      </p:sp>
      <p:sp>
        <p:nvSpPr>
          <p:cNvPr id="4" name="Дата 3"/>
          <p:cNvSpPr>
            <a:spLocks noGrp="1"/>
          </p:cNvSpPr>
          <p:nvPr>
            <p:ph type="dt" sz="half" idx="10"/>
          </p:nvPr>
        </p:nvSpPr>
        <p:spPr/>
        <p:txBody>
          <a:bodyPr/>
          <a:lstStyle>
            <a:lvl1pPr>
              <a:defRPr/>
            </a:lvl1pPr>
          </a:lstStyle>
          <a:p>
            <a:pPr>
              <a:defRPr/>
            </a:pPr>
            <a:endParaRPr lang="ru-RU" altLang="zh-CN"/>
          </a:p>
        </p:txBody>
      </p:sp>
      <p:sp>
        <p:nvSpPr>
          <p:cNvPr id="5" name="Нижний колонтитул 4"/>
          <p:cNvSpPr>
            <a:spLocks noGrp="1"/>
          </p:cNvSpPr>
          <p:nvPr>
            <p:ph type="ftr" sz="quarter" idx="11"/>
          </p:nvPr>
        </p:nvSpPr>
        <p:spPr/>
        <p:txBody>
          <a:bodyPr/>
          <a:lstStyle>
            <a:lvl1pPr>
              <a:defRPr/>
            </a:lvl1pPr>
          </a:lstStyle>
          <a:p>
            <a:pPr>
              <a:defRPr/>
            </a:pPr>
            <a:endParaRPr lang="ru-RU" altLang="zh-CN"/>
          </a:p>
        </p:txBody>
      </p:sp>
      <p:sp>
        <p:nvSpPr>
          <p:cNvPr id="6" name="Номер слайда 5"/>
          <p:cNvSpPr>
            <a:spLocks noGrp="1"/>
          </p:cNvSpPr>
          <p:nvPr>
            <p:ph type="sldNum" sz="quarter" idx="12"/>
          </p:nvPr>
        </p:nvSpPr>
        <p:spPr/>
        <p:txBody>
          <a:bodyPr/>
          <a:lstStyle>
            <a:lvl1pPr>
              <a:defRPr/>
            </a:lvl1pPr>
          </a:lstStyle>
          <a:p>
            <a:pPr>
              <a:defRPr/>
            </a:pPr>
            <a:fld id="{2FED73F2-A53B-4CDA-B908-4FCC5607AA8A}" type="slidenum">
              <a:rPr lang="ru-RU" altLang="uk-UA"/>
              <a:pPr>
                <a:defRPr/>
              </a:pPr>
              <a:t>‹#›</a:t>
            </a:fld>
            <a:endParaRPr lang="ru-RU" altLang="uk-UA"/>
          </a:p>
        </p:txBody>
      </p:sp>
    </p:spTree>
    <p:extLst>
      <p:ext uri="{BB962C8B-B14F-4D97-AF65-F5344CB8AC3E}">
        <p14:creationId xmlns:p14="http://schemas.microsoft.com/office/powerpoint/2010/main" val="3783620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noProof="1" smtClean="0"/>
              <a:t>Образец заголовка</a:t>
            </a:r>
            <a:endParaRPr lang="ru-RU" noProof="1"/>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noProof="1" smtClean="0"/>
              <a:t>Образец текста</a:t>
            </a:r>
          </a:p>
        </p:txBody>
      </p:sp>
      <p:sp>
        <p:nvSpPr>
          <p:cNvPr id="4" name="Дата 3"/>
          <p:cNvSpPr>
            <a:spLocks noGrp="1"/>
          </p:cNvSpPr>
          <p:nvPr>
            <p:ph type="dt" sz="half" idx="10"/>
          </p:nvPr>
        </p:nvSpPr>
        <p:spPr/>
        <p:txBody>
          <a:bodyPr/>
          <a:lstStyle>
            <a:lvl1pPr>
              <a:defRPr/>
            </a:lvl1pPr>
          </a:lstStyle>
          <a:p>
            <a:pPr>
              <a:defRPr/>
            </a:pPr>
            <a:endParaRPr lang="ru-RU" altLang="zh-CN"/>
          </a:p>
        </p:txBody>
      </p:sp>
      <p:sp>
        <p:nvSpPr>
          <p:cNvPr id="5" name="Нижний колонтитул 4"/>
          <p:cNvSpPr>
            <a:spLocks noGrp="1"/>
          </p:cNvSpPr>
          <p:nvPr>
            <p:ph type="ftr" sz="quarter" idx="11"/>
          </p:nvPr>
        </p:nvSpPr>
        <p:spPr/>
        <p:txBody>
          <a:bodyPr/>
          <a:lstStyle>
            <a:lvl1pPr>
              <a:defRPr/>
            </a:lvl1pPr>
          </a:lstStyle>
          <a:p>
            <a:pPr>
              <a:defRPr/>
            </a:pPr>
            <a:endParaRPr lang="ru-RU" altLang="zh-CN"/>
          </a:p>
        </p:txBody>
      </p:sp>
      <p:sp>
        <p:nvSpPr>
          <p:cNvPr id="6" name="Номер слайда 5"/>
          <p:cNvSpPr>
            <a:spLocks noGrp="1"/>
          </p:cNvSpPr>
          <p:nvPr>
            <p:ph type="sldNum" sz="quarter" idx="12"/>
          </p:nvPr>
        </p:nvSpPr>
        <p:spPr/>
        <p:txBody>
          <a:bodyPr/>
          <a:lstStyle>
            <a:lvl1pPr>
              <a:defRPr/>
            </a:lvl1pPr>
          </a:lstStyle>
          <a:p>
            <a:pPr>
              <a:defRPr/>
            </a:pPr>
            <a:fld id="{6FC4AD8C-94EB-4C86-BD8E-D2044FDD9033}" type="slidenum">
              <a:rPr lang="ru-RU" altLang="uk-UA"/>
              <a:pPr>
                <a:defRPr/>
              </a:pPr>
              <a:t>‹#›</a:t>
            </a:fld>
            <a:endParaRPr lang="ru-RU" altLang="uk-UA"/>
          </a:p>
        </p:txBody>
      </p:sp>
    </p:spTree>
    <p:extLst>
      <p:ext uri="{BB962C8B-B14F-4D97-AF65-F5344CB8AC3E}">
        <p14:creationId xmlns:p14="http://schemas.microsoft.com/office/powerpoint/2010/main" val="53219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noProof="1" smtClean="0"/>
              <a:t>Образец заголовка</a:t>
            </a:r>
            <a:endParaRPr lang="ru-RU" noProof="1"/>
          </a:p>
        </p:txBody>
      </p:sp>
      <p:sp>
        <p:nvSpPr>
          <p:cNvPr id="3" name="Содержимое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noProof="1" smtClean="0"/>
              <a:t>Образец текста</a:t>
            </a:r>
          </a:p>
          <a:p>
            <a:pPr lvl="1"/>
            <a:r>
              <a:rPr lang="ru-RU" noProof="1" smtClean="0"/>
              <a:t>Второй уровень</a:t>
            </a:r>
          </a:p>
          <a:p>
            <a:pPr lvl="2"/>
            <a:r>
              <a:rPr lang="ru-RU" noProof="1" smtClean="0"/>
              <a:t>Третий уровень</a:t>
            </a:r>
          </a:p>
          <a:p>
            <a:pPr lvl="3"/>
            <a:r>
              <a:rPr lang="ru-RU" noProof="1" smtClean="0"/>
              <a:t>Четвертый уровень</a:t>
            </a:r>
          </a:p>
          <a:p>
            <a:pPr lvl="4"/>
            <a:r>
              <a:rPr lang="ru-RU" noProof="1" smtClean="0"/>
              <a:t>Пятый уровень</a:t>
            </a:r>
            <a:endParaRPr lang="ru-RU" noProof="1"/>
          </a:p>
        </p:txBody>
      </p:sp>
      <p:sp>
        <p:nvSpPr>
          <p:cNvPr id="4" name="Содержимое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noProof="1" smtClean="0"/>
              <a:t>Образец текста</a:t>
            </a:r>
          </a:p>
          <a:p>
            <a:pPr lvl="1"/>
            <a:r>
              <a:rPr lang="ru-RU" noProof="1" smtClean="0"/>
              <a:t>Второй уровень</a:t>
            </a:r>
          </a:p>
          <a:p>
            <a:pPr lvl="2"/>
            <a:r>
              <a:rPr lang="ru-RU" noProof="1" smtClean="0"/>
              <a:t>Третий уровень</a:t>
            </a:r>
          </a:p>
          <a:p>
            <a:pPr lvl="3"/>
            <a:r>
              <a:rPr lang="ru-RU" noProof="1" smtClean="0"/>
              <a:t>Четвертый уровень</a:t>
            </a:r>
          </a:p>
          <a:p>
            <a:pPr lvl="4"/>
            <a:r>
              <a:rPr lang="ru-RU" noProof="1" smtClean="0"/>
              <a:t>Пятый уровень</a:t>
            </a:r>
            <a:endParaRPr lang="ru-RU" noProof="1"/>
          </a:p>
        </p:txBody>
      </p:sp>
      <p:sp>
        <p:nvSpPr>
          <p:cNvPr id="5" name="Дата 3"/>
          <p:cNvSpPr>
            <a:spLocks noGrp="1"/>
          </p:cNvSpPr>
          <p:nvPr>
            <p:ph type="dt" sz="half" idx="10"/>
          </p:nvPr>
        </p:nvSpPr>
        <p:spPr/>
        <p:txBody>
          <a:bodyPr/>
          <a:lstStyle>
            <a:lvl1pPr>
              <a:defRPr/>
            </a:lvl1pPr>
          </a:lstStyle>
          <a:p>
            <a:pPr>
              <a:defRPr/>
            </a:pPr>
            <a:endParaRPr lang="ru-RU" altLang="zh-CN"/>
          </a:p>
        </p:txBody>
      </p:sp>
      <p:sp>
        <p:nvSpPr>
          <p:cNvPr id="6" name="Нижний колонтитул 4"/>
          <p:cNvSpPr>
            <a:spLocks noGrp="1"/>
          </p:cNvSpPr>
          <p:nvPr>
            <p:ph type="ftr" sz="quarter" idx="11"/>
          </p:nvPr>
        </p:nvSpPr>
        <p:spPr/>
        <p:txBody>
          <a:bodyPr/>
          <a:lstStyle>
            <a:lvl1pPr>
              <a:defRPr/>
            </a:lvl1pPr>
          </a:lstStyle>
          <a:p>
            <a:pPr>
              <a:defRPr/>
            </a:pPr>
            <a:endParaRPr lang="ru-RU" altLang="zh-CN"/>
          </a:p>
        </p:txBody>
      </p:sp>
      <p:sp>
        <p:nvSpPr>
          <p:cNvPr id="7" name="Номер слайда 5"/>
          <p:cNvSpPr>
            <a:spLocks noGrp="1"/>
          </p:cNvSpPr>
          <p:nvPr>
            <p:ph type="sldNum" sz="quarter" idx="12"/>
          </p:nvPr>
        </p:nvSpPr>
        <p:spPr/>
        <p:txBody>
          <a:bodyPr/>
          <a:lstStyle>
            <a:lvl1pPr>
              <a:defRPr/>
            </a:lvl1pPr>
          </a:lstStyle>
          <a:p>
            <a:pPr>
              <a:defRPr/>
            </a:pPr>
            <a:fld id="{B2B145DE-2739-48A8-941E-63B2DBD4D87D}" type="slidenum">
              <a:rPr lang="ru-RU" altLang="uk-UA"/>
              <a:pPr>
                <a:defRPr/>
              </a:pPr>
              <a:t>‹#›</a:t>
            </a:fld>
            <a:endParaRPr lang="ru-RU" altLang="uk-UA"/>
          </a:p>
        </p:txBody>
      </p:sp>
    </p:spTree>
    <p:extLst>
      <p:ext uri="{BB962C8B-B14F-4D97-AF65-F5344CB8AC3E}">
        <p14:creationId xmlns:p14="http://schemas.microsoft.com/office/powerpoint/2010/main" val="432617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noProof="1" smtClean="0"/>
              <a:t>Образец заголовка</a:t>
            </a:r>
            <a:endParaRPr lang="ru-RU" noProof="1"/>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noProof="1"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noProof="1" smtClean="0"/>
              <a:t>Образец текста</a:t>
            </a:r>
          </a:p>
          <a:p>
            <a:pPr lvl="1"/>
            <a:r>
              <a:rPr lang="ru-RU" noProof="1" smtClean="0"/>
              <a:t>Второй уровень</a:t>
            </a:r>
          </a:p>
          <a:p>
            <a:pPr lvl="2"/>
            <a:r>
              <a:rPr lang="ru-RU" noProof="1" smtClean="0"/>
              <a:t>Третий уровень</a:t>
            </a:r>
          </a:p>
          <a:p>
            <a:pPr lvl="3"/>
            <a:r>
              <a:rPr lang="ru-RU" noProof="1" smtClean="0"/>
              <a:t>Четвертый уровень</a:t>
            </a:r>
          </a:p>
          <a:p>
            <a:pPr lvl="4"/>
            <a:r>
              <a:rPr lang="ru-RU" noProof="1" smtClean="0"/>
              <a:t>Пятый уровень</a:t>
            </a:r>
            <a:endParaRPr lang="ru-RU" noProof="1"/>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noProof="1" smtClean="0"/>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noProof="1" smtClean="0"/>
              <a:t>Образец текста</a:t>
            </a:r>
          </a:p>
          <a:p>
            <a:pPr lvl="1"/>
            <a:r>
              <a:rPr lang="ru-RU" noProof="1" smtClean="0"/>
              <a:t>Второй уровень</a:t>
            </a:r>
          </a:p>
          <a:p>
            <a:pPr lvl="2"/>
            <a:r>
              <a:rPr lang="ru-RU" noProof="1" smtClean="0"/>
              <a:t>Третий уровень</a:t>
            </a:r>
          </a:p>
          <a:p>
            <a:pPr lvl="3"/>
            <a:r>
              <a:rPr lang="ru-RU" noProof="1" smtClean="0"/>
              <a:t>Четвертый уровень</a:t>
            </a:r>
          </a:p>
          <a:p>
            <a:pPr lvl="4"/>
            <a:r>
              <a:rPr lang="ru-RU" noProof="1" smtClean="0"/>
              <a:t>Пятый уровень</a:t>
            </a:r>
            <a:endParaRPr lang="ru-RU" noProof="1"/>
          </a:p>
        </p:txBody>
      </p:sp>
      <p:sp>
        <p:nvSpPr>
          <p:cNvPr id="7" name="Дата 3"/>
          <p:cNvSpPr>
            <a:spLocks noGrp="1"/>
          </p:cNvSpPr>
          <p:nvPr>
            <p:ph type="dt" sz="half" idx="10"/>
          </p:nvPr>
        </p:nvSpPr>
        <p:spPr/>
        <p:txBody>
          <a:bodyPr/>
          <a:lstStyle>
            <a:lvl1pPr>
              <a:defRPr/>
            </a:lvl1pPr>
          </a:lstStyle>
          <a:p>
            <a:pPr>
              <a:defRPr/>
            </a:pPr>
            <a:endParaRPr lang="ru-RU" altLang="zh-CN"/>
          </a:p>
        </p:txBody>
      </p:sp>
      <p:sp>
        <p:nvSpPr>
          <p:cNvPr id="8" name="Нижний колонтитул 4"/>
          <p:cNvSpPr>
            <a:spLocks noGrp="1"/>
          </p:cNvSpPr>
          <p:nvPr>
            <p:ph type="ftr" sz="quarter" idx="11"/>
          </p:nvPr>
        </p:nvSpPr>
        <p:spPr/>
        <p:txBody>
          <a:bodyPr/>
          <a:lstStyle>
            <a:lvl1pPr>
              <a:defRPr/>
            </a:lvl1pPr>
          </a:lstStyle>
          <a:p>
            <a:pPr>
              <a:defRPr/>
            </a:pPr>
            <a:endParaRPr lang="ru-RU" altLang="zh-CN"/>
          </a:p>
        </p:txBody>
      </p:sp>
      <p:sp>
        <p:nvSpPr>
          <p:cNvPr id="9" name="Номер слайда 5"/>
          <p:cNvSpPr>
            <a:spLocks noGrp="1"/>
          </p:cNvSpPr>
          <p:nvPr>
            <p:ph type="sldNum" sz="quarter" idx="12"/>
          </p:nvPr>
        </p:nvSpPr>
        <p:spPr/>
        <p:txBody>
          <a:bodyPr/>
          <a:lstStyle>
            <a:lvl1pPr>
              <a:defRPr/>
            </a:lvl1pPr>
          </a:lstStyle>
          <a:p>
            <a:pPr>
              <a:defRPr/>
            </a:pPr>
            <a:fld id="{3CA72244-692A-4108-90D6-218DDE03AA91}" type="slidenum">
              <a:rPr lang="ru-RU" altLang="uk-UA"/>
              <a:pPr>
                <a:defRPr/>
              </a:pPr>
              <a:t>‹#›</a:t>
            </a:fld>
            <a:endParaRPr lang="ru-RU" altLang="uk-UA"/>
          </a:p>
        </p:txBody>
      </p:sp>
    </p:spTree>
    <p:extLst>
      <p:ext uri="{BB962C8B-B14F-4D97-AF65-F5344CB8AC3E}">
        <p14:creationId xmlns:p14="http://schemas.microsoft.com/office/powerpoint/2010/main" val="713249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noProof="1" smtClean="0"/>
              <a:t>Образец заголовка</a:t>
            </a:r>
            <a:endParaRPr lang="ru-RU" noProof="1"/>
          </a:p>
        </p:txBody>
      </p:sp>
      <p:sp>
        <p:nvSpPr>
          <p:cNvPr id="3" name="Дата 3"/>
          <p:cNvSpPr>
            <a:spLocks noGrp="1"/>
          </p:cNvSpPr>
          <p:nvPr>
            <p:ph type="dt" sz="half" idx="10"/>
          </p:nvPr>
        </p:nvSpPr>
        <p:spPr/>
        <p:txBody>
          <a:bodyPr/>
          <a:lstStyle>
            <a:lvl1pPr>
              <a:defRPr/>
            </a:lvl1pPr>
          </a:lstStyle>
          <a:p>
            <a:pPr>
              <a:defRPr/>
            </a:pPr>
            <a:endParaRPr lang="ru-RU" altLang="zh-CN"/>
          </a:p>
        </p:txBody>
      </p:sp>
      <p:sp>
        <p:nvSpPr>
          <p:cNvPr id="4" name="Нижний колонтитул 4"/>
          <p:cNvSpPr>
            <a:spLocks noGrp="1"/>
          </p:cNvSpPr>
          <p:nvPr>
            <p:ph type="ftr" sz="quarter" idx="11"/>
          </p:nvPr>
        </p:nvSpPr>
        <p:spPr/>
        <p:txBody>
          <a:bodyPr/>
          <a:lstStyle>
            <a:lvl1pPr>
              <a:defRPr/>
            </a:lvl1pPr>
          </a:lstStyle>
          <a:p>
            <a:pPr>
              <a:defRPr/>
            </a:pPr>
            <a:endParaRPr lang="ru-RU" altLang="zh-CN"/>
          </a:p>
        </p:txBody>
      </p:sp>
      <p:sp>
        <p:nvSpPr>
          <p:cNvPr id="5" name="Номер слайда 5"/>
          <p:cNvSpPr>
            <a:spLocks noGrp="1"/>
          </p:cNvSpPr>
          <p:nvPr>
            <p:ph type="sldNum" sz="quarter" idx="12"/>
          </p:nvPr>
        </p:nvSpPr>
        <p:spPr/>
        <p:txBody>
          <a:bodyPr/>
          <a:lstStyle>
            <a:lvl1pPr>
              <a:defRPr/>
            </a:lvl1pPr>
          </a:lstStyle>
          <a:p>
            <a:pPr>
              <a:defRPr/>
            </a:pPr>
            <a:fld id="{2B72AB35-AA5F-4B88-BCAF-4E70139B4F87}" type="slidenum">
              <a:rPr lang="ru-RU" altLang="uk-UA"/>
              <a:pPr>
                <a:defRPr/>
              </a:pPr>
              <a:t>‹#›</a:t>
            </a:fld>
            <a:endParaRPr lang="ru-RU" altLang="uk-UA"/>
          </a:p>
        </p:txBody>
      </p:sp>
    </p:spTree>
    <p:extLst>
      <p:ext uri="{BB962C8B-B14F-4D97-AF65-F5344CB8AC3E}">
        <p14:creationId xmlns:p14="http://schemas.microsoft.com/office/powerpoint/2010/main" val="1252585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endParaRPr lang="ru-RU" altLang="zh-CN"/>
          </a:p>
        </p:txBody>
      </p:sp>
      <p:sp>
        <p:nvSpPr>
          <p:cNvPr id="3" name="Нижний колонтитул 4"/>
          <p:cNvSpPr>
            <a:spLocks noGrp="1"/>
          </p:cNvSpPr>
          <p:nvPr>
            <p:ph type="ftr" sz="quarter" idx="11"/>
          </p:nvPr>
        </p:nvSpPr>
        <p:spPr/>
        <p:txBody>
          <a:bodyPr/>
          <a:lstStyle>
            <a:lvl1pPr>
              <a:defRPr/>
            </a:lvl1pPr>
          </a:lstStyle>
          <a:p>
            <a:pPr>
              <a:defRPr/>
            </a:pPr>
            <a:endParaRPr lang="ru-RU" altLang="zh-CN"/>
          </a:p>
        </p:txBody>
      </p:sp>
      <p:sp>
        <p:nvSpPr>
          <p:cNvPr id="4" name="Номер слайда 5"/>
          <p:cNvSpPr>
            <a:spLocks noGrp="1"/>
          </p:cNvSpPr>
          <p:nvPr>
            <p:ph type="sldNum" sz="quarter" idx="12"/>
          </p:nvPr>
        </p:nvSpPr>
        <p:spPr/>
        <p:txBody>
          <a:bodyPr/>
          <a:lstStyle>
            <a:lvl1pPr>
              <a:defRPr/>
            </a:lvl1pPr>
          </a:lstStyle>
          <a:p>
            <a:pPr>
              <a:defRPr/>
            </a:pPr>
            <a:fld id="{058369EF-29B2-4AE3-AB1D-8097B1107963}" type="slidenum">
              <a:rPr lang="ru-RU" altLang="uk-UA"/>
              <a:pPr>
                <a:defRPr/>
              </a:pPr>
              <a:t>‹#›</a:t>
            </a:fld>
            <a:endParaRPr lang="ru-RU" altLang="uk-UA"/>
          </a:p>
        </p:txBody>
      </p:sp>
    </p:spTree>
    <p:extLst>
      <p:ext uri="{BB962C8B-B14F-4D97-AF65-F5344CB8AC3E}">
        <p14:creationId xmlns:p14="http://schemas.microsoft.com/office/powerpoint/2010/main" val="3494309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noProof="1" smtClean="0"/>
              <a:t>Образец заголовка</a:t>
            </a:r>
            <a:endParaRPr lang="ru-RU" noProof="1"/>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noProof="1" smtClean="0"/>
              <a:t>Образец текста</a:t>
            </a:r>
          </a:p>
          <a:p>
            <a:pPr lvl="1"/>
            <a:r>
              <a:rPr lang="ru-RU" noProof="1" smtClean="0"/>
              <a:t>Второй уровень</a:t>
            </a:r>
          </a:p>
          <a:p>
            <a:pPr lvl="2"/>
            <a:r>
              <a:rPr lang="ru-RU" noProof="1" smtClean="0"/>
              <a:t>Третий уровень</a:t>
            </a:r>
          </a:p>
          <a:p>
            <a:pPr lvl="3"/>
            <a:r>
              <a:rPr lang="ru-RU" noProof="1" smtClean="0"/>
              <a:t>Четвертый уровень</a:t>
            </a:r>
          </a:p>
          <a:p>
            <a:pPr lvl="4"/>
            <a:r>
              <a:rPr lang="ru-RU" noProof="1" smtClean="0"/>
              <a:t>Пятый уровень</a:t>
            </a:r>
            <a:endParaRPr lang="ru-RU" noProof="1"/>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noProof="1" smtClean="0"/>
              <a:t>Образец текста</a:t>
            </a:r>
          </a:p>
        </p:txBody>
      </p:sp>
      <p:sp>
        <p:nvSpPr>
          <p:cNvPr id="5" name="Дата 3"/>
          <p:cNvSpPr>
            <a:spLocks noGrp="1"/>
          </p:cNvSpPr>
          <p:nvPr>
            <p:ph type="dt" sz="half" idx="10"/>
          </p:nvPr>
        </p:nvSpPr>
        <p:spPr/>
        <p:txBody>
          <a:bodyPr/>
          <a:lstStyle>
            <a:lvl1pPr>
              <a:defRPr/>
            </a:lvl1pPr>
          </a:lstStyle>
          <a:p>
            <a:pPr>
              <a:defRPr/>
            </a:pPr>
            <a:endParaRPr lang="ru-RU" altLang="zh-CN"/>
          </a:p>
        </p:txBody>
      </p:sp>
      <p:sp>
        <p:nvSpPr>
          <p:cNvPr id="6" name="Нижний колонтитул 4"/>
          <p:cNvSpPr>
            <a:spLocks noGrp="1"/>
          </p:cNvSpPr>
          <p:nvPr>
            <p:ph type="ftr" sz="quarter" idx="11"/>
          </p:nvPr>
        </p:nvSpPr>
        <p:spPr/>
        <p:txBody>
          <a:bodyPr/>
          <a:lstStyle>
            <a:lvl1pPr>
              <a:defRPr/>
            </a:lvl1pPr>
          </a:lstStyle>
          <a:p>
            <a:pPr>
              <a:defRPr/>
            </a:pPr>
            <a:endParaRPr lang="ru-RU" altLang="zh-CN"/>
          </a:p>
        </p:txBody>
      </p:sp>
      <p:sp>
        <p:nvSpPr>
          <p:cNvPr id="7" name="Номер слайда 5"/>
          <p:cNvSpPr>
            <a:spLocks noGrp="1"/>
          </p:cNvSpPr>
          <p:nvPr>
            <p:ph type="sldNum" sz="quarter" idx="12"/>
          </p:nvPr>
        </p:nvSpPr>
        <p:spPr/>
        <p:txBody>
          <a:bodyPr/>
          <a:lstStyle>
            <a:lvl1pPr>
              <a:defRPr/>
            </a:lvl1pPr>
          </a:lstStyle>
          <a:p>
            <a:pPr>
              <a:defRPr/>
            </a:pPr>
            <a:fld id="{18B7EAE5-1F63-4C8A-B321-1E0519C74F51}" type="slidenum">
              <a:rPr lang="ru-RU" altLang="uk-UA"/>
              <a:pPr>
                <a:defRPr/>
              </a:pPr>
              <a:t>‹#›</a:t>
            </a:fld>
            <a:endParaRPr lang="ru-RU" altLang="uk-UA"/>
          </a:p>
        </p:txBody>
      </p:sp>
    </p:spTree>
    <p:extLst>
      <p:ext uri="{BB962C8B-B14F-4D97-AF65-F5344CB8AC3E}">
        <p14:creationId xmlns:p14="http://schemas.microsoft.com/office/powerpoint/2010/main" val="126626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noProof="1" smtClean="0"/>
              <a:t>Образец заголовка</a:t>
            </a:r>
            <a:endParaRPr lang="ru-RU" noProof="1"/>
          </a:p>
        </p:txBody>
      </p:sp>
      <p:sp>
        <p:nvSpPr>
          <p:cNvPr id="3" name="Рисунок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noProof="1" smtClean="0"/>
              <a:t>Образец текста</a:t>
            </a:r>
          </a:p>
        </p:txBody>
      </p:sp>
      <p:sp>
        <p:nvSpPr>
          <p:cNvPr id="5" name="Дата 3"/>
          <p:cNvSpPr>
            <a:spLocks noGrp="1"/>
          </p:cNvSpPr>
          <p:nvPr>
            <p:ph type="dt" sz="half" idx="10"/>
          </p:nvPr>
        </p:nvSpPr>
        <p:spPr/>
        <p:txBody>
          <a:bodyPr/>
          <a:lstStyle>
            <a:lvl1pPr>
              <a:defRPr/>
            </a:lvl1pPr>
          </a:lstStyle>
          <a:p>
            <a:pPr>
              <a:defRPr/>
            </a:pPr>
            <a:endParaRPr lang="ru-RU" altLang="zh-CN"/>
          </a:p>
        </p:txBody>
      </p:sp>
      <p:sp>
        <p:nvSpPr>
          <p:cNvPr id="6" name="Нижний колонтитул 4"/>
          <p:cNvSpPr>
            <a:spLocks noGrp="1"/>
          </p:cNvSpPr>
          <p:nvPr>
            <p:ph type="ftr" sz="quarter" idx="11"/>
          </p:nvPr>
        </p:nvSpPr>
        <p:spPr/>
        <p:txBody>
          <a:bodyPr/>
          <a:lstStyle>
            <a:lvl1pPr>
              <a:defRPr/>
            </a:lvl1pPr>
          </a:lstStyle>
          <a:p>
            <a:pPr>
              <a:defRPr/>
            </a:pPr>
            <a:endParaRPr lang="ru-RU" altLang="zh-CN"/>
          </a:p>
        </p:txBody>
      </p:sp>
      <p:sp>
        <p:nvSpPr>
          <p:cNvPr id="7" name="Номер слайда 5"/>
          <p:cNvSpPr>
            <a:spLocks noGrp="1"/>
          </p:cNvSpPr>
          <p:nvPr>
            <p:ph type="sldNum" sz="quarter" idx="12"/>
          </p:nvPr>
        </p:nvSpPr>
        <p:spPr/>
        <p:txBody>
          <a:bodyPr/>
          <a:lstStyle>
            <a:lvl1pPr>
              <a:defRPr/>
            </a:lvl1pPr>
          </a:lstStyle>
          <a:p>
            <a:pPr>
              <a:defRPr/>
            </a:pPr>
            <a:fld id="{03FAFA74-5FE5-4882-8D99-5218405E80AF}" type="slidenum">
              <a:rPr lang="ru-RU" altLang="uk-UA"/>
              <a:pPr>
                <a:defRPr/>
              </a:pPr>
              <a:t>‹#›</a:t>
            </a:fld>
            <a:endParaRPr lang="ru-RU" altLang="uk-UA"/>
          </a:p>
        </p:txBody>
      </p:sp>
    </p:spTree>
    <p:extLst>
      <p:ext uri="{BB962C8B-B14F-4D97-AF65-F5344CB8AC3E}">
        <p14:creationId xmlns:p14="http://schemas.microsoft.com/office/powerpoint/2010/main" val="1706023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noProof="1" smtClean="0"/>
              <a:t>Образец заголовка</a:t>
            </a:r>
            <a:endParaRPr lang="ru-RU" noProof="1"/>
          </a:p>
        </p:txBody>
      </p:sp>
      <p:sp>
        <p:nvSpPr>
          <p:cNvPr id="3" name="Вертикальный текст 2"/>
          <p:cNvSpPr>
            <a:spLocks noGrp="1"/>
          </p:cNvSpPr>
          <p:nvPr>
            <p:ph type="body" orient="vert" idx="1"/>
          </p:nvPr>
        </p:nvSpPr>
        <p:spPr/>
        <p:txBody>
          <a:bodyPr vert="eaVert"/>
          <a:lstStyle/>
          <a:p>
            <a:pPr lvl="0"/>
            <a:r>
              <a:rPr lang="ru-RU" noProof="1" smtClean="0"/>
              <a:t>Образец текста</a:t>
            </a:r>
          </a:p>
          <a:p>
            <a:pPr lvl="1"/>
            <a:r>
              <a:rPr lang="ru-RU" noProof="1" smtClean="0"/>
              <a:t>Второй уровень</a:t>
            </a:r>
          </a:p>
          <a:p>
            <a:pPr lvl="2"/>
            <a:r>
              <a:rPr lang="ru-RU" noProof="1" smtClean="0"/>
              <a:t>Третий уровень</a:t>
            </a:r>
          </a:p>
          <a:p>
            <a:pPr lvl="3"/>
            <a:r>
              <a:rPr lang="ru-RU" noProof="1" smtClean="0"/>
              <a:t>Четвертый уровень</a:t>
            </a:r>
          </a:p>
          <a:p>
            <a:pPr lvl="4"/>
            <a:r>
              <a:rPr lang="ru-RU" noProof="1" smtClean="0"/>
              <a:t>Пятый уровень</a:t>
            </a:r>
            <a:endParaRPr lang="ru-RU" noProof="1"/>
          </a:p>
        </p:txBody>
      </p:sp>
      <p:sp>
        <p:nvSpPr>
          <p:cNvPr id="4" name="Дата 3"/>
          <p:cNvSpPr>
            <a:spLocks noGrp="1"/>
          </p:cNvSpPr>
          <p:nvPr>
            <p:ph type="dt" sz="half" idx="10"/>
          </p:nvPr>
        </p:nvSpPr>
        <p:spPr/>
        <p:txBody>
          <a:bodyPr/>
          <a:lstStyle>
            <a:lvl1pPr>
              <a:defRPr/>
            </a:lvl1pPr>
          </a:lstStyle>
          <a:p>
            <a:pPr>
              <a:defRPr/>
            </a:pPr>
            <a:endParaRPr lang="ru-RU" altLang="zh-CN"/>
          </a:p>
        </p:txBody>
      </p:sp>
      <p:sp>
        <p:nvSpPr>
          <p:cNvPr id="5" name="Нижний колонтитул 4"/>
          <p:cNvSpPr>
            <a:spLocks noGrp="1"/>
          </p:cNvSpPr>
          <p:nvPr>
            <p:ph type="ftr" sz="quarter" idx="11"/>
          </p:nvPr>
        </p:nvSpPr>
        <p:spPr/>
        <p:txBody>
          <a:bodyPr/>
          <a:lstStyle>
            <a:lvl1pPr>
              <a:defRPr/>
            </a:lvl1pPr>
          </a:lstStyle>
          <a:p>
            <a:pPr>
              <a:defRPr/>
            </a:pPr>
            <a:endParaRPr lang="ru-RU" altLang="zh-CN"/>
          </a:p>
        </p:txBody>
      </p:sp>
      <p:sp>
        <p:nvSpPr>
          <p:cNvPr id="6" name="Номер слайда 5"/>
          <p:cNvSpPr>
            <a:spLocks noGrp="1"/>
          </p:cNvSpPr>
          <p:nvPr>
            <p:ph type="sldNum" sz="quarter" idx="12"/>
          </p:nvPr>
        </p:nvSpPr>
        <p:spPr/>
        <p:txBody>
          <a:bodyPr/>
          <a:lstStyle>
            <a:lvl1pPr>
              <a:defRPr/>
            </a:lvl1pPr>
          </a:lstStyle>
          <a:p>
            <a:pPr>
              <a:defRPr/>
            </a:pPr>
            <a:fld id="{84BE5473-29F0-4F3C-B07A-9808328593DB}" type="slidenum">
              <a:rPr lang="ru-RU" altLang="uk-UA"/>
              <a:pPr>
                <a:defRPr/>
              </a:pPr>
              <a:t>‹#›</a:t>
            </a:fld>
            <a:endParaRPr lang="ru-RU" altLang="uk-UA"/>
          </a:p>
        </p:txBody>
      </p:sp>
    </p:spTree>
    <p:extLst>
      <p:ext uri="{BB962C8B-B14F-4D97-AF65-F5344CB8AC3E}">
        <p14:creationId xmlns:p14="http://schemas.microsoft.com/office/powerpoint/2010/main" val="42403295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noProof="1" smtClean="0"/>
              <a:t>Образец заголовка</a:t>
            </a:r>
            <a:endParaRPr lang="ru-RU" noProof="1"/>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noProof="1" smtClean="0"/>
              <a:t>Образец текста</a:t>
            </a:r>
          </a:p>
          <a:p>
            <a:pPr lvl="1"/>
            <a:r>
              <a:rPr lang="ru-RU" noProof="1" smtClean="0"/>
              <a:t>Второй уровень</a:t>
            </a:r>
          </a:p>
          <a:p>
            <a:pPr lvl="2"/>
            <a:r>
              <a:rPr lang="ru-RU" noProof="1" smtClean="0"/>
              <a:t>Третий уровень</a:t>
            </a:r>
          </a:p>
          <a:p>
            <a:pPr lvl="3"/>
            <a:r>
              <a:rPr lang="ru-RU" noProof="1" smtClean="0"/>
              <a:t>Четвертый уровень</a:t>
            </a:r>
          </a:p>
          <a:p>
            <a:pPr lvl="4"/>
            <a:r>
              <a:rPr lang="ru-RU" noProof="1" smtClean="0"/>
              <a:t>Пятый уровень</a:t>
            </a:r>
            <a:endParaRPr lang="ru-RU" noProof="1"/>
          </a:p>
        </p:txBody>
      </p:sp>
      <p:sp>
        <p:nvSpPr>
          <p:cNvPr id="4" name="Дата 3"/>
          <p:cNvSpPr>
            <a:spLocks noGrp="1"/>
          </p:cNvSpPr>
          <p:nvPr>
            <p:ph type="dt" sz="half" idx="10"/>
          </p:nvPr>
        </p:nvSpPr>
        <p:spPr/>
        <p:txBody>
          <a:bodyPr/>
          <a:lstStyle>
            <a:lvl1pPr>
              <a:defRPr/>
            </a:lvl1pPr>
          </a:lstStyle>
          <a:p>
            <a:pPr>
              <a:defRPr/>
            </a:pPr>
            <a:endParaRPr lang="ru-RU" altLang="zh-CN"/>
          </a:p>
        </p:txBody>
      </p:sp>
      <p:sp>
        <p:nvSpPr>
          <p:cNvPr id="5" name="Нижний колонтитул 4"/>
          <p:cNvSpPr>
            <a:spLocks noGrp="1"/>
          </p:cNvSpPr>
          <p:nvPr>
            <p:ph type="ftr" sz="quarter" idx="11"/>
          </p:nvPr>
        </p:nvSpPr>
        <p:spPr/>
        <p:txBody>
          <a:bodyPr/>
          <a:lstStyle>
            <a:lvl1pPr>
              <a:defRPr/>
            </a:lvl1pPr>
          </a:lstStyle>
          <a:p>
            <a:pPr>
              <a:defRPr/>
            </a:pPr>
            <a:endParaRPr lang="ru-RU" altLang="zh-CN"/>
          </a:p>
        </p:txBody>
      </p:sp>
      <p:sp>
        <p:nvSpPr>
          <p:cNvPr id="6" name="Номер слайда 5"/>
          <p:cNvSpPr>
            <a:spLocks noGrp="1"/>
          </p:cNvSpPr>
          <p:nvPr>
            <p:ph type="sldNum" sz="quarter" idx="12"/>
          </p:nvPr>
        </p:nvSpPr>
        <p:spPr/>
        <p:txBody>
          <a:bodyPr/>
          <a:lstStyle>
            <a:lvl1pPr>
              <a:defRPr/>
            </a:lvl1pPr>
          </a:lstStyle>
          <a:p>
            <a:pPr>
              <a:defRPr/>
            </a:pPr>
            <a:fld id="{F953066D-82E5-46B2-84AD-C4983A5C39E6}" type="slidenum">
              <a:rPr lang="ru-RU" altLang="uk-UA"/>
              <a:pPr>
                <a:defRPr/>
              </a:pPr>
              <a:t>‹#›</a:t>
            </a:fld>
            <a:endParaRPr lang="ru-RU" altLang="uk-UA"/>
          </a:p>
        </p:txBody>
      </p:sp>
    </p:spTree>
    <p:extLst>
      <p:ext uri="{BB962C8B-B14F-4D97-AF65-F5344CB8AC3E}">
        <p14:creationId xmlns:p14="http://schemas.microsoft.com/office/powerpoint/2010/main" val="23740751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noProof="1" smtClean="0"/>
              <a:t>Образец заголовка</a:t>
            </a:r>
            <a:endParaRPr lang="ru-RU" noProof="1"/>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noProof="1" smtClean="0"/>
              <a:t>Образец подзаголовка</a:t>
            </a:r>
            <a:endParaRPr lang="ru-RU" noProof="1"/>
          </a:p>
        </p:txBody>
      </p:sp>
      <p:sp>
        <p:nvSpPr>
          <p:cNvPr id="4" name="Дата 3"/>
          <p:cNvSpPr>
            <a:spLocks noGrp="1"/>
          </p:cNvSpPr>
          <p:nvPr>
            <p:ph type="dt" sz="half" idx="10"/>
          </p:nvPr>
        </p:nvSpPr>
        <p:spPr/>
        <p:txBody>
          <a:bodyPr/>
          <a:lstStyle>
            <a:lvl1pPr>
              <a:defRPr/>
            </a:lvl1pPr>
          </a:lstStyle>
          <a:p>
            <a:pPr>
              <a:defRPr/>
            </a:pPr>
            <a:endParaRPr lang="ru-RU" altLang="zh-CN"/>
          </a:p>
        </p:txBody>
      </p:sp>
      <p:sp>
        <p:nvSpPr>
          <p:cNvPr id="5" name="Нижний колонтитул 4"/>
          <p:cNvSpPr>
            <a:spLocks noGrp="1"/>
          </p:cNvSpPr>
          <p:nvPr>
            <p:ph type="ftr" sz="quarter" idx="11"/>
          </p:nvPr>
        </p:nvSpPr>
        <p:spPr/>
        <p:txBody>
          <a:bodyPr/>
          <a:lstStyle>
            <a:lvl1pPr>
              <a:defRPr/>
            </a:lvl1pPr>
          </a:lstStyle>
          <a:p>
            <a:pPr>
              <a:defRPr/>
            </a:pPr>
            <a:endParaRPr lang="ru-RU" altLang="zh-CN"/>
          </a:p>
        </p:txBody>
      </p:sp>
      <p:sp>
        <p:nvSpPr>
          <p:cNvPr id="6" name="Номер слайда 5"/>
          <p:cNvSpPr>
            <a:spLocks noGrp="1"/>
          </p:cNvSpPr>
          <p:nvPr>
            <p:ph type="sldNum" sz="quarter" idx="12"/>
          </p:nvPr>
        </p:nvSpPr>
        <p:spPr/>
        <p:txBody>
          <a:bodyPr/>
          <a:lstStyle>
            <a:lvl1pPr>
              <a:defRPr/>
            </a:lvl1pPr>
          </a:lstStyle>
          <a:p>
            <a:pPr>
              <a:defRPr/>
            </a:pPr>
            <a:fld id="{A5C0027F-B0A0-4E31-885C-57350716F048}" type="slidenum">
              <a:rPr lang="ru-RU" altLang="uk-UA"/>
              <a:pPr>
                <a:defRPr/>
              </a:pPr>
              <a:t>‹#›</a:t>
            </a:fld>
            <a:endParaRPr lang="ru-RU" altLang="uk-UA"/>
          </a:p>
        </p:txBody>
      </p:sp>
    </p:spTree>
    <p:extLst>
      <p:ext uri="{BB962C8B-B14F-4D97-AF65-F5344CB8AC3E}">
        <p14:creationId xmlns:p14="http://schemas.microsoft.com/office/powerpoint/2010/main" val="29154678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noProof="1" smtClean="0"/>
              <a:t>Образец заголовка</a:t>
            </a:r>
            <a:endParaRPr lang="ru-RU" noProof="1"/>
          </a:p>
        </p:txBody>
      </p:sp>
      <p:sp>
        <p:nvSpPr>
          <p:cNvPr id="3" name="Содержимое 2"/>
          <p:cNvSpPr>
            <a:spLocks noGrp="1"/>
          </p:cNvSpPr>
          <p:nvPr>
            <p:ph idx="1"/>
          </p:nvPr>
        </p:nvSpPr>
        <p:spPr/>
        <p:txBody>
          <a:bodyPr/>
          <a:lstStyle/>
          <a:p>
            <a:pPr lvl="0"/>
            <a:r>
              <a:rPr lang="ru-RU" noProof="1" smtClean="0"/>
              <a:t>Образец текста</a:t>
            </a:r>
          </a:p>
          <a:p>
            <a:pPr lvl="1"/>
            <a:r>
              <a:rPr lang="ru-RU" noProof="1" smtClean="0"/>
              <a:t>Второй уровень</a:t>
            </a:r>
          </a:p>
          <a:p>
            <a:pPr lvl="2"/>
            <a:r>
              <a:rPr lang="ru-RU" noProof="1" smtClean="0"/>
              <a:t>Третий уровень</a:t>
            </a:r>
          </a:p>
          <a:p>
            <a:pPr lvl="3"/>
            <a:r>
              <a:rPr lang="ru-RU" noProof="1" smtClean="0"/>
              <a:t>Четвертый уровень</a:t>
            </a:r>
          </a:p>
          <a:p>
            <a:pPr lvl="4"/>
            <a:r>
              <a:rPr lang="ru-RU" noProof="1" smtClean="0"/>
              <a:t>Пятый уровень</a:t>
            </a:r>
            <a:endParaRPr lang="ru-RU" noProof="1"/>
          </a:p>
        </p:txBody>
      </p:sp>
      <p:sp>
        <p:nvSpPr>
          <p:cNvPr id="4" name="Дата 3"/>
          <p:cNvSpPr>
            <a:spLocks noGrp="1"/>
          </p:cNvSpPr>
          <p:nvPr>
            <p:ph type="dt" sz="half" idx="10"/>
          </p:nvPr>
        </p:nvSpPr>
        <p:spPr/>
        <p:txBody>
          <a:bodyPr/>
          <a:lstStyle>
            <a:lvl1pPr>
              <a:defRPr/>
            </a:lvl1pPr>
          </a:lstStyle>
          <a:p>
            <a:pPr>
              <a:defRPr/>
            </a:pPr>
            <a:endParaRPr lang="ru-RU" altLang="zh-CN"/>
          </a:p>
        </p:txBody>
      </p:sp>
      <p:sp>
        <p:nvSpPr>
          <p:cNvPr id="5" name="Нижний колонтитул 4"/>
          <p:cNvSpPr>
            <a:spLocks noGrp="1"/>
          </p:cNvSpPr>
          <p:nvPr>
            <p:ph type="ftr" sz="quarter" idx="11"/>
          </p:nvPr>
        </p:nvSpPr>
        <p:spPr/>
        <p:txBody>
          <a:bodyPr/>
          <a:lstStyle>
            <a:lvl1pPr>
              <a:defRPr/>
            </a:lvl1pPr>
          </a:lstStyle>
          <a:p>
            <a:pPr>
              <a:defRPr/>
            </a:pPr>
            <a:endParaRPr lang="ru-RU" altLang="zh-CN"/>
          </a:p>
        </p:txBody>
      </p:sp>
      <p:sp>
        <p:nvSpPr>
          <p:cNvPr id="6" name="Номер слайда 5"/>
          <p:cNvSpPr>
            <a:spLocks noGrp="1"/>
          </p:cNvSpPr>
          <p:nvPr>
            <p:ph type="sldNum" sz="quarter" idx="12"/>
          </p:nvPr>
        </p:nvSpPr>
        <p:spPr/>
        <p:txBody>
          <a:bodyPr/>
          <a:lstStyle>
            <a:lvl1pPr>
              <a:defRPr/>
            </a:lvl1pPr>
          </a:lstStyle>
          <a:p>
            <a:pPr>
              <a:defRPr/>
            </a:pPr>
            <a:fld id="{2FED73F2-A53B-4CDA-B908-4FCC5607AA8A}" type="slidenum">
              <a:rPr lang="ru-RU" altLang="uk-UA"/>
              <a:pPr>
                <a:defRPr/>
              </a:pPr>
              <a:t>‹#›</a:t>
            </a:fld>
            <a:endParaRPr lang="ru-RU" altLang="uk-UA"/>
          </a:p>
        </p:txBody>
      </p:sp>
    </p:spTree>
    <p:extLst>
      <p:ext uri="{BB962C8B-B14F-4D97-AF65-F5344CB8AC3E}">
        <p14:creationId xmlns:p14="http://schemas.microsoft.com/office/powerpoint/2010/main" val="25912509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noProof="1" smtClean="0"/>
              <a:t>Образец заголовка</a:t>
            </a:r>
            <a:endParaRPr lang="ru-RU" noProof="1"/>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noProof="1" smtClean="0"/>
              <a:t>Образец текста</a:t>
            </a:r>
          </a:p>
        </p:txBody>
      </p:sp>
      <p:sp>
        <p:nvSpPr>
          <p:cNvPr id="4" name="Дата 3"/>
          <p:cNvSpPr>
            <a:spLocks noGrp="1"/>
          </p:cNvSpPr>
          <p:nvPr>
            <p:ph type="dt" sz="half" idx="10"/>
          </p:nvPr>
        </p:nvSpPr>
        <p:spPr/>
        <p:txBody>
          <a:bodyPr/>
          <a:lstStyle>
            <a:lvl1pPr>
              <a:defRPr/>
            </a:lvl1pPr>
          </a:lstStyle>
          <a:p>
            <a:pPr>
              <a:defRPr/>
            </a:pPr>
            <a:endParaRPr lang="ru-RU" altLang="zh-CN"/>
          </a:p>
        </p:txBody>
      </p:sp>
      <p:sp>
        <p:nvSpPr>
          <p:cNvPr id="5" name="Нижний колонтитул 4"/>
          <p:cNvSpPr>
            <a:spLocks noGrp="1"/>
          </p:cNvSpPr>
          <p:nvPr>
            <p:ph type="ftr" sz="quarter" idx="11"/>
          </p:nvPr>
        </p:nvSpPr>
        <p:spPr/>
        <p:txBody>
          <a:bodyPr/>
          <a:lstStyle>
            <a:lvl1pPr>
              <a:defRPr/>
            </a:lvl1pPr>
          </a:lstStyle>
          <a:p>
            <a:pPr>
              <a:defRPr/>
            </a:pPr>
            <a:endParaRPr lang="ru-RU" altLang="zh-CN"/>
          </a:p>
        </p:txBody>
      </p:sp>
      <p:sp>
        <p:nvSpPr>
          <p:cNvPr id="6" name="Номер слайда 5"/>
          <p:cNvSpPr>
            <a:spLocks noGrp="1"/>
          </p:cNvSpPr>
          <p:nvPr>
            <p:ph type="sldNum" sz="quarter" idx="12"/>
          </p:nvPr>
        </p:nvSpPr>
        <p:spPr/>
        <p:txBody>
          <a:bodyPr/>
          <a:lstStyle>
            <a:lvl1pPr>
              <a:defRPr/>
            </a:lvl1pPr>
          </a:lstStyle>
          <a:p>
            <a:pPr>
              <a:defRPr/>
            </a:pPr>
            <a:fld id="{6FC4AD8C-94EB-4C86-BD8E-D2044FDD9033}" type="slidenum">
              <a:rPr lang="ru-RU" altLang="uk-UA"/>
              <a:pPr>
                <a:defRPr/>
              </a:pPr>
              <a:t>‹#›</a:t>
            </a:fld>
            <a:endParaRPr lang="ru-RU" altLang="uk-UA"/>
          </a:p>
        </p:txBody>
      </p:sp>
    </p:spTree>
    <p:extLst>
      <p:ext uri="{BB962C8B-B14F-4D97-AF65-F5344CB8AC3E}">
        <p14:creationId xmlns:p14="http://schemas.microsoft.com/office/powerpoint/2010/main" val="19699681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noProof="1" smtClean="0"/>
              <a:t>Образец заголовка</a:t>
            </a:r>
            <a:endParaRPr lang="ru-RU" noProof="1"/>
          </a:p>
        </p:txBody>
      </p:sp>
      <p:sp>
        <p:nvSpPr>
          <p:cNvPr id="3" name="Содержимое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noProof="1" smtClean="0"/>
              <a:t>Образец текста</a:t>
            </a:r>
          </a:p>
          <a:p>
            <a:pPr lvl="1"/>
            <a:r>
              <a:rPr lang="ru-RU" noProof="1" smtClean="0"/>
              <a:t>Второй уровень</a:t>
            </a:r>
          </a:p>
          <a:p>
            <a:pPr lvl="2"/>
            <a:r>
              <a:rPr lang="ru-RU" noProof="1" smtClean="0"/>
              <a:t>Третий уровень</a:t>
            </a:r>
          </a:p>
          <a:p>
            <a:pPr lvl="3"/>
            <a:r>
              <a:rPr lang="ru-RU" noProof="1" smtClean="0"/>
              <a:t>Четвертый уровень</a:t>
            </a:r>
          </a:p>
          <a:p>
            <a:pPr lvl="4"/>
            <a:r>
              <a:rPr lang="ru-RU" noProof="1" smtClean="0"/>
              <a:t>Пятый уровень</a:t>
            </a:r>
            <a:endParaRPr lang="ru-RU" noProof="1"/>
          </a:p>
        </p:txBody>
      </p:sp>
      <p:sp>
        <p:nvSpPr>
          <p:cNvPr id="4" name="Содержимое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noProof="1" smtClean="0"/>
              <a:t>Образец текста</a:t>
            </a:r>
          </a:p>
          <a:p>
            <a:pPr lvl="1"/>
            <a:r>
              <a:rPr lang="ru-RU" noProof="1" smtClean="0"/>
              <a:t>Второй уровень</a:t>
            </a:r>
          </a:p>
          <a:p>
            <a:pPr lvl="2"/>
            <a:r>
              <a:rPr lang="ru-RU" noProof="1" smtClean="0"/>
              <a:t>Третий уровень</a:t>
            </a:r>
          </a:p>
          <a:p>
            <a:pPr lvl="3"/>
            <a:r>
              <a:rPr lang="ru-RU" noProof="1" smtClean="0"/>
              <a:t>Четвертый уровень</a:t>
            </a:r>
          </a:p>
          <a:p>
            <a:pPr lvl="4"/>
            <a:r>
              <a:rPr lang="ru-RU" noProof="1" smtClean="0"/>
              <a:t>Пятый уровень</a:t>
            </a:r>
            <a:endParaRPr lang="ru-RU" noProof="1"/>
          </a:p>
        </p:txBody>
      </p:sp>
      <p:sp>
        <p:nvSpPr>
          <p:cNvPr id="5" name="Дата 3"/>
          <p:cNvSpPr>
            <a:spLocks noGrp="1"/>
          </p:cNvSpPr>
          <p:nvPr>
            <p:ph type="dt" sz="half" idx="10"/>
          </p:nvPr>
        </p:nvSpPr>
        <p:spPr/>
        <p:txBody>
          <a:bodyPr/>
          <a:lstStyle>
            <a:lvl1pPr>
              <a:defRPr/>
            </a:lvl1pPr>
          </a:lstStyle>
          <a:p>
            <a:pPr>
              <a:defRPr/>
            </a:pPr>
            <a:endParaRPr lang="ru-RU" altLang="zh-CN"/>
          </a:p>
        </p:txBody>
      </p:sp>
      <p:sp>
        <p:nvSpPr>
          <p:cNvPr id="6" name="Нижний колонтитул 4"/>
          <p:cNvSpPr>
            <a:spLocks noGrp="1"/>
          </p:cNvSpPr>
          <p:nvPr>
            <p:ph type="ftr" sz="quarter" idx="11"/>
          </p:nvPr>
        </p:nvSpPr>
        <p:spPr/>
        <p:txBody>
          <a:bodyPr/>
          <a:lstStyle>
            <a:lvl1pPr>
              <a:defRPr/>
            </a:lvl1pPr>
          </a:lstStyle>
          <a:p>
            <a:pPr>
              <a:defRPr/>
            </a:pPr>
            <a:endParaRPr lang="ru-RU" altLang="zh-CN"/>
          </a:p>
        </p:txBody>
      </p:sp>
      <p:sp>
        <p:nvSpPr>
          <p:cNvPr id="7" name="Номер слайда 5"/>
          <p:cNvSpPr>
            <a:spLocks noGrp="1"/>
          </p:cNvSpPr>
          <p:nvPr>
            <p:ph type="sldNum" sz="quarter" idx="12"/>
          </p:nvPr>
        </p:nvSpPr>
        <p:spPr/>
        <p:txBody>
          <a:bodyPr/>
          <a:lstStyle>
            <a:lvl1pPr>
              <a:defRPr/>
            </a:lvl1pPr>
          </a:lstStyle>
          <a:p>
            <a:pPr>
              <a:defRPr/>
            </a:pPr>
            <a:fld id="{B2B145DE-2739-48A8-941E-63B2DBD4D87D}" type="slidenum">
              <a:rPr lang="ru-RU" altLang="uk-UA"/>
              <a:pPr>
                <a:defRPr/>
              </a:pPr>
              <a:t>‹#›</a:t>
            </a:fld>
            <a:endParaRPr lang="ru-RU" altLang="uk-UA"/>
          </a:p>
        </p:txBody>
      </p:sp>
    </p:spTree>
    <p:extLst>
      <p:ext uri="{BB962C8B-B14F-4D97-AF65-F5344CB8AC3E}">
        <p14:creationId xmlns:p14="http://schemas.microsoft.com/office/powerpoint/2010/main" val="21900609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noProof="1" smtClean="0"/>
              <a:t>Образец заголовка</a:t>
            </a:r>
            <a:endParaRPr lang="ru-RU" noProof="1"/>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noProof="1"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noProof="1" smtClean="0"/>
              <a:t>Образец текста</a:t>
            </a:r>
          </a:p>
          <a:p>
            <a:pPr lvl="1"/>
            <a:r>
              <a:rPr lang="ru-RU" noProof="1" smtClean="0"/>
              <a:t>Второй уровень</a:t>
            </a:r>
          </a:p>
          <a:p>
            <a:pPr lvl="2"/>
            <a:r>
              <a:rPr lang="ru-RU" noProof="1" smtClean="0"/>
              <a:t>Третий уровень</a:t>
            </a:r>
          </a:p>
          <a:p>
            <a:pPr lvl="3"/>
            <a:r>
              <a:rPr lang="ru-RU" noProof="1" smtClean="0"/>
              <a:t>Четвертый уровень</a:t>
            </a:r>
          </a:p>
          <a:p>
            <a:pPr lvl="4"/>
            <a:r>
              <a:rPr lang="ru-RU" noProof="1" smtClean="0"/>
              <a:t>Пятый уровень</a:t>
            </a:r>
            <a:endParaRPr lang="ru-RU" noProof="1"/>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noProof="1" smtClean="0"/>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noProof="1" smtClean="0"/>
              <a:t>Образец текста</a:t>
            </a:r>
          </a:p>
          <a:p>
            <a:pPr lvl="1"/>
            <a:r>
              <a:rPr lang="ru-RU" noProof="1" smtClean="0"/>
              <a:t>Второй уровень</a:t>
            </a:r>
          </a:p>
          <a:p>
            <a:pPr lvl="2"/>
            <a:r>
              <a:rPr lang="ru-RU" noProof="1" smtClean="0"/>
              <a:t>Третий уровень</a:t>
            </a:r>
          </a:p>
          <a:p>
            <a:pPr lvl="3"/>
            <a:r>
              <a:rPr lang="ru-RU" noProof="1" smtClean="0"/>
              <a:t>Четвертый уровень</a:t>
            </a:r>
          </a:p>
          <a:p>
            <a:pPr lvl="4"/>
            <a:r>
              <a:rPr lang="ru-RU" noProof="1" smtClean="0"/>
              <a:t>Пятый уровень</a:t>
            </a:r>
            <a:endParaRPr lang="ru-RU" noProof="1"/>
          </a:p>
        </p:txBody>
      </p:sp>
      <p:sp>
        <p:nvSpPr>
          <p:cNvPr id="7" name="Дата 3"/>
          <p:cNvSpPr>
            <a:spLocks noGrp="1"/>
          </p:cNvSpPr>
          <p:nvPr>
            <p:ph type="dt" sz="half" idx="10"/>
          </p:nvPr>
        </p:nvSpPr>
        <p:spPr/>
        <p:txBody>
          <a:bodyPr/>
          <a:lstStyle>
            <a:lvl1pPr>
              <a:defRPr/>
            </a:lvl1pPr>
          </a:lstStyle>
          <a:p>
            <a:pPr>
              <a:defRPr/>
            </a:pPr>
            <a:endParaRPr lang="ru-RU" altLang="zh-CN"/>
          </a:p>
        </p:txBody>
      </p:sp>
      <p:sp>
        <p:nvSpPr>
          <p:cNvPr id="8" name="Нижний колонтитул 4"/>
          <p:cNvSpPr>
            <a:spLocks noGrp="1"/>
          </p:cNvSpPr>
          <p:nvPr>
            <p:ph type="ftr" sz="quarter" idx="11"/>
          </p:nvPr>
        </p:nvSpPr>
        <p:spPr/>
        <p:txBody>
          <a:bodyPr/>
          <a:lstStyle>
            <a:lvl1pPr>
              <a:defRPr/>
            </a:lvl1pPr>
          </a:lstStyle>
          <a:p>
            <a:pPr>
              <a:defRPr/>
            </a:pPr>
            <a:endParaRPr lang="ru-RU" altLang="zh-CN"/>
          </a:p>
        </p:txBody>
      </p:sp>
      <p:sp>
        <p:nvSpPr>
          <p:cNvPr id="9" name="Номер слайда 5"/>
          <p:cNvSpPr>
            <a:spLocks noGrp="1"/>
          </p:cNvSpPr>
          <p:nvPr>
            <p:ph type="sldNum" sz="quarter" idx="12"/>
          </p:nvPr>
        </p:nvSpPr>
        <p:spPr/>
        <p:txBody>
          <a:bodyPr/>
          <a:lstStyle>
            <a:lvl1pPr>
              <a:defRPr/>
            </a:lvl1pPr>
          </a:lstStyle>
          <a:p>
            <a:pPr>
              <a:defRPr/>
            </a:pPr>
            <a:fld id="{3CA72244-692A-4108-90D6-218DDE03AA91}" type="slidenum">
              <a:rPr lang="ru-RU" altLang="uk-UA"/>
              <a:pPr>
                <a:defRPr/>
              </a:pPr>
              <a:t>‹#›</a:t>
            </a:fld>
            <a:endParaRPr lang="ru-RU" altLang="uk-UA"/>
          </a:p>
        </p:txBody>
      </p:sp>
    </p:spTree>
    <p:extLst>
      <p:ext uri="{BB962C8B-B14F-4D97-AF65-F5344CB8AC3E}">
        <p14:creationId xmlns:p14="http://schemas.microsoft.com/office/powerpoint/2010/main" val="28700113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noProof="1" smtClean="0"/>
              <a:t>Образец заголовка</a:t>
            </a:r>
            <a:endParaRPr lang="ru-RU" noProof="1"/>
          </a:p>
        </p:txBody>
      </p:sp>
      <p:sp>
        <p:nvSpPr>
          <p:cNvPr id="3" name="Дата 3"/>
          <p:cNvSpPr>
            <a:spLocks noGrp="1"/>
          </p:cNvSpPr>
          <p:nvPr>
            <p:ph type="dt" sz="half" idx="10"/>
          </p:nvPr>
        </p:nvSpPr>
        <p:spPr/>
        <p:txBody>
          <a:bodyPr/>
          <a:lstStyle>
            <a:lvl1pPr>
              <a:defRPr/>
            </a:lvl1pPr>
          </a:lstStyle>
          <a:p>
            <a:pPr>
              <a:defRPr/>
            </a:pPr>
            <a:endParaRPr lang="ru-RU" altLang="zh-CN"/>
          </a:p>
        </p:txBody>
      </p:sp>
      <p:sp>
        <p:nvSpPr>
          <p:cNvPr id="4" name="Нижний колонтитул 4"/>
          <p:cNvSpPr>
            <a:spLocks noGrp="1"/>
          </p:cNvSpPr>
          <p:nvPr>
            <p:ph type="ftr" sz="quarter" idx="11"/>
          </p:nvPr>
        </p:nvSpPr>
        <p:spPr/>
        <p:txBody>
          <a:bodyPr/>
          <a:lstStyle>
            <a:lvl1pPr>
              <a:defRPr/>
            </a:lvl1pPr>
          </a:lstStyle>
          <a:p>
            <a:pPr>
              <a:defRPr/>
            </a:pPr>
            <a:endParaRPr lang="ru-RU" altLang="zh-CN"/>
          </a:p>
        </p:txBody>
      </p:sp>
      <p:sp>
        <p:nvSpPr>
          <p:cNvPr id="5" name="Номер слайда 5"/>
          <p:cNvSpPr>
            <a:spLocks noGrp="1"/>
          </p:cNvSpPr>
          <p:nvPr>
            <p:ph type="sldNum" sz="quarter" idx="12"/>
          </p:nvPr>
        </p:nvSpPr>
        <p:spPr/>
        <p:txBody>
          <a:bodyPr/>
          <a:lstStyle>
            <a:lvl1pPr>
              <a:defRPr/>
            </a:lvl1pPr>
          </a:lstStyle>
          <a:p>
            <a:pPr>
              <a:defRPr/>
            </a:pPr>
            <a:fld id="{2B72AB35-AA5F-4B88-BCAF-4E70139B4F87}" type="slidenum">
              <a:rPr lang="ru-RU" altLang="uk-UA"/>
              <a:pPr>
                <a:defRPr/>
              </a:pPr>
              <a:t>‹#›</a:t>
            </a:fld>
            <a:endParaRPr lang="ru-RU" altLang="uk-UA"/>
          </a:p>
        </p:txBody>
      </p:sp>
    </p:spTree>
    <p:extLst>
      <p:ext uri="{BB962C8B-B14F-4D97-AF65-F5344CB8AC3E}">
        <p14:creationId xmlns:p14="http://schemas.microsoft.com/office/powerpoint/2010/main" val="22091677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endParaRPr lang="ru-RU" altLang="zh-CN"/>
          </a:p>
        </p:txBody>
      </p:sp>
      <p:sp>
        <p:nvSpPr>
          <p:cNvPr id="3" name="Нижний колонтитул 4"/>
          <p:cNvSpPr>
            <a:spLocks noGrp="1"/>
          </p:cNvSpPr>
          <p:nvPr>
            <p:ph type="ftr" sz="quarter" idx="11"/>
          </p:nvPr>
        </p:nvSpPr>
        <p:spPr/>
        <p:txBody>
          <a:bodyPr/>
          <a:lstStyle>
            <a:lvl1pPr>
              <a:defRPr/>
            </a:lvl1pPr>
          </a:lstStyle>
          <a:p>
            <a:pPr>
              <a:defRPr/>
            </a:pPr>
            <a:endParaRPr lang="ru-RU" altLang="zh-CN"/>
          </a:p>
        </p:txBody>
      </p:sp>
      <p:sp>
        <p:nvSpPr>
          <p:cNvPr id="4" name="Номер слайда 5"/>
          <p:cNvSpPr>
            <a:spLocks noGrp="1"/>
          </p:cNvSpPr>
          <p:nvPr>
            <p:ph type="sldNum" sz="quarter" idx="12"/>
          </p:nvPr>
        </p:nvSpPr>
        <p:spPr/>
        <p:txBody>
          <a:bodyPr/>
          <a:lstStyle>
            <a:lvl1pPr>
              <a:defRPr/>
            </a:lvl1pPr>
          </a:lstStyle>
          <a:p>
            <a:pPr>
              <a:defRPr/>
            </a:pPr>
            <a:fld id="{058369EF-29B2-4AE3-AB1D-8097B1107963}" type="slidenum">
              <a:rPr lang="ru-RU" altLang="uk-UA"/>
              <a:pPr>
                <a:defRPr/>
              </a:pPr>
              <a:t>‹#›</a:t>
            </a:fld>
            <a:endParaRPr lang="ru-RU" altLang="uk-UA"/>
          </a:p>
        </p:txBody>
      </p:sp>
    </p:spTree>
    <p:extLst>
      <p:ext uri="{BB962C8B-B14F-4D97-AF65-F5344CB8AC3E}">
        <p14:creationId xmlns:p14="http://schemas.microsoft.com/office/powerpoint/2010/main" val="18455656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noProof="1" smtClean="0"/>
              <a:t>Образец заголовка</a:t>
            </a:r>
            <a:endParaRPr lang="ru-RU" noProof="1"/>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noProof="1" smtClean="0"/>
              <a:t>Образец текста</a:t>
            </a:r>
          </a:p>
          <a:p>
            <a:pPr lvl="1"/>
            <a:r>
              <a:rPr lang="ru-RU" noProof="1" smtClean="0"/>
              <a:t>Второй уровень</a:t>
            </a:r>
          </a:p>
          <a:p>
            <a:pPr lvl="2"/>
            <a:r>
              <a:rPr lang="ru-RU" noProof="1" smtClean="0"/>
              <a:t>Третий уровень</a:t>
            </a:r>
          </a:p>
          <a:p>
            <a:pPr lvl="3"/>
            <a:r>
              <a:rPr lang="ru-RU" noProof="1" smtClean="0"/>
              <a:t>Четвертый уровень</a:t>
            </a:r>
          </a:p>
          <a:p>
            <a:pPr lvl="4"/>
            <a:r>
              <a:rPr lang="ru-RU" noProof="1" smtClean="0"/>
              <a:t>Пятый уровень</a:t>
            </a:r>
            <a:endParaRPr lang="ru-RU" noProof="1"/>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noProof="1" smtClean="0"/>
              <a:t>Образец текста</a:t>
            </a:r>
          </a:p>
        </p:txBody>
      </p:sp>
      <p:sp>
        <p:nvSpPr>
          <p:cNvPr id="5" name="Дата 3"/>
          <p:cNvSpPr>
            <a:spLocks noGrp="1"/>
          </p:cNvSpPr>
          <p:nvPr>
            <p:ph type="dt" sz="half" idx="10"/>
          </p:nvPr>
        </p:nvSpPr>
        <p:spPr/>
        <p:txBody>
          <a:bodyPr/>
          <a:lstStyle>
            <a:lvl1pPr>
              <a:defRPr/>
            </a:lvl1pPr>
          </a:lstStyle>
          <a:p>
            <a:pPr>
              <a:defRPr/>
            </a:pPr>
            <a:endParaRPr lang="ru-RU" altLang="zh-CN"/>
          </a:p>
        </p:txBody>
      </p:sp>
      <p:sp>
        <p:nvSpPr>
          <p:cNvPr id="6" name="Нижний колонтитул 4"/>
          <p:cNvSpPr>
            <a:spLocks noGrp="1"/>
          </p:cNvSpPr>
          <p:nvPr>
            <p:ph type="ftr" sz="quarter" idx="11"/>
          </p:nvPr>
        </p:nvSpPr>
        <p:spPr/>
        <p:txBody>
          <a:bodyPr/>
          <a:lstStyle>
            <a:lvl1pPr>
              <a:defRPr/>
            </a:lvl1pPr>
          </a:lstStyle>
          <a:p>
            <a:pPr>
              <a:defRPr/>
            </a:pPr>
            <a:endParaRPr lang="ru-RU" altLang="zh-CN"/>
          </a:p>
        </p:txBody>
      </p:sp>
      <p:sp>
        <p:nvSpPr>
          <p:cNvPr id="7" name="Номер слайда 5"/>
          <p:cNvSpPr>
            <a:spLocks noGrp="1"/>
          </p:cNvSpPr>
          <p:nvPr>
            <p:ph type="sldNum" sz="quarter" idx="12"/>
          </p:nvPr>
        </p:nvSpPr>
        <p:spPr/>
        <p:txBody>
          <a:bodyPr/>
          <a:lstStyle>
            <a:lvl1pPr>
              <a:defRPr/>
            </a:lvl1pPr>
          </a:lstStyle>
          <a:p>
            <a:pPr>
              <a:defRPr/>
            </a:pPr>
            <a:fld id="{18B7EAE5-1F63-4C8A-B321-1E0519C74F51}" type="slidenum">
              <a:rPr lang="ru-RU" altLang="uk-UA"/>
              <a:pPr>
                <a:defRPr/>
              </a:pPr>
              <a:t>‹#›</a:t>
            </a:fld>
            <a:endParaRPr lang="ru-RU" altLang="uk-UA"/>
          </a:p>
        </p:txBody>
      </p:sp>
    </p:spTree>
    <p:extLst>
      <p:ext uri="{BB962C8B-B14F-4D97-AF65-F5344CB8AC3E}">
        <p14:creationId xmlns:p14="http://schemas.microsoft.com/office/powerpoint/2010/main" val="41426347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noProof="1" smtClean="0"/>
              <a:t>Образец заголовка</a:t>
            </a:r>
            <a:endParaRPr lang="ru-RU" noProof="1"/>
          </a:p>
        </p:txBody>
      </p:sp>
      <p:sp>
        <p:nvSpPr>
          <p:cNvPr id="3" name="Рисунок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noProof="1" smtClean="0"/>
              <a:t>Образец текста</a:t>
            </a:r>
          </a:p>
        </p:txBody>
      </p:sp>
      <p:sp>
        <p:nvSpPr>
          <p:cNvPr id="5" name="Дата 3"/>
          <p:cNvSpPr>
            <a:spLocks noGrp="1"/>
          </p:cNvSpPr>
          <p:nvPr>
            <p:ph type="dt" sz="half" idx="10"/>
          </p:nvPr>
        </p:nvSpPr>
        <p:spPr/>
        <p:txBody>
          <a:bodyPr/>
          <a:lstStyle>
            <a:lvl1pPr>
              <a:defRPr/>
            </a:lvl1pPr>
          </a:lstStyle>
          <a:p>
            <a:pPr>
              <a:defRPr/>
            </a:pPr>
            <a:endParaRPr lang="ru-RU" altLang="zh-CN"/>
          </a:p>
        </p:txBody>
      </p:sp>
      <p:sp>
        <p:nvSpPr>
          <p:cNvPr id="6" name="Нижний колонтитул 4"/>
          <p:cNvSpPr>
            <a:spLocks noGrp="1"/>
          </p:cNvSpPr>
          <p:nvPr>
            <p:ph type="ftr" sz="quarter" idx="11"/>
          </p:nvPr>
        </p:nvSpPr>
        <p:spPr/>
        <p:txBody>
          <a:bodyPr/>
          <a:lstStyle>
            <a:lvl1pPr>
              <a:defRPr/>
            </a:lvl1pPr>
          </a:lstStyle>
          <a:p>
            <a:pPr>
              <a:defRPr/>
            </a:pPr>
            <a:endParaRPr lang="ru-RU" altLang="zh-CN"/>
          </a:p>
        </p:txBody>
      </p:sp>
      <p:sp>
        <p:nvSpPr>
          <p:cNvPr id="7" name="Номер слайда 5"/>
          <p:cNvSpPr>
            <a:spLocks noGrp="1"/>
          </p:cNvSpPr>
          <p:nvPr>
            <p:ph type="sldNum" sz="quarter" idx="12"/>
          </p:nvPr>
        </p:nvSpPr>
        <p:spPr/>
        <p:txBody>
          <a:bodyPr/>
          <a:lstStyle>
            <a:lvl1pPr>
              <a:defRPr/>
            </a:lvl1pPr>
          </a:lstStyle>
          <a:p>
            <a:pPr>
              <a:defRPr/>
            </a:pPr>
            <a:fld id="{03FAFA74-5FE5-4882-8D99-5218405E80AF}" type="slidenum">
              <a:rPr lang="ru-RU" altLang="uk-UA"/>
              <a:pPr>
                <a:defRPr/>
              </a:pPr>
              <a:t>‹#›</a:t>
            </a:fld>
            <a:endParaRPr lang="ru-RU" altLang="uk-UA"/>
          </a:p>
        </p:txBody>
      </p:sp>
    </p:spTree>
    <p:extLst>
      <p:ext uri="{BB962C8B-B14F-4D97-AF65-F5344CB8AC3E}">
        <p14:creationId xmlns:p14="http://schemas.microsoft.com/office/powerpoint/2010/main" val="35752253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noProof="1" smtClean="0"/>
              <a:t>Образец заголовка</a:t>
            </a:r>
            <a:endParaRPr lang="ru-RU" noProof="1"/>
          </a:p>
        </p:txBody>
      </p:sp>
      <p:sp>
        <p:nvSpPr>
          <p:cNvPr id="3" name="Вертикальный текст 2"/>
          <p:cNvSpPr>
            <a:spLocks noGrp="1"/>
          </p:cNvSpPr>
          <p:nvPr>
            <p:ph type="body" orient="vert" idx="1"/>
          </p:nvPr>
        </p:nvSpPr>
        <p:spPr/>
        <p:txBody>
          <a:bodyPr vert="eaVert"/>
          <a:lstStyle/>
          <a:p>
            <a:pPr lvl="0"/>
            <a:r>
              <a:rPr lang="ru-RU" noProof="1" smtClean="0"/>
              <a:t>Образец текста</a:t>
            </a:r>
          </a:p>
          <a:p>
            <a:pPr lvl="1"/>
            <a:r>
              <a:rPr lang="ru-RU" noProof="1" smtClean="0"/>
              <a:t>Второй уровень</a:t>
            </a:r>
          </a:p>
          <a:p>
            <a:pPr lvl="2"/>
            <a:r>
              <a:rPr lang="ru-RU" noProof="1" smtClean="0"/>
              <a:t>Третий уровень</a:t>
            </a:r>
          </a:p>
          <a:p>
            <a:pPr lvl="3"/>
            <a:r>
              <a:rPr lang="ru-RU" noProof="1" smtClean="0"/>
              <a:t>Четвертый уровень</a:t>
            </a:r>
          </a:p>
          <a:p>
            <a:pPr lvl="4"/>
            <a:r>
              <a:rPr lang="ru-RU" noProof="1" smtClean="0"/>
              <a:t>Пятый уровень</a:t>
            </a:r>
            <a:endParaRPr lang="ru-RU" noProof="1"/>
          </a:p>
        </p:txBody>
      </p:sp>
      <p:sp>
        <p:nvSpPr>
          <p:cNvPr id="4" name="Дата 3"/>
          <p:cNvSpPr>
            <a:spLocks noGrp="1"/>
          </p:cNvSpPr>
          <p:nvPr>
            <p:ph type="dt" sz="half" idx="10"/>
          </p:nvPr>
        </p:nvSpPr>
        <p:spPr/>
        <p:txBody>
          <a:bodyPr/>
          <a:lstStyle>
            <a:lvl1pPr>
              <a:defRPr/>
            </a:lvl1pPr>
          </a:lstStyle>
          <a:p>
            <a:pPr>
              <a:defRPr/>
            </a:pPr>
            <a:endParaRPr lang="ru-RU" altLang="zh-CN"/>
          </a:p>
        </p:txBody>
      </p:sp>
      <p:sp>
        <p:nvSpPr>
          <p:cNvPr id="5" name="Нижний колонтитул 4"/>
          <p:cNvSpPr>
            <a:spLocks noGrp="1"/>
          </p:cNvSpPr>
          <p:nvPr>
            <p:ph type="ftr" sz="quarter" idx="11"/>
          </p:nvPr>
        </p:nvSpPr>
        <p:spPr/>
        <p:txBody>
          <a:bodyPr/>
          <a:lstStyle>
            <a:lvl1pPr>
              <a:defRPr/>
            </a:lvl1pPr>
          </a:lstStyle>
          <a:p>
            <a:pPr>
              <a:defRPr/>
            </a:pPr>
            <a:endParaRPr lang="ru-RU" altLang="zh-CN"/>
          </a:p>
        </p:txBody>
      </p:sp>
      <p:sp>
        <p:nvSpPr>
          <p:cNvPr id="6" name="Номер слайда 5"/>
          <p:cNvSpPr>
            <a:spLocks noGrp="1"/>
          </p:cNvSpPr>
          <p:nvPr>
            <p:ph type="sldNum" sz="quarter" idx="12"/>
          </p:nvPr>
        </p:nvSpPr>
        <p:spPr/>
        <p:txBody>
          <a:bodyPr/>
          <a:lstStyle>
            <a:lvl1pPr>
              <a:defRPr/>
            </a:lvl1pPr>
          </a:lstStyle>
          <a:p>
            <a:pPr>
              <a:defRPr/>
            </a:pPr>
            <a:fld id="{84BE5473-29F0-4F3C-B07A-9808328593DB}" type="slidenum">
              <a:rPr lang="ru-RU" altLang="uk-UA"/>
              <a:pPr>
                <a:defRPr/>
              </a:pPr>
              <a:t>‹#›</a:t>
            </a:fld>
            <a:endParaRPr lang="ru-RU" altLang="uk-UA"/>
          </a:p>
        </p:txBody>
      </p:sp>
    </p:spTree>
    <p:extLst>
      <p:ext uri="{BB962C8B-B14F-4D97-AF65-F5344CB8AC3E}">
        <p14:creationId xmlns:p14="http://schemas.microsoft.com/office/powerpoint/2010/main" val="24790815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noProof="1" smtClean="0"/>
              <a:t>Образец заголовка</a:t>
            </a:r>
            <a:endParaRPr lang="ru-RU" noProof="1"/>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noProof="1" smtClean="0"/>
              <a:t>Образец текста</a:t>
            </a:r>
          </a:p>
          <a:p>
            <a:pPr lvl="1"/>
            <a:r>
              <a:rPr lang="ru-RU" noProof="1" smtClean="0"/>
              <a:t>Второй уровень</a:t>
            </a:r>
          </a:p>
          <a:p>
            <a:pPr lvl="2"/>
            <a:r>
              <a:rPr lang="ru-RU" noProof="1" smtClean="0"/>
              <a:t>Третий уровень</a:t>
            </a:r>
          </a:p>
          <a:p>
            <a:pPr lvl="3"/>
            <a:r>
              <a:rPr lang="ru-RU" noProof="1" smtClean="0"/>
              <a:t>Четвертый уровень</a:t>
            </a:r>
          </a:p>
          <a:p>
            <a:pPr lvl="4"/>
            <a:r>
              <a:rPr lang="ru-RU" noProof="1" smtClean="0"/>
              <a:t>Пятый уровень</a:t>
            </a:r>
            <a:endParaRPr lang="ru-RU" noProof="1"/>
          </a:p>
        </p:txBody>
      </p:sp>
      <p:sp>
        <p:nvSpPr>
          <p:cNvPr id="4" name="Дата 3"/>
          <p:cNvSpPr>
            <a:spLocks noGrp="1"/>
          </p:cNvSpPr>
          <p:nvPr>
            <p:ph type="dt" sz="half" idx="10"/>
          </p:nvPr>
        </p:nvSpPr>
        <p:spPr/>
        <p:txBody>
          <a:bodyPr/>
          <a:lstStyle>
            <a:lvl1pPr>
              <a:defRPr/>
            </a:lvl1pPr>
          </a:lstStyle>
          <a:p>
            <a:pPr>
              <a:defRPr/>
            </a:pPr>
            <a:endParaRPr lang="ru-RU" altLang="zh-CN"/>
          </a:p>
        </p:txBody>
      </p:sp>
      <p:sp>
        <p:nvSpPr>
          <p:cNvPr id="5" name="Нижний колонтитул 4"/>
          <p:cNvSpPr>
            <a:spLocks noGrp="1"/>
          </p:cNvSpPr>
          <p:nvPr>
            <p:ph type="ftr" sz="quarter" idx="11"/>
          </p:nvPr>
        </p:nvSpPr>
        <p:spPr/>
        <p:txBody>
          <a:bodyPr/>
          <a:lstStyle>
            <a:lvl1pPr>
              <a:defRPr/>
            </a:lvl1pPr>
          </a:lstStyle>
          <a:p>
            <a:pPr>
              <a:defRPr/>
            </a:pPr>
            <a:endParaRPr lang="ru-RU" altLang="zh-CN"/>
          </a:p>
        </p:txBody>
      </p:sp>
      <p:sp>
        <p:nvSpPr>
          <p:cNvPr id="6" name="Номер слайда 5"/>
          <p:cNvSpPr>
            <a:spLocks noGrp="1"/>
          </p:cNvSpPr>
          <p:nvPr>
            <p:ph type="sldNum" sz="quarter" idx="12"/>
          </p:nvPr>
        </p:nvSpPr>
        <p:spPr/>
        <p:txBody>
          <a:bodyPr/>
          <a:lstStyle>
            <a:lvl1pPr>
              <a:defRPr/>
            </a:lvl1pPr>
          </a:lstStyle>
          <a:p>
            <a:pPr>
              <a:defRPr/>
            </a:pPr>
            <a:fld id="{F953066D-82E5-46B2-84AD-C4983A5C39E6}" type="slidenum">
              <a:rPr lang="ru-RU" altLang="uk-UA"/>
              <a:pPr>
                <a:defRPr/>
              </a:pPr>
              <a:t>‹#›</a:t>
            </a:fld>
            <a:endParaRPr lang="ru-RU" altLang="uk-UA"/>
          </a:p>
        </p:txBody>
      </p:sp>
    </p:spTree>
    <p:extLst>
      <p:ext uri="{BB962C8B-B14F-4D97-AF65-F5344CB8AC3E}">
        <p14:creationId xmlns:p14="http://schemas.microsoft.com/office/powerpoint/2010/main" val="9773302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gradFill rotWithShape="0">
          <a:gsLst>
            <a:gs pos="0">
              <a:srgbClr val="FFEFD1"/>
            </a:gs>
            <a:gs pos="64999">
              <a:srgbClr val="F0EBD5"/>
            </a:gs>
            <a:gs pos="100000">
              <a:srgbClr val="D1C39F"/>
            </a:gs>
          </a:gsLst>
          <a:lin ang="5400000"/>
        </a:gradFill>
        <a:effectLst/>
      </p:bgPr>
    </p:bg>
    <p:spTree>
      <p:nvGrpSpPr>
        <p:cNvPr id="1" name=""/>
        <p:cNvGrpSpPr/>
        <p:nvPr/>
      </p:nvGrpSpPr>
      <p:grpSpPr>
        <a:xfrm>
          <a:off x="0" y="0"/>
          <a:ext cx="0" cy="0"/>
          <a:chOff x="0" y="0"/>
          <a:chExt cx="0" cy="0"/>
        </a:xfrm>
      </p:grpSpPr>
      <p:sp>
        <p:nvSpPr>
          <p:cNvPr id="1026" name="Заголовок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uk-UA" smtClean="0"/>
              <a:t>Образец заголовка</a:t>
            </a:r>
          </a:p>
        </p:txBody>
      </p:sp>
      <p:sp>
        <p:nvSpPr>
          <p:cNvPr id="1027" name="Текст 2"/>
          <p:cNvSpPr>
            <a:spLocks noGrp="1" noChangeArrowheads="1"/>
          </p:cNvSpPr>
          <p:nvPr>
            <p:ph type="body" idx="4294967295"/>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uk-UA" smtClean="0"/>
              <a:t>Образец текста</a:t>
            </a:r>
          </a:p>
          <a:p>
            <a:pPr lvl="1"/>
            <a:r>
              <a:rPr lang="ru-RU" altLang="uk-UA" smtClean="0"/>
              <a:t>Второй уровень</a:t>
            </a:r>
          </a:p>
          <a:p>
            <a:pPr lvl="2"/>
            <a:r>
              <a:rPr lang="ru-RU" altLang="uk-UA" smtClean="0"/>
              <a:t>Третий уровень</a:t>
            </a:r>
          </a:p>
          <a:p>
            <a:pPr lvl="3"/>
            <a:r>
              <a:rPr lang="ru-RU" altLang="uk-UA" smtClean="0"/>
              <a:t>Четвертый уровень</a:t>
            </a:r>
          </a:p>
          <a:p>
            <a:pPr lvl="4"/>
            <a:r>
              <a:rPr lang="ru-RU" altLang="uk-UA" smtClean="0"/>
              <a:t>Пятый уровень</a:t>
            </a:r>
          </a:p>
        </p:txBody>
      </p:sp>
      <p:sp>
        <p:nvSpPr>
          <p:cNvPr id="4" name="Дата 3"/>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eaLnBrk="1" hangingPunct="1">
              <a:buFont typeface="Arial" pitchFamily="34" charset="0"/>
              <a:buNone/>
              <a:defRPr sz="1200">
                <a:solidFill>
                  <a:srgbClr val="898989"/>
                </a:solidFill>
                <a:latin typeface="Calibri" pitchFamily="34" charset="0"/>
              </a:defRPr>
            </a:lvl1pPr>
          </a:lstStyle>
          <a:p>
            <a:pPr fontAlgn="base">
              <a:spcBef>
                <a:spcPct val="0"/>
              </a:spcBef>
              <a:spcAft>
                <a:spcPct val="0"/>
              </a:spcAft>
              <a:defRPr/>
            </a:pPr>
            <a:endParaRPr lang="ru-RU" altLang="zh-CN"/>
          </a:p>
        </p:txBody>
      </p:sp>
      <p:sp>
        <p:nvSpPr>
          <p:cNvPr id="5" name="Нижний колонтитул 4"/>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buFont typeface="Arial" pitchFamily="34" charset="0"/>
              <a:buNone/>
              <a:defRPr sz="1200">
                <a:solidFill>
                  <a:srgbClr val="898989"/>
                </a:solidFill>
                <a:latin typeface="Calibri" pitchFamily="34" charset="0"/>
              </a:defRPr>
            </a:lvl1pPr>
          </a:lstStyle>
          <a:p>
            <a:pPr fontAlgn="base">
              <a:spcBef>
                <a:spcPct val="0"/>
              </a:spcBef>
              <a:spcAft>
                <a:spcPct val="0"/>
              </a:spcAft>
              <a:defRPr/>
            </a:pPr>
            <a:endParaRPr lang="ru-RU" altLang="zh-CN"/>
          </a:p>
        </p:txBody>
      </p:sp>
      <p:sp>
        <p:nvSpPr>
          <p:cNvPr id="6" name="Номер слайда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latin typeface="Calibri" panose="020F0502020204030204" pitchFamily="34" charset="0"/>
              </a:defRPr>
            </a:lvl1pPr>
          </a:lstStyle>
          <a:p>
            <a:pPr fontAlgn="base">
              <a:spcBef>
                <a:spcPct val="0"/>
              </a:spcBef>
              <a:spcAft>
                <a:spcPct val="0"/>
              </a:spcAft>
              <a:defRPr/>
            </a:pPr>
            <a:fld id="{AE69EDB5-7A37-4F45-BF00-FEB8704402FC}" type="slidenum">
              <a:rPr lang="ru-RU" altLang="uk-UA"/>
              <a:pPr fontAlgn="base">
                <a:spcBef>
                  <a:spcPct val="0"/>
                </a:spcBef>
                <a:spcAft>
                  <a:spcPct val="0"/>
                </a:spcAft>
                <a:defRPr/>
              </a:pPr>
              <a:t>‹#›</a:t>
            </a:fld>
            <a:endParaRPr lang="ru-RU" altLang="uk-UA"/>
          </a:p>
        </p:txBody>
      </p:sp>
    </p:spTree>
    <p:extLst>
      <p:ext uri="{BB962C8B-B14F-4D97-AF65-F5344CB8AC3E}">
        <p14:creationId xmlns:p14="http://schemas.microsoft.com/office/powerpoint/2010/main" val="2558172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gradFill rotWithShape="0">
          <a:gsLst>
            <a:gs pos="0">
              <a:srgbClr val="FFEFD1"/>
            </a:gs>
            <a:gs pos="64999">
              <a:srgbClr val="F0EBD5"/>
            </a:gs>
            <a:gs pos="100000">
              <a:srgbClr val="D1C39F"/>
            </a:gs>
          </a:gsLst>
          <a:lin ang="5400000"/>
        </a:gradFill>
        <a:effectLst/>
      </p:bgPr>
    </p:bg>
    <p:spTree>
      <p:nvGrpSpPr>
        <p:cNvPr id="1" name=""/>
        <p:cNvGrpSpPr/>
        <p:nvPr/>
      </p:nvGrpSpPr>
      <p:grpSpPr>
        <a:xfrm>
          <a:off x="0" y="0"/>
          <a:ext cx="0" cy="0"/>
          <a:chOff x="0" y="0"/>
          <a:chExt cx="0" cy="0"/>
        </a:xfrm>
      </p:grpSpPr>
      <p:sp>
        <p:nvSpPr>
          <p:cNvPr id="1026" name="Заголовок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uk-UA" smtClean="0"/>
              <a:t>Образец заголовка</a:t>
            </a:r>
          </a:p>
        </p:txBody>
      </p:sp>
      <p:sp>
        <p:nvSpPr>
          <p:cNvPr id="1027" name="Текст 2"/>
          <p:cNvSpPr>
            <a:spLocks noGrp="1" noChangeArrowheads="1"/>
          </p:cNvSpPr>
          <p:nvPr>
            <p:ph type="body" idx="4294967295"/>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uk-UA" smtClean="0"/>
              <a:t>Образец текста</a:t>
            </a:r>
          </a:p>
          <a:p>
            <a:pPr lvl="1"/>
            <a:r>
              <a:rPr lang="ru-RU" altLang="uk-UA" smtClean="0"/>
              <a:t>Второй уровень</a:t>
            </a:r>
          </a:p>
          <a:p>
            <a:pPr lvl="2"/>
            <a:r>
              <a:rPr lang="ru-RU" altLang="uk-UA" smtClean="0"/>
              <a:t>Третий уровень</a:t>
            </a:r>
          </a:p>
          <a:p>
            <a:pPr lvl="3"/>
            <a:r>
              <a:rPr lang="ru-RU" altLang="uk-UA" smtClean="0"/>
              <a:t>Четвертый уровень</a:t>
            </a:r>
          </a:p>
          <a:p>
            <a:pPr lvl="4"/>
            <a:r>
              <a:rPr lang="ru-RU" altLang="uk-UA" smtClean="0"/>
              <a:t>Пятый уровень</a:t>
            </a:r>
          </a:p>
        </p:txBody>
      </p:sp>
      <p:sp>
        <p:nvSpPr>
          <p:cNvPr id="4" name="Дата 3"/>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eaLnBrk="1" hangingPunct="1">
              <a:buFont typeface="Arial" pitchFamily="34" charset="0"/>
              <a:buNone/>
              <a:defRPr sz="1200">
                <a:solidFill>
                  <a:srgbClr val="898989"/>
                </a:solidFill>
                <a:latin typeface="Calibri" pitchFamily="34" charset="0"/>
              </a:defRPr>
            </a:lvl1pPr>
          </a:lstStyle>
          <a:p>
            <a:pPr fontAlgn="base">
              <a:spcBef>
                <a:spcPct val="0"/>
              </a:spcBef>
              <a:spcAft>
                <a:spcPct val="0"/>
              </a:spcAft>
              <a:defRPr/>
            </a:pPr>
            <a:endParaRPr lang="ru-RU" altLang="zh-CN"/>
          </a:p>
        </p:txBody>
      </p:sp>
      <p:sp>
        <p:nvSpPr>
          <p:cNvPr id="5" name="Нижний колонтитул 4"/>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buFont typeface="Arial" pitchFamily="34" charset="0"/>
              <a:buNone/>
              <a:defRPr sz="1200">
                <a:solidFill>
                  <a:srgbClr val="898989"/>
                </a:solidFill>
                <a:latin typeface="Calibri" pitchFamily="34" charset="0"/>
              </a:defRPr>
            </a:lvl1pPr>
          </a:lstStyle>
          <a:p>
            <a:pPr fontAlgn="base">
              <a:spcBef>
                <a:spcPct val="0"/>
              </a:spcBef>
              <a:spcAft>
                <a:spcPct val="0"/>
              </a:spcAft>
              <a:defRPr/>
            </a:pPr>
            <a:endParaRPr lang="ru-RU" altLang="zh-CN"/>
          </a:p>
        </p:txBody>
      </p:sp>
      <p:sp>
        <p:nvSpPr>
          <p:cNvPr id="6" name="Номер слайда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latin typeface="Calibri" panose="020F0502020204030204" pitchFamily="34" charset="0"/>
              </a:defRPr>
            </a:lvl1pPr>
          </a:lstStyle>
          <a:p>
            <a:pPr fontAlgn="base">
              <a:spcBef>
                <a:spcPct val="0"/>
              </a:spcBef>
              <a:spcAft>
                <a:spcPct val="0"/>
              </a:spcAft>
              <a:defRPr/>
            </a:pPr>
            <a:fld id="{AE69EDB5-7A37-4F45-BF00-FEB8704402FC}" type="slidenum">
              <a:rPr lang="ru-RU" altLang="uk-UA"/>
              <a:pPr fontAlgn="base">
                <a:spcBef>
                  <a:spcPct val="0"/>
                </a:spcBef>
                <a:spcAft>
                  <a:spcPct val="0"/>
                </a:spcAft>
                <a:defRPr/>
              </a:pPr>
              <a:t>‹#›</a:t>
            </a:fld>
            <a:endParaRPr lang="ru-RU" altLang="uk-UA"/>
          </a:p>
        </p:txBody>
      </p:sp>
    </p:spTree>
    <p:extLst>
      <p:ext uri="{BB962C8B-B14F-4D97-AF65-F5344CB8AC3E}">
        <p14:creationId xmlns:p14="http://schemas.microsoft.com/office/powerpoint/2010/main" val="299887165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png"/><Relationship Id="rId7" Type="http://schemas.openxmlformats.org/officeDocument/2006/relationships/hyperlink" Target="https://prom.ua/ua/p121190721-hlorofitum-hohlatyj-variegatum.html" TargetMode="External"/><Relationship Id="rId2" Type="http://schemas.openxmlformats.org/officeDocument/2006/relationships/hyperlink" Target="https://uk.wikipedia.org/wiki/%D0%A5%D0%BB%D0%BE%D1%80%D0%BE%D1%84%D1%96%D1%82%D1%83%D0%BC#/media/%D0%A4%D0%B0%D0%B9%D0%BB:ChlorophytumCapense.jpg" TargetMode="Externa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s://www.olx.ua/d/uk/obyavlenie/hlorofitum-hohlatyy-chlorophytum-comosum-IDI7ZmR.html?srsltid=AfmBOooegF0iXai9OhdWa-AZTlTrTb0dfRsIihaurSViY-5LI41vemPv" TargetMode="External"/><Relationship Id="rId10" Type="http://schemas.openxmlformats.org/officeDocument/2006/relationships/hyperlink" Target="https://leto.ua/article/yak_pozbutisya_shitivki_na_domashnih_roslinah_efektivni_metodi_borotbi_ta_profilaktiki?srsltid=AfmBOopVe73BrE-Mlz4BmOmzt5vN3FbkSTuf59zXug5O7tIA4FmNEJ00" TargetMode="External"/><Relationship Id="rId4" Type="http://schemas.openxmlformats.org/officeDocument/2006/relationships/image" Target="../media/image2.png"/><Relationship Id="rId9"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7" Type="http://schemas.openxmlformats.org/officeDocument/2006/relationships/image" Target="../media/image13.png"/><Relationship Id="rId2" Type="http://schemas.openxmlformats.org/officeDocument/2006/relationships/image" Target="../media/image8.emf"/><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13.xml"/><Relationship Id="rId4" Type="http://schemas.openxmlformats.org/officeDocument/2006/relationships/image" Target="../media/image16.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hyperlink" Target="https://klioma-servise.in.ua/ua/a486991-schitovka-komnatnyh-rasteniyah.html" TargetMode="External"/><Relationship Id="rId2" Type="http://schemas.openxmlformats.org/officeDocument/2006/relationships/hyperlink" Target="https://leto.ua/article/yak_pozbutisya_shitivki_na_domashnih_roslinah_efektivni_metodi_borotbi_ta_profilaktiki?srsltid=AfmBOoolTJdaqzPAnycuHy2n-FsO2Egi0jAZJOiqB8p1g_wb7B0ibd1C" TargetMode="External"/><Relationship Id="rId1" Type="http://schemas.openxmlformats.org/officeDocument/2006/relationships/slideLayout" Target="../slideLayouts/slideLayout13.xml"/><Relationship Id="rId5" Type="http://schemas.openxmlformats.org/officeDocument/2006/relationships/hyperlink" Target="http://naas.gov.ua/newsall/newsnaan/?ELEMENT_ID=6416" TargetMode="External"/><Relationship Id="rId4" Type="http://schemas.openxmlformats.org/officeDocument/2006/relationships/hyperlink" Target="http://agrarian-innovations.izpr.ks.ua/index.php/agrarian/article/view/23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490200" cy="2492374"/>
          </a:xfrm>
        </p:spPr>
        <p:txBody>
          <a:bodyPr/>
          <a:lstStyle/>
          <a:p>
            <a:pPr>
              <a:lnSpc>
                <a:spcPct val="107000"/>
              </a:lnSpc>
              <a:spcAft>
                <a:spcPts val="0"/>
              </a:spcAft>
            </a:pPr>
            <a:r>
              <a:rPr lang="ru-RU" sz="2400" dirty="0" err="1">
                <a:latin typeface="Times New Roman" panose="02020603050405020304" pitchFamily="18" charset="0"/>
                <a:ea typeface="Calibri" panose="020F0502020204030204" pitchFamily="34" charset="0"/>
                <a:cs typeface="Times New Roman" panose="02020603050405020304" pitchFamily="18" charset="0"/>
              </a:rPr>
              <a:t>Міністерство</a:t>
            </a:r>
            <a:r>
              <a:rPr lang="ru-RU" sz="2400" dirty="0">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latin typeface="Times New Roman" panose="02020603050405020304" pitchFamily="18" charset="0"/>
                <a:ea typeface="Calibri" panose="020F0502020204030204" pitchFamily="34" charset="0"/>
                <a:cs typeface="Times New Roman" panose="02020603050405020304" pitchFamily="18" charset="0"/>
              </a:rPr>
              <a:t>освіти</a:t>
            </a:r>
            <a:r>
              <a:rPr lang="ru-RU" sz="2400" dirty="0">
                <a:latin typeface="Times New Roman" panose="02020603050405020304" pitchFamily="18" charset="0"/>
                <a:ea typeface="Calibri" panose="020F0502020204030204" pitchFamily="34" charset="0"/>
                <a:cs typeface="Times New Roman" panose="02020603050405020304" pitchFamily="18" charset="0"/>
              </a:rPr>
              <a:t> і науки </a:t>
            </a:r>
            <a:r>
              <a:rPr lang="ru-RU" sz="2400" dirty="0" err="1">
                <a:latin typeface="Times New Roman" panose="02020603050405020304" pitchFamily="18" charset="0"/>
                <a:ea typeface="Calibri" panose="020F0502020204030204" pitchFamily="34" charset="0"/>
                <a:cs typeface="Times New Roman" panose="02020603050405020304" pitchFamily="18" charset="0"/>
              </a:rPr>
              <a:t>України</a:t>
            </a:r>
            <a:r>
              <a:rPr lang="ru-RU" sz="2400" dirty="0">
                <a:latin typeface="Calibri" panose="020F0502020204030204" pitchFamily="34" charset="0"/>
                <a:ea typeface="Calibri" panose="020F0502020204030204" pitchFamily="34" charset="0"/>
                <a:cs typeface="Times New Roman" panose="02020603050405020304" pitchFamily="18" charset="0"/>
              </a:rPr>
              <a:t/>
            </a:r>
            <a:br>
              <a:rPr lang="ru-RU" sz="2400" dirty="0">
                <a:latin typeface="Calibri" panose="020F0502020204030204" pitchFamily="34" charset="0"/>
                <a:ea typeface="Calibri" panose="020F0502020204030204" pitchFamily="34" charset="0"/>
                <a:cs typeface="Times New Roman" panose="02020603050405020304" pitchFamily="18" charset="0"/>
              </a:rPr>
            </a:br>
            <a:r>
              <a:rPr lang="ru-RU" sz="2400" dirty="0">
                <a:latin typeface="Times New Roman" panose="02020603050405020304" pitchFamily="18" charset="0"/>
                <a:ea typeface="Calibri" panose="020F0502020204030204" pitchFamily="34" charset="0"/>
                <a:cs typeface="Times New Roman" panose="02020603050405020304" pitchFamily="18" charset="0"/>
              </a:rPr>
              <a:t>Департамент </a:t>
            </a:r>
            <a:r>
              <a:rPr lang="ru-RU" sz="2400" dirty="0" err="1">
                <a:latin typeface="Times New Roman" panose="02020603050405020304" pitchFamily="18" charset="0"/>
                <a:ea typeface="Calibri" panose="020F0502020204030204" pitchFamily="34" charset="0"/>
                <a:cs typeface="Times New Roman" panose="02020603050405020304" pitchFamily="18" charset="0"/>
              </a:rPr>
              <a:t>освіти</a:t>
            </a:r>
            <a:r>
              <a:rPr lang="ru-RU" sz="2400" dirty="0">
                <a:latin typeface="Times New Roman" panose="02020603050405020304" pitchFamily="18" charset="0"/>
                <a:ea typeface="Calibri" panose="020F0502020204030204" pitchFamily="34" charset="0"/>
                <a:cs typeface="Times New Roman" panose="02020603050405020304" pitchFamily="18" charset="0"/>
              </a:rPr>
              <a:t> і науки </a:t>
            </a:r>
            <a:r>
              <a:rPr lang="ru-RU" sz="2400" dirty="0" err="1">
                <a:latin typeface="Times New Roman" panose="02020603050405020304" pitchFamily="18" charset="0"/>
                <a:ea typeface="Calibri" panose="020F0502020204030204" pitchFamily="34" charset="0"/>
                <a:cs typeface="Times New Roman" panose="02020603050405020304" pitchFamily="18" charset="0"/>
              </a:rPr>
              <a:t>Хмельницької</a:t>
            </a:r>
            <a:r>
              <a:rPr lang="ru-RU" sz="2400" dirty="0">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latin typeface="Times New Roman" panose="02020603050405020304" pitchFamily="18" charset="0"/>
                <a:ea typeface="Calibri" panose="020F0502020204030204" pitchFamily="34" charset="0"/>
                <a:cs typeface="Times New Roman" panose="02020603050405020304" pitchFamily="18" charset="0"/>
              </a:rPr>
              <a:t>обласної</a:t>
            </a:r>
            <a:r>
              <a:rPr lang="ru-RU" sz="2400" dirty="0">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latin typeface="Times New Roman" panose="02020603050405020304" pitchFamily="18" charset="0"/>
                <a:ea typeface="Calibri" panose="020F0502020204030204" pitchFamily="34" charset="0"/>
                <a:cs typeface="Times New Roman" panose="02020603050405020304" pitchFamily="18" charset="0"/>
              </a:rPr>
              <a:t>державної</a:t>
            </a:r>
            <a:r>
              <a:rPr lang="ru-RU" sz="2400" dirty="0">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latin typeface="Times New Roman" panose="02020603050405020304" pitchFamily="18" charset="0"/>
                <a:ea typeface="Calibri" panose="020F0502020204030204" pitchFamily="34" charset="0"/>
                <a:cs typeface="Times New Roman" panose="02020603050405020304" pitchFamily="18" charset="0"/>
              </a:rPr>
              <a:t>адміністрації</a:t>
            </a:r>
            <a:r>
              <a:rPr lang="ru-RU" sz="2400" dirty="0">
                <a:latin typeface="Calibri" panose="020F0502020204030204" pitchFamily="34" charset="0"/>
                <a:ea typeface="Calibri" panose="020F0502020204030204" pitchFamily="34" charset="0"/>
                <a:cs typeface="Times New Roman" panose="02020603050405020304" pitchFamily="18" charset="0"/>
              </a:rPr>
              <a:t/>
            </a:r>
            <a:br>
              <a:rPr lang="ru-RU" sz="2400" dirty="0">
                <a:latin typeface="Calibri" panose="020F0502020204030204" pitchFamily="34" charset="0"/>
                <a:ea typeface="Calibri" panose="020F0502020204030204" pitchFamily="34" charset="0"/>
                <a:cs typeface="Times New Roman" panose="02020603050405020304" pitchFamily="18" charset="0"/>
              </a:rPr>
            </a:br>
            <a:r>
              <a:rPr lang="ru-RU" sz="2400" dirty="0" err="1">
                <a:latin typeface="Times New Roman" panose="02020603050405020304" pitchFamily="18" charset="0"/>
                <a:ea typeface="Calibri" panose="020F0502020204030204" pitchFamily="34" charset="0"/>
                <a:cs typeface="Times New Roman" panose="02020603050405020304" pitchFamily="18" charset="0"/>
              </a:rPr>
              <a:t>Хмельницьке</a:t>
            </a:r>
            <a:r>
              <a:rPr lang="ru-RU" sz="2400" dirty="0">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latin typeface="Times New Roman" panose="02020603050405020304" pitchFamily="18" charset="0"/>
                <a:ea typeface="Calibri" panose="020F0502020204030204" pitchFamily="34" charset="0"/>
                <a:cs typeface="Times New Roman" panose="02020603050405020304" pitchFamily="18" charset="0"/>
              </a:rPr>
              <a:t>територіальне</a:t>
            </a:r>
            <a:r>
              <a:rPr lang="ru-RU" sz="2400" dirty="0">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latin typeface="Times New Roman" panose="02020603050405020304" pitchFamily="18" charset="0"/>
                <a:ea typeface="Calibri" panose="020F0502020204030204" pitchFamily="34" charset="0"/>
                <a:cs typeface="Times New Roman" panose="02020603050405020304" pitchFamily="18" charset="0"/>
              </a:rPr>
              <a:t>відділення</a:t>
            </a:r>
            <a:r>
              <a:rPr lang="ru-RU" sz="2400" dirty="0">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latin typeface="Times New Roman" panose="02020603050405020304" pitchFamily="18" charset="0"/>
                <a:ea typeface="Calibri" panose="020F0502020204030204" pitchFamily="34" charset="0"/>
                <a:cs typeface="Times New Roman" panose="02020603050405020304" pitchFamily="18" charset="0"/>
              </a:rPr>
              <a:t>Малої</a:t>
            </a:r>
            <a:r>
              <a:rPr lang="ru-RU" sz="2400" dirty="0">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latin typeface="Times New Roman" panose="02020603050405020304" pitchFamily="18" charset="0"/>
                <a:ea typeface="Calibri" panose="020F0502020204030204" pitchFamily="34" charset="0"/>
                <a:cs typeface="Times New Roman" panose="02020603050405020304" pitchFamily="18" charset="0"/>
              </a:rPr>
              <a:t>академії</a:t>
            </a:r>
            <a:r>
              <a:rPr lang="ru-RU" sz="2400" dirty="0">
                <a:latin typeface="Times New Roman" panose="02020603050405020304" pitchFamily="18" charset="0"/>
                <a:ea typeface="Calibri" panose="020F0502020204030204" pitchFamily="34" charset="0"/>
                <a:cs typeface="Times New Roman" panose="02020603050405020304" pitchFamily="18" charset="0"/>
              </a:rPr>
              <a:t> наук </a:t>
            </a:r>
            <a:r>
              <a:rPr lang="ru-RU" sz="2400" dirty="0" err="1">
                <a:latin typeface="Times New Roman" panose="02020603050405020304" pitchFamily="18" charset="0"/>
                <a:ea typeface="Calibri" panose="020F0502020204030204" pitchFamily="34" charset="0"/>
                <a:cs typeface="Times New Roman" panose="02020603050405020304" pitchFamily="18" charset="0"/>
              </a:rPr>
              <a:t>України</a:t>
            </a:r>
            <a:r>
              <a:rPr lang="ru-RU" sz="2400" dirty="0">
                <a:latin typeface="Calibri" panose="020F0502020204030204" pitchFamily="34" charset="0"/>
                <a:ea typeface="Calibri" panose="020F0502020204030204" pitchFamily="34" charset="0"/>
                <a:cs typeface="Times New Roman" panose="02020603050405020304" pitchFamily="18" charset="0"/>
              </a:rPr>
              <a:t/>
            </a:r>
            <a:br>
              <a:rPr lang="ru-RU" sz="2400" dirty="0">
                <a:latin typeface="Calibri" panose="020F0502020204030204" pitchFamily="34" charset="0"/>
                <a:ea typeface="Calibri" panose="020F0502020204030204" pitchFamily="34" charset="0"/>
                <a:cs typeface="Times New Roman" panose="02020603050405020304" pitchFamily="18" charset="0"/>
              </a:rPr>
            </a:br>
            <a:r>
              <a:rPr lang="ru-RU" sz="2400" dirty="0" err="1">
                <a:latin typeface="Times New Roman" panose="02020603050405020304" pitchFamily="18" charset="0"/>
                <a:ea typeface="Calibri" panose="020F0502020204030204" pitchFamily="34" charset="0"/>
                <a:cs typeface="Times New Roman" panose="02020603050405020304" pitchFamily="18" charset="0"/>
              </a:rPr>
              <a:t>Шепетівське</a:t>
            </a:r>
            <a:r>
              <a:rPr lang="ru-RU" sz="2400" dirty="0">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latin typeface="Times New Roman" panose="02020603050405020304" pitchFamily="18" charset="0"/>
                <a:ea typeface="Calibri" panose="020F0502020204030204" pitchFamily="34" charset="0"/>
                <a:cs typeface="Times New Roman" panose="02020603050405020304" pitchFamily="18" charset="0"/>
              </a:rPr>
              <a:t>міське</a:t>
            </a:r>
            <a:r>
              <a:rPr lang="ru-RU" sz="2400" dirty="0">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latin typeface="Times New Roman" panose="02020603050405020304" pitchFamily="18" charset="0"/>
                <a:ea typeface="Calibri" panose="020F0502020204030204" pitchFamily="34" charset="0"/>
                <a:cs typeface="Times New Roman" panose="02020603050405020304" pitchFamily="18" charset="0"/>
              </a:rPr>
              <a:t>наукове</a:t>
            </a:r>
            <a:r>
              <a:rPr lang="ru-RU" sz="2400" dirty="0">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latin typeface="Times New Roman" panose="02020603050405020304" pitchFamily="18" charset="0"/>
                <a:ea typeface="Calibri" panose="020F0502020204030204" pitchFamily="34" charset="0"/>
                <a:cs typeface="Times New Roman" panose="02020603050405020304" pitchFamily="18" charset="0"/>
              </a:rPr>
              <a:t>товариство</a:t>
            </a:r>
            <a:r>
              <a:rPr lang="ru-RU" sz="2400" dirty="0">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latin typeface="Times New Roman" panose="02020603050405020304" pitchFamily="18" charset="0"/>
                <a:ea typeface="Calibri" panose="020F0502020204030204" pitchFamily="34" charset="0"/>
                <a:cs typeface="Times New Roman" panose="02020603050405020304" pitchFamily="18" charset="0"/>
              </a:rPr>
              <a:t>учнів</a:t>
            </a:r>
            <a:r>
              <a:rPr lang="ru-RU" sz="2400" dirty="0">
                <a:latin typeface="Calibri" panose="020F0502020204030204" pitchFamily="34" charset="0"/>
                <a:ea typeface="Calibri" panose="020F0502020204030204" pitchFamily="34" charset="0"/>
                <a:cs typeface="Times New Roman" panose="02020603050405020304" pitchFamily="18" charset="0"/>
              </a:rPr>
              <a:t/>
            </a:r>
            <a:br>
              <a:rPr lang="ru-RU" sz="2400" dirty="0">
                <a:latin typeface="Calibri" panose="020F0502020204030204" pitchFamily="34" charset="0"/>
                <a:ea typeface="Calibri" panose="020F0502020204030204" pitchFamily="34" charset="0"/>
                <a:cs typeface="Times New Roman" panose="02020603050405020304" pitchFamily="18" charset="0"/>
              </a:rPr>
            </a:br>
            <a:r>
              <a:rPr lang="uk-UA"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a:latin typeface="Calibri" panose="020F0502020204030204" pitchFamily="34" charset="0"/>
                <a:ea typeface="Calibri" panose="020F0502020204030204" pitchFamily="34" charset="0"/>
                <a:cs typeface="Times New Roman" panose="02020603050405020304" pitchFamily="18" charset="0"/>
              </a:rPr>
              <a:t/>
            </a:r>
            <a:br>
              <a:rPr lang="ru-RU" sz="2400" dirty="0">
                <a:latin typeface="Calibri" panose="020F0502020204030204" pitchFamily="34" charset="0"/>
                <a:ea typeface="Calibri" panose="020F0502020204030204" pitchFamily="34" charset="0"/>
                <a:cs typeface="Times New Roman" panose="02020603050405020304" pitchFamily="18" charset="0"/>
              </a:rPr>
            </a:br>
            <a:r>
              <a:rPr lang="uk-UA" sz="3600" dirty="0" smtClean="0">
                <a:latin typeface="Times New Roman" panose="02020603050405020304" pitchFamily="18" charset="0"/>
                <a:ea typeface="Times New Roman" panose="02020603050405020304" pitchFamily="18" charset="0"/>
                <a:cs typeface="Times New Roman" panose="02020603050405020304" pitchFamily="18" charset="0"/>
              </a:rPr>
              <a:t>Перспективи </a:t>
            </a:r>
            <a:r>
              <a:rPr lang="uk-UA" sz="3600" dirty="0">
                <a:latin typeface="Times New Roman" panose="02020603050405020304" pitchFamily="18" charset="0"/>
                <a:ea typeface="Times New Roman" panose="02020603050405020304" pitchFamily="18" charset="0"/>
                <a:cs typeface="Times New Roman" panose="02020603050405020304" pitchFamily="18" charset="0"/>
              </a:rPr>
              <a:t>використання біологічних препаратів та народних методів для боротьби зі щитівкою на</a:t>
            </a:r>
            <a:r>
              <a:rPr lang="uk-UA" sz="3600" dirty="0">
                <a:latin typeface="Times New Roman" panose="02020603050405020304" pitchFamily="18" charset="0"/>
                <a:ea typeface="Calibri" panose="020F0502020204030204" pitchFamily="34" charset="0"/>
                <a:cs typeface="Times New Roman" panose="02020603050405020304" pitchFamily="18" charset="0"/>
              </a:rPr>
              <a:t> </a:t>
            </a:r>
            <a:r>
              <a:rPr lang="ru-RU" sz="3600" dirty="0">
                <a:latin typeface="Times New Roman" panose="02020603050405020304" pitchFamily="18" charset="0"/>
                <a:ea typeface="Calibri" panose="020F0502020204030204" pitchFamily="34" charset="0"/>
                <a:cs typeface="Times New Roman" panose="02020603050405020304" pitchFamily="18" charset="0"/>
              </a:rPr>
              <a:t>Х</a:t>
            </a:r>
            <a:r>
              <a:rPr lang="uk-UA" sz="3600" dirty="0" err="1">
                <a:latin typeface="Times New Roman" panose="02020603050405020304" pitchFamily="18" charset="0"/>
                <a:ea typeface="Calibri" panose="020F0502020204030204" pitchFamily="34" charset="0"/>
                <a:cs typeface="Times New Roman" panose="02020603050405020304" pitchFamily="18" charset="0"/>
              </a:rPr>
              <a:t>лорофітумі</a:t>
            </a:r>
            <a:r>
              <a:rPr lang="uk-UA" sz="3600" dirty="0">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latin typeface="Times New Roman" panose="02020603050405020304" pitchFamily="18" charset="0"/>
                <a:ea typeface="Calibri" panose="020F0502020204030204" pitchFamily="34" charset="0"/>
                <a:cs typeface="Times New Roman" panose="02020603050405020304" pitchFamily="18" charset="0"/>
              </a:rPr>
              <a:t>Chlorophytum</a:t>
            </a:r>
            <a:r>
              <a:rPr lang="uk-UA" sz="3600" dirty="0" smtClean="0">
                <a:latin typeface="Times New Roman" panose="02020603050405020304" pitchFamily="18" charset="0"/>
                <a:ea typeface="Calibri" panose="020F0502020204030204" pitchFamily="34" charset="0"/>
                <a:cs typeface="Times New Roman" panose="02020603050405020304" pitchFamily="18" charset="0"/>
              </a:rPr>
              <a:t>)</a:t>
            </a:r>
            <a:r>
              <a:rPr lang="ru-RU" sz="24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2400" dirty="0">
                <a:latin typeface="Calibri" panose="020F0502020204030204" pitchFamily="34" charset="0"/>
                <a:ea typeface="Calibri" panose="020F0502020204030204" pitchFamily="34" charset="0"/>
                <a:cs typeface="Times New Roman" panose="02020603050405020304" pitchFamily="18" charset="0"/>
              </a:rPr>
              <a:t/>
            </a:r>
            <a:br>
              <a:rPr lang="ru-RU" sz="2400" dirty="0">
                <a:latin typeface="Calibri" panose="020F0502020204030204" pitchFamily="34" charset="0"/>
                <a:ea typeface="Calibri" panose="020F0502020204030204" pitchFamily="34" charset="0"/>
                <a:cs typeface="Times New Roman" panose="02020603050405020304" pitchFamily="18" charset="0"/>
              </a:rPr>
            </a:br>
            <a:r>
              <a:rPr lang="ru-RU" sz="2400" dirty="0" smtClean="0">
                <a:latin typeface="Calibri" panose="020F0502020204030204" pitchFamily="34" charset="0"/>
                <a:ea typeface="Calibri" panose="020F0502020204030204" pitchFamily="34" charset="0"/>
                <a:cs typeface="Times New Roman" panose="02020603050405020304" pitchFamily="18" charset="0"/>
              </a:rPr>
              <a:t/>
            </a:r>
            <a:br>
              <a:rPr lang="ru-RU" sz="2400" dirty="0" smtClean="0">
                <a:latin typeface="Calibri" panose="020F0502020204030204" pitchFamily="34" charset="0"/>
                <a:ea typeface="Calibri" panose="020F0502020204030204" pitchFamily="34" charset="0"/>
                <a:cs typeface="Times New Roman" panose="02020603050405020304" pitchFamily="18" charset="0"/>
              </a:rPr>
            </a:br>
            <a:r>
              <a:rPr lang="uk-UA" sz="2400" i="1" dirty="0" err="1" smtClean="0">
                <a:latin typeface="Times New Roman" panose="02020603050405020304" pitchFamily="18" charset="0"/>
                <a:ea typeface="Calibri" panose="020F0502020204030204" pitchFamily="34" charset="0"/>
                <a:cs typeface="Times New Roman" panose="02020603050405020304" pitchFamily="18" charset="0"/>
              </a:rPr>
              <a:t>Бояльська</a:t>
            </a:r>
            <a:r>
              <a:rPr lang="uk-UA" sz="2400" i="1" dirty="0" smtClean="0">
                <a:latin typeface="Times New Roman" panose="02020603050405020304" pitchFamily="18" charset="0"/>
                <a:ea typeface="Calibri" panose="020F0502020204030204" pitchFamily="34" charset="0"/>
                <a:cs typeface="Times New Roman" panose="02020603050405020304" pitchFamily="18" charset="0"/>
              </a:rPr>
              <a:t> </a:t>
            </a:r>
            <a:r>
              <a:rPr lang="uk-UA" sz="2400" i="1" dirty="0">
                <a:latin typeface="Times New Roman" panose="02020603050405020304" pitchFamily="18" charset="0"/>
                <a:ea typeface="Calibri" panose="020F0502020204030204" pitchFamily="34" charset="0"/>
                <a:cs typeface="Times New Roman" panose="02020603050405020304" pitchFamily="18" charset="0"/>
              </a:rPr>
              <a:t>Анна Андріївна</a:t>
            </a:r>
            <a:r>
              <a:rPr lang="ru-RU" sz="2400" i="1" dirty="0">
                <a:latin typeface="Times New Roman" panose="02020603050405020304" pitchFamily="18" charset="0"/>
                <a:ea typeface="Calibri" panose="020F0502020204030204" pitchFamily="34" charset="0"/>
                <a:cs typeface="Times New Roman" panose="02020603050405020304" pitchFamily="18" charset="0"/>
              </a:rPr>
              <a:t>.</a:t>
            </a:r>
            <a:r>
              <a:rPr lang="ru-RU" sz="2400" dirty="0">
                <a:latin typeface="Calibri" panose="020F0502020204030204" pitchFamily="34" charset="0"/>
                <a:ea typeface="Calibri" panose="020F0502020204030204" pitchFamily="34" charset="0"/>
                <a:cs typeface="Times New Roman" panose="02020603050405020304" pitchFamily="18" charset="0"/>
              </a:rPr>
              <a:t/>
            </a:r>
            <a:br>
              <a:rPr lang="ru-RU" sz="2400" dirty="0">
                <a:latin typeface="Calibri" panose="020F0502020204030204" pitchFamily="34" charset="0"/>
                <a:ea typeface="Calibri" panose="020F0502020204030204" pitchFamily="34" charset="0"/>
                <a:cs typeface="Times New Roman" panose="02020603050405020304" pitchFamily="18" charset="0"/>
              </a:rPr>
            </a:br>
            <a:r>
              <a:rPr lang="uk-UA" sz="2400" dirty="0">
                <a:latin typeface="Times New Roman" panose="02020603050405020304" pitchFamily="18" charset="0"/>
                <a:ea typeface="Calibri" panose="020F0502020204030204" pitchFamily="34" charset="0"/>
                <a:cs typeface="Times New Roman" panose="02020603050405020304" pitchFamily="18" charset="0"/>
              </a:rPr>
              <a:t>Ліцей №2 Шепетівської міської ради Хмельницької області, 7 - В клас, м. Шепетівка</a:t>
            </a:r>
            <a:r>
              <a:rPr lang="ru-RU" sz="2400" dirty="0">
                <a:latin typeface="Calibri" panose="020F0502020204030204" pitchFamily="34" charset="0"/>
                <a:ea typeface="Calibri" panose="020F0502020204030204" pitchFamily="34" charset="0"/>
                <a:cs typeface="Times New Roman" panose="02020603050405020304" pitchFamily="18" charset="0"/>
              </a:rPr>
              <a:t/>
            </a:r>
            <a:br>
              <a:rPr lang="ru-RU" sz="2400" dirty="0">
                <a:latin typeface="Calibri" panose="020F0502020204030204" pitchFamily="34" charset="0"/>
                <a:ea typeface="Calibri" panose="020F0502020204030204" pitchFamily="34" charset="0"/>
                <a:cs typeface="Times New Roman" panose="02020603050405020304" pitchFamily="18" charset="0"/>
              </a:rPr>
            </a:br>
            <a:r>
              <a:rPr lang="uk-UA" sz="2400" i="1" dirty="0">
                <a:latin typeface="Times New Roman" panose="02020603050405020304" pitchFamily="18" charset="0"/>
                <a:ea typeface="Calibri" panose="020F0502020204030204" pitchFamily="34" charset="0"/>
                <a:cs typeface="Times New Roman" panose="02020603050405020304" pitchFamily="18" charset="0"/>
              </a:rPr>
              <a:t>Науковий керівник:</a:t>
            </a:r>
            <a:r>
              <a:rPr lang="uk-UA" sz="2400" dirty="0">
                <a:latin typeface="Times New Roman" panose="02020603050405020304" pitchFamily="18" charset="0"/>
                <a:ea typeface="Calibri" panose="020F0502020204030204" pitchFamily="34" charset="0"/>
                <a:cs typeface="Times New Roman" panose="02020603050405020304" pitchFamily="18" charset="0"/>
              </a:rPr>
              <a:t> </a:t>
            </a:r>
            <a:r>
              <a:rPr lang="uk-UA" sz="2400" dirty="0" err="1">
                <a:latin typeface="Times New Roman" panose="02020603050405020304" pitchFamily="18" charset="0"/>
                <a:ea typeface="Calibri" panose="020F0502020204030204" pitchFamily="34" charset="0"/>
                <a:cs typeface="Times New Roman" panose="02020603050405020304" pitchFamily="18" charset="0"/>
              </a:rPr>
              <a:t>Гоненко</a:t>
            </a:r>
            <a:r>
              <a:rPr lang="uk-UA" sz="2400" dirty="0">
                <a:latin typeface="Times New Roman" panose="02020603050405020304" pitchFamily="18" charset="0"/>
                <a:ea typeface="Calibri" panose="020F0502020204030204" pitchFamily="34" charset="0"/>
                <a:cs typeface="Times New Roman" panose="02020603050405020304" pitchFamily="18" charset="0"/>
              </a:rPr>
              <a:t> </a:t>
            </a:r>
            <a:r>
              <a:rPr lang="uk-UA" sz="2400" dirty="0" smtClean="0">
                <a:latin typeface="Times New Roman" panose="02020603050405020304" pitchFamily="18" charset="0"/>
                <a:ea typeface="Calibri" panose="020F0502020204030204" pitchFamily="34" charset="0"/>
                <a:cs typeface="Times New Roman" panose="02020603050405020304" pitchFamily="18" charset="0"/>
              </a:rPr>
              <a:t>Алла Олексіївна, </a:t>
            </a:r>
            <a:r>
              <a:rPr lang="uk-UA" sz="2400" dirty="0">
                <a:latin typeface="Times New Roman" panose="02020603050405020304" pitchFamily="18" charset="0"/>
                <a:ea typeface="Calibri" panose="020F0502020204030204" pitchFamily="34" charset="0"/>
                <a:cs typeface="Times New Roman" panose="02020603050405020304" pitchFamily="18" charset="0"/>
              </a:rPr>
              <a:t>вчитель біології Ліцею №2 Шепетівської міської ради Хмельницької області</a:t>
            </a:r>
            <a:r>
              <a:rPr lang="ru-RU" sz="3600" dirty="0">
                <a:latin typeface="Calibri" panose="020F0502020204030204" pitchFamily="34" charset="0"/>
                <a:ea typeface="Calibri" panose="020F0502020204030204" pitchFamily="34" charset="0"/>
                <a:cs typeface="Times New Roman" panose="02020603050405020304" pitchFamily="18" charset="0"/>
              </a:rPr>
              <a:t/>
            </a:r>
            <a:br>
              <a:rPr lang="ru-RU" sz="3600" dirty="0">
                <a:latin typeface="Calibri" panose="020F0502020204030204" pitchFamily="34" charset="0"/>
                <a:ea typeface="Calibri" panose="020F0502020204030204" pitchFamily="34" charset="0"/>
                <a:cs typeface="Times New Roman" panose="02020603050405020304" pitchFamily="18" charset="0"/>
              </a:rPr>
            </a:br>
            <a:endParaRPr lang="ru-RU" dirty="0"/>
          </a:p>
        </p:txBody>
      </p:sp>
    </p:spTree>
    <p:extLst>
      <p:ext uri="{BB962C8B-B14F-4D97-AF65-F5344CB8AC3E}">
        <p14:creationId xmlns:p14="http://schemas.microsoft.com/office/powerpoint/2010/main" val="5183625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6267" y="274639"/>
            <a:ext cx="11777133" cy="868362"/>
          </a:xfrm>
        </p:spPr>
        <p:txBody>
          <a:bodyPr/>
          <a:lstStyle/>
          <a:p>
            <a:pPr algn="just">
              <a:lnSpc>
                <a:spcPct val="115000"/>
              </a:lnSpc>
              <a:spcAft>
                <a:spcPts val="0"/>
              </a:spcAft>
            </a:pPr>
            <a:r>
              <a:rPr lang="uk-UA" sz="2300" b="1" dirty="0" smtClean="0">
                <a:latin typeface="Times New Roman" panose="02020603050405020304" pitchFamily="18" charset="0"/>
                <a:ea typeface="Calibri" panose="020F0502020204030204" pitchFamily="34" charset="0"/>
              </a:rPr>
              <a:t>Мета</a:t>
            </a:r>
            <a:r>
              <a:rPr lang="uk-UA" sz="2300" dirty="0" smtClean="0">
                <a:latin typeface="Times New Roman" panose="02020603050405020304" pitchFamily="18" charset="0"/>
                <a:ea typeface="Calibri" panose="020F0502020204030204" pitchFamily="34" charset="0"/>
              </a:rPr>
              <a:t>: </a:t>
            </a:r>
            <a:r>
              <a:rPr lang="ru-RU" sz="2300" dirty="0" smtClean="0">
                <a:solidFill>
                  <a:srgbClr val="000000"/>
                </a:solidFill>
                <a:latin typeface="Times New Roman" panose="02020603050405020304" pitchFamily="18" charset="0"/>
                <a:ea typeface="Times New Roman" panose="02020603050405020304" pitchFamily="18" charset="0"/>
              </a:rPr>
              <a:t>дослідження ефективності </a:t>
            </a:r>
            <a:r>
              <a:rPr lang="uk-UA" sz="2300" dirty="0" smtClean="0">
                <a:latin typeface="Times New Roman" panose="02020603050405020304" pitchFamily="18" charset="0"/>
                <a:ea typeface="Times New Roman" panose="02020603050405020304" pitchFamily="18" charset="0"/>
                <a:cs typeface="Times New Roman" panose="02020603050405020304" pitchFamily="18" charset="0"/>
              </a:rPr>
              <a:t>використання </a:t>
            </a:r>
            <a:r>
              <a:rPr lang="uk-UA" sz="2300" dirty="0">
                <a:latin typeface="Times New Roman" panose="02020603050405020304" pitchFamily="18" charset="0"/>
                <a:ea typeface="Times New Roman" panose="02020603050405020304" pitchFamily="18" charset="0"/>
                <a:cs typeface="Times New Roman" panose="02020603050405020304" pitchFamily="18" charset="0"/>
              </a:rPr>
              <a:t>біологічних препаратів та народних методів для боротьби зі щитівкою на</a:t>
            </a:r>
            <a:r>
              <a:rPr lang="uk-UA" sz="2300" dirty="0">
                <a:latin typeface="Times New Roman" panose="02020603050405020304" pitchFamily="18" charset="0"/>
                <a:ea typeface="Calibri" panose="020F0502020204030204" pitchFamily="34" charset="0"/>
                <a:cs typeface="Times New Roman" panose="02020603050405020304" pitchFamily="18" charset="0"/>
              </a:rPr>
              <a:t> </a:t>
            </a:r>
            <a:r>
              <a:rPr lang="uk-UA" sz="2300" dirty="0" err="1" smtClean="0">
                <a:latin typeface="Times New Roman" panose="02020603050405020304" pitchFamily="18" charset="0"/>
                <a:ea typeface="Calibri" panose="020F0502020204030204" pitchFamily="34" charset="0"/>
                <a:cs typeface="Times New Roman" panose="02020603050405020304" pitchFamily="18" charset="0"/>
              </a:rPr>
              <a:t>Хлорофітумі</a:t>
            </a:r>
            <a:r>
              <a:rPr lang="uk-UA" sz="2300" dirty="0" smtClean="0">
                <a:latin typeface="Times New Roman" panose="02020603050405020304" pitchFamily="18" charset="0"/>
                <a:ea typeface="Calibri" panose="020F0502020204030204" pitchFamily="34" charset="0"/>
                <a:cs typeface="Times New Roman" panose="02020603050405020304" pitchFamily="18" charset="0"/>
              </a:rPr>
              <a:t> </a:t>
            </a:r>
            <a:r>
              <a:rPr lang="uk-UA" sz="2300" dirty="0">
                <a:latin typeface="Times New Roman" panose="02020603050405020304" pitchFamily="18" charset="0"/>
                <a:ea typeface="Calibri" panose="020F0502020204030204" pitchFamily="34" charset="0"/>
                <a:cs typeface="Times New Roman" panose="02020603050405020304" pitchFamily="18" charset="0"/>
              </a:rPr>
              <a:t>(</a:t>
            </a:r>
            <a:r>
              <a:rPr lang="en-US" sz="2300" dirty="0" err="1" smtClean="0">
                <a:latin typeface="Times New Roman" panose="02020603050405020304" pitchFamily="18" charset="0"/>
                <a:ea typeface="Calibri" panose="020F0502020204030204" pitchFamily="34" charset="0"/>
                <a:cs typeface="Times New Roman" panose="02020603050405020304" pitchFamily="18" charset="0"/>
              </a:rPr>
              <a:t>Chlorophytum</a:t>
            </a:r>
            <a:r>
              <a:rPr lang="uk-UA" sz="2300" dirty="0" smtClean="0">
                <a:latin typeface="Times New Roman" panose="02020603050405020304" pitchFamily="18" charset="0"/>
                <a:ea typeface="Calibri" panose="020F0502020204030204" pitchFamily="34" charset="0"/>
                <a:cs typeface="Times New Roman" panose="02020603050405020304" pitchFamily="18" charset="0"/>
              </a:rPr>
              <a:t>)</a:t>
            </a:r>
            <a:r>
              <a:rPr lang="ru-RU" sz="2300" dirty="0">
                <a:latin typeface="Calibri" panose="020F0502020204030204" pitchFamily="34" charset="0"/>
                <a:ea typeface="Calibri" panose="020F0502020204030204" pitchFamily="34" charset="0"/>
                <a:cs typeface="Times New Roman" panose="02020603050405020304" pitchFamily="18" charset="0"/>
              </a:rPr>
              <a:t/>
            </a:r>
            <a:br>
              <a:rPr lang="ru-RU" sz="2300" dirty="0">
                <a:latin typeface="Calibri" panose="020F0502020204030204" pitchFamily="34" charset="0"/>
                <a:ea typeface="Calibri" panose="020F0502020204030204" pitchFamily="34" charset="0"/>
                <a:cs typeface="Times New Roman" panose="02020603050405020304" pitchFamily="18" charset="0"/>
              </a:rPr>
            </a:br>
            <a:endParaRPr lang="ru-RU" sz="2300" dirty="0"/>
          </a:p>
        </p:txBody>
      </p:sp>
      <p:sp>
        <p:nvSpPr>
          <p:cNvPr id="3" name="Объект 2"/>
          <p:cNvSpPr>
            <a:spLocks noGrp="1"/>
          </p:cNvSpPr>
          <p:nvPr>
            <p:ph idx="1"/>
          </p:nvPr>
        </p:nvSpPr>
        <p:spPr>
          <a:xfrm>
            <a:off x="186266" y="939801"/>
            <a:ext cx="11836401" cy="5799666"/>
          </a:xfrm>
        </p:spPr>
        <p:txBody>
          <a:bodyPr/>
          <a:lstStyle/>
          <a:p>
            <a:pPr marL="0" indent="0" algn="just">
              <a:spcBef>
                <a:spcPts val="0"/>
              </a:spcBef>
              <a:spcAft>
                <a:spcPts val="0"/>
              </a:spcAft>
              <a:buNone/>
            </a:pPr>
            <a:r>
              <a:rPr lang="uk-UA" sz="2300" b="1" dirty="0" smtClean="0">
                <a:latin typeface="Times New Roman" panose="02020603050405020304" pitchFamily="18" charset="0"/>
                <a:ea typeface="Calibri" panose="020F0502020204030204" pitchFamily="34" charset="0"/>
              </a:rPr>
              <a:t>Завдання: </a:t>
            </a:r>
          </a:p>
          <a:p>
            <a:pPr algn="just">
              <a:spcBef>
                <a:spcPts val="0"/>
              </a:spcBef>
              <a:spcAft>
                <a:spcPts val="0"/>
              </a:spcAft>
            </a:pPr>
            <a:r>
              <a:rPr lang="uk-UA" sz="2300" dirty="0" smtClean="0">
                <a:latin typeface="Times New Roman" panose="02020603050405020304" pitchFamily="18" charset="0"/>
                <a:ea typeface="Calibri" panose="020F0502020204030204" pitchFamily="34" charset="0"/>
              </a:rPr>
              <a:t>а</a:t>
            </a:r>
            <a:r>
              <a:rPr lang="ru-RU" sz="2300" dirty="0" err="1">
                <a:solidFill>
                  <a:srgbClr val="000000"/>
                </a:solidFill>
                <a:latin typeface="Times New Roman" panose="02020603050405020304" pitchFamily="18" charset="0"/>
                <a:ea typeface="Times New Roman" panose="02020603050405020304" pitchFamily="18" charset="0"/>
              </a:rPr>
              <a:t>наліз</a:t>
            </a:r>
            <a:r>
              <a:rPr lang="ru-RU" sz="2300" dirty="0">
                <a:solidFill>
                  <a:srgbClr val="000000"/>
                </a:solidFill>
                <a:latin typeface="Times New Roman" panose="02020603050405020304" pitchFamily="18" charset="0"/>
                <a:ea typeface="Times New Roman" panose="02020603050405020304" pitchFamily="18" charset="0"/>
              </a:rPr>
              <a:t> і синтез </a:t>
            </a:r>
            <a:r>
              <a:rPr lang="ru-RU" sz="2300" dirty="0" err="1">
                <a:solidFill>
                  <a:srgbClr val="000000"/>
                </a:solidFill>
                <a:latin typeface="Times New Roman" panose="02020603050405020304" pitchFamily="18" charset="0"/>
                <a:ea typeface="Times New Roman" panose="02020603050405020304" pitchFamily="18" charset="0"/>
              </a:rPr>
              <a:t>наукових</a:t>
            </a:r>
            <a:r>
              <a:rPr lang="ru-RU" sz="2300" dirty="0">
                <a:solidFill>
                  <a:srgbClr val="000000"/>
                </a:solidFill>
                <a:latin typeface="Times New Roman" panose="02020603050405020304" pitchFamily="18" charset="0"/>
                <a:ea typeface="Times New Roman" panose="02020603050405020304" pitchFamily="18" charset="0"/>
              </a:rPr>
              <a:t> </a:t>
            </a:r>
            <a:r>
              <a:rPr lang="ru-RU" sz="2300" dirty="0" err="1" smtClean="0">
                <a:solidFill>
                  <a:srgbClr val="000000"/>
                </a:solidFill>
                <a:latin typeface="Times New Roman" panose="02020603050405020304" pitchFamily="18" charset="0"/>
                <a:ea typeface="Times New Roman" panose="02020603050405020304" pitchFamily="18" charset="0"/>
              </a:rPr>
              <a:t>джерел</a:t>
            </a:r>
            <a:r>
              <a:rPr lang="ru-RU" sz="2300" dirty="0" smtClean="0">
                <a:solidFill>
                  <a:srgbClr val="000000"/>
                </a:solidFill>
                <a:latin typeface="Times New Roman" panose="02020603050405020304" pitchFamily="18" charset="0"/>
                <a:ea typeface="Times New Roman" panose="02020603050405020304" pitchFamily="18" charset="0"/>
              </a:rPr>
              <a:t>; </a:t>
            </a:r>
          </a:p>
          <a:p>
            <a:pPr lvl="0" algn="just">
              <a:lnSpc>
                <a:spcPct val="115000"/>
              </a:lnSpc>
              <a:spcBef>
                <a:spcPts val="0"/>
              </a:spcBef>
              <a:spcAft>
                <a:spcPts val="0"/>
              </a:spcAft>
              <a:tabLst>
                <a:tab pos="457200" algn="l"/>
              </a:tabLst>
            </a:pPr>
            <a:r>
              <a:rPr lang="uk-UA" sz="2300" dirty="0" smtClean="0">
                <a:latin typeface="Times New Roman" panose="02020603050405020304" pitchFamily="18" charset="0"/>
                <a:ea typeface="Calibri" panose="020F0502020204030204" pitchFamily="34" charset="0"/>
                <a:cs typeface="Times New Roman" panose="02020603050405020304" pitchFamily="18" charset="0"/>
              </a:rPr>
              <a:t>з’ясувати</a:t>
            </a:r>
            <a:r>
              <a:rPr lang="uk-UA" sz="2300" dirty="0">
                <a:latin typeface="Times New Roman" panose="02020603050405020304" pitchFamily="18" charset="0"/>
                <a:ea typeface="Calibri" panose="020F0502020204030204" pitchFamily="34" charset="0"/>
                <a:cs typeface="Times New Roman" panose="02020603050405020304" pitchFamily="18" charset="0"/>
              </a:rPr>
              <a:t>, що таке екологічний метод захисту </a:t>
            </a:r>
            <a:r>
              <a:rPr lang="uk-UA" sz="2300" dirty="0" smtClean="0">
                <a:latin typeface="Times New Roman" panose="02020603050405020304" pitchFamily="18" charset="0"/>
                <a:ea typeface="Calibri" panose="020F0502020204030204" pitchFamily="34" charset="0"/>
                <a:cs typeface="Times New Roman" panose="02020603050405020304" pitchFamily="18" charset="0"/>
              </a:rPr>
              <a:t>рослин, </a:t>
            </a:r>
            <a:r>
              <a:rPr lang="uk-UA" sz="2300" dirty="0">
                <a:latin typeface="Times New Roman" panose="02020603050405020304" pitchFamily="18" charset="0"/>
                <a:ea typeface="Calibri" panose="020F0502020204030204" pitchFamily="34" charset="0"/>
                <a:cs typeface="Times New Roman" panose="02020603050405020304" pitchFamily="18" charset="0"/>
              </a:rPr>
              <a:t>біологічні методи боротьби із шкідниками </a:t>
            </a:r>
            <a:r>
              <a:rPr lang="uk-UA" sz="2300" dirty="0" smtClean="0">
                <a:latin typeface="Times New Roman" panose="02020603050405020304" pitchFamily="18" charset="0"/>
                <a:ea typeface="Calibri" panose="020F0502020204030204" pitchFamily="34" charset="0"/>
                <a:cs typeface="Times New Roman" panose="02020603050405020304" pitchFamily="18" charset="0"/>
              </a:rPr>
              <a:t>рослин, їх класифікацію, розглянути народні </a:t>
            </a:r>
            <a:r>
              <a:rPr lang="uk-UA" sz="2300" dirty="0">
                <a:latin typeface="Times New Roman" panose="02020603050405020304" pitchFamily="18" charset="0"/>
                <a:ea typeface="Calibri" panose="020F0502020204030204" pitchFamily="34" charset="0"/>
                <a:cs typeface="Times New Roman" panose="02020603050405020304" pitchFamily="18" charset="0"/>
              </a:rPr>
              <a:t>методи боротьби із шкідниками </a:t>
            </a:r>
            <a:r>
              <a:rPr lang="uk-UA" sz="2300" dirty="0" smtClean="0">
                <a:latin typeface="Times New Roman" panose="02020603050405020304" pitchFamily="18" charset="0"/>
                <a:ea typeface="Calibri" panose="020F0502020204030204" pitchFamily="34" charset="0"/>
                <a:cs typeface="Times New Roman" panose="02020603050405020304" pitchFamily="18" charset="0"/>
              </a:rPr>
              <a:t>рослин;</a:t>
            </a:r>
            <a:endParaRPr lang="ru-RU" sz="2300"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15000"/>
              </a:lnSpc>
              <a:spcBef>
                <a:spcPts val="0"/>
              </a:spcBef>
              <a:spcAft>
                <a:spcPts val="0"/>
              </a:spcAft>
              <a:tabLst>
                <a:tab pos="457200" algn="l"/>
              </a:tabLst>
            </a:pPr>
            <a:r>
              <a:rPr lang="uk-UA" sz="2300" dirty="0" smtClean="0">
                <a:latin typeface="Times New Roman" panose="02020603050405020304" pitchFamily="18" charset="0"/>
                <a:ea typeface="Calibri" panose="020F0502020204030204" pitchFamily="34" charset="0"/>
                <a:cs typeface="Times New Roman" panose="02020603050405020304" pitchFamily="18" charset="0"/>
              </a:rPr>
              <a:t>дослідити </a:t>
            </a:r>
            <a:r>
              <a:rPr lang="uk-UA" sz="2300" dirty="0">
                <a:latin typeface="Times New Roman" panose="02020603050405020304" pitchFamily="18" charset="0"/>
                <a:ea typeface="Calibri" panose="020F0502020204030204" pitchFamily="34" charset="0"/>
                <a:cs typeface="Times New Roman" panose="02020603050405020304" pitchFamily="18" charset="0"/>
              </a:rPr>
              <a:t>ефективність деяких народних </a:t>
            </a:r>
            <a:r>
              <a:rPr lang="uk-UA" sz="2300" dirty="0" smtClean="0">
                <a:latin typeface="Times New Roman" panose="02020603050405020304" pitchFamily="18" charset="0"/>
                <a:ea typeface="Calibri" panose="020F0502020204030204" pitchFamily="34" charset="0"/>
                <a:cs typeface="Times New Roman" panose="02020603050405020304" pitchFamily="18" charset="0"/>
              </a:rPr>
              <a:t>рецептів та біологічних препаратів </a:t>
            </a:r>
            <a:r>
              <a:rPr lang="uk-UA" sz="2300" dirty="0">
                <a:latin typeface="Times New Roman" panose="02020603050405020304" pitchFamily="18" charset="0"/>
                <a:ea typeface="Calibri" panose="020F0502020204030204" pitchFamily="34" charset="0"/>
                <a:cs typeface="Times New Roman" panose="02020603050405020304" pitchFamily="18" charset="0"/>
              </a:rPr>
              <a:t>у боротьбі із щитівкою на </a:t>
            </a:r>
            <a:r>
              <a:rPr lang="uk-UA" sz="2300" dirty="0" err="1" smtClean="0">
                <a:latin typeface="Times New Roman" panose="02020603050405020304" pitchFamily="18" charset="0"/>
                <a:ea typeface="Calibri" panose="020F0502020204030204" pitchFamily="34" charset="0"/>
                <a:cs typeface="Times New Roman" panose="02020603050405020304" pitchFamily="18" charset="0"/>
              </a:rPr>
              <a:t>Хлорофітумі</a:t>
            </a:r>
            <a:r>
              <a:rPr lang="uk-UA" sz="2300" dirty="0" smtClean="0">
                <a:latin typeface="Times New Roman" panose="02020603050405020304" pitchFamily="18" charset="0"/>
                <a:ea typeface="Calibri" panose="020F0502020204030204" pitchFamily="34" charset="0"/>
                <a:cs typeface="Times New Roman" panose="02020603050405020304" pitchFamily="18" charset="0"/>
              </a:rPr>
              <a:t>;</a:t>
            </a:r>
            <a:endParaRPr lang="ru-RU" sz="23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Bef>
                <a:spcPts val="0"/>
              </a:spcBef>
              <a:spcAft>
                <a:spcPts val="0"/>
              </a:spcAft>
              <a:tabLst>
                <a:tab pos="457200" algn="l"/>
              </a:tabLst>
            </a:pPr>
            <a:r>
              <a:rPr lang="ru-RU" sz="2300" dirty="0">
                <a:solidFill>
                  <a:srgbClr val="000000"/>
                </a:solidFill>
                <a:latin typeface="Times New Roman" panose="02020603050405020304" pitchFamily="18" charset="0"/>
                <a:ea typeface="Times New Roman" panose="02020603050405020304" pitchFamily="18" charset="0"/>
              </a:rPr>
              <a:t>на </a:t>
            </a:r>
            <a:r>
              <a:rPr lang="ru-RU" sz="2300" dirty="0" err="1">
                <a:solidFill>
                  <a:srgbClr val="000000"/>
                </a:solidFill>
                <a:latin typeface="Times New Roman" panose="02020603050405020304" pitchFamily="18" charset="0"/>
                <a:ea typeface="Times New Roman" panose="02020603050405020304" pitchFamily="18" charset="0"/>
              </a:rPr>
              <a:t>основі</a:t>
            </a:r>
            <a:r>
              <a:rPr lang="ru-RU" sz="2300" dirty="0">
                <a:solidFill>
                  <a:srgbClr val="000000"/>
                </a:solidFill>
                <a:latin typeface="Times New Roman" panose="02020603050405020304" pitchFamily="18" charset="0"/>
                <a:ea typeface="Times New Roman" panose="02020603050405020304" pitchFamily="18" charset="0"/>
              </a:rPr>
              <a:t> </a:t>
            </a:r>
            <a:r>
              <a:rPr lang="ru-RU" sz="2300" dirty="0" err="1">
                <a:solidFill>
                  <a:srgbClr val="000000"/>
                </a:solidFill>
                <a:latin typeface="Times New Roman" panose="02020603050405020304" pitchFamily="18" charset="0"/>
                <a:ea typeface="Times New Roman" panose="02020603050405020304" pitchFamily="18" charset="0"/>
              </a:rPr>
              <a:t>отриманих</a:t>
            </a:r>
            <a:r>
              <a:rPr lang="ru-RU" sz="2300" dirty="0">
                <a:solidFill>
                  <a:srgbClr val="000000"/>
                </a:solidFill>
                <a:latin typeface="Times New Roman" panose="02020603050405020304" pitchFamily="18" charset="0"/>
                <a:ea typeface="Times New Roman" panose="02020603050405020304" pitchFamily="18" charset="0"/>
              </a:rPr>
              <a:t> </a:t>
            </a:r>
            <a:r>
              <a:rPr lang="ru-RU" sz="2300" dirty="0" err="1">
                <a:solidFill>
                  <a:srgbClr val="000000"/>
                </a:solidFill>
                <a:latin typeface="Times New Roman" panose="02020603050405020304" pitchFamily="18" charset="0"/>
                <a:ea typeface="Times New Roman" panose="02020603050405020304" pitchFamily="18" charset="0"/>
              </a:rPr>
              <a:t>результатів</a:t>
            </a:r>
            <a:r>
              <a:rPr lang="ru-RU" sz="2300" dirty="0">
                <a:solidFill>
                  <a:srgbClr val="000000"/>
                </a:solidFill>
                <a:latin typeface="Times New Roman" panose="02020603050405020304" pitchFamily="18" charset="0"/>
                <a:ea typeface="Times New Roman" panose="02020603050405020304" pitchFamily="18" charset="0"/>
              </a:rPr>
              <a:t> </a:t>
            </a:r>
            <a:r>
              <a:rPr lang="ru-RU" sz="2300" dirty="0" err="1">
                <a:solidFill>
                  <a:srgbClr val="000000"/>
                </a:solidFill>
                <a:latin typeface="Times New Roman" panose="02020603050405020304" pitchFamily="18" charset="0"/>
                <a:ea typeface="Times New Roman" panose="02020603050405020304" pitchFamily="18" charset="0"/>
              </a:rPr>
              <a:t>сформулювати</a:t>
            </a:r>
            <a:r>
              <a:rPr lang="ru-RU" sz="2300" dirty="0">
                <a:solidFill>
                  <a:srgbClr val="000000"/>
                </a:solidFill>
                <a:latin typeface="Times New Roman" panose="02020603050405020304" pitchFamily="18" charset="0"/>
                <a:ea typeface="Times New Roman" panose="02020603050405020304" pitchFamily="18" charset="0"/>
              </a:rPr>
              <a:t> </a:t>
            </a:r>
            <a:r>
              <a:rPr lang="ru-RU" sz="2300" dirty="0" err="1">
                <a:solidFill>
                  <a:srgbClr val="000000"/>
                </a:solidFill>
                <a:latin typeface="Times New Roman" panose="02020603050405020304" pitchFamily="18" charset="0"/>
                <a:ea typeface="Times New Roman" panose="02020603050405020304" pitchFamily="18" charset="0"/>
              </a:rPr>
              <a:t>висновки</a:t>
            </a:r>
            <a:r>
              <a:rPr lang="ru-RU" sz="2300" dirty="0">
                <a:solidFill>
                  <a:srgbClr val="000000"/>
                </a:solidFill>
                <a:latin typeface="Times New Roman" panose="02020603050405020304" pitchFamily="18" charset="0"/>
                <a:ea typeface="Times New Roman" panose="02020603050405020304" pitchFamily="18" charset="0"/>
              </a:rPr>
              <a:t> та </a:t>
            </a:r>
            <a:r>
              <a:rPr lang="ru-RU" sz="2300" dirty="0" err="1" smtClean="0">
                <a:solidFill>
                  <a:srgbClr val="000000"/>
                </a:solidFill>
                <a:latin typeface="Times New Roman" panose="02020603050405020304" pitchFamily="18" charset="0"/>
                <a:ea typeface="Times New Roman" panose="02020603050405020304" pitchFamily="18" charset="0"/>
              </a:rPr>
              <a:t>узагальнення</a:t>
            </a:r>
            <a:r>
              <a:rPr lang="ru-RU" sz="2300" dirty="0" smtClean="0">
                <a:solidFill>
                  <a:srgbClr val="000000"/>
                </a:solidFill>
                <a:latin typeface="Times New Roman" panose="02020603050405020304" pitchFamily="18" charset="0"/>
                <a:ea typeface="Times New Roman" panose="02020603050405020304" pitchFamily="18" charset="0"/>
              </a:rPr>
              <a:t>;</a:t>
            </a:r>
            <a:endParaRPr lang="ru-RU" sz="2300" dirty="0">
              <a:latin typeface="Times New Roman" panose="02020603050405020304" pitchFamily="18" charset="0"/>
              <a:ea typeface="Times New Roman" panose="02020603050405020304" pitchFamily="18" charset="0"/>
            </a:endParaRPr>
          </a:p>
          <a:p>
            <a:pPr lvl="0" algn="just">
              <a:lnSpc>
                <a:spcPct val="115000"/>
              </a:lnSpc>
              <a:spcBef>
                <a:spcPts val="0"/>
              </a:spcBef>
              <a:spcAft>
                <a:spcPts val="0"/>
              </a:spcAft>
              <a:tabLst>
                <a:tab pos="457200" algn="l"/>
              </a:tabLst>
            </a:pPr>
            <a:r>
              <a:rPr lang="uk-UA" sz="2300" dirty="0" smtClean="0">
                <a:latin typeface="Times New Roman" panose="02020603050405020304" pitchFamily="18" charset="0"/>
                <a:ea typeface="Calibri" panose="020F0502020204030204" pitchFamily="34" charset="0"/>
                <a:cs typeface="Times New Roman" panose="02020603050405020304" pitchFamily="18" charset="0"/>
              </a:rPr>
              <a:t>розробити </a:t>
            </a:r>
            <a:r>
              <a:rPr lang="uk-UA" sz="2300" dirty="0">
                <a:latin typeface="Times New Roman" panose="02020603050405020304" pitchFamily="18" charset="0"/>
                <a:ea typeface="Calibri" panose="020F0502020204030204" pitchFamily="34" charset="0"/>
                <a:cs typeface="Times New Roman" panose="02020603050405020304" pitchFamily="18" charset="0"/>
              </a:rPr>
              <a:t>рекомендації щодо застосування деяких народних методів та біологічних препаратів для боротьби із щитівкою на кімнатних рослинах</a:t>
            </a:r>
            <a:r>
              <a:rPr lang="uk-UA" sz="2300" dirty="0" smtClean="0">
                <a:latin typeface="Times New Roman" panose="02020603050405020304" pitchFamily="18" charset="0"/>
                <a:ea typeface="Calibri" panose="020F0502020204030204" pitchFamily="34" charset="0"/>
                <a:cs typeface="Times New Roman" panose="02020603050405020304" pitchFamily="18" charset="0"/>
              </a:rPr>
              <a:t>.</a:t>
            </a:r>
          </a:p>
          <a:p>
            <a:pPr marL="0" lvl="0" indent="0" algn="just">
              <a:spcBef>
                <a:spcPts val="0"/>
              </a:spcBef>
              <a:spcAft>
                <a:spcPts val="0"/>
              </a:spcAft>
              <a:buNone/>
            </a:pPr>
            <a:r>
              <a:rPr lang="ru-RU" sz="2300" b="1" dirty="0">
                <a:solidFill>
                  <a:srgbClr val="000000"/>
                </a:solidFill>
                <a:latin typeface="Times New Roman" panose="02020603050405020304" pitchFamily="18" charset="0"/>
                <a:ea typeface="Times New Roman" panose="02020603050405020304" pitchFamily="18" charset="0"/>
              </a:rPr>
              <a:t>Об’єкт </a:t>
            </a:r>
            <a:r>
              <a:rPr lang="ru-RU" sz="2300" b="1" dirty="0" err="1">
                <a:solidFill>
                  <a:srgbClr val="000000"/>
                </a:solidFill>
                <a:latin typeface="Times New Roman" panose="02020603050405020304" pitchFamily="18" charset="0"/>
                <a:ea typeface="Times New Roman" panose="02020603050405020304" pitchFamily="18" charset="0"/>
              </a:rPr>
              <a:t>дослідження</a:t>
            </a:r>
            <a:r>
              <a:rPr lang="ru-RU" sz="2300" b="1" dirty="0">
                <a:solidFill>
                  <a:srgbClr val="000000"/>
                </a:solidFill>
                <a:latin typeface="Times New Roman" panose="02020603050405020304" pitchFamily="18" charset="0"/>
                <a:ea typeface="Times New Roman" panose="02020603050405020304" pitchFamily="18" charset="0"/>
              </a:rPr>
              <a:t> </a:t>
            </a:r>
            <a:r>
              <a:rPr lang="ru-RU" sz="2300" dirty="0">
                <a:solidFill>
                  <a:srgbClr val="000000"/>
                </a:solidFill>
                <a:latin typeface="Times New Roman" panose="02020603050405020304" pitchFamily="18" charset="0"/>
                <a:ea typeface="Times New Roman" panose="02020603050405020304" pitchFamily="18" charset="0"/>
              </a:rPr>
              <a:t>- </a:t>
            </a:r>
            <a:r>
              <a:rPr lang="uk-UA" sz="2300" dirty="0">
                <a:solidFill>
                  <a:prstClr val="black"/>
                </a:solidFill>
                <a:latin typeface="Times New Roman" panose="02020603050405020304" pitchFamily="18" charset="0"/>
                <a:ea typeface="Times New Roman" panose="02020603050405020304" pitchFamily="18" charset="0"/>
              </a:rPr>
              <a:t>біологічні препарати та народні засоби боротьби із щитівкою</a:t>
            </a:r>
            <a:r>
              <a:rPr lang="uk-UA" sz="2300" dirty="0" smtClean="0">
                <a:solidFill>
                  <a:prstClr val="black"/>
                </a:solidFill>
                <a:latin typeface="Times New Roman" panose="02020603050405020304" pitchFamily="18" charset="0"/>
                <a:ea typeface="Times New Roman" panose="02020603050405020304" pitchFamily="18" charset="0"/>
              </a:rPr>
              <a:t>.</a:t>
            </a:r>
            <a:endParaRPr lang="ru-RU" sz="2300" b="1" dirty="0">
              <a:solidFill>
                <a:srgbClr val="000000"/>
              </a:solidFill>
              <a:latin typeface="Times New Roman" panose="02020603050405020304" pitchFamily="18" charset="0"/>
              <a:ea typeface="Times New Roman" panose="02020603050405020304" pitchFamily="18" charset="0"/>
            </a:endParaRPr>
          </a:p>
          <a:p>
            <a:pPr marL="0" lvl="0" indent="0" algn="just">
              <a:lnSpc>
                <a:spcPct val="115000"/>
              </a:lnSpc>
              <a:spcBef>
                <a:spcPts val="0"/>
              </a:spcBef>
              <a:spcAft>
                <a:spcPts val="0"/>
              </a:spcAft>
              <a:buNone/>
            </a:pPr>
            <a:r>
              <a:rPr lang="ru-RU" sz="2300" b="1" dirty="0">
                <a:solidFill>
                  <a:srgbClr val="000000"/>
                </a:solidFill>
                <a:latin typeface="Times New Roman" panose="02020603050405020304" pitchFamily="18" charset="0"/>
                <a:ea typeface="Times New Roman" panose="02020603050405020304" pitchFamily="18" charset="0"/>
              </a:rPr>
              <a:t>Предмет </a:t>
            </a:r>
            <a:r>
              <a:rPr lang="ru-RU" sz="2300" b="1" dirty="0" err="1">
                <a:solidFill>
                  <a:srgbClr val="000000"/>
                </a:solidFill>
                <a:latin typeface="Times New Roman" panose="02020603050405020304" pitchFamily="18" charset="0"/>
                <a:ea typeface="Times New Roman" panose="02020603050405020304" pitchFamily="18" charset="0"/>
              </a:rPr>
              <a:t>дослідження</a:t>
            </a:r>
            <a:r>
              <a:rPr lang="ru-RU" sz="2300" b="1" dirty="0">
                <a:solidFill>
                  <a:srgbClr val="000000"/>
                </a:solidFill>
                <a:latin typeface="Times New Roman" panose="02020603050405020304" pitchFamily="18" charset="0"/>
                <a:ea typeface="Times New Roman" panose="02020603050405020304" pitchFamily="18" charset="0"/>
              </a:rPr>
              <a:t> </a:t>
            </a:r>
            <a:r>
              <a:rPr lang="ru-RU" sz="2300" dirty="0">
                <a:solidFill>
                  <a:srgbClr val="000000"/>
                </a:solidFill>
                <a:latin typeface="Times New Roman" panose="02020603050405020304" pitchFamily="18" charset="0"/>
                <a:ea typeface="Times New Roman" panose="02020603050405020304" pitchFamily="18" charset="0"/>
              </a:rPr>
              <a:t>- </a:t>
            </a:r>
            <a:r>
              <a:rPr lang="uk-UA" sz="23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ефективність біологічних препаратів та народних засобів у боротьбі із щитівкою на </a:t>
            </a:r>
            <a:r>
              <a:rPr lang="uk-UA" sz="2300" dirty="0" err="1"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Хлорофітумі</a:t>
            </a:r>
            <a:r>
              <a:rPr lang="uk-UA" sz="230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t>
            </a:r>
          </a:p>
          <a:p>
            <a:pPr marL="0" lvl="0" indent="0" algn="just">
              <a:lnSpc>
                <a:spcPct val="115000"/>
              </a:lnSpc>
              <a:spcBef>
                <a:spcPts val="0"/>
              </a:spcBef>
              <a:spcAft>
                <a:spcPts val="0"/>
              </a:spcAft>
              <a:buNone/>
            </a:pPr>
            <a:r>
              <a:rPr lang="uk-UA" sz="2300" b="1" dirty="0" smtClean="0">
                <a:solidFill>
                  <a:prstClr val="black"/>
                </a:solidFill>
                <a:latin typeface="Times New Roman" panose="02020603050405020304" pitchFamily="18" charset="0"/>
                <a:ea typeface="Calibri" panose="020F0502020204030204" pitchFamily="34" charset="0"/>
              </a:rPr>
              <a:t>Методи</a:t>
            </a:r>
            <a:r>
              <a:rPr lang="uk-UA" sz="2300" b="1" dirty="0">
                <a:solidFill>
                  <a:prstClr val="black"/>
                </a:solidFill>
                <a:latin typeface="Times New Roman" panose="02020603050405020304" pitchFamily="18" charset="0"/>
                <a:ea typeface="Calibri" panose="020F0502020204030204" pitchFamily="34" charset="0"/>
              </a:rPr>
              <a:t>: </a:t>
            </a:r>
            <a:r>
              <a:rPr lang="ru-RU" sz="2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спостереження</a:t>
            </a:r>
            <a:r>
              <a:rPr lang="ru-RU" sz="2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описовий</a:t>
            </a:r>
            <a:r>
              <a:rPr lang="ru-RU" sz="2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експеримент</a:t>
            </a:r>
            <a:r>
              <a:rPr lang="ru-RU" sz="2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порівняння</a:t>
            </a:r>
            <a:r>
              <a:rPr lang="ru-RU" sz="2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3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gn="just">
              <a:lnSpc>
                <a:spcPct val="115000"/>
              </a:lnSpc>
              <a:spcBef>
                <a:spcPts val="0"/>
              </a:spcBef>
              <a:spcAft>
                <a:spcPts val="0"/>
              </a:spcAft>
              <a:tabLst>
                <a:tab pos="457200" algn="l"/>
              </a:tabLst>
            </a:pP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ru-RU" sz="2000" dirty="0"/>
          </a:p>
        </p:txBody>
      </p:sp>
    </p:spTree>
    <p:extLst>
      <p:ext uri="{BB962C8B-B14F-4D97-AF65-F5344CB8AC3E}">
        <p14:creationId xmlns:p14="http://schemas.microsoft.com/office/powerpoint/2010/main" val="1556086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11667" y="279400"/>
            <a:ext cx="11751733" cy="6349999"/>
          </a:xfrm>
        </p:spPr>
        <p:txBody>
          <a:bodyPr/>
          <a:lstStyle/>
          <a:p>
            <a:pPr marL="0" indent="0" algn="just">
              <a:spcAft>
                <a:spcPts val="0"/>
              </a:spcAft>
              <a:buNone/>
            </a:pPr>
            <a:r>
              <a:rPr lang="uk-UA" sz="24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Особистий внесок автора: </a:t>
            </a:r>
            <a:r>
              <a:rPr lang="uk-UA"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нами </a:t>
            </a:r>
            <a:r>
              <a:rPr lang="uk-UA"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проведені експериментальні дослідження, оброблено результати, </a:t>
            </a:r>
            <a:r>
              <a:rPr lang="uk-UA"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опрацюванно</a:t>
            </a:r>
            <a:r>
              <a:rPr lang="uk-UA"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літературні джерела з даної теми, </a:t>
            </a:r>
            <a:r>
              <a:rPr lang="uk-UA"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сформульованні</a:t>
            </a:r>
            <a:r>
              <a:rPr lang="uk-UA"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uk-UA"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висновки. </a:t>
            </a:r>
          </a:p>
          <a:p>
            <a:pPr marL="0" indent="0" algn="just">
              <a:spcAft>
                <a:spcPts val="0"/>
              </a:spcAft>
              <a:buNone/>
            </a:pPr>
            <a:endParaRPr lang="uk-UA" sz="24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spcAft>
                <a:spcPts val="0"/>
              </a:spcAft>
              <a:buNone/>
            </a:pPr>
            <a:r>
              <a:rPr lang="uk-UA" sz="24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Елементи новизни дослідження </a:t>
            </a:r>
            <a:r>
              <a:rPr lang="uk-UA"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ea typeface="Times New Roman" panose="02020603050405020304" pitchFamily="18" charset="0"/>
                <a:cs typeface="Times New Roman" panose="02020603050405020304" pitchFamily="18" charset="0"/>
              </a:rPr>
              <a:t>вперше</a:t>
            </a:r>
            <a:r>
              <a:rPr lang="ru-RU" sz="24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досліджено</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дію</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засобів</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рослинного</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походження</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для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боротьби</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зі</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щитівкою</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на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Хлорофітумі</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приготованих</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за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народними</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рецептами та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дію</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на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щитівку</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препарату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Актелік</a:t>
            </a:r>
            <a:r>
              <a:rPr lang="ru-RU" sz="24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uk-UA" sz="2400" dirty="0" err="1" smtClean="0">
                <a:latin typeface="Times New Roman" panose="02020603050405020304" pitchFamily="18" charset="0"/>
                <a:ea typeface="Calibri" panose="020F0502020204030204" pitchFamily="34" charset="0"/>
              </a:rPr>
              <a:t>біологчного</a:t>
            </a:r>
            <a:r>
              <a:rPr lang="uk-UA" sz="2400" dirty="0" smtClean="0">
                <a:latin typeface="Times New Roman" panose="02020603050405020304" pitchFamily="18" charset="0"/>
                <a:ea typeface="Calibri" panose="020F0502020204030204" pitchFamily="34" charset="0"/>
              </a:rPr>
              <a:t> препарату </a:t>
            </a:r>
            <a:r>
              <a:rPr lang="uk-UA" sz="2400" b="1" i="1" dirty="0">
                <a:latin typeface="Times New Roman" panose="02020603050405020304" pitchFamily="18" charset="0"/>
                <a:ea typeface="Calibri" panose="020F0502020204030204" pitchFamily="34" charset="0"/>
              </a:rPr>
              <a:t>«</a:t>
            </a:r>
            <a:r>
              <a:rPr lang="uk-UA" sz="2400" dirty="0" err="1">
                <a:latin typeface="Times New Roman" panose="02020603050405020304" pitchFamily="18" charset="0"/>
                <a:ea typeface="Times New Roman" panose="02020603050405020304" pitchFamily="18" charset="0"/>
              </a:rPr>
              <a:t>Бітоксибацилін</a:t>
            </a:r>
            <a:r>
              <a:rPr lang="uk-UA" sz="2400" dirty="0">
                <a:latin typeface="Times New Roman" panose="02020603050405020304" pitchFamily="18" charset="0"/>
                <a:ea typeface="Times New Roman" panose="02020603050405020304" pitchFamily="18" charset="0"/>
              </a:rPr>
              <a:t>-БТУ</a:t>
            </a:r>
            <a:r>
              <a:rPr lang="uk-UA" sz="2400" dirty="0" smtClean="0">
                <a:latin typeface="Times New Roman" panose="02020603050405020304" pitchFamily="18" charset="0"/>
                <a:ea typeface="Calibri" panose="020F0502020204030204" pitchFamily="34" charset="0"/>
              </a:rPr>
              <a:t>» на кімнатній рослині </a:t>
            </a:r>
            <a:r>
              <a:rPr lang="uk-UA" sz="2400" dirty="0" err="1" smtClean="0">
                <a:latin typeface="Times New Roman" panose="02020603050405020304" pitchFamily="18" charset="0"/>
                <a:ea typeface="Calibri" panose="020F0502020204030204" pitchFamily="34" charset="0"/>
              </a:rPr>
              <a:t>Хлорофітум</a:t>
            </a:r>
            <a:r>
              <a:rPr lang="ru-RU" sz="2400" dirty="0" smtClean="0">
                <a:latin typeface="Times New Roman" panose="02020603050405020304" pitchFamily="18" charset="0"/>
                <a:ea typeface="Times New Roman" panose="02020603050405020304" pitchFamily="18" charset="0"/>
                <a:cs typeface="Times New Roman" panose="02020603050405020304" pitchFamily="18" charset="0"/>
              </a:rPr>
              <a:t>.</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marL="0" indent="0" algn="just">
              <a:spcAft>
                <a:spcPts val="0"/>
              </a:spcAft>
              <a:buNone/>
            </a:pPr>
            <a:endParaRPr lang="uk-UA" sz="24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Aft>
                <a:spcPts val="0"/>
              </a:spcAft>
              <a:buNone/>
            </a:pPr>
            <a:r>
              <a:rPr lang="uk-UA" sz="24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Практичне значення дослідження: </a:t>
            </a:r>
            <a:r>
              <a:rPr lang="uk-UA"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результати </a:t>
            </a:r>
            <a:r>
              <a:rPr lang="uk-UA"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дослідження можуть бути використані на </a:t>
            </a:r>
            <a:r>
              <a:rPr lang="uk-UA"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уроках</a:t>
            </a:r>
            <a:r>
              <a:rPr lang="uk-UA"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біології, виховних заходах з тематики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збереження</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й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охороні</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довкілля</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для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боротьби</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зі</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щитівкою</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на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кімнатних</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рослинах</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зокрема</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на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Хлорофітумі</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161488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8899" y="608299"/>
            <a:ext cx="9122229" cy="201678"/>
          </a:xfrm>
        </p:spPr>
        <p:txBody>
          <a:bodyPr/>
          <a:lstStyle/>
          <a:p>
            <a:r>
              <a:rPr lang="uk-UA" sz="280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ХЛОРОФІТУМ </a:t>
            </a:r>
            <a:r>
              <a:rPr lang="uk-UA"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t>
            </a:r>
            <a:r>
              <a:rPr 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CHLOROPHYTUM</a:t>
            </a:r>
            <a:r>
              <a:rPr lang="uk-UA"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t>
            </a:r>
            <a:r>
              <a:rPr lang="ru-RU" sz="5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r>
            <a:br>
              <a:rPr lang="ru-RU" sz="54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endParaRPr lang="ru-RU" dirty="0"/>
          </a:p>
        </p:txBody>
      </p:sp>
      <p:sp>
        <p:nvSpPr>
          <p:cNvPr id="3" name="Объект 2"/>
          <p:cNvSpPr>
            <a:spLocks noGrp="1"/>
          </p:cNvSpPr>
          <p:nvPr>
            <p:ph idx="1"/>
          </p:nvPr>
        </p:nvSpPr>
        <p:spPr>
          <a:xfrm>
            <a:off x="0" y="3270475"/>
            <a:ext cx="2929464" cy="555097"/>
          </a:xfrm>
        </p:spPr>
        <p:txBody>
          <a:bodyPr/>
          <a:lstStyle/>
          <a:p>
            <a:pPr marL="0" indent="0">
              <a:buNone/>
            </a:pPr>
            <a:r>
              <a:rPr lang="ru-RU" sz="1100" dirty="0" smtClean="0">
                <a:latin typeface="Times New Roman" panose="02020603050405020304" pitchFamily="18" charset="0"/>
                <a:cs typeface="Times New Roman" panose="02020603050405020304" pitchFamily="18" charset="0"/>
              </a:rPr>
              <a:t>Електронний ресурс: </a:t>
            </a:r>
            <a:r>
              <a:rPr lang="en-US" sz="1100" dirty="0">
                <a:latin typeface="Times New Roman" panose="02020603050405020304" pitchFamily="18" charset="0"/>
                <a:cs typeface="Times New Roman" panose="02020603050405020304" pitchFamily="18" charset="0"/>
                <a:hlinkClick r:id="rId2"/>
              </a:rPr>
              <a:t>https://uk.wikipedia.org/wiki/%D0%A5%D0%BB%D0%BE%D1%80%D0%BE%D1%84%D1%96%D1%82%D1%83%D0%BC#/media/%</a:t>
            </a:r>
            <a:r>
              <a:rPr lang="en-US" sz="1100" dirty="0" smtClean="0">
                <a:latin typeface="Times New Roman" panose="02020603050405020304" pitchFamily="18" charset="0"/>
                <a:cs typeface="Times New Roman" panose="02020603050405020304" pitchFamily="18" charset="0"/>
                <a:hlinkClick r:id="rId2"/>
              </a:rPr>
              <a:t>D0%A4%D0%B0%D0%B9%D0%BB:ChlorophytumCapense.jpg</a:t>
            </a:r>
            <a:endParaRPr lang="ru-RU" sz="1100" dirty="0" smtClean="0">
              <a:latin typeface="Times New Roman" panose="02020603050405020304" pitchFamily="18" charset="0"/>
              <a:cs typeface="Times New Roman" panose="02020603050405020304" pitchFamily="18" charset="0"/>
            </a:endParaRPr>
          </a:p>
          <a:p>
            <a:endParaRPr lang="ru-RU" sz="11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3"/>
          <a:stretch>
            <a:fillRect/>
          </a:stretch>
        </p:blipFill>
        <p:spPr>
          <a:xfrm>
            <a:off x="474136" y="967933"/>
            <a:ext cx="1693332" cy="2188307"/>
          </a:xfrm>
          <a:prstGeom prst="rect">
            <a:avLst/>
          </a:prstGeom>
        </p:spPr>
      </p:pic>
      <p:pic>
        <p:nvPicPr>
          <p:cNvPr id="5" name="Рисунок 4"/>
          <p:cNvPicPr>
            <a:picLocks noChangeAspect="1"/>
          </p:cNvPicPr>
          <p:nvPr/>
        </p:nvPicPr>
        <p:blipFill>
          <a:blip r:embed="rId4"/>
          <a:stretch>
            <a:fillRect/>
          </a:stretch>
        </p:blipFill>
        <p:spPr>
          <a:xfrm>
            <a:off x="3082913" y="967932"/>
            <a:ext cx="1875694" cy="2188307"/>
          </a:xfrm>
          <a:prstGeom prst="rect">
            <a:avLst/>
          </a:prstGeom>
        </p:spPr>
      </p:pic>
      <p:sp>
        <p:nvSpPr>
          <p:cNvPr id="8" name="Прямоугольник 7"/>
          <p:cNvSpPr/>
          <p:nvPr/>
        </p:nvSpPr>
        <p:spPr>
          <a:xfrm>
            <a:off x="2929464" y="3314194"/>
            <a:ext cx="3344334" cy="1215717"/>
          </a:xfrm>
          <a:prstGeom prst="rect">
            <a:avLst/>
          </a:prstGeom>
        </p:spPr>
        <p:txBody>
          <a:bodyPr wrap="square">
            <a:spAutoFit/>
          </a:bodyPr>
          <a:lstStyle/>
          <a:p>
            <a:r>
              <a:rPr lang="ru-RU" sz="1100" dirty="0" smtClean="0">
                <a:latin typeface="Times New Roman" panose="02020603050405020304" pitchFamily="18" charset="0"/>
                <a:cs typeface="Times New Roman" panose="02020603050405020304" pitchFamily="18" charset="0"/>
              </a:rPr>
              <a:t>Електронний ресурс: </a:t>
            </a:r>
            <a:r>
              <a:rPr lang="en-US" sz="1100" dirty="0" smtClean="0">
                <a:latin typeface="Times New Roman" panose="02020603050405020304" pitchFamily="18" charset="0"/>
                <a:cs typeface="Times New Roman" panose="02020603050405020304" pitchFamily="18" charset="0"/>
                <a:hlinkClick r:id="rId5"/>
              </a:rPr>
              <a:t>https</a:t>
            </a:r>
            <a:r>
              <a:rPr lang="en-US" sz="1100" dirty="0">
                <a:latin typeface="Times New Roman" panose="02020603050405020304" pitchFamily="18" charset="0"/>
                <a:cs typeface="Times New Roman" panose="02020603050405020304" pitchFamily="18" charset="0"/>
                <a:hlinkClick r:id="rId5"/>
              </a:rPr>
              <a:t>://</a:t>
            </a:r>
            <a:r>
              <a:rPr lang="en-US" sz="1100" dirty="0" smtClean="0">
                <a:latin typeface="Times New Roman" panose="02020603050405020304" pitchFamily="18" charset="0"/>
                <a:cs typeface="Times New Roman" panose="02020603050405020304" pitchFamily="18" charset="0"/>
                <a:hlinkClick r:id="rId5"/>
              </a:rPr>
              <a:t>www.olx.ua/d/uk/obyavlenie/hlorofitum-hohlatyy-chlorophytum-comosum-IDI7ZmR.html?srsltid=AfmBOooegF0iXai9OhdWa-AZTlTrTb0dfRsIihaurSViY-5LI41vemPv</a:t>
            </a:r>
            <a:endParaRPr lang="ru-RU" sz="1100" dirty="0" smtClean="0">
              <a:latin typeface="Times New Roman" panose="02020603050405020304" pitchFamily="18" charset="0"/>
              <a:cs typeface="Times New Roman" panose="02020603050405020304" pitchFamily="18" charset="0"/>
            </a:endParaRPr>
          </a:p>
          <a:p>
            <a:endParaRPr lang="ru-RU" dirty="0"/>
          </a:p>
        </p:txBody>
      </p:sp>
      <p:pic>
        <p:nvPicPr>
          <p:cNvPr id="9" name="Рисунок 8"/>
          <p:cNvPicPr>
            <a:picLocks noChangeAspect="1"/>
          </p:cNvPicPr>
          <p:nvPr/>
        </p:nvPicPr>
        <p:blipFill rotWithShape="1">
          <a:blip r:embed="rId6"/>
          <a:srcRect t="7873"/>
          <a:stretch/>
        </p:blipFill>
        <p:spPr>
          <a:xfrm>
            <a:off x="6273798" y="967932"/>
            <a:ext cx="1760024" cy="2204775"/>
          </a:xfrm>
          <a:prstGeom prst="rect">
            <a:avLst/>
          </a:prstGeom>
        </p:spPr>
      </p:pic>
      <p:sp>
        <p:nvSpPr>
          <p:cNvPr id="10" name="Прямоугольник 9"/>
          <p:cNvSpPr/>
          <p:nvPr/>
        </p:nvSpPr>
        <p:spPr>
          <a:xfrm>
            <a:off x="6172202" y="3386990"/>
            <a:ext cx="2667000" cy="877163"/>
          </a:xfrm>
          <a:prstGeom prst="rect">
            <a:avLst/>
          </a:prstGeom>
        </p:spPr>
        <p:txBody>
          <a:bodyPr wrap="square">
            <a:spAutoFit/>
          </a:bodyPr>
          <a:lstStyle/>
          <a:p>
            <a:r>
              <a:rPr lang="ru-RU" sz="1100" dirty="0" smtClean="0">
                <a:latin typeface="Times New Roman" panose="02020603050405020304" pitchFamily="18" charset="0"/>
                <a:cs typeface="Times New Roman" panose="02020603050405020304" pitchFamily="18" charset="0"/>
              </a:rPr>
              <a:t>Електронний ресурс: </a:t>
            </a:r>
          </a:p>
          <a:p>
            <a:r>
              <a:rPr lang="en-US" sz="1100" dirty="0" smtClean="0">
                <a:latin typeface="Times New Roman" panose="02020603050405020304" pitchFamily="18" charset="0"/>
                <a:cs typeface="Times New Roman" panose="02020603050405020304" pitchFamily="18" charset="0"/>
                <a:hlinkClick r:id="rId7"/>
              </a:rPr>
              <a:t>https</a:t>
            </a:r>
            <a:r>
              <a:rPr lang="en-US" sz="1100" dirty="0">
                <a:latin typeface="Times New Roman" panose="02020603050405020304" pitchFamily="18" charset="0"/>
                <a:cs typeface="Times New Roman" panose="02020603050405020304" pitchFamily="18" charset="0"/>
                <a:hlinkClick r:id="rId7"/>
              </a:rPr>
              <a:t>://</a:t>
            </a:r>
            <a:r>
              <a:rPr lang="en-US" sz="1100" dirty="0" smtClean="0">
                <a:latin typeface="Times New Roman" panose="02020603050405020304" pitchFamily="18" charset="0"/>
                <a:cs typeface="Times New Roman" panose="02020603050405020304" pitchFamily="18" charset="0"/>
                <a:hlinkClick r:id="rId7"/>
              </a:rPr>
              <a:t>prom.ua/ua/p121190721-hlorofitum-hohlatyj-variegatum.html</a:t>
            </a:r>
            <a:endParaRPr lang="ru-RU" sz="1100" dirty="0" smtClean="0">
              <a:latin typeface="Times New Roman" panose="02020603050405020304" pitchFamily="18" charset="0"/>
              <a:cs typeface="Times New Roman" panose="02020603050405020304" pitchFamily="18" charset="0"/>
            </a:endParaRPr>
          </a:p>
          <a:p>
            <a:endParaRPr lang="ru-RU" dirty="0"/>
          </a:p>
        </p:txBody>
      </p:sp>
      <p:sp>
        <p:nvSpPr>
          <p:cNvPr id="7" name="Прямоугольник 6"/>
          <p:cNvSpPr/>
          <p:nvPr/>
        </p:nvSpPr>
        <p:spPr>
          <a:xfrm>
            <a:off x="9423400" y="163646"/>
            <a:ext cx="2599265" cy="646331"/>
          </a:xfrm>
          <a:prstGeom prst="rect">
            <a:avLst/>
          </a:prstGeom>
        </p:spPr>
        <p:txBody>
          <a:bodyPr wrap="square">
            <a:spAutoFit/>
          </a:bodyPr>
          <a:lstStyle/>
          <a:p>
            <a:r>
              <a:rPr lang="ru-RU" sz="3600" dirty="0">
                <a:solidFill>
                  <a:prstClr val="black"/>
                </a:solidFill>
                <a:latin typeface="Times New Roman" panose="02020603050405020304" pitchFamily="18" charset="0"/>
                <a:cs typeface="Times New Roman" panose="02020603050405020304" pitchFamily="18" charset="0"/>
              </a:rPr>
              <a:t>Щитівка</a:t>
            </a:r>
            <a:endParaRPr lang="ru-RU" sz="3600" dirty="0"/>
          </a:p>
        </p:txBody>
      </p:sp>
      <p:pic>
        <p:nvPicPr>
          <p:cNvPr id="11" name="Рисунок 10"/>
          <p:cNvPicPr>
            <a:picLocks noChangeAspect="1"/>
          </p:cNvPicPr>
          <p:nvPr/>
        </p:nvPicPr>
        <p:blipFill>
          <a:blip r:embed="rId8"/>
          <a:stretch>
            <a:fillRect/>
          </a:stretch>
        </p:blipFill>
        <p:spPr>
          <a:xfrm>
            <a:off x="8839202" y="882773"/>
            <a:ext cx="3065007" cy="2043338"/>
          </a:xfrm>
          <a:prstGeom prst="rect">
            <a:avLst/>
          </a:prstGeom>
        </p:spPr>
      </p:pic>
      <p:pic>
        <p:nvPicPr>
          <p:cNvPr id="12" name="Рисунок 11"/>
          <p:cNvPicPr>
            <a:picLocks noChangeAspect="1"/>
          </p:cNvPicPr>
          <p:nvPr/>
        </p:nvPicPr>
        <p:blipFill>
          <a:blip r:embed="rId9"/>
          <a:stretch>
            <a:fillRect/>
          </a:stretch>
        </p:blipFill>
        <p:spPr>
          <a:xfrm>
            <a:off x="8839201" y="2918627"/>
            <a:ext cx="3065007" cy="2006850"/>
          </a:xfrm>
          <a:prstGeom prst="rect">
            <a:avLst/>
          </a:prstGeom>
        </p:spPr>
      </p:pic>
      <p:sp>
        <p:nvSpPr>
          <p:cNvPr id="13" name="Прямоугольник 12"/>
          <p:cNvSpPr/>
          <p:nvPr/>
        </p:nvSpPr>
        <p:spPr>
          <a:xfrm>
            <a:off x="8839200" y="5281357"/>
            <a:ext cx="3065007" cy="1107996"/>
          </a:xfrm>
          <a:prstGeom prst="rect">
            <a:avLst/>
          </a:prstGeom>
        </p:spPr>
        <p:txBody>
          <a:bodyPr wrap="square">
            <a:spAutoFit/>
          </a:bodyPr>
          <a:lstStyle/>
          <a:p>
            <a:pPr lvl="0" eaLnBrk="0" fontAlgn="base" hangingPunct="0">
              <a:spcBef>
                <a:spcPct val="20000"/>
              </a:spcBef>
              <a:spcAft>
                <a:spcPct val="0"/>
              </a:spcAft>
            </a:pPr>
            <a:r>
              <a:rPr lang="ru-RU" sz="1100" dirty="0" err="1">
                <a:solidFill>
                  <a:prstClr val="black"/>
                </a:solidFill>
                <a:latin typeface="Times New Roman" panose="02020603050405020304" pitchFamily="18" charset="0"/>
                <a:cs typeface="Times New Roman" panose="02020603050405020304" pitchFamily="18" charset="0"/>
              </a:rPr>
              <a:t>Електронний</a:t>
            </a:r>
            <a:r>
              <a:rPr lang="ru-RU" sz="1100" dirty="0">
                <a:solidFill>
                  <a:prstClr val="black"/>
                </a:solidFill>
                <a:latin typeface="Times New Roman" panose="02020603050405020304" pitchFamily="18" charset="0"/>
                <a:cs typeface="Times New Roman" panose="02020603050405020304" pitchFamily="18" charset="0"/>
              </a:rPr>
              <a:t> ресурс:</a:t>
            </a:r>
          </a:p>
          <a:p>
            <a:pPr lvl="0"/>
            <a:r>
              <a:rPr lang="en-US" sz="1100" dirty="0">
                <a:solidFill>
                  <a:prstClr val="black"/>
                </a:solidFill>
                <a:latin typeface="Times New Roman" panose="02020603050405020304" pitchFamily="18" charset="0"/>
                <a:cs typeface="Times New Roman" panose="02020603050405020304" pitchFamily="18" charset="0"/>
                <a:hlinkClick r:id="rId10"/>
              </a:rPr>
              <a:t>https://leto.ua/article/yak_pozbutisya_shitivki_na_domashnih_roslinah_efektivni_metodi_borotbi_ta_profilaktiki?srsltid=AfmBOopVe73BrE-Mlz4BmOmzt5vN3FbkSTuf59zXug5O7tIA4FmNEJ00</a:t>
            </a:r>
            <a:endParaRPr lang="ru-RU" sz="11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95882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latin typeface="Times New Roman" panose="02020603050405020304" pitchFamily="18" charset="0"/>
                <a:ea typeface="Calibri" panose="020F0502020204030204" pitchFamily="34" charset="0"/>
                <a:cs typeface="Times New Roman" panose="02020603050405020304" pitchFamily="18" charset="0"/>
              </a:rPr>
              <a:t>Рецепти </a:t>
            </a:r>
            <a:r>
              <a:rPr lang="ru-RU" dirty="0" smtClean="0">
                <a:latin typeface="Times New Roman" panose="02020603050405020304" pitchFamily="18" charset="0"/>
                <a:cs typeface="Times New Roman" panose="02020603050405020304" pitchFamily="18" charset="0"/>
              </a:rPr>
              <a:t>н</a:t>
            </a:r>
            <a:r>
              <a:rPr lang="uk-UA" dirty="0" err="1" smtClean="0">
                <a:latin typeface="Times New Roman" panose="02020603050405020304" pitchFamily="18" charset="0"/>
                <a:ea typeface="Calibri" panose="020F0502020204030204" pitchFamily="34" charset="0"/>
                <a:cs typeface="Times New Roman" panose="02020603050405020304" pitchFamily="18" charset="0"/>
              </a:rPr>
              <a:t>астоїв</a:t>
            </a:r>
            <a:r>
              <a:rPr lang="uk-UA" dirty="0" smtClean="0">
                <a:latin typeface="Times New Roman" panose="02020603050405020304" pitchFamily="18" charset="0"/>
                <a:ea typeface="Calibri" panose="020F0502020204030204" pitchFamily="34" charset="0"/>
                <a:cs typeface="Times New Roman" panose="02020603050405020304" pitchFamily="18" charset="0"/>
              </a:rPr>
              <a:t> (народних засобів)</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75303" y="1347019"/>
            <a:ext cx="11739715" cy="5309420"/>
          </a:xfrm>
        </p:spPr>
        <p:txBody>
          <a:bodyPr/>
          <a:lstStyle/>
          <a:p>
            <a:pPr marL="0" indent="0" algn="just">
              <a:spcBef>
                <a:spcPts val="0"/>
              </a:spcBef>
              <a:spcAft>
                <a:spcPts val="0"/>
              </a:spcAft>
              <a:buNone/>
            </a:pPr>
            <a:r>
              <a:rPr lang="uk-UA" dirty="0">
                <a:latin typeface="Times New Roman" panose="02020603050405020304" pitchFamily="18" charset="0"/>
                <a:ea typeface="Calibri" panose="020F0502020204030204" pitchFamily="34" charset="0"/>
                <a:cs typeface="Times New Roman" panose="02020603050405020304" pitchFamily="18" charset="0"/>
              </a:rPr>
              <a:t> 1</a:t>
            </a:r>
            <a:r>
              <a:rPr lang="uk-UA" sz="2800" dirty="0">
                <a:latin typeface="Times New Roman" panose="02020603050405020304" pitchFamily="18" charset="0"/>
                <a:ea typeface="Calibri" panose="020F0502020204030204" pitchFamily="34" charset="0"/>
                <a:cs typeface="Times New Roman" panose="02020603050405020304" pitchFamily="18" charset="0"/>
              </a:rPr>
              <a:t>. </a:t>
            </a:r>
            <a:r>
              <a:rPr lang="uk-UA" dirty="0">
                <a:latin typeface="Times New Roman" panose="02020603050405020304" pitchFamily="18" charset="0"/>
                <a:ea typeface="Calibri" panose="020F0502020204030204" pitchFamily="34" charset="0"/>
                <a:cs typeface="Times New Roman" panose="02020603050405020304" pitchFamily="18" charset="0"/>
              </a:rPr>
              <a:t>20 г. сухого лушпиння ріпчастої цибулі заливають 1л. води (краще теплою) і настоюють 12-15 годин, відфільтровують і тричі, з інтервалом у 5 днів, обприскують рослини</a:t>
            </a:r>
            <a:r>
              <a:rPr lang="uk-UA" dirty="0" smtClean="0">
                <a:latin typeface="Times New Roman" panose="02020603050405020304" pitchFamily="18" charset="0"/>
                <a:ea typeface="Calibri" panose="020F0502020204030204" pitchFamily="34" charset="0"/>
                <a:cs typeface="Times New Roman" panose="02020603050405020304" pitchFamily="18" charset="0"/>
              </a:rPr>
              <a:t>.</a:t>
            </a:r>
          </a:p>
          <a:p>
            <a:pPr marL="0" indent="0" algn="just">
              <a:spcBef>
                <a:spcPts val="0"/>
              </a:spcBef>
              <a:spcAft>
                <a:spcPts val="0"/>
              </a:spcAft>
              <a:buNone/>
            </a:pPr>
            <a:endParaRPr lang="ru-RU"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spcAft>
                <a:spcPts val="0"/>
              </a:spcAft>
              <a:buNone/>
            </a:pPr>
            <a:r>
              <a:rPr lang="uk-UA" dirty="0">
                <a:latin typeface="Times New Roman" panose="02020603050405020304" pitchFamily="18" charset="0"/>
                <a:ea typeface="Calibri" panose="020F0502020204030204" pitchFamily="34" charset="0"/>
                <a:cs typeface="Times New Roman" panose="02020603050405020304" pitchFamily="18" charset="0"/>
              </a:rPr>
              <a:t>2. Одну чайну ложку кашки ріпчастої цибулі добу настоюють в одній склянці води. Проціджують і двічі, з інтервалом в 3-5 днів, обприскують рослини</a:t>
            </a:r>
            <a:r>
              <a:rPr lang="uk-UA" dirty="0" smtClean="0">
                <a:latin typeface="Times New Roman" panose="02020603050405020304" pitchFamily="18" charset="0"/>
                <a:ea typeface="Calibri" panose="020F0502020204030204" pitchFamily="34" charset="0"/>
                <a:cs typeface="Times New Roman" panose="02020603050405020304" pitchFamily="18" charset="0"/>
              </a:rPr>
              <a:t>.</a:t>
            </a:r>
          </a:p>
          <a:p>
            <a:pPr marL="0" indent="0" algn="just">
              <a:spcBef>
                <a:spcPts val="0"/>
              </a:spcBef>
              <a:spcAft>
                <a:spcPts val="0"/>
              </a:spcAft>
              <a:buNone/>
            </a:pPr>
            <a:endParaRPr lang="ru-RU"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spcAft>
                <a:spcPts val="0"/>
              </a:spcAft>
              <a:buNone/>
            </a:pPr>
            <a:r>
              <a:rPr lang="uk-UA" dirty="0" smtClean="0">
                <a:latin typeface="Times New Roman" panose="02020603050405020304" pitchFamily="18" charset="0"/>
                <a:ea typeface="Calibri" panose="020F0502020204030204" pitchFamily="34" charset="0"/>
                <a:cs typeface="Times New Roman" panose="02020603050405020304" pitchFamily="18" charset="0"/>
              </a:rPr>
              <a:t>3. </a:t>
            </a:r>
            <a:r>
              <a:rPr lang="uk-UA" dirty="0">
                <a:latin typeface="Times New Roman" panose="02020603050405020304" pitchFamily="18" charset="0"/>
                <a:ea typeface="Calibri" panose="020F0502020204030204" pitchFamily="34" charset="0"/>
                <a:cs typeface="Times New Roman" panose="02020603050405020304" pitchFamily="18" charset="0"/>
              </a:rPr>
              <a:t>40г. відходів тютюну настоюють дві доби в 1л. води, потім кип'ятять протягом 2 годин, проціджують і розбавляють 1л. води.</a:t>
            </a:r>
            <a:endParaRPr lang="ru-RU" dirty="0">
              <a:latin typeface="Times New Roman" panose="02020603050405020304" pitchFamily="18" charset="0"/>
              <a:ea typeface="Calibri" panose="020F0502020204030204" pitchFamily="34" charset="0"/>
              <a:cs typeface="Times New Roman" panose="02020603050405020304" pitchFamily="18" charset="0"/>
            </a:endParaRPr>
          </a:p>
          <a:p>
            <a:endParaRPr lang="ru-RU" dirty="0"/>
          </a:p>
        </p:txBody>
      </p:sp>
    </p:spTree>
    <p:extLst>
      <p:ext uri="{BB962C8B-B14F-4D97-AF65-F5344CB8AC3E}">
        <p14:creationId xmlns:p14="http://schemas.microsoft.com/office/powerpoint/2010/main" val="4104008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latin typeface="Times New Roman" panose="02020603050405020304" pitchFamily="18" charset="0"/>
                <a:cs typeface="Times New Roman" panose="02020603050405020304" pitchFamily="18" charset="0"/>
              </a:rPr>
              <a:t>Препарати, </a:t>
            </a:r>
            <a:r>
              <a:rPr lang="ru-RU" dirty="0" err="1" smtClean="0">
                <a:latin typeface="Times New Roman" panose="02020603050405020304" pitchFamily="18" charset="0"/>
                <a:cs typeface="Times New Roman" panose="02020603050405020304" pitchFamily="18" charset="0"/>
              </a:rPr>
              <a:t>використані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під</a:t>
            </a:r>
            <a:r>
              <a:rPr lang="ru-RU" dirty="0" smtClean="0">
                <a:latin typeface="Times New Roman" panose="02020603050405020304" pitchFamily="18" charset="0"/>
                <a:cs typeface="Times New Roman" panose="02020603050405020304" pitchFamily="18" charset="0"/>
              </a:rPr>
              <a:t> час дослідження</a:t>
            </a:r>
            <a:endParaRPr lang="ru-RU"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rotWithShape="1">
          <a:blip r:embed="rId2"/>
          <a:srcRect l="12625" t="8856" r="12625" b="7070"/>
          <a:stretch/>
        </p:blipFill>
        <p:spPr>
          <a:xfrm>
            <a:off x="1730477" y="1504336"/>
            <a:ext cx="2762865" cy="4259415"/>
          </a:xfrm>
          <a:prstGeom prst="rect">
            <a:avLst/>
          </a:prstGeom>
        </p:spPr>
      </p:pic>
      <p:sp>
        <p:nvSpPr>
          <p:cNvPr id="5" name="Прямоугольник 4"/>
          <p:cNvSpPr/>
          <p:nvPr/>
        </p:nvSpPr>
        <p:spPr>
          <a:xfrm>
            <a:off x="403123" y="5850449"/>
            <a:ext cx="6096000" cy="584775"/>
          </a:xfrm>
          <a:prstGeom prst="rect">
            <a:avLst/>
          </a:prstGeom>
        </p:spPr>
        <p:txBody>
          <a:bodyPr>
            <a:spAutoFit/>
          </a:bodyPr>
          <a:lstStyle/>
          <a:p>
            <a:r>
              <a:rPr lang="ru-RU" sz="3200" dirty="0" smtClean="0">
                <a:solidFill>
                  <a:prstClr val="black"/>
                </a:solidFill>
                <a:latin typeface="Times New Roman" panose="02020603050405020304" pitchFamily="18" charset="0"/>
                <a:cs typeface="Times New Roman" panose="02020603050405020304" pitchFamily="18" charset="0"/>
              </a:rPr>
              <a:t>Хімічний препарат «</a:t>
            </a:r>
            <a:r>
              <a:rPr lang="ru-RU" sz="3200" dirty="0" err="1" smtClean="0">
                <a:solidFill>
                  <a:prstClr val="black"/>
                </a:solidFill>
                <a:latin typeface="Times New Roman" panose="02020603050405020304" pitchFamily="18" charset="0"/>
                <a:cs typeface="Times New Roman" panose="02020603050405020304" pitchFamily="18" charset="0"/>
              </a:rPr>
              <a:t>Актеллік</a:t>
            </a:r>
            <a:r>
              <a:rPr lang="ru-RU" sz="3200" dirty="0" smtClean="0">
                <a:solidFill>
                  <a:prstClr val="black"/>
                </a:solidFill>
                <a:latin typeface="Times New Roman" panose="02020603050405020304" pitchFamily="18" charset="0"/>
                <a:cs typeface="Times New Roman" panose="02020603050405020304" pitchFamily="18" charset="0"/>
              </a:rPr>
              <a:t>»</a:t>
            </a:r>
            <a:endParaRPr lang="ru-RU" sz="3200" dirty="0">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rotWithShape="1">
          <a:blip r:embed="rId3"/>
          <a:srcRect l="12222" t="21043" r="9028" b="9654"/>
          <a:stretch/>
        </p:blipFill>
        <p:spPr>
          <a:xfrm>
            <a:off x="6961238" y="1504336"/>
            <a:ext cx="3470788" cy="3353531"/>
          </a:xfrm>
          <a:prstGeom prst="rect">
            <a:avLst/>
          </a:prstGeom>
        </p:spPr>
      </p:pic>
      <p:sp>
        <p:nvSpPr>
          <p:cNvPr id="8" name="Прямоугольник 7"/>
          <p:cNvSpPr/>
          <p:nvPr/>
        </p:nvSpPr>
        <p:spPr>
          <a:xfrm>
            <a:off x="5610783" y="4944565"/>
            <a:ext cx="6388544" cy="584775"/>
          </a:xfrm>
          <a:prstGeom prst="rect">
            <a:avLst/>
          </a:prstGeom>
        </p:spPr>
        <p:txBody>
          <a:bodyPr wrap="none">
            <a:spAutoFit/>
          </a:bodyPr>
          <a:lstStyle/>
          <a:p>
            <a:pPr lvl="0"/>
            <a:r>
              <a:rPr lang="ru-RU" sz="3200" dirty="0" err="1" smtClean="0">
                <a:solidFill>
                  <a:prstClr val="black"/>
                </a:solidFill>
                <a:latin typeface="Times New Roman" panose="02020603050405020304" pitchFamily="18" charset="0"/>
                <a:cs typeface="Times New Roman" panose="02020603050405020304" pitchFamily="18" charset="0"/>
              </a:rPr>
              <a:t>Біопрепарат</a:t>
            </a:r>
            <a:r>
              <a:rPr lang="ru-RU" sz="3200" dirty="0" smtClean="0">
                <a:solidFill>
                  <a:prstClr val="black"/>
                </a:solidFill>
                <a:latin typeface="Times New Roman" panose="02020603050405020304" pitchFamily="18" charset="0"/>
                <a:cs typeface="Times New Roman" panose="02020603050405020304" pitchFamily="18" charset="0"/>
              </a:rPr>
              <a:t> «Бітоксибацилін-БТУ»</a:t>
            </a:r>
            <a:endParaRPr lang="ru-RU" sz="32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5653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7000" y="0"/>
            <a:ext cx="12065000" cy="6857999"/>
          </a:xfrm>
        </p:spPr>
        <p:txBody>
          <a:bodyPr/>
          <a:lstStyle/>
          <a:p>
            <a:pPr marL="0" indent="355600" algn="just">
              <a:spcAft>
                <a:spcPts val="0"/>
              </a:spcAft>
              <a:buNone/>
            </a:pPr>
            <a:r>
              <a:rPr lang="uk-UA" sz="1800" dirty="0">
                <a:latin typeface="Times New Roman" panose="02020603050405020304" pitchFamily="18" charset="0"/>
                <a:ea typeface="Calibri" panose="020F0502020204030204" pitchFamily="34" charset="0"/>
                <a:cs typeface="Times New Roman" panose="02020603050405020304" pitchFamily="18" charset="0"/>
              </a:rPr>
              <a:t>Після приготування настоїв для кращого прилипання додали мильний розчин. Господарське мило розвели у невеликій кількості води і влили безпосередньо перед вживанням з розрахунку 3-4 г. на 1л. настою.   </a:t>
            </a:r>
            <a:endParaRPr lang="ru-RU" sz="1800" dirty="0">
              <a:latin typeface="Calibri" panose="020F0502020204030204" pitchFamily="34" charset="0"/>
              <a:ea typeface="Calibri" panose="020F0502020204030204" pitchFamily="34" charset="0"/>
              <a:cs typeface="Times New Roman" panose="02020603050405020304" pitchFamily="18" charset="0"/>
            </a:endParaRPr>
          </a:p>
          <a:p>
            <a:pPr marL="0" indent="355600" algn="just">
              <a:spcAft>
                <a:spcPts val="0"/>
              </a:spcAft>
              <a:buNone/>
            </a:pPr>
            <a:r>
              <a:rPr lang="ru-RU" sz="1800" dirty="0" err="1">
                <a:latin typeface="Times New Roman" panose="02020603050405020304" pitchFamily="18" charset="0"/>
                <a:ea typeface="Calibri" panose="020F0502020204030204" pitchFamily="34" charset="0"/>
                <a:cs typeface="Times New Roman" panose="02020603050405020304" pitchFamily="18" charset="0"/>
              </a:rPr>
              <a:t>Обробки</a:t>
            </a:r>
            <a:r>
              <a:rPr lang="ru-RU" sz="1800" dirty="0">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latin typeface="Times New Roman" panose="02020603050405020304" pitchFamily="18" charset="0"/>
                <a:ea typeface="Calibri" panose="020F0502020204030204" pitchFamily="34" charset="0"/>
                <a:cs typeface="Times New Roman" panose="02020603050405020304" pitchFamily="18" charset="0"/>
              </a:rPr>
              <a:t>рослин</a:t>
            </a:r>
            <a:r>
              <a:rPr lang="ru-RU" sz="1800" dirty="0">
                <a:latin typeface="Times New Roman" panose="02020603050405020304" pitchFamily="18" charset="0"/>
                <a:ea typeface="Calibri" panose="020F0502020204030204" pitchFamily="34" charset="0"/>
                <a:cs typeface="Times New Roman" panose="02020603050405020304" pitchFamily="18" charset="0"/>
              </a:rPr>
              <a:t> настоями проводили </a:t>
            </a:r>
            <a:r>
              <a:rPr lang="ru-RU" sz="1800" dirty="0" err="1">
                <a:latin typeface="Times New Roman" panose="02020603050405020304" pitchFamily="18" charset="0"/>
                <a:ea typeface="Calibri" panose="020F0502020204030204" pitchFamily="34" charset="0"/>
                <a:cs typeface="Times New Roman" panose="02020603050405020304" pitchFamily="18" charset="0"/>
              </a:rPr>
              <a:t>тричі</a:t>
            </a:r>
            <a:r>
              <a:rPr lang="ru-RU" sz="1800" dirty="0">
                <a:latin typeface="Times New Roman" panose="02020603050405020304" pitchFamily="18" charset="0"/>
                <a:ea typeface="Calibri" panose="020F0502020204030204" pitchFamily="34" charset="0"/>
                <a:cs typeface="Times New Roman" panose="02020603050405020304" pitchFamily="18" charset="0"/>
              </a:rPr>
              <a:t>, кожного разу </a:t>
            </a:r>
            <a:r>
              <a:rPr lang="ru-RU" sz="1800" dirty="0" err="1">
                <a:latin typeface="Times New Roman" panose="02020603050405020304" pitchFamily="18" charset="0"/>
                <a:ea typeface="Calibri" panose="020F0502020204030204" pitchFamily="34" charset="0"/>
                <a:cs typeface="Times New Roman" panose="02020603050405020304" pitchFamily="18" charset="0"/>
              </a:rPr>
              <a:t>свіжим</a:t>
            </a:r>
            <a:r>
              <a:rPr lang="ru-RU" sz="1800" dirty="0">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latin typeface="Times New Roman" panose="02020603050405020304" pitchFamily="18" charset="0"/>
                <a:ea typeface="Calibri" panose="020F0502020204030204" pitchFamily="34" charset="0"/>
                <a:cs typeface="Times New Roman" panose="02020603050405020304" pitchFamily="18" charset="0"/>
              </a:rPr>
              <a:t>розчином</a:t>
            </a:r>
            <a:r>
              <a:rPr lang="ru-RU" sz="1800" dirty="0">
                <a:latin typeface="Times New Roman" panose="02020603050405020304" pitchFamily="18" charset="0"/>
                <a:ea typeface="Calibri" panose="020F0502020204030204" pitchFamily="34" charset="0"/>
                <a:cs typeface="Times New Roman" panose="02020603050405020304" pitchFamily="18" charset="0"/>
              </a:rPr>
              <a:t>.</a:t>
            </a:r>
            <a:r>
              <a:rPr lang="uk-UA" sz="1800" dirty="0">
                <a:latin typeface="Times New Roman" panose="02020603050405020304" pitchFamily="18" charset="0"/>
                <a:ea typeface="Calibri" panose="020F0502020204030204" pitchFamily="34" charset="0"/>
                <a:cs typeface="Times New Roman" panose="02020603050405020304" pitchFamily="18" charset="0"/>
              </a:rPr>
              <a:t>    </a:t>
            </a:r>
            <a:endParaRPr lang="ru-RU" sz="1800" dirty="0">
              <a:latin typeface="Calibri" panose="020F0502020204030204" pitchFamily="34" charset="0"/>
              <a:ea typeface="Calibri" panose="020F0502020204030204" pitchFamily="34" charset="0"/>
              <a:cs typeface="Times New Roman" panose="02020603050405020304" pitchFamily="18" charset="0"/>
            </a:endParaRPr>
          </a:p>
          <a:p>
            <a:pPr marL="0" indent="0" algn="just">
              <a:spcAft>
                <a:spcPts val="0"/>
              </a:spcAft>
              <a:buNone/>
            </a:pPr>
            <a:r>
              <a:rPr lang="uk-UA" sz="1800" dirty="0">
                <a:latin typeface="Times New Roman" panose="02020603050405020304" pitchFamily="18" charset="0"/>
                <a:ea typeface="Calibri" panose="020F0502020204030204" pitchFamily="34" charset="0"/>
                <a:cs typeface="Times New Roman" panose="02020603050405020304" pitchFamily="18" charset="0"/>
              </a:rPr>
              <a:t> Першу обробку рослин було проведено настоєм лушпиння цибулі вдвічі менш концентрованим, тобто, ми взяли 10г. сухого лушпиння цибулі на 1л. води, приготували за рецептом. </a:t>
            </a:r>
            <a:endParaRPr lang="ru-RU" sz="1800" dirty="0">
              <a:latin typeface="Calibri" panose="020F0502020204030204" pitchFamily="34" charset="0"/>
              <a:ea typeface="Calibri" panose="020F0502020204030204" pitchFamily="34" charset="0"/>
              <a:cs typeface="Times New Roman" panose="02020603050405020304" pitchFamily="18" charset="0"/>
            </a:endParaRPr>
          </a:p>
          <a:p>
            <a:pPr marL="0" indent="0" algn="just">
              <a:spcAft>
                <a:spcPts val="0"/>
              </a:spcAft>
              <a:buNone/>
            </a:pPr>
            <a:r>
              <a:rPr lang="uk-UA" sz="1800" dirty="0">
                <a:latin typeface="Times New Roman" panose="02020603050405020304" pitchFamily="18" charset="0"/>
                <a:ea typeface="Calibri" panose="020F0502020204030204" pitchFamily="34" charset="0"/>
                <a:cs typeface="Times New Roman" panose="02020603050405020304" pitchFamily="18" charset="0"/>
              </a:rPr>
              <a:t>      В результаті обробки виявилося, що настій лушпиння цибулі в такій концентрації є малоефективним. Особини щитівок не загинули, але зменшилася кількість цукристих виділень. Після цього ми вирішили збільшити концентрацію настою.  </a:t>
            </a:r>
            <a:endParaRPr lang="ru-RU" sz="1800" dirty="0">
              <a:latin typeface="Calibri" panose="020F0502020204030204" pitchFamily="34" charset="0"/>
              <a:ea typeface="Calibri" panose="020F0502020204030204" pitchFamily="34" charset="0"/>
              <a:cs typeface="Times New Roman" panose="02020603050405020304" pitchFamily="18" charset="0"/>
            </a:endParaRPr>
          </a:p>
          <a:p>
            <a:pPr marL="0" indent="355600" algn="just">
              <a:spcAft>
                <a:spcPts val="0"/>
              </a:spcAft>
              <a:buNone/>
            </a:pPr>
            <a:r>
              <a:rPr lang="uk-UA" sz="1800" dirty="0">
                <a:latin typeface="Times New Roman" panose="02020603050405020304" pitchFamily="18" charset="0"/>
                <a:ea typeface="Calibri" panose="020F0502020204030204" pitchFamily="34" charset="0"/>
                <a:cs typeface="Times New Roman" panose="02020603050405020304" pitchFamily="18" charset="0"/>
              </a:rPr>
              <a:t>Друга обробка рослин проводилася із концентрацією настою зазначеною  у рецепті. Після обприскування виявилося, що настій лушпиння цибулі в такій концентрації є ефективнішим. Особини щитівок не загинули, але ще зменшилася кількість цукристих виділень на рослині. Після цього ми вирішили ще збільшити концентрацію настою, але не значно, адже досить велика концентрація могла призвести до </a:t>
            </a:r>
            <a:r>
              <a:rPr lang="uk-UA" sz="1800" dirty="0" err="1">
                <a:latin typeface="Times New Roman" panose="02020603050405020304" pitchFamily="18" charset="0"/>
                <a:ea typeface="Calibri" panose="020F0502020204030204" pitchFamily="34" charset="0"/>
                <a:cs typeface="Times New Roman" panose="02020603050405020304" pitchFamily="18" charset="0"/>
              </a:rPr>
              <a:t>опіків</a:t>
            </a:r>
            <a:r>
              <a:rPr lang="uk-UA" sz="1800" dirty="0">
                <a:latin typeface="Times New Roman" panose="02020603050405020304" pitchFamily="18" charset="0"/>
                <a:ea typeface="Calibri" panose="020F0502020204030204" pitchFamily="34" charset="0"/>
                <a:cs typeface="Times New Roman" panose="02020603050405020304" pitchFamily="18" charset="0"/>
              </a:rPr>
              <a:t> у рослини.  </a:t>
            </a:r>
            <a:endParaRPr lang="ru-RU" sz="1800" dirty="0">
              <a:latin typeface="Calibri" panose="020F0502020204030204" pitchFamily="34" charset="0"/>
              <a:ea typeface="Calibri" panose="020F0502020204030204" pitchFamily="34" charset="0"/>
              <a:cs typeface="Times New Roman" panose="02020603050405020304" pitchFamily="18" charset="0"/>
            </a:endParaRPr>
          </a:p>
          <a:p>
            <a:pPr marL="0" indent="355600" algn="just">
              <a:spcAft>
                <a:spcPts val="0"/>
              </a:spcAft>
              <a:buNone/>
            </a:pPr>
            <a:r>
              <a:rPr lang="uk-UA" sz="1800" dirty="0">
                <a:latin typeface="Times New Roman" panose="02020603050405020304" pitchFamily="18" charset="0"/>
                <a:ea typeface="Calibri" panose="020F0502020204030204" pitchFamily="34" charset="0"/>
                <a:cs typeface="Times New Roman" panose="02020603050405020304" pitchFamily="18" charset="0"/>
              </a:rPr>
              <a:t>Третя обробка рослин проводилася із концентрацією настою вищою в 1,5 рази, порівняно із  зазначеною  у рецепті. </a:t>
            </a:r>
            <a:endParaRPr lang="ru-RU" sz="1800" dirty="0">
              <a:latin typeface="Calibri" panose="020F0502020204030204" pitchFamily="34" charset="0"/>
              <a:ea typeface="Calibri" panose="020F0502020204030204" pitchFamily="34" charset="0"/>
              <a:cs typeface="Times New Roman" panose="02020603050405020304" pitchFamily="18" charset="0"/>
            </a:endParaRPr>
          </a:p>
          <a:p>
            <a:pPr marL="0" indent="0" algn="just">
              <a:spcAft>
                <a:spcPts val="0"/>
              </a:spcAft>
              <a:buNone/>
            </a:pPr>
            <a:r>
              <a:rPr lang="uk-UA" sz="1800" dirty="0">
                <a:latin typeface="Times New Roman" panose="02020603050405020304" pitchFamily="18" charset="0"/>
                <a:ea typeface="Calibri" panose="020F0502020204030204" pitchFamily="34" charset="0"/>
                <a:cs typeface="Times New Roman" panose="02020603050405020304" pitchFamily="18" charset="0"/>
              </a:rPr>
              <a:t>Ми побачили, що настій лушпиння цибулі в такій концентрації є найефективнішим. Особини щитівок загинули (протягом 3 діб не з</a:t>
            </a:r>
            <a:r>
              <a:rPr lang="ru-RU" sz="1800" dirty="0">
                <a:latin typeface="Times New Roman" panose="02020603050405020304" pitchFamily="18" charset="0"/>
                <a:ea typeface="Calibri" panose="020F0502020204030204" pitchFamily="34" charset="0"/>
                <a:cs typeface="Times New Roman" panose="02020603050405020304" pitchFamily="18" charset="0"/>
              </a:rPr>
              <a:t>’</a:t>
            </a:r>
            <a:r>
              <a:rPr lang="uk-UA" sz="1800" dirty="0">
                <a:latin typeface="Times New Roman" panose="02020603050405020304" pitchFamily="18" charset="0"/>
                <a:ea typeface="Calibri" panose="020F0502020204030204" pitchFamily="34" charset="0"/>
                <a:cs typeface="Times New Roman" panose="02020603050405020304" pitchFamily="18" charset="0"/>
              </a:rPr>
              <a:t>явилося нових уражень). Вони, ніби «висохли». </a:t>
            </a:r>
            <a:endParaRPr lang="ru-RU" sz="1800" dirty="0">
              <a:latin typeface="Calibri" panose="020F0502020204030204" pitchFamily="34" charset="0"/>
              <a:ea typeface="Calibri" panose="020F0502020204030204" pitchFamily="34" charset="0"/>
              <a:cs typeface="Times New Roman" panose="02020603050405020304" pitchFamily="18" charset="0"/>
            </a:endParaRPr>
          </a:p>
          <a:p>
            <a:pPr marL="0" indent="355600" algn="just">
              <a:spcAft>
                <a:spcPts val="0"/>
              </a:spcAft>
              <a:buNone/>
            </a:pPr>
            <a:r>
              <a:rPr lang="uk-UA" sz="1800" dirty="0">
                <a:latin typeface="Times New Roman" panose="02020603050405020304" pitchFamily="18" charset="0"/>
                <a:ea typeface="Calibri" panose="020F0502020204030204" pitchFamily="34" charset="0"/>
                <a:cs typeface="Times New Roman" panose="02020603050405020304" pitchFamily="18" charset="0"/>
              </a:rPr>
              <a:t>Першу обробку рослин було проведено настоєм цибулі вдвічі менш концентрованим, тобто, ми взяли 0,5 чайної ложки подрібненої цибулі на 1 склянку води, приготували за рецептом. </a:t>
            </a:r>
            <a:endParaRPr lang="ru-RU" sz="1800" dirty="0">
              <a:latin typeface="Calibri" panose="020F0502020204030204" pitchFamily="34" charset="0"/>
              <a:ea typeface="Calibri" panose="020F0502020204030204" pitchFamily="34" charset="0"/>
              <a:cs typeface="Times New Roman" panose="02020603050405020304" pitchFamily="18" charset="0"/>
            </a:endParaRPr>
          </a:p>
          <a:p>
            <a:pPr marL="0" indent="0" algn="just">
              <a:spcAft>
                <a:spcPts val="0"/>
              </a:spcAft>
              <a:buNone/>
            </a:pPr>
            <a:r>
              <a:rPr lang="uk-UA" sz="1800" dirty="0">
                <a:latin typeface="Times New Roman" panose="02020603050405020304" pitchFamily="18" charset="0"/>
                <a:ea typeface="Calibri" panose="020F0502020204030204" pitchFamily="34" charset="0"/>
                <a:cs typeface="Times New Roman" panose="02020603050405020304" pitchFamily="18" charset="0"/>
              </a:rPr>
              <a:t>        </a:t>
            </a:r>
            <a:r>
              <a:rPr lang="ru-RU" sz="1800" dirty="0" smtClean="0">
                <a:latin typeface="Times New Roman" panose="02020603050405020304" pitchFamily="18" charset="0"/>
                <a:ea typeface="Calibri" panose="020F0502020204030204" pitchFamily="34" charset="0"/>
                <a:cs typeface="Times New Roman" panose="02020603050405020304" pitchFamily="18" charset="0"/>
              </a:rPr>
              <a:t>В</a:t>
            </a:r>
            <a:r>
              <a:rPr lang="uk-UA" sz="1800" dirty="0" err="1" smtClean="0">
                <a:latin typeface="Times New Roman" panose="02020603050405020304" pitchFamily="18" charset="0"/>
                <a:ea typeface="Calibri" panose="020F0502020204030204" pitchFamily="34" charset="0"/>
                <a:cs typeface="Times New Roman" panose="02020603050405020304" pitchFamily="18" charset="0"/>
              </a:rPr>
              <a:t>иявилося</a:t>
            </a:r>
            <a:r>
              <a:rPr lang="uk-UA" sz="1800" dirty="0">
                <a:latin typeface="Times New Roman" panose="02020603050405020304" pitchFamily="18" charset="0"/>
                <a:ea typeface="Calibri" panose="020F0502020204030204" pitchFamily="34" charset="0"/>
                <a:cs typeface="Times New Roman" panose="02020603050405020304" pitchFamily="18" charset="0"/>
              </a:rPr>
              <a:t>, що настій цибулі в такій концентрації є малоефективним. Особини щитівок не загинули, але зменшилася кількість цукристих виділень. Після цього ми вирішили збільшити концентрацію настою.  </a:t>
            </a:r>
            <a:endParaRPr lang="ru-RU" sz="1800" dirty="0">
              <a:latin typeface="Calibri" panose="020F0502020204030204" pitchFamily="34" charset="0"/>
              <a:ea typeface="Calibri" panose="020F0502020204030204" pitchFamily="34" charset="0"/>
              <a:cs typeface="Times New Roman" panose="02020603050405020304" pitchFamily="18" charset="0"/>
            </a:endParaRPr>
          </a:p>
          <a:p>
            <a:pPr marL="0" indent="0" algn="just">
              <a:spcAft>
                <a:spcPts val="0"/>
              </a:spcAft>
              <a:buNone/>
            </a:pPr>
            <a:r>
              <a:rPr lang="uk-UA" sz="1800" dirty="0">
                <a:latin typeface="Times New Roman" panose="02020603050405020304" pitchFamily="18" charset="0"/>
                <a:ea typeface="Calibri" panose="020F0502020204030204" pitchFamily="34" charset="0"/>
                <a:cs typeface="Times New Roman" panose="02020603050405020304" pitchFamily="18" charset="0"/>
              </a:rPr>
              <a:t>        Друга обробка рослин проводилася із концентрацією настою зазначеною  у рецепті. </a:t>
            </a:r>
            <a:endParaRPr lang="ru-RU" sz="1800" dirty="0">
              <a:latin typeface="Calibri" panose="020F0502020204030204" pitchFamily="34" charset="0"/>
              <a:ea typeface="Calibri" panose="020F0502020204030204" pitchFamily="34" charset="0"/>
              <a:cs typeface="Times New Roman" panose="02020603050405020304" pitchFamily="18" charset="0"/>
            </a:endParaRPr>
          </a:p>
          <a:p>
            <a:pPr marL="0" indent="0" algn="just">
              <a:spcAft>
                <a:spcPts val="0"/>
              </a:spcAft>
              <a:buNone/>
            </a:pPr>
            <a:r>
              <a:rPr lang="uk-UA" sz="1800" dirty="0">
                <a:latin typeface="Times New Roman" panose="02020603050405020304" pitchFamily="18" charset="0"/>
                <a:ea typeface="Calibri" panose="020F0502020204030204" pitchFamily="34" charset="0"/>
                <a:cs typeface="Times New Roman" panose="02020603050405020304" pitchFamily="18" charset="0"/>
              </a:rPr>
              <a:t>Виявилося, що </a:t>
            </a:r>
            <a:r>
              <a:rPr lang="ru-RU" sz="1800" dirty="0" err="1">
                <a:latin typeface="Times New Roman" panose="02020603050405020304" pitchFamily="18" charset="0"/>
                <a:ea typeface="Calibri" panose="020F0502020204030204" pitchFamily="34" charset="0"/>
                <a:cs typeface="Times New Roman" panose="02020603050405020304" pitchFamily="18" charset="0"/>
              </a:rPr>
              <a:t>даний</a:t>
            </a:r>
            <a:r>
              <a:rPr lang="ru-RU" sz="1800" dirty="0">
                <a:latin typeface="Times New Roman" panose="02020603050405020304" pitchFamily="18" charset="0"/>
                <a:ea typeface="Calibri" panose="020F0502020204030204" pitchFamily="34" charset="0"/>
                <a:cs typeface="Times New Roman" panose="02020603050405020304" pitchFamily="18" charset="0"/>
              </a:rPr>
              <a:t> </a:t>
            </a:r>
            <a:r>
              <a:rPr lang="uk-UA" sz="1800" dirty="0">
                <a:latin typeface="Times New Roman" panose="02020603050405020304" pitchFamily="18" charset="0"/>
                <a:ea typeface="Calibri" panose="020F0502020204030204" pitchFamily="34" charset="0"/>
                <a:cs typeface="Times New Roman" panose="02020603050405020304" pitchFamily="18" charset="0"/>
              </a:rPr>
              <a:t>настій є найефективнішим. Особини щитівок загинули (протягом 3 діб не з’явилося нових уражень). Вони, ніби «висохли» і злущилися із листків (відпали). </a:t>
            </a:r>
            <a:endParaRPr lang="ru-RU" sz="1800" dirty="0">
              <a:latin typeface="Calibri" panose="020F0502020204030204" pitchFamily="34" charset="0"/>
              <a:ea typeface="Calibri" panose="020F0502020204030204" pitchFamily="34" charset="0"/>
              <a:cs typeface="Times New Roman" panose="02020603050405020304" pitchFamily="18" charset="0"/>
            </a:endParaRPr>
          </a:p>
          <a:p>
            <a:pPr marL="0" indent="0" algn="just">
              <a:spcAft>
                <a:spcPts val="0"/>
              </a:spcAft>
              <a:buNone/>
            </a:pPr>
            <a:endParaRPr lang="ru-RU" sz="1600" dirty="0"/>
          </a:p>
        </p:txBody>
      </p:sp>
    </p:spTree>
    <p:extLst>
      <p:ext uri="{BB962C8B-B14F-4D97-AF65-F5344CB8AC3E}">
        <p14:creationId xmlns:p14="http://schemas.microsoft.com/office/powerpoint/2010/main" val="2382473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3201" y="279401"/>
            <a:ext cx="11802532" cy="6417732"/>
          </a:xfrm>
        </p:spPr>
        <p:txBody>
          <a:bodyPr/>
          <a:lstStyle/>
          <a:p>
            <a:pPr marL="0" indent="355600" algn="just">
              <a:spcAft>
                <a:spcPts val="0"/>
              </a:spcAft>
              <a:buNone/>
            </a:pPr>
            <a:r>
              <a:rPr lang="uk-UA" sz="1800" dirty="0">
                <a:latin typeface="Times New Roman" panose="02020603050405020304" pitchFamily="18" charset="0"/>
                <a:ea typeface="Calibri" panose="020F0502020204030204" pitchFamily="34" charset="0"/>
                <a:cs typeface="Times New Roman" panose="02020603050405020304" pitchFamily="18" charset="0"/>
              </a:rPr>
              <a:t>Першу обробку рослин було проведено настоєм відходів тютюну вдвічі менш концентрованим, тобто, ми взяли 20г. відходів тютюну на 1л. води, приготували за рецептом. </a:t>
            </a:r>
            <a:endParaRPr lang="ru-RU" sz="1800" dirty="0">
              <a:latin typeface="Calibri" panose="020F0502020204030204" pitchFamily="34" charset="0"/>
              <a:ea typeface="Calibri" panose="020F0502020204030204" pitchFamily="34" charset="0"/>
              <a:cs typeface="Times New Roman" panose="02020603050405020304" pitchFamily="18" charset="0"/>
            </a:endParaRPr>
          </a:p>
          <a:p>
            <a:pPr marL="0" indent="0" algn="just">
              <a:spcAft>
                <a:spcPts val="0"/>
              </a:spcAft>
              <a:buNone/>
            </a:pPr>
            <a:r>
              <a:rPr lang="ru-RU" sz="1800" dirty="0">
                <a:latin typeface="Times New Roman" panose="02020603050405020304" pitchFamily="18" charset="0"/>
                <a:ea typeface="Calibri" panose="020F0502020204030204" pitchFamily="34" charset="0"/>
                <a:cs typeface="Times New Roman" panose="02020603050405020304" pitchFamily="18" charset="0"/>
              </a:rPr>
              <a:t>В</a:t>
            </a:r>
            <a:r>
              <a:rPr lang="uk-UA" sz="1800" dirty="0" err="1">
                <a:latin typeface="Times New Roman" panose="02020603050405020304" pitchFamily="18" charset="0"/>
                <a:ea typeface="Calibri" panose="020F0502020204030204" pitchFamily="34" charset="0"/>
                <a:cs typeface="Times New Roman" panose="02020603050405020304" pitchFamily="18" charset="0"/>
              </a:rPr>
              <a:t>иявилося</a:t>
            </a:r>
            <a:r>
              <a:rPr lang="uk-UA" sz="1800" dirty="0">
                <a:latin typeface="Times New Roman" panose="02020603050405020304" pitchFamily="18" charset="0"/>
                <a:ea typeface="Calibri" panose="020F0502020204030204" pitchFamily="34" charset="0"/>
                <a:cs typeface="Times New Roman" panose="02020603050405020304" pitchFamily="18" charset="0"/>
              </a:rPr>
              <a:t>, що настій </a:t>
            </a:r>
            <a:r>
              <a:rPr lang="ru-RU" sz="1800" dirty="0">
                <a:latin typeface="Times New Roman" panose="02020603050405020304" pitchFamily="18" charset="0"/>
                <a:ea typeface="Calibri" panose="020F0502020204030204" pitchFamily="34" charset="0"/>
                <a:cs typeface="Times New Roman" panose="02020603050405020304" pitchFamily="18" charset="0"/>
              </a:rPr>
              <a:t>- </a:t>
            </a:r>
            <a:r>
              <a:rPr lang="uk-UA" sz="1800" dirty="0" err="1">
                <a:latin typeface="Times New Roman" panose="02020603050405020304" pitchFamily="18" charset="0"/>
                <a:ea typeface="Calibri" panose="020F0502020204030204" pitchFamily="34" charset="0"/>
                <a:cs typeface="Times New Roman" panose="02020603050405020304" pitchFamily="18" charset="0"/>
              </a:rPr>
              <a:t>неефективни</a:t>
            </a:r>
            <a:r>
              <a:rPr lang="ru-RU" sz="1800" dirty="0">
                <a:latin typeface="Times New Roman" panose="02020603050405020304" pitchFamily="18" charset="0"/>
                <a:ea typeface="Calibri" panose="020F0502020204030204" pitchFamily="34" charset="0"/>
                <a:cs typeface="Times New Roman" panose="02020603050405020304" pitchFamily="18" charset="0"/>
              </a:rPr>
              <a:t>й</a:t>
            </a:r>
            <a:r>
              <a:rPr lang="uk-UA" sz="1800" dirty="0">
                <a:latin typeface="Times New Roman" panose="02020603050405020304" pitchFamily="18" charset="0"/>
                <a:ea typeface="Calibri" panose="020F0502020204030204" pitchFamily="34" charset="0"/>
                <a:cs typeface="Times New Roman" panose="02020603050405020304" pitchFamily="18" charset="0"/>
              </a:rPr>
              <a:t>. Особини щитівок не загинули, не зменшилася кількість цукристих виділень, не знизилась швидкість ураження рослин. Після цього ми вирішили збільшити концентрацію настою.  </a:t>
            </a:r>
            <a:endParaRPr lang="ru-RU" sz="1800" dirty="0">
              <a:latin typeface="Calibri" panose="020F0502020204030204" pitchFamily="34" charset="0"/>
              <a:ea typeface="Calibri" panose="020F0502020204030204" pitchFamily="34" charset="0"/>
              <a:cs typeface="Times New Roman" panose="02020603050405020304" pitchFamily="18" charset="0"/>
            </a:endParaRPr>
          </a:p>
          <a:p>
            <a:pPr marL="0" indent="0" algn="just">
              <a:spcAft>
                <a:spcPts val="0"/>
              </a:spcAft>
              <a:buNone/>
            </a:pPr>
            <a:r>
              <a:rPr lang="uk-UA" sz="1800" dirty="0">
                <a:latin typeface="Times New Roman" panose="02020603050405020304" pitchFamily="18" charset="0"/>
                <a:ea typeface="Calibri" panose="020F0502020204030204" pitchFamily="34" charset="0"/>
                <a:cs typeface="Times New Roman" panose="02020603050405020304" pitchFamily="18" charset="0"/>
              </a:rPr>
              <a:t>         Друга обробка рослин проводилася із концентрацією настою зазначеною  у рецепті.        </a:t>
            </a:r>
            <a:r>
              <a:rPr lang="ru-RU" sz="1800" dirty="0" err="1">
                <a:latin typeface="Times New Roman" panose="02020603050405020304" pitchFamily="18" charset="0"/>
                <a:ea typeface="Calibri" panose="020F0502020204030204" pitchFamily="34" charset="0"/>
                <a:cs typeface="Times New Roman" panose="02020603050405020304" pitchFamily="18" charset="0"/>
              </a:rPr>
              <a:t>Настій</a:t>
            </a:r>
            <a:r>
              <a:rPr lang="ru-RU" sz="1800" dirty="0">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latin typeface="Times New Roman" panose="02020603050405020304" pitchFamily="18" charset="0"/>
                <a:ea typeface="Calibri" panose="020F0502020204030204" pitchFamily="34" charset="0"/>
                <a:cs typeface="Times New Roman" panose="02020603050405020304" pitchFamily="18" charset="0"/>
              </a:rPr>
              <a:t>був</a:t>
            </a:r>
            <a:r>
              <a:rPr lang="ru-RU" sz="1800" dirty="0">
                <a:latin typeface="Times New Roman" panose="02020603050405020304" pitchFamily="18" charset="0"/>
                <a:ea typeface="Calibri" panose="020F0502020204030204" pitchFamily="34" charset="0"/>
                <a:cs typeface="Times New Roman" panose="02020603050405020304" pitchFamily="18" charset="0"/>
              </a:rPr>
              <a:t> </a:t>
            </a:r>
            <a:r>
              <a:rPr lang="uk-UA" sz="1800" dirty="0">
                <a:latin typeface="Times New Roman" panose="02020603050405020304" pitchFamily="18" charset="0"/>
                <a:ea typeface="Calibri" panose="020F0502020204030204" pitchFamily="34" charset="0"/>
                <a:cs typeface="Times New Roman" panose="02020603050405020304" pitchFamily="18" charset="0"/>
              </a:rPr>
              <a:t>малоефективним. Особини щитівок не загинули, але зменшилася кількість цукристих виділень. Знизилася швидкість їх розмноження. Після цього ми вирішили збільшити концентрацію настою.  </a:t>
            </a:r>
            <a:endParaRPr lang="ru-RU" sz="1800" dirty="0">
              <a:latin typeface="Calibri" panose="020F0502020204030204" pitchFamily="34" charset="0"/>
              <a:ea typeface="Calibri" panose="020F0502020204030204" pitchFamily="34" charset="0"/>
              <a:cs typeface="Times New Roman" panose="02020603050405020304" pitchFamily="18" charset="0"/>
            </a:endParaRPr>
          </a:p>
          <a:p>
            <a:pPr marL="0" indent="0" algn="just">
              <a:spcAft>
                <a:spcPts val="0"/>
              </a:spcAft>
              <a:buNone/>
            </a:pPr>
            <a:r>
              <a:rPr lang="uk-UA" sz="1800" dirty="0">
                <a:latin typeface="Times New Roman" panose="02020603050405020304" pitchFamily="18" charset="0"/>
                <a:ea typeface="Calibri" panose="020F0502020204030204" pitchFamily="34" charset="0"/>
                <a:cs typeface="Times New Roman" panose="02020603050405020304" pitchFamily="18" charset="0"/>
              </a:rPr>
              <a:t>         Третя обробка рослин проводилася із концентрацією настою вищою в 1,5 рази, порівняно із  зазначеною  у рецепті. В результаті обробки виявилося, що настій в такій концентрації є</a:t>
            </a:r>
            <a:r>
              <a:rPr lang="ru-RU" sz="1800" dirty="0">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latin typeface="Times New Roman" panose="02020603050405020304" pitchFamily="18" charset="0"/>
                <a:ea typeface="Calibri" panose="020F0502020204030204" pitchFamily="34" charset="0"/>
                <a:cs typeface="Times New Roman" panose="02020603050405020304" pitchFamily="18" charset="0"/>
              </a:rPr>
              <a:t>більш</a:t>
            </a:r>
            <a:r>
              <a:rPr lang="ru-RU" sz="1800" dirty="0">
                <a:latin typeface="Times New Roman" panose="02020603050405020304" pitchFamily="18" charset="0"/>
                <a:ea typeface="Calibri" panose="020F0502020204030204" pitchFamily="34" charset="0"/>
                <a:cs typeface="Times New Roman" panose="02020603050405020304" pitchFamily="18" charset="0"/>
              </a:rPr>
              <a:t> </a:t>
            </a:r>
            <a:r>
              <a:rPr lang="uk-UA" sz="1800" dirty="0">
                <a:latin typeface="Times New Roman" panose="02020603050405020304" pitchFamily="18" charset="0"/>
                <a:ea typeface="Calibri" panose="020F0502020204030204" pitchFamily="34" charset="0"/>
                <a:cs typeface="Times New Roman" panose="02020603050405020304" pitchFamily="18" charset="0"/>
              </a:rPr>
              <a:t>ефективним. Особини щитівок не всі загинули, зменшилася кількість цукристих виділень. Проте, подальше збільшення концентрації розчину було неможливим через небезпеку загибелі рослини, адже на листках рослини після третьої обробки настоєм із концентрацією у 1,5 рази більшою за норму  на листках з’явилися хімічні опіки, а паразити так і не загинули. </a:t>
            </a:r>
            <a:endParaRPr lang="ru-RU" sz="1800" dirty="0">
              <a:latin typeface="Calibri" panose="020F0502020204030204" pitchFamily="34" charset="0"/>
              <a:ea typeface="Calibri" panose="020F0502020204030204" pitchFamily="34" charset="0"/>
              <a:cs typeface="Times New Roman" panose="02020603050405020304" pitchFamily="18" charset="0"/>
            </a:endParaRPr>
          </a:p>
          <a:p>
            <a:pPr marL="0" indent="355600" algn="just">
              <a:spcAft>
                <a:spcPts val="0"/>
              </a:spcAft>
              <a:buNone/>
            </a:pPr>
            <a:r>
              <a:rPr lang="uk-UA" sz="1800" dirty="0">
                <a:latin typeface="Times New Roman" panose="02020603050405020304" pitchFamily="18" charset="0"/>
                <a:ea typeface="Times New Roman" panose="02020603050405020304" pitchFamily="18" charset="0"/>
                <a:cs typeface="Times New Roman" panose="02020603050405020304" pitchFamily="18" charset="0"/>
              </a:rPr>
              <a:t>Ми провели 1 обробку рослин, уражених щитівкою біологічним препаратом </a:t>
            </a:r>
            <a:r>
              <a:rPr lang="uk-UA" sz="1800" b="1" i="1" dirty="0" smtClean="0">
                <a:latin typeface="Times New Roman" panose="02020603050405020304" pitchFamily="18" charset="0"/>
                <a:ea typeface="Calibri" panose="020F0502020204030204" pitchFamily="34" charset="0"/>
              </a:rPr>
              <a:t>«</a:t>
            </a:r>
            <a:r>
              <a:rPr lang="uk-UA" sz="1800" dirty="0" err="1">
                <a:latin typeface="Times New Roman" panose="02020603050405020304" pitchFamily="18" charset="0"/>
                <a:ea typeface="Times New Roman" panose="02020603050405020304" pitchFamily="18" charset="0"/>
              </a:rPr>
              <a:t>Бітоксибацилін</a:t>
            </a:r>
            <a:r>
              <a:rPr lang="uk-UA" sz="1800" dirty="0">
                <a:latin typeface="Times New Roman" panose="02020603050405020304" pitchFamily="18" charset="0"/>
                <a:ea typeface="Times New Roman" panose="02020603050405020304" pitchFamily="18" charset="0"/>
              </a:rPr>
              <a:t>-БТУ</a:t>
            </a:r>
            <a:r>
              <a:rPr lang="uk-UA" sz="1800" dirty="0" smtClean="0">
                <a:latin typeface="Times New Roman" panose="02020603050405020304" pitchFamily="18" charset="0"/>
                <a:ea typeface="Calibri" panose="020F0502020204030204" pitchFamily="34" charset="0"/>
              </a:rPr>
              <a:t>» </a:t>
            </a:r>
            <a:r>
              <a:rPr lang="uk-UA" sz="1800" dirty="0" smtClean="0">
                <a:latin typeface="Times New Roman" panose="02020603050405020304" pitchFamily="18" charset="0"/>
                <a:ea typeface="Times New Roman" panose="02020603050405020304" pitchFamily="18" charset="0"/>
                <a:cs typeface="Times New Roman" panose="02020603050405020304" pitchFamily="18" charset="0"/>
              </a:rPr>
              <a:t>при </a:t>
            </a:r>
            <a:r>
              <a:rPr lang="uk-UA" sz="1800" dirty="0">
                <a:latin typeface="Times New Roman" panose="02020603050405020304" pitchFamily="18" charset="0"/>
                <a:ea typeface="Times New Roman" panose="02020603050405020304" pitchFamily="18" charset="0"/>
                <a:cs typeface="Times New Roman" panose="02020603050405020304" pitchFamily="18" charset="0"/>
              </a:rPr>
              <a:t>температурі повітря 19º С. В результаті, усі особини щитівки загинули протягом 2 діб. Ефективність препарату висока.</a:t>
            </a:r>
            <a:endParaRPr lang="ru-RU" sz="1800" dirty="0">
              <a:latin typeface="Calibri" panose="020F0502020204030204" pitchFamily="34" charset="0"/>
              <a:ea typeface="Calibri" panose="020F0502020204030204" pitchFamily="34" charset="0"/>
              <a:cs typeface="Times New Roman" panose="02020603050405020304" pitchFamily="18" charset="0"/>
            </a:endParaRPr>
          </a:p>
          <a:p>
            <a:pPr marL="0" indent="355600" algn="just">
              <a:spcAft>
                <a:spcPts val="0"/>
              </a:spcAft>
              <a:buNone/>
            </a:pPr>
            <a:r>
              <a:rPr lang="uk-UA" sz="1800" dirty="0">
                <a:latin typeface="Times New Roman" panose="02020603050405020304" pitchFamily="18" charset="0"/>
                <a:ea typeface="Calibri" panose="020F0502020204030204" pitchFamily="34" charset="0"/>
                <a:cs typeface="Times New Roman" panose="02020603050405020304" pitchFamily="18" charset="0"/>
              </a:rPr>
              <a:t>Контрольна обробка уражених рослин проводилася препаратом «</a:t>
            </a:r>
            <a:r>
              <a:rPr lang="uk-UA" sz="1800" dirty="0" err="1">
                <a:latin typeface="Times New Roman" panose="02020603050405020304" pitchFamily="18" charset="0"/>
                <a:ea typeface="Calibri" panose="020F0502020204030204" pitchFamily="34" charset="0"/>
                <a:cs typeface="Times New Roman" panose="02020603050405020304" pitchFamily="18" charset="0"/>
              </a:rPr>
              <a:t>Актелік</a:t>
            </a:r>
            <a:r>
              <a:rPr lang="uk-UA" sz="1800" dirty="0">
                <a:latin typeface="Times New Roman" panose="02020603050405020304" pitchFamily="18" charset="0"/>
                <a:ea typeface="Calibri" panose="020F0502020204030204" pitchFamily="34" charset="0"/>
                <a:cs typeface="Times New Roman" panose="02020603050405020304" pitchFamily="18" charset="0"/>
              </a:rPr>
              <a:t>» 1 раз дев’ятого червня. В результаті обробки, усі щитівки на рослині загинули протягом 5 годин, тобто ми побачили, що ефективність даного препарату є дуже високою, а також що щитівка не була імунізована хімічними і біологічними  препаратами та препаратами природного походження. </a:t>
            </a:r>
            <a:endParaRPr lang="ru-RU" sz="1800" dirty="0">
              <a:latin typeface="Calibri" panose="020F0502020204030204" pitchFamily="34" charset="0"/>
              <a:ea typeface="Calibri" panose="020F0502020204030204" pitchFamily="34" charset="0"/>
              <a:cs typeface="Times New Roman" panose="02020603050405020304" pitchFamily="18" charset="0"/>
            </a:endParaRPr>
          </a:p>
          <a:p>
            <a:pPr marL="0" indent="355600" algn="just">
              <a:spcAft>
                <a:spcPts val="0"/>
              </a:spcAft>
              <a:buNone/>
            </a:pPr>
            <a:r>
              <a:rPr lang="uk-UA" sz="1800" dirty="0">
                <a:latin typeface="Times New Roman" panose="02020603050405020304" pitchFamily="18" charset="0"/>
                <a:ea typeface="Calibri" panose="020F0502020204030204" pitchFamily="34" charset="0"/>
                <a:cs typeface="Times New Roman" panose="02020603050405020304" pitchFamily="18" charset="0"/>
              </a:rPr>
              <a:t>За результатами дослідження було розроблено рекомендації щодо застосування деяких народних методів та біологічних препаратів для боротьби із щитівкою на кімнатних рослинах.</a:t>
            </a:r>
            <a:endParaRPr lang="ru-RU" sz="18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ru-RU" dirty="0"/>
          </a:p>
        </p:txBody>
      </p:sp>
    </p:spTree>
    <p:extLst>
      <p:ext uri="{BB962C8B-B14F-4D97-AF65-F5344CB8AC3E}">
        <p14:creationId xmlns:p14="http://schemas.microsoft.com/office/powerpoint/2010/main" val="4071240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7800" y="220133"/>
            <a:ext cx="11861800" cy="6417734"/>
          </a:xfrm>
        </p:spPr>
        <p:txBody>
          <a:bodyPr/>
          <a:lstStyle/>
          <a:p>
            <a:pPr marL="0" indent="355600" algn="ctr">
              <a:buNone/>
            </a:pPr>
            <a:r>
              <a:rPr lang="uk-UA" sz="1800" dirty="0">
                <a:latin typeface="Times New Roman" panose="02020603050405020304" pitchFamily="18" charset="0"/>
                <a:ea typeface="Calibri" panose="020F0502020204030204" pitchFamily="34" charset="0"/>
                <a:cs typeface="Times New Roman" panose="02020603050405020304" pitchFamily="18" charset="0"/>
              </a:rPr>
              <a:t> </a:t>
            </a:r>
            <a:r>
              <a:rPr lang="uk-UA" sz="2400" b="1" dirty="0" smtClean="0">
                <a:latin typeface="Times New Roman" panose="02020603050405020304" pitchFamily="18" charset="0"/>
                <a:ea typeface="Calibri" panose="020F0502020204030204" pitchFamily="34" charset="0"/>
                <a:cs typeface="Times New Roman" panose="02020603050405020304" pitchFamily="18" charset="0"/>
              </a:rPr>
              <a:t>Р</a:t>
            </a:r>
            <a:r>
              <a:rPr lang="uk-UA" sz="2400" b="1"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екомендації </a:t>
            </a:r>
            <a:r>
              <a:rPr lang="uk-UA" sz="24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щодо застосування деяких народних методів та біологічних препаратів для боротьби із щитівкою на кімнатних </a:t>
            </a:r>
            <a:r>
              <a:rPr lang="uk-UA" sz="2400" b="1"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рослинах:</a:t>
            </a:r>
          </a:p>
          <a:p>
            <a:pPr marL="0" indent="355600" algn="ctr">
              <a:buNone/>
            </a:pPr>
            <a:endParaRPr lang="uk-UA" sz="2400" b="1"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0" indent="355600" algn="just">
              <a:buNone/>
            </a:pPr>
            <a:r>
              <a:rPr lang="uk-UA" sz="18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uk-UA" sz="1800" dirty="0" smtClean="0">
                <a:latin typeface="Times New Roman" panose="02020603050405020304" pitchFamily="18" charset="0"/>
                <a:ea typeface="Calibri" panose="020F0502020204030204" pitchFamily="34" charset="0"/>
                <a:cs typeface="Times New Roman" panose="02020603050405020304" pitchFamily="18" charset="0"/>
              </a:rPr>
              <a:t>У </a:t>
            </a:r>
            <a:r>
              <a:rPr lang="uk-UA" sz="1800" dirty="0">
                <a:latin typeface="Times New Roman" panose="02020603050405020304" pitchFamily="18" charset="0"/>
                <a:ea typeface="Calibri" panose="020F0502020204030204" pitchFamily="34" charset="0"/>
                <a:cs typeface="Times New Roman" panose="02020603050405020304" pitchFamily="18" charset="0"/>
              </a:rPr>
              <a:t>результаті проведених досліджень  ми побачили, що застосування настоїв подрібненої цибулі та сухого її лушпиння є досить ефективним у боротьбі із щитівкою, але із більшою концентрацією у 1,5 рози, ніж зазначено у рецепті. Тому, ми рекомендуємо використовувати дані настої саме такої концентрації. Настій тютюну виявився малоефективним, а при високій концентрації ще й небезпечним для самої рослини. Вважаємо, що рекомендувати його використання при інтенсивних інвазіях є недоцільним. </a:t>
            </a:r>
            <a:r>
              <a:rPr lang="uk-UA" sz="1800" dirty="0" smtClean="0">
                <a:latin typeface="Times New Roman" panose="02020603050405020304" pitchFamily="18" charset="0"/>
                <a:ea typeface="Calibri" panose="020F0502020204030204" pitchFamily="34" charset="0"/>
                <a:cs typeface="Times New Roman" panose="02020603050405020304" pitchFamily="18" charset="0"/>
              </a:rPr>
              <a:t>Також, </a:t>
            </a:r>
            <a:r>
              <a:rPr lang="uk-UA" sz="1800" dirty="0">
                <a:latin typeface="Times New Roman" panose="02020603050405020304" pitchFamily="18" charset="0"/>
                <a:ea typeface="Calibri" panose="020F0502020204030204" pitchFamily="34" charset="0"/>
                <a:cs typeface="Times New Roman" panose="02020603050405020304" pitchFamily="18" charset="0"/>
              </a:rPr>
              <a:t>виявилися високоефективними </a:t>
            </a:r>
            <a:r>
              <a:rPr lang="uk-UA" sz="1800" dirty="0" smtClean="0">
                <a:latin typeface="Times New Roman" panose="02020603050405020304" pitchFamily="18" charset="0"/>
                <a:ea typeface="Calibri" panose="020F0502020204030204" pitchFamily="34" charset="0"/>
                <a:cs typeface="Times New Roman" panose="02020603050405020304" pitchFamily="18" charset="0"/>
              </a:rPr>
              <a:t>біологічний </a:t>
            </a:r>
            <a:r>
              <a:rPr lang="uk-UA" sz="1800" dirty="0">
                <a:latin typeface="Times New Roman" panose="02020603050405020304" pitchFamily="18" charset="0"/>
                <a:ea typeface="Calibri" panose="020F0502020204030204" pitchFamily="34" charset="0"/>
                <a:cs typeface="Times New Roman" panose="02020603050405020304" pitchFamily="18" charset="0"/>
              </a:rPr>
              <a:t>препарат </a:t>
            </a:r>
            <a:r>
              <a:rPr lang="uk-UA" sz="1800" b="1" i="1" dirty="0" smtClean="0">
                <a:latin typeface="Times New Roman" panose="02020603050405020304" pitchFamily="18" charset="0"/>
                <a:ea typeface="Calibri" panose="020F0502020204030204" pitchFamily="34" charset="0"/>
              </a:rPr>
              <a:t>«</a:t>
            </a:r>
            <a:r>
              <a:rPr lang="uk-UA" sz="1800" dirty="0" err="1">
                <a:latin typeface="Times New Roman" panose="02020603050405020304" pitchFamily="18" charset="0"/>
                <a:ea typeface="Times New Roman" panose="02020603050405020304" pitchFamily="18" charset="0"/>
              </a:rPr>
              <a:t>Бітоксибацилін</a:t>
            </a:r>
            <a:r>
              <a:rPr lang="uk-UA" sz="1800" dirty="0">
                <a:latin typeface="Times New Roman" panose="02020603050405020304" pitchFamily="18" charset="0"/>
                <a:ea typeface="Times New Roman" panose="02020603050405020304" pitchFamily="18" charset="0"/>
              </a:rPr>
              <a:t>-БТУ</a:t>
            </a:r>
            <a:r>
              <a:rPr lang="uk-UA" sz="1800" dirty="0" smtClean="0">
                <a:latin typeface="Times New Roman" panose="02020603050405020304" pitchFamily="18" charset="0"/>
                <a:ea typeface="Calibri" panose="020F0502020204030204" pitchFamily="34" charset="0"/>
              </a:rPr>
              <a:t>», </a:t>
            </a:r>
            <a:r>
              <a:rPr lang="uk-UA" sz="1800" dirty="0" smtClean="0">
                <a:latin typeface="Times New Roman" panose="02020603050405020304" pitchFamily="18" charset="0"/>
                <a:ea typeface="Calibri" panose="020F0502020204030204" pitchFamily="34" charset="0"/>
                <a:cs typeface="Times New Roman" panose="02020603050405020304" pitchFamily="18" charset="0"/>
              </a:rPr>
              <a:t>хімічний </a:t>
            </a:r>
            <a:r>
              <a:rPr lang="uk-UA" sz="1800" dirty="0">
                <a:latin typeface="Times New Roman" panose="02020603050405020304" pitchFamily="18" charset="0"/>
                <a:ea typeface="Calibri" panose="020F0502020204030204" pitchFamily="34" charset="0"/>
                <a:cs typeface="Times New Roman" panose="02020603050405020304" pitchFamily="18" charset="0"/>
              </a:rPr>
              <a:t>препарат «</a:t>
            </a:r>
            <a:r>
              <a:rPr lang="uk-UA" sz="1800" dirty="0" err="1">
                <a:latin typeface="Times New Roman" panose="02020603050405020304" pitchFamily="18" charset="0"/>
                <a:ea typeface="Calibri" panose="020F0502020204030204" pitchFamily="34" charset="0"/>
                <a:cs typeface="Times New Roman" panose="02020603050405020304" pitchFamily="18" charset="0"/>
              </a:rPr>
              <a:t>Актелік</a:t>
            </a:r>
            <a:r>
              <a:rPr lang="uk-UA" sz="1800" dirty="0">
                <a:latin typeface="Times New Roman" panose="02020603050405020304" pitchFamily="18" charset="0"/>
                <a:ea typeface="Calibri" panose="020F0502020204030204" pitchFamily="34" charset="0"/>
                <a:cs typeface="Times New Roman" panose="02020603050405020304" pitchFamily="18" charset="0"/>
              </a:rPr>
              <a:t>». </a:t>
            </a:r>
            <a:r>
              <a:rPr lang="uk-UA" sz="1800" dirty="0" smtClean="0">
                <a:latin typeface="Times New Roman" panose="02020603050405020304" pitchFamily="18" charset="0"/>
                <a:ea typeface="Calibri" panose="020F0502020204030204" pitchFamily="34" charset="0"/>
                <a:cs typeface="Times New Roman" panose="02020603050405020304" pitchFamily="18" charset="0"/>
              </a:rPr>
              <a:t>Тому, </a:t>
            </a:r>
            <a:r>
              <a:rPr lang="uk-UA" sz="1800" dirty="0">
                <a:latin typeface="Times New Roman" panose="02020603050405020304" pitchFamily="18" charset="0"/>
                <a:ea typeface="Calibri" panose="020F0502020204030204" pitchFamily="34" charset="0"/>
                <a:cs typeface="Times New Roman" panose="02020603050405020304" pitchFamily="18" charset="0"/>
              </a:rPr>
              <a:t>ми також пропонуємо використовувати </a:t>
            </a:r>
            <a:r>
              <a:rPr lang="uk-UA" sz="1800" dirty="0" err="1">
                <a:latin typeface="Times New Roman" panose="02020603050405020304" pitchFamily="18" charset="0"/>
                <a:ea typeface="Calibri" panose="020F0502020204030204" pitchFamily="34" charset="0"/>
              </a:rPr>
              <a:t>біологчний</a:t>
            </a:r>
            <a:r>
              <a:rPr lang="uk-UA" sz="1800" dirty="0">
                <a:latin typeface="Times New Roman" panose="02020603050405020304" pitchFamily="18" charset="0"/>
                <a:ea typeface="Calibri" panose="020F0502020204030204" pitchFamily="34" charset="0"/>
              </a:rPr>
              <a:t> препарат </a:t>
            </a:r>
            <a:r>
              <a:rPr lang="uk-UA" sz="1800" b="1" i="1" dirty="0">
                <a:latin typeface="Times New Roman" panose="02020603050405020304" pitchFamily="18" charset="0"/>
                <a:ea typeface="Calibri" panose="020F0502020204030204" pitchFamily="34" charset="0"/>
              </a:rPr>
              <a:t>«</a:t>
            </a:r>
            <a:r>
              <a:rPr lang="uk-UA" sz="1800" dirty="0" err="1">
                <a:latin typeface="Times New Roman" panose="02020603050405020304" pitchFamily="18" charset="0"/>
                <a:ea typeface="Times New Roman" panose="02020603050405020304" pitchFamily="18" charset="0"/>
              </a:rPr>
              <a:t>Бітоксибацилін</a:t>
            </a:r>
            <a:r>
              <a:rPr lang="uk-UA" sz="1800" dirty="0">
                <a:latin typeface="Times New Roman" panose="02020603050405020304" pitchFamily="18" charset="0"/>
                <a:ea typeface="Times New Roman" panose="02020603050405020304" pitchFamily="18" charset="0"/>
              </a:rPr>
              <a:t>-БТУ</a:t>
            </a:r>
            <a:r>
              <a:rPr lang="uk-UA" sz="1800" dirty="0" smtClean="0">
                <a:latin typeface="Times New Roman" panose="02020603050405020304" pitchFamily="18" charset="0"/>
                <a:ea typeface="Calibri" panose="020F0502020204030204" pitchFamily="34" charset="0"/>
              </a:rPr>
              <a:t>» </a:t>
            </a:r>
            <a:r>
              <a:rPr lang="uk-UA" sz="1800" dirty="0" smtClean="0">
                <a:latin typeface="Times New Roman" panose="02020603050405020304" pitchFamily="18" charset="0"/>
                <a:ea typeface="Calibri" panose="020F0502020204030204" pitchFamily="34" charset="0"/>
                <a:cs typeface="Times New Roman" panose="02020603050405020304" pitchFamily="18" charset="0"/>
              </a:rPr>
              <a:t>для </a:t>
            </a:r>
            <a:r>
              <a:rPr lang="uk-UA" sz="1800" dirty="0">
                <a:latin typeface="Times New Roman" panose="02020603050405020304" pitchFamily="18" charset="0"/>
                <a:ea typeface="Calibri" panose="020F0502020204030204" pitchFamily="34" charset="0"/>
                <a:cs typeface="Times New Roman" panose="02020603050405020304" pitchFamily="18" charset="0"/>
              </a:rPr>
              <a:t>боротьби із щитівкою на кімнатних рослинах, адже він є нетоксичним для тварин і людини, але із дотриманням рекомендацій та заходів техніки безпеки під час використання препаратів.</a:t>
            </a:r>
            <a:endParaRPr lang="ru-RU" sz="1800" dirty="0"/>
          </a:p>
        </p:txBody>
      </p:sp>
    </p:spTree>
    <p:extLst>
      <p:ext uri="{BB962C8B-B14F-4D97-AF65-F5344CB8AC3E}">
        <p14:creationId xmlns:p14="http://schemas.microsoft.com/office/powerpoint/2010/main" val="36171950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599" y="0"/>
            <a:ext cx="10972800" cy="855133"/>
          </a:xfrm>
        </p:spPr>
        <p:txBody>
          <a:bodyPr/>
          <a:lstStyle/>
          <a:p>
            <a:r>
              <a:rPr lang="ru-RU" dirty="0" err="1" smtClean="0">
                <a:latin typeface="Times New Roman" panose="02020603050405020304" pitchFamily="18" charset="0"/>
                <a:cs typeface="Times New Roman" panose="02020603050405020304" pitchFamily="18" charset="0"/>
              </a:rPr>
              <a:t>Фотоматеріали</a:t>
            </a:r>
            <a:endParaRPr lang="ru-RU"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rotWithShape="1">
          <a:blip r:embed="rId2"/>
          <a:srcRect r="58666" b="7299"/>
          <a:stretch/>
        </p:blipFill>
        <p:spPr>
          <a:xfrm>
            <a:off x="250922" y="772635"/>
            <a:ext cx="2461708" cy="1982460"/>
          </a:xfrm>
          <a:prstGeom prst="rect">
            <a:avLst/>
          </a:prstGeom>
        </p:spPr>
      </p:pic>
      <p:pic>
        <p:nvPicPr>
          <p:cNvPr id="5" name="Рисунок 4"/>
          <p:cNvPicPr>
            <a:picLocks noChangeAspect="1"/>
          </p:cNvPicPr>
          <p:nvPr/>
        </p:nvPicPr>
        <p:blipFill rotWithShape="1">
          <a:blip r:embed="rId3"/>
          <a:srcRect r="58230" b="9584"/>
          <a:stretch/>
        </p:blipFill>
        <p:spPr>
          <a:xfrm>
            <a:off x="2712630" y="772635"/>
            <a:ext cx="2980267" cy="1960045"/>
          </a:xfrm>
          <a:prstGeom prst="rect">
            <a:avLst/>
          </a:prstGeom>
        </p:spPr>
      </p:pic>
      <p:sp>
        <p:nvSpPr>
          <p:cNvPr id="6" name="Прямоугольник 5"/>
          <p:cNvSpPr/>
          <p:nvPr/>
        </p:nvSpPr>
        <p:spPr>
          <a:xfrm>
            <a:off x="166256" y="2749424"/>
            <a:ext cx="5614458" cy="830997"/>
          </a:xfrm>
          <a:prstGeom prst="rect">
            <a:avLst/>
          </a:prstGeom>
        </p:spPr>
        <p:txBody>
          <a:bodyPr wrap="square">
            <a:spAutoFit/>
          </a:bodyPr>
          <a:lstStyle/>
          <a:p>
            <a:pPr algn="ctr"/>
            <a:r>
              <a:rPr lang="uk-UA" sz="2400" dirty="0">
                <a:latin typeface="Times New Roman" panose="02020603050405020304" pitchFamily="18" charset="0"/>
                <a:ea typeface="Times New Roman" panose="02020603050405020304" pitchFamily="18" charset="0"/>
              </a:rPr>
              <a:t>Рослини </a:t>
            </a:r>
            <a:r>
              <a:rPr lang="uk-UA" sz="2400" dirty="0" err="1">
                <a:latin typeface="Times New Roman" panose="02020603050405020304" pitchFamily="18" charset="0"/>
                <a:ea typeface="Times New Roman" panose="02020603050405020304" pitchFamily="18" charset="0"/>
              </a:rPr>
              <a:t>хлорофітума</a:t>
            </a:r>
            <a:r>
              <a:rPr lang="uk-UA" sz="2400" dirty="0">
                <a:latin typeface="Times New Roman" panose="02020603050405020304" pitchFamily="18" charset="0"/>
                <a:ea typeface="Times New Roman" panose="02020603050405020304" pitchFamily="18" charset="0"/>
              </a:rPr>
              <a:t> уражені щитівкою до обробок розчинами</a:t>
            </a:r>
            <a:endParaRPr lang="ru-RU" sz="2400" dirty="0"/>
          </a:p>
        </p:txBody>
      </p:sp>
      <p:pic>
        <p:nvPicPr>
          <p:cNvPr id="7" name="Рисунок 6"/>
          <p:cNvPicPr>
            <a:picLocks noChangeAspect="1"/>
          </p:cNvPicPr>
          <p:nvPr/>
        </p:nvPicPr>
        <p:blipFill>
          <a:blip r:embed="rId4"/>
          <a:stretch>
            <a:fillRect/>
          </a:stretch>
        </p:blipFill>
        <p:spPr>
          <a:xfrm>
            <a:off x="6064540" y="745842"/>
            <a:ext cx="2881622" cy="2003582"/>
          </a:xfrm>
          <a:prstGeom prst="rect">
            <a:avLst/>
          </a:prstGeom>
        </p:spPr>
      </p:pic>
      <p:pic>
        <p:nvPicPr>
          <p:cNvPr id="9" name="Рисунок 8"/>
          <p:cNvPicPr>
            <a:picLocks noChangeAspect="1"/>
          </p:cNvPicPr>
          <p:nvPr/>
        </p:nvPicPr>
        <p:blipFill>
          <a:blip r:embed="rId5"/>
          <a:stretch>
            <a:fillRect/>
          </a:stretch>
        </p:blipFill>
        <p:spPr>
          <a:xfrm>
            <a:off x="8910339" y="730929"/>
            <a:ext cx="3030737" cy="2018495"/>
          </a:xfrm>
          <a:prstGeom prst="rect">
            <a:avLst/>
          </a:prstGeom>
        </p:spPr>
      </p:pic>
      <p:sp>
        <p:nvSpPr>
          <p:cNvPr id="10" name="Прямоугольник 9"/>
          <p:cNvSpPr/>
          <p:nvPr/>
        </p:nvSpPr>
        <p:spPr>
          <a:xfrm>
            <a:off x="5780714" y="2788126"/>
            <a:ext cx="6096000" cy="830997"/>
          </a:xfrm>
          <a:prstGeom prst="rect">
            <a:avLst/>
          </a:prstGeom>
        </p:spPr>
        <p:txBody>
          <a:bodyPr>
            <a:spAutoFit/>
          </a:bodyPr>
          <a:lstStyle/>
          <a:p>
            <a:pPr lvl="0" algn="ctr"/>
            <a:r>
              <a:rPr lang="uk-UA" sz="2400" dirty="0">
                <a:solidFill>
                  <a:prstClr val="black"/>
                </a:solidFill>
                <a:latin typeface="Times New Roman" panose="02020603050405020304" pitchFamily="18" charset="0"/>
                <a:ea typeface="Calibri" panose="020F0502020204030204" pitchFamily="34" charset="0"/>
              </a:rPr>
              <a:t>Приготування настоїв для боротьби зі щитівкою за народними рецептами</a:t>
            </a:r>
            <a:endParaRPr lang="ru-RU" sz="2400" dirty="0">
              <a:solidFill>
                <a:prstClr val="black"/>
              </a:solidFill>
            </a:endParaRPr>
          </a:p>
        </p:txBody>
      </p:sp>
      <p:pic>
        <p:nvPicPr>
          <p:cNvPr id="11" name="Рисунок 10"/>
          <p:cNvPicPr>
            <a:picLocks noChangeAspect="1"/>
          </p:cNvPicPr>
          <p:nvPr/>
        </p:nvPicPr>
        <p:blipFill>
          <a:blip r:embed="rId6"/>
          <a:stretch>
            <a:fillRect/>
          </a:stretch>
        </p:blipFill>
        <p:spPr>
          <a:xfrm>
            <a:off x="1344450" y="3633958"/>
            <a:ext cx="3019617" cy="2195851"/>
          </a:xfrm>
          <a:prstGeom prst="rect">
            <a:avLst/>
          </a:prstGeom>
        </p:spPr>
      </p:pic>
      <p:sp>
        <p:nvSpPr>
          <p:cNvPr id="12" name="Прямоугольник 11"/>
          <p:cNvSpPr/>
          <p:nvPr/>
        </p:nvSpPr>
        <p:spPr>
          <a:xfrm>
            <a:off x="-193742" y="5901893"/>
            <a:ext cx="6096000" cy="461665"/>
          </a:xfrm>
          <a:prstGeom prst="rect">
            <a:avLst/>
          </a:prstGeom>
        </p:spPr>
        <p:txBody>
          <a:bodyPr>
            <a:spAutoFit/>
          </a:bodyPr>
          <a:lstStyle/>
          <a:p>
            <a:pPr lvl="0" algn="ctr"/>
            <a:r>
              <a:rPr lang="uk-UA" sz="2400" dirty="0">
                <a:solidFill>
                  <a:prstClr val="black"/>
                </a:solidFill>
                <a:latin typeface="Times New Roman" panose="02020603050405020304" pitchFamily="18" charset="0"/>
                <a:ea typeface="Calibri" panose="020F0502020204030204" pitchFamily="34" charset="0"/>
              </a:rPr>
              <a:t>Проціджування приготованих настоїв</a:t>
            </a:r>
            <a:endParaRPr lang="ru-RU" sz="2400" dirty="0">
              <a:solidFill>
                <a:prstClr val="black"/>
              </a:solidFill>
            </a:endParaRPr>
          </a:p>
        </p:txBody>
      </p:sp>
      <p:pic>
        <p:nvPicPr>
          <p:cNvPr id="13" name="Рисунок 12"/>
          <p:cNvPicPr>
            <a:picLocks noChangeAspect="1"/>
          </p:cNvPicPr>
          <p:nvPr/>
        </p:nvPicPr>
        <p:blipFill>
          <a:blip r:embed="rId7"/>
          <a:stretch>
            <a:fillRect/>
          </a:stretch>
        </p:blipFill>
        <p:spPr>
          <a:xfrm>
            <a:off x="7887787" y="3619123"/>
            <a:ext cx="2979737" cy="2210686"/>
          </a:xfrm>
          <a:prstGeom prst="rect">
            <a:avLst/>
          </a:prstGeom>
        </p:spPr>
      </p:pic>
      <p:sp>
        <p:nvSpPr>
          <p:cNvPr id="14" name="Прямоугольник 13"/>
          <p:cNvSpPr/>
          <p:nvPr/>
        </p:nvSpPr>
        <p:spPr>
          <a:xfrm>
            <a:off x="6329655" y="5898169"/>
            <a:ext cx="6096000" cy="461665"/>
          </a:xfrm>
          <a:prstGeom prst="rect">
            <a:avLst/>
          </a:prstGeom>
        </p:spPr>
        <p:txBody>
          <a:bodyPr>
            <a:spAutoFit/>
          </a:bodyPr>
          <a:lstStyle/>
          <a:p>
            <a:pPr lvl="0"/>
            <a:r>
              <a:rPr lang="uk-UA" sz="2400" dirty="0">
                <a:solidFill>
                  <a:prstClr val="black"/>
                </a:solidFill>
                <a:latin typeface="Times New Roman" panose="02020603050405020304" pitchFamily="18" charset="0"/>
                <a:ea typeface="Calibri" panose="020F0502020204030204" pitchFamily="34" charset="0"/>
              </a:rPr>
              <a:t>Розчин препарату «</a:t>
            </a:r>
            <a:r>
              <a:rPr lang="uk-UA" sz="2400" dirty="0" err="1">
                <a:solidFill>
                  <a:prstClr val="black"/>
                </a:solidFill>
                <a:latin typeface="Times New Roman" panose="02020603050405020304" pitchFamily="18" charset="0"/>
                <a:ea typeface="Times New Roman" panose="02020603050405020304" pitchFamily="18" charset="0"/>
              </a:rPr>
              <a:t>Бітоксибацилін</a:t>
            </a:r>
            <a:r>
              <a:rPr lang="uk-UA" sz="2400" dirty="0">
                <a:solidFill>
                  <a:prstClr val="black"/>
                </a:solidFill>
                <a:latin typeface="Times New Roman" panose="02020603050405020304" pitchFamily="18" charset="0"/>
                <a:ea typeface="Times New Roman" panose="02020603050405020304" pitchFamily="18" charset="0"/>
              </a:rPr>
              <a:t>-БТУ</a:t>
            </a:r>
            <a:r>
              <a:rPr lang="uk-UA" sz="2400" dirty="0">
                <a:solidFill>
                  <a:prstClr val="black"/>
                </a:solidFill>
                <a:latin typeface="Times New Roman" panose="02020603050405020304" pitchFamily="18" charset="0"/>
                <a:ea typeface="Calibri" panose="020F0502020204030204" pitchFamily="34" charset="0"/>
              </a:rPr>
              <a:t>» </a:t>
            </a:r>
            <a:endParaRPr lang="ru-RU" sz="2400" dirty="0">
              <a:solidFill>
                <a:prstClr val="black"/>
              </a:solidFill>
            </a:endParaRPr>
          </a:p>
        </p:txBody>
      </p:sp>
    </p:spTree>
    <p:extLst>
      <p:ext uri="{BB962C8B-B14F-4D97-AF65-F5344CB8AC3E}">
        <p14:creationId xmlns:p14="http://schemas.microsoft.com/office/powerpoint/2010/main" val="967527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143933" y="103293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1025" name="Picture 1"/>
          <p:cNvPicPr>
            <a:picLocks noChangeAspect="1" noChangeArrowheads="1"/>
          </p:cNvPicPr>
          <p:nvPr/>
        </p:nvPicPr>
        <p:blipFill rotWithShape="1">
          <a:blip r:embed="rId2">
            <a:extLst>
              <a:ext uri="{28A0092B-C50C-407E-A947-70E740481C1C}">
                <a14:useLocalDpi xmlns:a14="http://schemas.microsoft.com/office/drawing/2010/main" val="0"/>
              </a:ext>
            </a:extLst>
          </a:blip>
          <a:srcRect t="22442" r="1005" b="2401"/>
          <a:stretch/>
        </p:blipFill>
        <p:spPr bwMode="auto">
          <a:xfrm>
            <a:off x="575732" y="381000"/>
            <a:ext cx="5003801" cy="273473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IMG_042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0339"/>
          <a:stretch/>
        </p:blipFill>
        <p:spPr bwMode="auto">
          <a:xfrm>
            <a:off x="6341533" y="380999"/>
            <a:ext cx="5232400" cy="273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rotWithShape="1">
          <a:blip r:embed="rId4"/>
          <a:srcRect t="5052" r="59667" b="18197"/>
          <a:stretch/>
        </p:blipFill>
        <p:spPr>
          <a:xfrm>
            <a:off x="3465893" y="3420529"/>
            <a:ext cx="5181600" cy="2768600"/>
          </a:xfrm>
          <a:prstGeom prst="rect">
            <a:avLst/>
          </a:prstGeom>
        </p:spPr>
      </p:pic>
      <p:sp>
        <p:nvSpPr>
          <p:cNvPr id="6" name="Прямоугольник 5"/>
          <p:cNvSpPr/>
          <p:nvPr/>
        </p:nvSpPr>
        <p:spPr>
          <a:xfrm>
            <a:off x="104556" y="3249712"/>
            <a:ext cx="3228897" cy="830997"/>
          </a:xfrm>
          <a:prstGeom prst="rect">
            <a:avLst/>
          </a:prstGeom>
        </p:spPr>
        <p:txBody>
          <a:bodyPr wrap="none">
            <a:spAutoFit/>
          </a:bodyPr>
          <a:lstStyle/>
          <a:p>
            <a:pPr algn="ctr"/>
            <a:r>
              <a:rPr lang="uk-UA" sz="2400" dirty="0">
                <a:latin typeface="Times New Roman" panose="02020603050405020304" pitchFamily="18" charset="0"/>
                <a:ea typeface="Calibri" panose="020F0502020204030204" pitchFamily="34" charset="0"/>
              </a:rPr>
              <a:t>Розчини настою </a:t>
            </a:r>
            <a:r>
              <a:rPr lang="uk-UA" sz="2400" dirty="0" smtClean="0">
                <a:latin typeface="Times New Roman" panose="02020603050405020304" pitchFamily="18" charset="0"/>
                <a:ea typeface="Calibri" panose="020F0502020204030204" pitchFamily="34" charset="0"/>
              </a:rPr>
              <a:t>цибулі</a:t>
            </a:r>
          </a:p>
          <a:p>
            <a:pPr algn="ctr"/>
            <a:r>
              <a:rPr lang="uk-UA" sz="2400" dirty="0" smtClean="0">
                <a:latin typeface="Times New Roman" panose="02020603050405020304" pitchFamily="18" charset="0"/>
                <a:ea typeface="Calibri" panose="020F0502020204030204" pitchFamily="34" charset="0"/>
              </a:rPr>
              <a:t> </a:t>
            </a:r>
            <a:r>
              <a:rPr lang="uk-UA" sz="2400" dirty="0">
                <a:latin typeface="Times New Roman" panose="02020603050405020304" pitchFamily="18" charset="0"/>
                <a:ea typeface="Calibri" panose="020F0502020204030204" pitchFamily="34" charset="0"/>
              </a:rPr>
              <a:t>різної концентрації</a:t>
            </a:r>
            <a:endParaRPr lang="ru-RU" sz="2400" dirty="0"/>
          </a:p>
        </p:txBody>
      </p:sp>
      <p:sp>
        <p:nvSpPr>
          <p:cNvPr id="7" name="Прямоугольник 6"/>
          <p:cNvSpPr/>
          <p:nvPr/>
        </p:nvSpPr>
        <p:spPr>
          <a:xfrm>
            <a:off x="8698223" y="3275334"/>
            <a:ext cx="3493777" cy="830997"/>
          </a:xfrm>
          <a:prstGeom prst="rect">
            <a:avLst/>
          </a:prstGeom>
        </p:spPr>
        <p:txBody>
          <a:bodyPr wrap="none">
            <a:spAutoFit/>
          </a:bodyPr>
          <a:lstStyle/>
          <a:p>
            <a:pPr algn="ctr"/>
            <a:r>
              <a:rPr lang="uk-UA" sz="2400" dirty="0">
                <a:latin typeface="Times New Roman" panose="02020603050405020304" pitchFamily="18" charset="0"/>
                <a:ea typeface="Calibri" panose="020F0502020204030204" pitchFamily="34" charset="0"/>
              </a:rPr>
              <a:t>Розчини настою тютюну </a:t>
            </a:r>
            <a:endParaRPr lang="uk-UA" sz="2400" dirty="0" smtClean="0">
              <a:latin typeface="Times New Roman" panose="02020603050405020304" pitchFamily="18" charset="0"/>
              <a:ea typeface="Calibri" panose="020F0502020204030204" pitchFamily="34" charset="0"/>
            </a:endParaRPr>
          </a:p>
          <a:p>
            <a:pPr algn="ctr"/>
            <a:r>
              <a:rPr lang="uk-UA" sz="2400" dirty="0" smtClean="0">
                <a:latin typeface="Times New Roman" panose="02020603050405020304" pitchFamily="18" charset="0"/>
                <a:ea typeface="Calibri" panose="020F0502020204030204" pitchFamily="34" charset="0"/>
              </a:rPr>
              <a:t>різної   </a:t>
            </a:r>
            <a:r>
              <a:rPr lang="uk-UA" sz="2400" dirty="0">
                <a:latin typeface="Times New Roman" panose="02020603050405020304" pitchFamily="18" charset="0"/>
                <a:ea typeface="Calibri" panose="020F0502020204030204" pitchFamily="34" charset="0"/>
              </a:rPr>
              <a:t>концентрації</a:t>
            </a:r>
            <a:endParaRPr lang="ru-RU" sz="2400" dirty="0"/>
          </a:p>
        </p:txBody>
      </p:sp>
      <p:sp>
        <p:nvSpPr>
          <p:cNvPr id="8" name="Прямоугольник 7"/>
          <p:cNvSpPr/>
          <p:nvPr/>
        </p:nvSpPr>
        <p:spPr>
          <a:xfrm>
            <a:off x="2037208" y="6189129"/>
            <a:ext cx="8185318" cy="461665"/>
          </a:xfrm>
          <a:prstGeom prst="rect">
            <a:avLst/>
          </a:prstGeom>
        </p:spPr>
        <p:txBody>
          <a:bodyPr wrap="none">
            <a:spAutoFit/>
          </a:bodyPr>
          <a:lstStyle/>
          <a:p>
            <a:r>
              <a:rPr lang="uk-UA" sz="2400" dirty="0">
                <a:latin typeface="Times New Roman" panose="02020603050405020304" pitchFamily="18" charset="0"/>
                <a:ea typeface="Calibri" panose="020F0502020204030204" pitchFamily="34" charset="0"/>
              </a:rPr>
              <a:t>Розчини настою сухого лушпиння цибулі різної концентрації</a:t>
            </a:r>
            <a:endParaRPr lang="ru-RU" sz="2400" dirty="0"/>
          </a:p>
        </p:txBody>
      </p:sp>
    </p:spTree>
    <p:extLst>
      <p:ext uri="{BB962C8B-B14F-4D97-AF65-F5344CB8AC3E}">
        <p14:creationId xmlns:p14="http://schemas.microsoft.com/office/powerpoint/2010/main" val="12672255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latin typeface="Times New Roman" panose="02020603050405020304" pitchFamily="18" charset="0"/>
                <a:cs typeface="Times New Roman" panose="02020603050405020304" pitchFamily="18" charset="0"/>
              </a:rPr>
              <a:t>Висновки</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pPr marL="0" indent="0" algn="just">
              <a:spcAft>
                <a:spcPts val="0"/>
              </a:spcAft>
              <a:buNone/>
            </a:pPr>
            <a:r>
              <a:rPr lang="uk-UA" dirty="0" smtClean="0">
                <a:latin typeface="Times New Roman" panose="02020603050405020304" pitchFamily="18" charset="0"/>
                <a:cs typeface="Times New Roman" panose="02020603050405020304" pitchFamily="18" charset="0"/>
              </a:rPr>
              <a:t>     1. </a:t>
            </a:r>
            <a:r>
              <a:rPr lang="uk-UA" dirty="0">
                <a:latin typeface="Times New Roman" panose="02020603050405020304" pitchFamily="18" charset="0"/>
                <a:ea typeface="Times New Roman" panose="02020603050405020304" pitchFamily="18" charset="0"/>
                <a:cs typeface="Times New Roman" panose="02020603050405020304" pitchFamily="18" charset="0"/>
              </a:rPr>
              <a:t>Екологічний метод захисту рослин включає: планомірне виявлення, вивчення корисних ентомофагів і мікроорганізмів, вивчення їх ролі у динаміці чисельності шкідливих видів залежно від природно-господарських умов – біологічна оцінка найбільш перспективних видів, розробку методів їх безпечного використання; поєднання біологічного, агротехнічного і хімічного методів, використання біопрепаратів;  розробка методів біологічної боротьби з хворобами рослин та бур'янами.</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marL="0" lvl="0" indent="0" algn="just">
              <a:spcAft>
                <a:spcPts val="0"/>
              </a:spcAft>
              <a:buNone/>
              <a:tabLst>
                <a:tab pos="540385" algn="l"/>
              </a:tabLst>
            </a:pPr>
            <a:endParaRPr lang="ru-RU" dirty="0" smtClean="0">
              <a:latin typeface="Times New Roman" panose="02020603050405020304" pitchFamily="18" charset="0"/>
              <a:cs typeface="Times New Roman" panose="02020603050405020304" pitchFamily="18" charset="0"/>
            </a:endParaRPr>
          </a:p>
          <a:p>
            <a:pPr marL="0" lvl="0" indent="0">
              <a:buNone/>
            </a:pPr>
            <a:endParaRPr lang="ru-RU" dirty="0"/>
          </a:p>
        </p:txBody>
      </p:sp>
    </p:spTree>
    <p:extLst>
      <p:ext uri="{BB962C8B-B14F-4D97-AF65-F5344CB8AC3E}">
        <p14:creationId xmlns:p14="http://schemas.microsoft.com/office/powerpoint/2010/main" val="653611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51935" y="345989"/>
            <a:ext cx="11030465" cy="6236043"/>
          </a:xfrm>
        </p:spPr>
        <p:txBody>
          <a:bodyPr/>
          <a:lstStyle/>
          <a:p>
            <a:pPr marL="0" indent="355600" algn="just">
              <a:spcAft>
                <a:spcPts val="0"/>
              </a:spcAft>
              <a:buNone/>
            </a:pPr>
            <a:r>
              <a:rPr lang="uk-UA" dirty="0" smtClean="0">
                <a:latin typeface="Times New Roman" panose="02020603050405020304" pitchFamily="18" charset="0"/>
                <a:ea typeface="Calibri" panose="020F0502020204030204" pitchFamily="34" charset="0"/>
                <a:cs typeface="Times New Roman" panose="02020603050405020304" pitchFamily="18" charset="0"/>
              </a:rPr>
              <a:t>2. Біологічні </a:t>
            </a:r>
            <a:r>
              <a:rPr lang="uk-UA" dirty="0">
                <a:latin typeface="Times New Roman" panose="02020603050405020304" pitchFamily="18" charset="0"/>
                <a:ea typeface="Calibri" panose="020F0502020204030204" pitchFamily="34" charset="0"/>
                <a:cs typeface="Times New Roman" panose="02020603050405020304" pitchFamily="18" charset="0"/>
              </a:rPr>
              <a:t>методи боротьби зі шкідниками – це використання живих організмів, препаратів біологічного походження для зменшення або повного усунення шкоди, яку наносять шкідники тваринам, людині, сільськогосподарським культурам. </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marL="0" indent="0" algn="just">
              <a:spcAft>
                <a:spcPts val="0"/>
              </a:spcAft>
              <a:buNone/>
            </a:pPr>
            <a:r>
              <a:rPr lang="uk-UA" dirty="0">
                <a:latin typeface="Times New Roman" panose="02020603050405020304" pitchFamily="18" charset="0"/>
                <a:ea typeface="Calibri" panose="020F0502020204030204" pitchFamily="34" charset="0"/>
                <a:cs typeface="Times New Roman" panose="02020603050405020304" pitchFamily="18" charset="0"/>
              </a:rPr>
              <a:t>    </a:t>
            </a:r>
            <a:r>
              <a:rPr lang="uk-UA" dirty="0" smtClean="0">
                <a:latin typeface="Times New Roman" panose="02020603050405020304" pitchFamily="18" charset="0"/>
                <a:ea typeface="Calibri" panose="020F0502020204030204" pitchFamily="34" charset="0"/>
                <a:cs typeface="Times New Roman" panose="02020603050405020304" pitchFamily="18" charset="0"/>
              </a:rPr>
              <a:t>3</a:t>
            </a:r>
            <a:r>
              <a:rPr lang="uk-UA" dirty="0">
                <a:latin typeface="Times New Roman" panose="02020603050405020304" pitchFamily="18" charset="0"/>
                <a:ea typeface="Calibri" panose="020F0502020204030204" pitchFamily="34" charset="0"/>
                <a:cs typeface="Times New Roman" panose="02020603050405020304" pitchFamily="18" charset="0"/>
              </a:rPr>
              <a:t>. Найпоширенішими біологічними методами боротьби із щитівкою є використання комах-хижаків, комах-паразитів, біологічних препаратів у відкритому ґрунті; у тепличних та кімнатних умовах – біологічні препарати та народні засоби.</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marL="0" indent="0" algn="just">
              <a:spcAft>
                <a:spcPts val="0"/>
              </a:spcAft>
              <a:buNone/>
            </a:pPr>
            <a:r>
              <a:rPr lang="uk-UA" dirty="0">
                <a:latin typeface="Times New Roman" panose="02020603050405020304" pitchFamily="18" charset="0"/>
                <a:ea typeface="Calibri" panose="020F0502020204030204" pitchFamily="34" charset="0"/>
                <a:cs typeface="Times New Roman" panose="02020603050405020304" pitchFamily="18" charset="0"/>
              </a:rPr>
              <a:t>  </a:t>
            </a:r>
            <a:r>
              <a:rPr lang="uk-UA" dirty="0" smtClean="0">
                <a:latin typeface="Times New Roman" panose="02020603050405020304" pitchFamily="18" charset="0"/>
                <a:ea typeface="Calibri" panose="020F0502020204030204" pitchFamily="34" charset="0"/>
                <a:cs typeface="Times New Roman" panose="02020603050405020304" pitchFamily="18" charset="0"/>
              </a:rPr>
              <a:t>  </a:t>
            </a:r>
            <a:r>
              <a:rPr lang="uk-UA" dirty="0">
                <a:latin typeface="Times New Roman" panose="02020603050405020304" pitchFamily="18" charset="0"/>
                <a:ea typeface="Calibri" panose="020F0502020204030204" pitchFamily="34" charset="0"/>
                <a:cs typeface="Times New Roman" panose="02020603050405020304" pitchFamily="18" charset="0"/>
              </a:rPr>
              <a:t>4. До народних засобів боротьби зі щитівкою належать настої різних рослин та їх частин (цибулі, тютюну, деревію, </a:t>
            </a:r>
            <a:r>
              <a:rPr lang="uk-UA" dirty="0" err="1">
                <a:latin typeface="Times New Roman" panose="02020603050405020304" pitchFamily="18" charset="0"/>
                <a:ea typeface="Calibri" panose="020F0502020204030204" pitchFamily="34" charset="0"/>
                <a:cs typeface="Times New Roman" panose="02020603050405020304" pitchFamily="18" charset="0"/>
              </a:rPr>
              <a:t>беладонни</a:t>
            </a:r>
            <a:r>
              <a:rPr lang="uk-UA" dirty="0">
                <a:latin typeface="Times New Roman" panose="02020603050405020304" pitchFamily="18" charset="0"/>
                <a:ea typeface="Calibri" panose="020F0502020204030204" pitchFamily="34" charset="0"/>
                <a:cs typeface="Times New Roman" panose="02020603050405020304" pitchFamily="18" charset="0"/>
              </a:rPr>
              <a:t> та ін.).</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marL="0" indent="0" algn="just">
              <a:spcAft>
                <a:spcPts val="0"/>
              </a:spcAft>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68877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09600" y="626077"/>
            <a:ext cx="10972800" cy="5500088"/>
          </a:xfrm>
        </p:spPr>
        <p:txBody>
          <a:bodyPr/>
          <a:lstStyle/>
          <a:p>
            <a:pPr marL="0" indent="0" algn="just">
              <a:spcAft>
                <a:spcPts val="0"/>
              </a:spcAft>
              <a:buNone/>
            </a:pPr>
            <a:r>
              <a:rPr lang="uk-UA" dirty="0" smtClean="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50333" y="1295021"/>
            <a:ext cx="11099800" cy="4031873"/>
          </a:xfrm>
          <a:prstGeom prst="rect">
            <a:avLst/>
          </a:prstGeom>
        </p:spPr>
        <p:txBody>
          <a:bodyPr wrap="square">
            <a:spAutoFit/>
          </a:bodyPr>
          <a:lstStyle/>
          <a:p>
            <a:pPr indent="355600" algn="just">
              <a:spcAft>
                <a:spcPts val="0"/>
              </a:spcAft>
            </a:pPr>
            <a:r>
              <a:rPr lang="uk-UA" sz="3200" dirty="0" smtClean="0">
                <a:latin typeface="Times New Roman" panose="02020603050405020304" pitchFamily="18" charset="0"/>
                <a:ea typeface="Calibri" panose="020F0502020204030204" pitchFamily="34" charset="0"/>
                <a:cs typeface="Times New Roman" panose="02020603050405020304" pitchFamily="18" charset="0"/>
              </a:rPr>
              <a:t>5. Застосування </a:t>
            </a:r>
            <a:r>
              <a:rPr lang="uk-UA" sz="3200" dirty="0">
                <a:latin typeface="Times New Roman" panose="02020603050405020304" pitchFamily="18" charset="0"/>
                <a:ea typeface="Calibri" panose="020F0502020204030204" pitchFamily="34" charset="0"/>
                <a:cs typeface="Times New Roman" panose="02020603050405020304" pitchFamily="18" charset="0"/>
              </a:rPr>
              <a:t>настоїв подрібненої цибулі та сухого її лушпиння є досить ефективним у боротьбі із щитівкою, але із більшою у 1,5 концентрацією, ніж зазначено у рецепті; настій тютюну - малоефективний, при високій концентрації - небезпечний для рослини (викликає опіки). </a:t>
            </a:r>
            <a:endParaRPr lang="ru-RU" sz="3200" dirty="0">
              <a:latin typeface="Times New Roman" panose="02020603050405020304" pitchFamily="18" charset="0"/>
              <a:ea typeface="Calibri" panose="020F0502020204030204" pitchFamily="34" charset="0"/>
              <a:cs typeface="Times New Roman" panose="02020603050405020304" pitchFamily="18" charset="0"/>
            </a:endParaRPr>
          </a:p>
          <a:p>
            <a:pPr algn="just">
              <a:spcAft>
                <a:spcPts val="0"/>
              </a:spcAft>
              <a:tabLst>
                <a:tab pos="627063" algn="l"/>
                <a:tab pos="719138" algn="l"/>
                <a:tab pos="896938" algn="l"/>
              </a:tabLst>
            </a:pPr>
            <a:r>
              <a:rPr lang="uk-UA" sz="3200" dirty="0">
                <a:latin typeface="Times New Roman" panose="02020603050405020304" pitchFamily="18" charset="0"/>
                <a:ea typeface="Calibri" panose="020F0502020204030204" pitchFamily="34" charset="0"/>
                <a:cs typeface="Times New Roman" panose="02020603050405020304" pitchFamily="18" charset="0"/>
              </a:rPr>
              <a:t>    </a:t>
            </a:r>
            <a:r>
              <a:rPr lang="uk-UA" sz="3200" dirty="0" smtClean="0">
                <a:latin typeface="Times New Roman" panose="02020603050405020304" pitchFamily="18" charset="0"/>
                <a:ea typeface="Calibri" panose="020F0502020204030204" pitchFamily="34" charset="0"/>
                <a:cs typeface="Times New Roman" panose="02020603050405020304" pitchFamily="18" charset="0"/>
              </a:rPr>
              <a:t>6. Біологічний </a:t>
            </a:r>
            <a:r>
              <a:rPr lang="uk-UA" sz="3200" dirty="0">
                <a:latin typeface="Times New Roman" panose="02020603050405020304" pitchFamily="18" charset="0"/>
                <a:ea typeface="Calibri" panose="020F0502020204030204" pitchFamily="34" charset="0"/>
                <a:cs typeface="Times New Roman" panose="02020603050405020304" pitchFamily="18" charset="0"/>
              </a:rPr>
              <a:t>препарат </a:t>
            </a:r>
            <a:r>
              <a:rPr lang="uk-UA" sz="3200" b="1" i="1" dirty="0">
                <a:latin typeface="Times New Roman" panose="02020603050405020304" pitchFamily="18" charset="0"/>
                <a:ea typeface="Calibri" panose="020F0502020204030204" pitchFamily="34" charset="0"/>
                <a:cs typeface="Times New Roman" panose="02020603050405020304" pitchFamily="18" charset="0"/>
              </a:rPr>
              <a:t>«</a:t>
            </a:r>
            <a:r>
              <a:rPr lang="uk-UA" sz="3200" dirty="0" err="1">
                <a:latin typeface="Times New Roman" panose="02020603050405020304" pitchFamily="18" charset="0"/>
                <a:ea typeface="Times New Roman" panose="02020603050405020304" pitchFamily="18" charset="0"/>
                <a:cs typeface="Times New Roman" panose="02020603050405020304" pitchFamily="18" charset="0"/>
              </a:rPr>
              <a:t>Бітоксибацилін</a:t>
            </a:r>
            <a:r>
              <a:rPr lang="uk-UA" sz="3200" dirty="0">
                <a:latin typeface="Times New Roman" panose="02020603050405020304" pitchFamily="18" charset="0"/>
                <a:ea typeface="Times New Roman" panose="02020603050405020304" pitchFamily="18" charset="0"/>
                <a:cs typeface="Times New Roman" panose="02020603050405020304" pitchFamily="18" charset="0"/>
              </a:rPr>
              <a:t>-БТУ</a:t>
            </a:r>
            <a:r>
              <a:rPr lang="uk-UA" sz="3200" dirty="0">
                <a:latin typeface="Times New Roman" panose="02020603050405020304" pitchFamily="18" charset="0"/>
                <a:ea typeface="Calibri" panose="020F0502020204030204" pitchFamily="34" charset="0"/>
                <a:cs typeface="Times New Roman" panose="02020603050405020304" pitchFamily="18" charset="0"/>
              </a:rPr>
              <a:t>» є високоефективним у боротьбі із щитівкою на кімнатних рослинах, є нетоксичним для тварин і людини.</a:t>
            </a:r>
            <a:endParaRPr lang="ru-RU" sz="3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842858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9"/>
            <a:ext cx="10972800" cy="614362"/>
          </a:xfrm>
        </p:spPr>
        <p:txBody>
          <a:bodyPr/>
          <a:lstStyle/>
          <a:p>
            <a:r>
              <a:rPr lang="ru-RU" dirty="0" smtClean="0">
                <a:latin typeface="Times New Roman" panose="02020603050405020304" pitchFamily="18" charset="0"/>
                <a:cs typeface="Times New Roman" panose="02020603050405020304" pitchFamily="18" charset="0"/>
              </a:rPr>
              <a:t>Список </a:t>
            </a:r>
            <a:r>
              <a:rPr lang="ru-RU" dirty="0" err="1" smtClean="0">
                <a:latin typeface="Times New Roman" panose="02020603050405020304" pitchFamily="18" charset="0"/>
                <a:cs typeface="Times New Roman" panose="02020603050405020304" pitchFamily="18" charset="0"/>
              </a:rPr>
              <a:t>використаних</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джерел</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28600" y="1007533"/>
            <a:ext cx="11760200" cy="5118631"/>
          </a:xfrm>
        </p:spPr>
        <p:txBody>
          <a:bodyPr/>
          <a:lstStyle/>
          <a:p>
            <a:pPr marL="0" indent="0" algn="just">
              <a:lnSpc>
                <a:spcPct val="150000"/>
              </a:lnSpc>
              <a:spcBef>
                <a:spcPts val="0"/>
              </a:spcBef>
              <a:spcAft>
                <a:spcPts val="0"/>
              </a:spcAft>
              <a:buNone/>
            </a:pPr>
            <a:r>
              <a:rPr lang="uk-UA" sz="1400" dirty="0" smtClean="0">
                <a:latin typeface="Times New Roman" panose="02020603050405020304" pitchFamily="18" charset="0"/>
                <a:ea typeface="Times New Roman" panose="02020603050405020304" pitchFamily="18" charset="0"/>
                <a:cs typeface="Times New Roman" panose="02020603050405020304" pitchFamily="18" charset="0"/>
              </a:rPr>
              <a:t>1</a:t>
            </a:r>
            <a:r>
              <a:rPr lang="ru-RU" sz="14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ea typeface="Times New Roman" panose="02020603050405020304" pitchFamily="18" charset="0"/>
                <a:cs typeface="Times New Roman" panose="02020603050405020304" pitchFamily="18" charset="0"/>
              </a:rPr>
              <a:t>Авторський</a:t>
            </a:r>
            <a:r>
              <a:rPr lang="ru-RU" sz="14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cs typeface="Times New Roman" panose="02020603050405020304" pitchFamily="18" charset="0"/>
              </a:rPr>
              <a:t>колектив</a:t>
            </a:r>
            <a:r>
              <a:rPr lang="ru-RU" sz="1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cs typeface="Times New Roman" panose="02020603050405020304" pitchFamily="18" charset="0"/>
              </a:rPr>
              <a:t>Біологія</a:t>
            </a:r>
            <a:r>
              <a:rPr lang="ru-RU" sz="1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cs typeface="Times New Roman" panose="02020603050405020304" pitchFamily="18" charset="0"/>
              </a:rPr>
              <a:t>щитівки</a:t>
            </a:r>
            <a:r>
              <a:rPr lang="ru-RU" sz="1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cs typeface="Times New Roman" panose="02020603050405020304" pitchFamily="18" charset="0"/>
              </a:rPr>
              <a:t>засоби</a:t>
            </a:r>
            <a:r>
              <a:rPr lang="ru-RU" sz="1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cs typeface="Times New Roman" panose="02020603050405020304" pitchFamily="18" charset="0"/>
              </a:rPr>
              <a:t>боротьби</a:t>
            </a:r>
            <a:r>
              <a:rPr lang="ru-RU" sz="1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cs typeface="Times New Roman" panose="02020603050405020304" pitchFamily="18" charset="0"/>
              </a:rPr>
              <a:t>із</a:t>
            </a:r>
            <a:r>
              <a:rPr lang="ru-RU" sz="1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cs typeface="Times New Roman" panose="02020603050405020304" pitchFamily="18" charset="0"/>
              </a:rPr>
              <a:t>щитівкою</a:t>
            </a:r>
            <a:r>
              <a:rPr lang="ru-RU" sz="1400" dirty="0">
                <a:latin typeface="Times New Roman" panose="02020603050405020304" pitchFamily="18" charset="0"/>
                <a:ea typeface="Times New Roman" panose="02020603050405020304" pitchFamily="18" charset="0"/>
                <a:cs typeface="Times New Roman" panose="02020603050405020304" pitchFamily="18" charset="0"/>
              </a:rPr>
              <a:t> на с/г та </a:t>
            </a:r>
            <a:r>
              <a:rPr lang="ru-RU" sz="1400" dirty="0" err="1">
                <a:latin typeface="Times New Roman" panose="02020603050405020304" pitchFamily="18" charset="0"/>
                <a:ea typeface="Times New Roman" panose="02020603050405020304" pitchFamily="18" charset="0"/>
                <a:cs typeface="Times New Roman" panose="02020603050405020304" pitchFamily="18" charset="0"/>
              </a:rPr>
              <a:t>кімнатних</a:t>
            </a:r>
            <a:r>
              <a:rPr lang="ru-RU" sz="1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cs typeface="Times New Roman" panose="02020603050405020304" pitchFamily="18" charset="0"/>
              </a:rPr>
              <a:t>рослинах</a:t>
            </a:r>
            <a:r>
              <a:rPr lang="uk-UA" sz="1400" dirty="0">
                <a:latin typeface="Times New Roman" panose="02020603050405020304" pitchFamily="18" charset="0"/>
                <a:ea typeface="Times New Roman" panose="02020603050405020304" pitchFamily="18" charset="0"/>
                <a:cs typeface="Times New Roman" panose="02020603050405020304" pitchFamily="18" charset="0"/>
              </a:rPr>
              <a:t>[електронний ресурс]: </a:t>
            </a:r>
            <a:r>
              <a:rPr lang="uk-UA" sz="1400" dirty="0" err="1">
                <a:latin typeface="Times New Roman" panose="02020603050405020304" pitchFamily="18" charset="0"/>
                <a:ea typeface="Times New Roman" panose="02020603050405020304" pitchFamily="18" charset="0"/>
                <a:cs typeface="Times New Roman" panose="02020603050405020304" pitchFamily="18" charset="0"/>
              </a:rPr>
              <a:t>офіц</a:t>
            </a:r>
            <a:r>
              <a:rPr lang="uk-UA" sz="1400" dirty="0">
                <a:latin typeface="Times New Roman" panose="02020603050405020304" pitchFamily="18" charset="0"/>
                <a:ea typeface="Times New Roman" panose="02020603050405020304" pitchFamily="18" charset="0"/>
                <a:cs typeface="Times New Roman" panose="02020603050405020304" pitchFamily="18" charset="0"/>
              </a:rPr>
              <a:t>.  сайт </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LETO</a:t>
            </a:r>
            <a:r>
              <a:rPr lang="uk-UA" sz="1400" dirty="0">
                <a:latin typeface="Times New Roman" panose="02020603050405020304" pitchFamily="18" charset="0"/>
                <a:ea typeface="Times New Roman" panose="02020603050405020304" pitchFamily="18" charset="0"/>
                <a:cs typeface="Times New Roman" panose="02020603050405020304" pitchFamily="18" charset="0"/>
              </a:rPr>
              <a:t>. Сад-город-</a:t>
            </a:r>
            <a:r>
              <a:rPr lang="uk-UA" sz="1400" dirty="0" err="1">
                <a:latin typeface="Times New Roman" panose="02020603050405020304" pitchFamily="18" charset="0"/>
                <a:ea typeface="Times New Roman" panose="02020603050405020304" pitchFamily="18" charset="0"/>
                <a:cs typeface="Times New Roman" panose="02020603050405020304" pitchFamily="18" charset="0"/>
              </a:rPr>
              <a:t>зоотовари</a:t>
            </a:r>
            <a:r>
              <a:rPr lang="uk-UA" sz="1400" dirty="0">
                <a:latin typeface="Times New Roman" panose="02020603050405020304" pitchFamily="18" charset="0"/>
                <a:ea typeface="Times New Roman" panose="02020603050405020304" pitchFamily="18" charset="0"/>
                <a:cs typeface="Times New Roman" panose="02020603050405020304" pitchFamily="18" charset="0"/>
              </a:rPr>
              <a:t> - [Львів], 2025. – режим доступу:</a:t>
            </a: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50000"/>
              </a:lnSpc>
              <a:spcBef>
                <a:spcPts val="0"/>
              </a:spcBef>
              <a:spcAft>
                <a:spcPts val="0"/>
              </a:spcAft>
              <a:buNone/>
            </a:pPr>
            <a:r>
              <a:rPr lang="uk-UA" sz="1400" u="sng"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hlinkClick r:id="rId2"/>
              </a:rPr>
              <a:t>https://leto.ua/article/yak_pozbutisya_shitivki_na_domashnih_roslinah_efektivni_metodi_borotbi_ta_profilaktiki?srsltid=AfmBOoolTJdaqzPAnycuHy2n-FsO2Egi0jAZJOiqB8p1g_wb7B0ibd1C</a:t>
            </a: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50000"/>
              </a:lnSpc>
              <a:spcBef>
                <a:spcPts val="0"/>
              </a:spcBef>
              <a:spcAft>
                <a:spcPts val="0"/>
              </a:spcAft>
              <a:buNone/>
            </a:pPr>
            <a:r>
              <a:rPr lang="ru-RU" sz="1400" dirty="0" smtClean="0">
                <a:latin typeface="Times New Roman" panose="02020603050405020304" pitchFamily="18" charset="0"/>
                <a:ea typeface="Times New Roman" panose="02020603050405020304" pitchFamily="18" charset="0"/>
                <a:cs typeface="Times New Roman" panose="02020603050405020304" pitchFamily="18" charset="0"/>
              </a:rPr>
              <a:t>2. </a:t>
            </a:r>
            <a:r>
              <a:rPr lang="ru-RU" sz="1400" dirty="0" err="1" smtClean="0">
                <a:latin typeface="Times New Roman" panose="02020603050405020304" pitchFamily="18" charset="0"/>
                <a:ea typeface="Times New Roman" panose="02020603050405020304" pitchFamily="18" charset="0"/>
                <a:cs typeface="Times New Roman" panose="02020603050405020304" pitchFamily="18" charset="0"/>
              </a:rPr>
              <a:t>Авторський</a:t>
            </a:r>
            <a:r>
              <a:rPr lang="ru-RU" sz="14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cs typeface="Times New Roman" panose="02020603050405020304" pitchFamily="18" charset="0"/>
              </a:rPr>
              <a:t>колектив</a:t>
            </a:r>
            <a:r>
              <a:rPr lang="ru-RU" sz="1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cs typeface="Times New Roman" panose="02020603050405020304" pitchFamily="18" charset="0"/>
              </a:rPr>
              <a:t>Біологія</a:t>
            </a:r>
            <a:r>
              <a:rPr lang="ru-RU" sz="1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cs typeface="Times New Roman" panose="02020603050405020304" pitchFamily="18" charset="0"/>
              </a:rPr>
              <a:t>щитівки</a:t>
            </a:r>
            <a:r>
              <a:rPr lang="ru-RU" sz="1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cs typeface="Times New Roman" panose="02020603050405020304" pitchFamily="18" charset="0"/>
              </a:rPr>
              <a:t>засоби</a:t>
            </a:r>
            <a:r>
              <a:rPr lang="ru-RU" sz="1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cs typeface="Times New Roman" panose="02020603050405020304" pitchFamily="18" charset="0"/>
              </a:rPr>
              <a:t>боротьби</a:t>
            </a:r>
            <a:r>
              <a:rPr lang="ru-RU" sz="1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cs typeface="Times New Roman" panose="02020603050405020304" pitchFamily="18" charset="0"/>
              </a:rPr>
              <a:t>із</a:t>
            </a:r>
            <a:r>
              <a:rPr lang="ru-RU" sz="1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cs typeface="Times New Roman" panose="02020603050405020304" pitchFamily="18" charset="0"/>
              </a:rPr>
              <a:t>щитівкою</a:t>
            </a:r>
            <a:r>
              <a:rPr lang="ru-RU" sz="1400" dirty="0">
                <a:latin typeface="Times New Roman" panose="02020603050405020304" pitchFamily="18" charset="0"/>
                <a:ea typeface="Times New Roman" panose="02020603050405020304" pitchFamily="18" charset="0"/>
                <a:cs typeface="Times New Roman" panose="02020603050405020304" pitchFamily="18" charset="0"/>
              </a:rPr>
              <a:t> на </a:t>
            </a:r>
            <a:r>
              <a:rPr lang="ru-RU" sz="1400" dirty="0" err="1">
                <a:latin typeface="Times New Roman" panose="02020603050405020304" pitchFamily="18" charset="0"/>
                <a:ea typeface="Times New Roman" panose="02020603050405020304" pitchFamily="18" charset="0"/>
                <a:cs typeface="Times New Roman" panose="02020603050405020304" pitchFamily="18" charset="0"/>
              </a:rPr>
              <a:t>кімнатних</a:t>
            </a:r>
            <a:r>
              <a:rPr lang="ru-RU" sz="1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cs typeface="Times New Roman" panose="02020603050405020304" pitchFamily="18" charset="0"/>
              </a:rPr>
              <a:t>рослинах</a:t>
            </a:r>
            <a:r>
              <a:rPr lang="ru-RU" sz="1400" dirty="0">
                <a:latin typeface="Times New Roman" panose="02020603050405020304" pitchFamily="18" charset="0"/>
                <a:ea typeface="Times New Roman" panose="02020603050405020304" pitchFamily="18" charset="0"/>
                <a:cs typeface="Times New Roman" panose="02020603050405020304" pitchFamily="18" charset="0"/>
              </a:rPr>
              <a:t> </a:t>
            </a:r>
            <a:r>
              <a:rPr lang="uk-UA" sz="1400" dirty="0">
                <a:latin typeface="Times New Roman" panose="02020603050405020304" pitchFamily="18" charset="0"/>
                <a:ea typeface="Times New Roman" panose="02020603050405020304" pitchFamily="18" charset="0"/>
                <a:cs typeface="Times New Roman" panose="02020603050405020304" pitchFamily="18" charset="0"/>
              </a:rPr>
              <a:t>[електронний ресурс]: </a:t>
            </a:r>
            <a:r>
              <a:rPr lang="uk-UA" sz="1400" dirty="0" err="1">
                <a:latin typeface="Times New Roman" panose="02020603050405020304" pitchFamily="18" charset="0"/>
                <a:ea typeface="Times New Roman" panose="02020603050405020304" pitchFamily="18" charset="0"/>
                <a:cs typeface="Times New Roman" panose="02020603050405020304" pitchFamily="18" charset="0"/>
              </a:rPr>
              <a:t>офіц</a:t>
            </a:r>
            <a:r>
              <a:rPr lang="uk-UA" sz="1400" dirty="0">
                <a:latin typeface="Times New Roman" panose="02020603050405020304" pitchFamily="18" charset="0"/>
                <a:ea typeface="Times New Roman" panose="02020603050405020304" pitchFamily="18" charset="0"/>
                <a:cs typeface="Times New Roman" panose="02020603050405020304" pitchFamily="18" charset="0"/>
              </a:rPr>
              <a:t>.  сайт КЛІОМА - [Київ], 2025. – режим доступу:</a:t>
            </a: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50000"/>
              </a:lnSpc>
              <a:spcBef>
                <a:spcPts val="0"/>
              </a:spcBef>
              <a:spcAft>
                <a:spcPts val="0"/>
              </a:spcAft>
              <a:buNone/>
            </a:pPr>
            <a:r>
              <a:rPr lang="uk-UA" sz="1400" u="sng"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hlinkClick r:id="rId3"/>
              </a:rPr>
              <a:t>https://klioma-servise.in.ua/ua/a486991-schitovka-komnatnyh-rasteniyah.html</a:t>
            </a: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50000"/>
              </a:lnSpc>
              <a:spcBef>
                <a:spcPts val="0"/>
              </a:spcBef>
              <a:spcAft>
                <a:spcPts val="0"/>
              </a:spcAft>
              <a:buNone/>
            </a:pPr>
            <a:r>
              <a:rPr lang="uk-UA" sz="1400" dirty="0" smtClean="0">
                <a:latin typeface="Times New Roman" panose="02020603050405020304" pitchFamily="18" charset="0"/>
                <a:ea typeface="Times New Roman" panose="02020603050405020304" pitchFamily="18" charset="0"/>
                <a:cs typeface="Times New Roman" panose="02020603050405020304" pitchFamily="18" charset="0"/>
              </a:rPr>
              <a:t>3. </a:t>
            </a:r>
            <a:r>
              <a:rPr lang="uk-UA" sz="1400" dirty="0" err="1" smtClean="0">
                <a:latin typeface="Times New Roman" panose="02020603050405020304" pitchFamily="18" charset="0"/>
                <a:ea typeface="Times New Roman" panose="02020603050405020304" pitchFamily="18" charset="0"/>
                <a:cs typeface="Times New Roman" panose="02020603050405020304" pitchFamily="18" charset="0"/>
              </a:rPr>
              <a:t>Жуйков</a:t>
            </a:r>
            <a:r>
              <a:rPr lang="uk-UA" sz="14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uk-UA" sz="1400" dirty="0">
                <a:latin typeface="Times New Roman" panose="02020603050405020304" pitchFamily="18" charset="0"/>
                <a:ea typeface="Times New Roman" panose="02020603050405020304" pitchFamily="18" charset="0"/>
                <a:cs typeface="Times New Roman" panose="02020603050405020304" pitchFamily="18" charset="0"/>
              </a:rPr>
              <a:t>О. </a:t>
            </a:r>
            <a:r>
              <a:rPr lang="uk-UA" sz="1400" kern="1800" dirty="0">
                <a:latin typeface="Times New Roman" panose="02020603050405020304" pitchFamily="18" charset="0"/>
                <a:ea typeface="Times New Roman" panose="02020603050405020304" pitchFamily="18" charset="0"/>
                <a:cs typeface="Times New Roman" panose="02020603050405020304" pitchFamily="18" charset="0"/>
              </a:rPr>
              <a:t>Біологічний метод захисту рослин у сучасному органічному землеробстві України: історичні аспекти, тренди, перспективи </a:t>
            </a:r>
            <a:r>
              <a:rPr lang="uk-UA" sz="1400" dirty="0">
                <a:latin typeface="Times New Roman" panose="02020603050405020304" pitchFamily="18" charset="0"/>
                <a:ea typeface="Times New Roman" panose="02020603050405020304" pitchFamily="18" charset="0"/>
                <a:cs typeface="Times New Roman" panose="02020603050405020304" pitchFamily="18" charset="0"/>
              </a:rPr>
              <a:t>[електронний ресурс]: </a:t>
            </a:r>
            <a:r>
              <a:rPr lang="uk-UA" sz="1400" dirty="0" err="1">
                <a:latin typeface="Times New Roman" panose="02020603050405020304" pitchFamily="18" charset="0"/>
                <a:ea typeface="Times New Roman" panose="02020603050405020304" pitchFamily="18" charset="0"/>
                <a:cs typeface="Times New Roman" panose="02020603050405020304" pitchFamily="18" charset="0"/>
              </a:rPr>
              <a:t>офіц</a:t>
            </a:r>
            <a:r>
              <a:rPr lang="uk-UA" sz="1400" dirty="0">
                <a:latin typeface="Times New Roman" panose="02020603050405020304" pitchFamily="18" charset="0"/>
                <a:ea typeface="Times New Roman" panose="02020603050405020304" pitchFamily="18" charset="0"/>
                <a:cs typeface="Times New Roman" panose="02020603050405020304" pitchFamily="18" charset="0"/>
              </a:rPr>
              <a:t>.  Сайт Національної аграрної академії наук України - [Київ], 2020. – режим доступу: </a:t>
            </a:r>
            <a:r>
              <a:rPr lang="ru-RU" sz="1400" u="sng"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hlinkClick r:id="rId4"/>
              </a:rPr>
              <a:t>http://agrarian-innovations.izpr.ks.ua/index.php/agrarian/article/view/231</a:t>
            </a: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50000"/>
              </a:lnSpc>
              <a:spcBef>
                <a:spcPts val="0"/>
              </a:spcBef>
              <a:spcAft>
                <a:spcPts val="0"/>
              </a:spcAft>
              <a:buNone/>
            </a:pPr>
            <a:r>
              <a:rPr lang="uk-UA" sz="1400" dirty="0" smtClean="0">
                <a:latin typeface="Times New Roman" panose="02020603050405020304" pitchFamily="18" charset="0"/>
                <a:ea typeface="Times New Roman" panose="02020603050405020304" pitchFamily="18" charset="0"/>
                <a:cs typeface="Times New Roman" panose="02020603050405020304" pitchFamily="18" charset="0"/>
              </a:rPr>
              <a:t>4. </a:t>
            </a:r>
            <a:r>
              <a:rPr lang="uk-UA" sz="1400" dirty="0" err="1" smtClean="0">
                <a:latin typeface="Times New Roman" panose="02020603050405020304" pitchFamily="18" charset="0"/>
                <a:ea typeface="Times New Roman" panose="02020603050405020304" pitchFamily="18" charset="0"/>
                <a:cs typeface="Times New Roman" panose="02020603050405020304" pitchFamily="18" charset="0"/>
              </a:rPr>
              <a:t>Крутякова</a:t>
            </a:r>
            <a:r>
              <a:rPr lang="uk-UA" sz="1400" dirty="0">
                <a:latin typeface="Times New Roman" panose="02020603050405020304" pitchFamily="18" charset="0"/>
                <a:ea typeface="Times New Roman" panose="02020603050405020304" pitchFamily="18" charset="0"/>
                <a:cs typeface="Times New Roman" panose="02020603050405020304" pitchFamily="18" charset="0"/>
              </a:rPr>
              <a:t>  В.</a:t>
            </a:r>
            <a:r>
              <a:rPr lang="uk-UA" sz="1400" i="1" dirty="0">
                <a:latin typeface="Times New Roman" panose="02020603050405020304" pitchFamily="18" charset="0"/>
                <a:ea typeface="Times New Roman" panose="02020603050405020304" pitchFamily="18" charset="0"/>
                <a:cs typeface="Times New Roman" panose="02020603050405020304" pitchFamily="18" charset="0"/>
              </a:rPr>
              <a:t> </a:t>
            </a:r>
            <a:r>
              <a:rPr lang="uk-UA" sz="1400" kern="1800" dirty="0">
                <a:latin typeface="Times New Roman" panose="02020603050405020304" pitchFamily="18" charset="0"/>
                <a:ea typeface="Times New Roman" panose="02020603050405020304" pitchFamily="18" charset="0"/>
                <a:cs typeface="Times New Roman" panose="02020603050405020304" pitchFamily="18" charset="0"/>
              </a:rPr>
              <a:t>Біологічний метод захисту рослин як важливий інструмент переходу до органічного та екологічного землеробства: практика застосування і перспективи для України </a:t>
            </a:r>
            <a:r>
              <a:rPr lang="uk-UA" sz="1400" dirty="0">
                <a:latin typeface="Times New Roman" panose="02020603050405020304" pitchFamily="18" charset="0"/>
                <a:ea typeface="Times New Roman" panose="02020603050405020304" pitchFamily="18" charset="0"/>
                <a:cs typeface="Times New Roman" panose="02020603050405020304" pitchFamily="18" charset="0"/>
              </a:rPr>
              <a:t> [електронний ресурс]: </a:t>
            </a:r>
            <a:r>
              <a:rPr lang="uk-UA" sz="1400" dirty="0" err="1">
                <a:latin typeface="Times New Roman" panose="02020603050405020304" pitchFamily="18" charset="0"/>
                <a:ea typeface="Times New Roman" panose="02020603050405020304" pitchFamily="18" charset="0"/>
                <a:cs typeface="Times New Roman" panose="02020603050405020304" pitchFamily="18" charset="0"/>
              </a:rPr>
              <a:t>офіц</a:t>
            </a:r>
            <a:r>
              <a:rPr lang="uk-UA" sz="1400" dirty="0">
                <a:latin typeface="Times New Roman" panose="02020603050405020304" pitchFamily="18" charset="0"/>
                <a:ea typeface="Times New Roman" panose="02020603050405020304" pitchFamily="18" charset="0"/>
                <a:cs typeface="Times New Roman" panose="02020603050405020304" pitchFamily="18" charset="0"/>
              </a:rPr>
              <a:t>.  Сайт ІКОСГ Національної аграрної академії наук України - [Київ], 2025. – режим доступу: </a:t>
            </a:r>
            <a:r>
              <a:rPr lang="uk-UA" sz="1400" u="sng"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hlinkClick r:id="rId5"/>
              </a:rPr>
              <a:t>http://naas.gov.ua/newsall/newsnaan/?ELEMENT_ID=6416</a:t>
            </a: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50000"/>
              </a:lnSpc>
              <a:spcBef>
                <a:spcPts val="0"/>
              </a:spcBef>
              <a:spcAft>
                <a:spcPts val="0"/>
              </a:spcAft>
              <a:buNone/>
            </a:pPr>
            <a:r>
              <a:rPr lang="uk-UA" sz="1400" dirty="0" smtClean="0">
                <a:latin typeface="Times New Roman" panose="02020603050405020304" pitchFamily="18" charset="0"/>
                <a:ea typeface="Times New Roman" panose="02020603050405020304" pitchFamily="18" charset="0"/>
                <a:cs typeface="Times New Roman" panose="02020603050405020304" pitchFamily="18" charset="0"/>
              </a:rPr>
              <a:t>5. Мусієнко </a:t>
            </a:r>
            <a:r>
              <a:rPr lang="uk-UA" sz="1400" dirty="0">
                <a:latin typeface="Times New Roman" panose="02020603050405020304" pitchFamily="18" charset="0"/>
                <a:ea typeface="Times New Roman" panose="02020603050405020304" pitchFamily="18" charset="0"/>
                <a:cs typeface="Times New Roman" panose="02020603050405020304" pitchFamily="18" charset="0"/>
              </a:rPr>
              <a:t>М., Серебряков В. Екологія. Охорона природи: Словник-довідник. – К.: Т-во «Знання», КОО, 2007. – 624с.  </a:t>
            </a: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50000"/>
              </a:lnSpc>
              <a:spcBef>
                <a:spcPts val="0"/>
              </a:spcBef>
              <a:spcAft>
                <a:spcPts val="0"/>
              </a:spcAft>
              <a:buNone/>
            </a:pPr>
            <a:r>
              <a:rPr lang="uk-UA" sz="1400" dirty="0" smtClean="0">
                <a:latin typeface="Times New Roman" panose="02020603050405020304" pitchFamily="18" charset="0"/>
                <a:ea typeface="Times New Roman" panose="02020603050405020304" pitchFamily="18" charset="0"/>
                <a:cs typeface="Times New Roman" panose="02020603050405020304" pitchFamily="18" charset="0"/>
              </a:rPr>
              <a:t>6. </a:t>
            </a:r>
            <a:r>
              <a:rPr lang="uk-UA" sz="1400" dirty="0" err="1" smtClean="0">
                <a:latin typeface="Times New Roman" panose="02020603050405020304" pitchFamily="18" charset="0"/>
                <a:ea typeface="Times New Roman" panose="02020603050405020304" pitchFamily="18" charset="0"/>
                <a:cs typeface="Times New Roman" panose="02020603050405020304" pitchFamily="18" charset="0"/>
              </a:rPr>
              <a:t>Цвєтвова</a:t>
            </a:r>
            <a:r>
              <a:rPr lang="uk-UA" sz="14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uk-UA" sz="1400" dirty="0">
                <a:latin typeface="Times New Roman" panose="02020603050405020304" pitchFamily="18" charset="0"/>
                <a:ea typeface="Times New Roman" panose="02020603050405020304" pitchFamily="18" charset="0"/>
                <a:cs typeface="Times New Roman" panose="02020603050405020304" pitchFamily="18" charset="0"/>
              </a:rPr>
              <a:t>М. Нова енциклопедія кімнатних рослин. – Харків: ВД «Школа», 2013. – 216 с.</a:t>
            </a: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50000"/>
              </a:lnSpc>
              <a:spcBef>
                <a:spcPts val="0"/>
              </a:spcBef>
              <a:spcAft>
                <a:spcPts val="0"/>
              </a:spcAft>
              <a:buNone/>
              <a:tabLst>
                <a:tab pos="271463" algn="l"/>
                <a:tab pos="1168400" algn="l"/>
              </a:tabLst>
            </a:pPr>
            <a:r>
              <a:rPr lang="uk-UA" sz="1400" kern="1600" dirty="0" smtClean="0">
                <a:latin typeface="Times New Roman" panose="02020603050405020304" pitchFamily="18" charset="0"/>
                <a:ea typeface="Times New Roman" panose="02020603050405020304" pitchFamily="18" charset="0"/>
                <a:cs typeface="Times New Roman" panose="02020603050405020304" pitchFamily="18" charset="0"/>
              </a:rPr>
              <a:t>7.</a:t>
            </a:r>
            <a:r>
              <a:rPr lang="uk-UA" sz="1400" kern="1600" dirty="0">
                <a:latin typeface="Times New Roman" panose="02020603050405020304" pitchFamily="18" charset="0"/>
                <a:ea typeface="Times New Roman" panose="02020603050405020304" pitchFamily="18" charset="0"/>
                <a:cs typeface="Times New Roman" panose="02020603050405020304" pitchFamily="18" charset="0"/>
              </a:rPr>
              <a:t>	Якубовська Г.  </a:t>
            </a:r>
            <a:r>
              <a:rPr lang="ru-RU" sz="1400" kern="1800" dirty="0" err="1">
                <a:latin typeface="Times New Roman" panose="02020603050405020304" pitchFamily="18" charset="0"/>
                <a:ea typeface="Times New Roman" panose="02020603050405020304" pitchFamily="18" charset="0"/>
                <a:cs typeface="Times New Roman" panose="02020603050405020304" pitchFamily="18" charset="0"/>
              </a:rPr>
              <a:t>Кімнатні</a:t>
            </a:r>
            <a:r>
              <a:rPr lang="ru-RU" sz="1400" kern="1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400" kern="1800" dirty="0" err="1">
                <a:latin typeface="Times New Roman" panose="02020603050405020304" pitchFamily="18" charset="0"/>
                <a:ea typeface="Times New Roman" panose="02020603050405020304" pitchFamily="18" charset="0"/>
                <a:cs typeface="Times New Roman" panose="02020603050405020304" pitchFamily="18" charset="0"/>
              </a:rPr>
              <a:t>рослини</a:t>
            </a:r>
            <a:r>
              <a:rPr lang="ru-RU" sz="1400" kern="1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400" kern="1800" dirty="0" err="1">
                <a:latin typeface="Times New Roman" panose="02020603050405020304" pitchFamily="18" charset="0"/>
                <a:ea typeface="Times New Roman" panose="02020603050405020304" pitchFamily="18" charset="0"/>
                <a:cs typeface="Times New Roman" panose="02020603050405020304" pitchFamily="18" charset="0"/>
              </a:rPr>
              <a:t>Енциклопедичний</a:t>
            </a:r>
            <a:r>
              <a:rPr lang="ru-RU" sz="1400" kern="1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400" kern="1800" dirty="0" err="1">
                <a:latin typeface="Times New Roman" panose="02020603050405020304" pitchFamily="18" charset="0"/>
                <a:ea typeface="Times New Roman" panose="02020603050405020304" pitchFamily="18" charset="0"/>
                <a:cs typeface="Times New Roman" panose="02020603050405020304" pitchFamily="18" charset="0"/>
              </a:rPr>
              <a:t>довідник-порадник</a:t>
            </a:r>
            <a:r>
              <a:rPr lang="uk-UA" sz="1400" kern="1600" dirty="0">
                <a:latin typeface="Times New Roman" panose="02020603050405020304" pitchFamily="18" charset="0"/>
                <a:ea typeface="Times New Roman" panose="02020603050405020304" pitchFamily="18" charset="0"/>
                <a:cs typeface="Times New Roman" panose="02020603050405020304" pitchFamily="18" charset="0"/>
              </a:rPr>
              <a:t> . – Харків:</a:t>
            </a:r>
            <a:r>
              <a:rPr lang="uk-UA" sz="1400" b="1" kern="1600" dirty="0">
                <a:latin typeface="Times New Roman" panose="02020603050405020304" pitchFamily="18" charset="0"/>
                <a:ea typeface="Times New Roman" panose="02020603050405020304" pitchFamily="18" charset="0"/>
                <a:cs typeface="Times New Roman" panose="02020603050405020304" pitchFamily="18" charset="0"/>
              </a:rPr>
              <a:t> </a:t>
            </a:r>
            <a:r>
              <a:rPr lang="uk-UA" sz="1400" kern="1600" dirty="0">
                <a:latin typeface="Times New Roman" panose="02020603050405020304" pitchFamily="18" charset="0"/>
                <a:ea typeface="Times New Roman" panose="02020603050405020304" pitchFamily="18" charset="0"/>
                <a:cs typeface="Times New Roman" panose="02020603050405020304" pitchFamily="18" charset="0"/>
              </a:rPr>
              <a:t>ВД «</a:t>
            </a:r>
            <a:r>
              <a:rPr lang="ru-RU" sz="1400" kern="1800" dirty="0">
                <a:latin typeface="Times New Roman" panose="02020603050405020304" pitchFamily="18" charset="0"/>
                <a:ea typeface="Times New Roman" panose="02020603050405020304" pitchFamily="18" charset="0"/>
                <a:cs typeface="Times New Roman" panose="02020603050405020304" pitchFamily="18" charset="0"/>
              </a:rPr>
              <a:t>Школа», 2009. – 144с.</a:t>
            </a: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077188022"/>
      </p:ext>
    </p:extLst>
  </p:cSld>
  <p:clrMapOvr>
    <a:masterClrMapping/>
  </p:clrMapOvr>
</p:sld>
</file>

<file path=ppt/theme/theme1.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7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505</TotalTime>
  <Words>1565</Words>
  <Application>Microsoft Office PowerPoint</Application>
  <PresentationFormat>Широкоэкранный</PresentationFormat>
  <Paragraphs>82</Paragraphs>
  <Slides>15</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2</vt:i4>
      </vt:variant>
      <vt:variant>
        <vt:lpstr>Заголовки слайдов</vt:lpstr>
      </vt:variant>
      <vt:variant>
        <vt:i4>15</vt:i4>
      </vt:variant>
    </vt:vector>
  </HeadingPairs>
  <TitlesOfParts>
    <vt:vector size="21" baseType="lpstr">
      <vt:lpstr>宋体</vt:lpstr>
      <vt:lpstr>Arial</vt:lpstr>
      <vt:lpstr>Calibri</vt:lpstr>
      <vt:lpstr>Times New Roman</vt:lpstr>
      <vt:lpstr>1_Тема Office</vt:lpstr>
      <vt:lpstr>7_Тема Office</vt:lpstr>
      <vt:lpstr>Міністерство освіти і науки України Департамент освіти і науки Хмельницької обласної державної адміністрації Хмельницьке територіальне відділення Малої академії наук України Шепетівське міське наукове товариство учнів   Перспективи використання біологічних препаратів та народних методів для боротьби зі щитівкою на Хлорофітумі (Chlorophytum)   Бояльська Анна Андріївна. Ліцей №2 Шепетівської міської ради Хмельницької області, 7 - В клас, м. Шепетівка Науковий керівник: Гоненко Алла Олексіївна, вчитель біології Ліцею №2 Шепетівської міської ради Хмельницької області </vt:lpstr>
      <vt:lpstr>Мета: дослідження ефективності використання біологічних препаратів та народних методів для боротьби зі щитівкою на Хлорофітумі (Chlorophytum) </vt:lpstr>
      <vt:lpstr>Презентация PowerPoint</vt:lpstr>
      <vt:lpstr>ХЛОРОФІТУМ (CHLOROPHYTUM) </vt:lpstr>
      <vt:lpstr>Рецепти настоїв (народних засобів)</vt:lpstr>
      <vt:lpstr>Препарати, використані під час дослідження</vt:lpstr>
      <vt:lpstr>Презентация PowerPoint</vt:lpstr>
      <vt:lpstr>Презентация PowerPoint</vt:lpstr>
      <vt:lpstr>Презентация PowerPoint</vt:lpstr>
      <vt:lpstr>Фотоматеріали</vt:lpstr>
      <vt:lpstr>Презентация PowerPoint</vt:lpstr>
      <vt:lpstr>Висновки:</vt:lpstr>
      <vt:lpstr>Презентация PowerPoint</vt:lpstr>
      <vt:lpstr>Презентация PowerPoint</vt:lpstr>
      <vt:lpstr>Список використаних джерел:</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Алла</dc:creator>
  <cp:lastModifiedBy>Алла</cp:lastModifiedBy>
  <cp:revision>284</cp:revision>
  <dcterms:created xsi:type="dcterms:W3CDTF">2020-11-12T18:49:53Z</dcterms:created>
  <dcterms:modified xsi:type="dcterms:W3CDTF">2026-03-12T18:35:57Z</dcterms:modified>
</cp:coreProperties>
</file>