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4" r:id="rId17"/>
    <p:sldId id="275" r:id="rId18"/>
    <p:sldId id="276" r:id="rId19"/>
    <p:sldId id="277" r:id="rId20"/>
    <p:sldId id="278" r:id="rId21"/>
    <p:sldId id="279" r:id="rId22"/>
    <p:sldId id="272" r:id="rId23"/>
    <p:sldId id="271" r:id="rId24"/>
    <p:sldId id="273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9FA"/>
    <a:srgbClr val="E8F0FE"/>
    <a:srgbClr val="FFFFFF"/>
    <a:srgbClr val="0D6EFD"/>
    <a:srgbClr val="1B4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96" autoAdjust="0"/>
    <p:restoredTop sz="94660"/>
  </p:normalViewPr>
  <p:slideViewPr>
    <p:cSldViewPr snapToGrid="0">
      <p:cViewPr>
        <p:scale>
          <a:sx n="75" d="100"/>
          <a:sy n="75" d="100"/>
        </p:scale>
        <p:origin x="2082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D6B216-5944-4C6D-953E-C2AF34239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087E22-7AE5-433B-8659-CEA1B7F2AF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8DAB74-628F-4467-B7B3-7E317564D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94B6-E7C9-43E2-A062-58EFA74E801E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80BA16-D06C-4A4F-921A-0DEE0B063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A7FFCB-7D9F-4E8B-8468-8B49B6835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571F-A734-48A7-9741-D6D132240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242053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62DDE7-733D-400E-A6CE-0C1704980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89166E-045A-43A5-A580-E074AA271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976A8F-EE71-45B4-8FA3-428083D72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94B6-E7C9-43E2-A062-58EFA74E801E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D920E3-8FD6-4048-AD98-E577C8577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3AD7FA-9C96-412A-955F-8E6A144AF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571F-A734-48A7-9741-D6D132240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73745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3647E8-5C69-478A-87C4-19DC2D190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1E7918-5F3F-4822-87AB-8F72CEFE5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6730C6-68F4-4008-9C2A-32F1DE92E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94B6-E7C9-43E2-A062-58EFA74E801E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4F21FD-9D47-4BE6-9C24-F047558CC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A7D477-97F1-4F59-9CE5-801FF5AC7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571F-A734-48A7-9741-D6D132240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664828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CAF3B2-AE44-47CC-BCD7-BD58F5431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2B4679-88D1-46A3-80FE-87B2E7EBF0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29FB91B-C6E1-4E87-BCC3-B64E80766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AC3D36-0023-4561-8658-9B6271E02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94B6-E7C9-43E2-A062-58EFA74E801E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BABF3F-FD3F-4376-8D94-8A3405695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492517-FF0B-4222-8058-78BDACFD4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571F-A734-48A7-9741-D6D132240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10783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04F4B8-4EDD-4179-921F-970A495D1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C3BD17-6CAC-4EB0-BD58-0CAF12F63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45DE6C-67A3-418C-8AD7-4E75CFDC4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F1630E2-ECFE-46E2-B1B4-150A2622D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359A484-914B-46A9-A082-ABB0D4C906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0FA93B7-A776-4982-87B5-346B67CF6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94B6-E7C9-43E2-A062-58EFA74E801E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C5D2998-0CAD-4D51-A0BE-C89EE5707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0170F70-F473-458A-B3A8-10DA2375C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571F-A734-48A7-9741-D6D132240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789228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B960B4-526A-4AF4-BDC4-59F053056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40C66A8-A8B3-4979-90A7-EE2337FF7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94B6-E7C9-43E2-A062-58EFA74E801E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3747FF-CC60-4FD2-9779-8BC5E0111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80BF6B0-EA8E-4A24-9BCF-18E7B1B9B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571F-A734-48A7-9741-D6D132240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33427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2BD863-DAAD-4267-A897-B2F4501D2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94B6-E7C9-43E2-A062-58EFA74E801E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44CAF2C-EAFB-47EE-A401-34620C209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E9197A0-1616-4498-9CB4-4619C9711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571F-A734-48A7-9741-D6D132240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04310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32FC66-B331-461E-8BB0-EF06F6A63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6596A0-E417-4D35-B299-BA539AAFC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E8EB6A-9739-404F-9BAB-CC50F0BE63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B4E745-81FA-453F-8B1E-7C3AEA316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94B6-E7C9-43E2-A062-58EFA74E801E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34312E-4693-4DB0-9B4A-28A17AEFA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869D4D-5F05-467B-96FB-6CECFFF5E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571F-A734-48A7-9741-D6D132240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19549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2818C3-D9E9-496F-84EA-352EC7F2A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8167223-7ACD-49D3-A154-E4078EE661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73FF9F-EE4E-4F7A-8196-C5967B92B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81CB40-04BC-4409-B424-4909F3256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94B6-E7C9-43E2-A062-58EFA74E801E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5920CD-F28A-453E-8770-53E84B624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588246-6413-4EA7-9DCE-46A3AB042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571F-A734-48A7-9741-D6D132240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30707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4A9395-4872-4793-90E2-93076791B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E9A4732-74DD-489F-9AD9-6DBC27ED4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592641-3843-4968-B573-9A67DF6ED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94B6-E7C9-43E2-A062-58EFA74E801E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B89AF4-E777-493F-982C-DDE3D012C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203A9E-4B65-4D5B-8449-3E63417D2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571F-A734-48A7-9741-D6D132240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54450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3862E1B-0589-43F1-9AB9-5B836639E3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D14A290-17B5-4905-A457-CB4491887E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B19B47-9264-4012-86C4-1850F636B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94B6-E7C9-43E2-A062-58EFA74E801E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F6E65A-307A-4CD5-898F-B2C50DEF2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9C8E8D-4BD9-4055-8A7C-976D74345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571F-A734-48A7-9741-D6D132240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6749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9EAEB1-25BE-4D32-91BF-994D5AD61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D345D1-77E1-45CB-B073-1E75C099E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6277F7-87BD-4434-97F3-F233DCAA1E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A94B6-E7C9-43E2-A062-58EFA74E801E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D21E02-751F-4BE3-A167-BBC553D08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9D8CC5-AACF-4CBB-8930-13AD2B799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9571F-A734-48A7-9741-D6D132240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81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quiz.man-junior.org.ua/signup.php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quiz.man-junior.org.ua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C61F97-43F3-4D45-8751-A55E46710A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5452532" cy="4567137"/>
          </a:xfrm>
        </p:spPr>
        <p:txBody>
          <a:bodyPr>
            <a:normAutofit/>
          </a:bodyPr>
          <a:lstStyle/>
          <a:p>
            <a:pPr algn="l"/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Slab" panose="020F0502020204030204" pitchFamily="34" charset="0"/>
              </a:rPr>
              <a:t>ОСОБЛИВОСТІ РЕЄСТРАЦІЇ НА ПЛАТФОРМІ ПРОВЕДЕННЯ ВСЕУКРАЇНСЬКОГО ВІДКРИТОГО ІНТЕРАКТИВНОГО КОНКУРСУ «МАН-ЮНІОР ЕРУДИТ»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C9F0B8-BBEB-4101-996D-8AE37B5E47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420" y="5210604"/>
            <a:ext cx="4620584" cy="464355"/>
          </a:xfrm>
        </p:spPr>
        <p:txBody>
          <a:bodyPr>
            <a:normAutofit/>
          </a:bodyPr>
          <a:lstStyle/>
          <a:p>
            <a:pPr algn="l"/>
            <a:r>
              <a:rPr lang="ru-RU" i="1" dirty="0">
                <a:latin typeface="Book Antiqua" panose="02040602050305030304" pitchFamily="18" charset="0"/>
              </a:rPr>
              <a:t>2025 р</a:t>
            </a:r>
            <a:r>
              <a:rPr lang="uk-UA" i="1" noProof="1">
                <a:latin typeface="Book Antiqua" panose="02040602050305030304" pitchFamily="18" charset="0"/>
              </a:rPr>
              <a:t>ік</a:t>
            </a:r>
            <a:endParaRPr lang="ru-RU" i="1" dirty="0">
              <a:latin typeface="Book Antiqua" panose="02040602050305030304" pitchFamily="18" charset="0"/>
            </a:endParaRPr>
          </a:p>
        </p:txBody>
      </p:sp>
      <p:pic>
        <p:nvPicPr>
          <p:cNvPr id="5" name="Рисунок 4" descr="Изображение выглядит как Мультфильм, мультфильм, иллюстрация, графическая вста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CBEBA5F-4013-9E18-F95F-0FDA1D1F7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" r="2" b="2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72476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1C43E1-D942-EBAE-D711-CFA1ADCF6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"/>
            <a:ext cx="12192000" cy="685775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AA9B26C-947C-A3DD-58E6-FEF53965E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696" y="-60437"/>
            <a:ext cx="12192000" cy="691843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CF93A52-3A0E-9E47-DD33-CFF886EDDB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391" y="-30097"/>
            <a:ext cx="12192000" cy="688809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EC99991-3202-D814-C7FB-52FBDB81B8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9392" y="-55401"/>
            <a:ext cx="12192000" cy="688809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87D8CB1-7613-8282-35E4-6F9628473E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96" y="-17811"/>
            <a:ext cx="12191999" cy="690111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6AD34E1-7FF0-AE21-F287-B6BFD1E041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239" y="-40689"/>
            <a:ext cx="12165847" cy="68986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AFA247C-2E64-8E72-A1FC-121C6DE924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7935" y="-10349"/>
            <a:ext cx="12165846" cy="686834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A946A8D-B3AB-2C95-81D5-5CA9EA63BE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7936" y="-40689"/>
            <a:ext cx="12139687" cy="693627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06895E6-C852-1D4E-76E1-EADC196819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7937" y="-40689"/>
            <a:ext cx="12373651" cy="691843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AACF786-7FE0-CDCC-739C-154A7A91114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1466" y="-48348"/>
            <a:ext cx="12381876" cy="696455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B22A18-11D9-5AA2-A03B-CD2E806E290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7939" y="-46319"/>
            <a:ext cx="12426451" cy="698962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CD6436-89F1-0780-FCCE-54D0C709F56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34323" y="-62146"/>
            <a:ext cx="12554287" cy="70615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A523081-5B07-101D-9C6C-3F9E13739AB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233667" y="0"/>
            <a:ext cx="12571148" cy="707101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013BBB9-77C2-6733-0948-32635F4F26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34448" y="3571"/>
            <a:ext cx="12654411" cy="71178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0DBF54B-7627-D62D-E1E6-AABB792376F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212471" y="-22695"/>
            <a:ext cx="12574653" cy="707299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3F8EA63-0634-E727-68F7-8912475A852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205559" y="-40689"/>
            <a:ext cx="12604836" cy="708996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71C9483-35C3-4C63-3A8F-9852DCC61F1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192735" y="-16663"/>
            <a:ext cx="12576113" cy="707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85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E529EC-2006-434A-B4D9-78DFC244F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C3E08F3F-C6B5-4E1D-B367-5030FDD98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807" y="1692105"/>
            <a:ext cx="7536652" cy="8839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Реєстрація нового акаунту - за посиланням </a:t>
            </a:r>
            <a:r>
              <a:rPr lang="en-US" sz="27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ru-RU" sz="27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US" sz="27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quiz</a:t>
            </a:r>
            <a:r>
              <a:rPr lang="ru-RU" sz="27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7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</a:t>
            </a:r>
            <a:r>
              <a:rPr lang="ru-RU" sz="27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27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junior</a:t>
            </a:r>
            <a:r>
              <a:rPr lang="ru-RU" sz="27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7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org</a:t>
            </a:r>
            <a:r>
              <a:rPr lang="ru-RU" sz="27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700" b="1" u="sng" noProof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ua</a:t>
            </a:r>
            <a:r>
              <a:rPr lang="ru-RU" sz="27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27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signup</a:t>
            </a:r>
            <a:r>
              <a:rPr lang="ru-RU" sz="27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7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php</a:t>
            </a:r>
            <a:endParaRPr lang="ru-RU" sz="27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334614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83E2BC1-7C91-47AC-8026-C0AF8FBD5F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45997"/>
            <a:ext cx="12192000" cy="6858000"/>
          </a:xfr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901FA04-BE49-1E46-AD9D-D064E973E8D9}"/>
              </a:ext>
            </a:extLst>
          </p:cNvPr>
          <p:cNvSpPr/>
          <p:nvPr/>
        </p:nvSpPr>
        <p:spPr>
          <a:xfrm>
            <a:off x="3234813" y="1467484"/>
            <a:ext cx="8573729" cy="430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75BEBC-3813-4FFF-86A1-9F48A65337F3}"/>
              </a:ext>
            </a:extLst>
          </p:cNvPr>
          <p:cNvSpPr txBox="1"/>
          <p:nvPr/>
        </p:nvSpPr>
        <p:spPr>
          <a:xfrm>
            <a:off x="3310724" y="1467484"/>
            <a:ext cx="849781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Для </a:t>
            </a:r>
            <a:r>
              <a:rPr lang="uk-UA" sz="2200" b="1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реєстр</a:t>
            </a:r>
            <a:r>
              <a:rPr lang="ru-RU" sz="2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ац</a:t>
            </a:r>
            <a:r>
              <a:rPr lang="uk-UA" sz="2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ії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200" b="1" noProof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кабінета вчителя обираємо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«Координатор»</a:t>
            </a:r>
          </a:p>
        </p:txBody>
      </p:sp>
    </p:spTree>
    <p:extLst>
      <p:ext uri="{BB962C8B-B14F-4D97-AF65-F5344CB8AC3E}">
        <p14:creationId xmlns:p14="http://schemas.microsoft.com/office/powerpoint/2010/main" val="55643433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21BB09-FD51-452B-9F94-AB8C21CAE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39BF3A4-9BB3-2FB9-E3FC-BC27AC18423D}"/>
              </a:ext>
            </a:extLst>
          </p:cNvPr>
          <p:cNvSpPr/>
          <p:nvPr/>
        </p:nvSpPr>
        <p:spPr>
          <a:xfrm>
            <a:off x="1613975" y="5424486"/>
            <a:ext cx="7001387" cy="4761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BBAC34-0FF5-4B96-9A27-D2A3DD29D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762" y="5467350"/>
            <a:ext cx="7001387" cy="3904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Після заповнення натискаємо «Зареєструватися»</a:t>
            </a:r>
            <a:endParaRPr lang="ru-RU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83206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71CF1B-B2E3-423E-5585-40C2265811BB}"/>
              </a:ext>
            </a:extLst>
          </p:cNvPr>
          <p:cNvSpPr/>
          <p:nvPr/>
        </p:nvSpPr>
        <p:spPr>
          <a:xfrm>
            <a:off x="1309165" y="3348186"/>
            <a:ext cx="8837723" cy="4761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0D2020F-3459-AAF0-4DB9-E08C978BD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09231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C609188-2B16-641F-5C97-45E8084DC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3615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9430FE2-0273-6F87-FDF2-5717C46F6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8511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66F0F23-02AA-58FF-E84C-2BB05A86B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75344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BEE10F-D5E5-0179-A1CB-DF0CBB838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93568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E2FD25-CA3F-43A3-9315-8A1CAFF26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E661107-32E7-CF01-857C-7BACC32B9FC7}"/>
              </a:ext>
            </a:extLst>
          </p:cNvPr>
          <p:cNvSpPr/>
          <p:nvPr/>
        </p:nvSpPr>
        <p:spPr>
          <a:xfrm>
            <a:off x="138430" y="5105269"/>
            <a:ext cx="9615170" cy="771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1A4343-4D24-46A4-A651-B787ABEB9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692" y="5174959"/>
            <a:ext cx="10176008" cy="6322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Вносимо </a:t>
            </a:r>
            <a:r>
              <a:rPr lang="uk-UA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ім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’</a:t>
            </a:r>
            <a:r>
              <a:rPr lang="uk-U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я, по батькові, прізвище учня згідно документів (паспорта або свідоцтва про народження)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23869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979A68-7533-4E60-9538-DF9246863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9DF3F53-DA5B-05F5-D430-EFCB7993612A}"/>
              </a:ext>
            </a:extLst>
          </p:cNvPr>
          <p:cNvSpPr/>
          <p:nvPr/>
        </p:nvSpPr>
        <p:spPr>
          <a:xfrm>
            <a:off x="291994" y="2826473"/>
            <a:ext cx="11063578" cy="60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DB37D8-189B-44B0-B412-97CAAA95F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983" y="2914191"/>
            <a:ext cx="10515600" cy="4270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Отримуємо логін та пароль для кожного учня у відповідній номінації</a:t>
            </a:r>
            <a:endParaRPr lang="ru-RU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99852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A03CB4-9A9B-4FB2-A5A4-D95AF0E63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2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A976083-9D91-C083-3AE7-DCFB2DD22DCC}"/>
              </a:ext>
            </a:extLst>
          </p:cNvPr>
          <p:cNvSpPr/>
          <p:nvPr/>
        </p:nvSpPr>
        <p:spPr>
          <a:xfrm>
            <a:off x="3454048" y="4730191"/>
            <a:ext cx="4362597" cy="60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9DE67B-A825-4B58-B99C-B1AB28DFD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73063" y="4819258"/>
            <a:ext cx="3805931" cy="4243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Завантажуємо квитанцію</a:t>
            </a:r>
            <a:endParaRPr lang="ru-RU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786991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2697640-B2B8-6F97-B0CD-24911A6DB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658999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CEECD08-EBE6-E14A-38A0-3FAE047A6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853423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72271E-33F9-48F6-83C5-267CD8E93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DC8466B3-55AA-474E-B738-3F4BB04559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12187" y="1929236"/>
            <a:ext cx="3135684" cy="1349992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uk-UA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Форма авторизації «Учень» - логін та пароль КОПІЮЄМО</a:t>
            </a:r>
          </a:p>
          <a:p>
            <a:pPr marL="0" indent="0" algn="ctr">
              <a:lnSpc>
                <a:spcPct val="100000"/>
              </a:lnSpc>
              <a:buNone/>
            </a:pPr>
            <a:endParaRPr lang="uk-UA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uk-UA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ru-RU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C89E2B-CB86-EBCB-2B19-6D4E19BDB411}"/>
              </a:ext>
            </a:extLst>
          </p:cNvPr>
          <p:cNvSpPr txBox="1"/>
          <p:nvPr/>
        </p:nvSpPr>
        <p:spPr>
          <a:xfrm>
            <a:off x="8881241" y="3244334"/>
            <a:ext cx="28377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Авторизуємось за посиланням </a:t>
            </a:r>
            <a:r>
              <a:rPr lang="en-US" sz="2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ru-RU" sz="2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US" sz="2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quiz</a:t>
            </a:r>
            <a:r>
              <a:rPr lang="ru-RU" sz="2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</a:t>
            </a:r>
            <a:r>
              <a:rPr lang="ru-RU" sz="2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2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junior</a:t>
            </a:r>
            <a:r>
              <a:rPr lang="ru-RU" sz="2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org</a:t>
            </a:r>
            <a:r>
              <a:rPr lang="ru-RU" sz="2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200" b="1" u="sng" noProof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ua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220933707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C5563D-42DA-4FFA-B849-CFA995773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CFC0E1-7430-483B-B6A3-4143245134A6}"/>
              </a:ext>
            </a:extLst>
          </p:cNvPr>
          <p:cNvSpPr txBox="1"/>
          <p:nvPr/>
        </p:nvSpPr>
        <p:spPr>
          <a:xfrm>
            <a:off x="1176297" y="1043001"/>
            <a:ext cx="71041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Логіни-паролі минулих років НЕ використовуємо</a:t>
            </a:r>
            <a:endParaRPr lang="ru-RU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082034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436EA6-23C9-4AE8-B27F-FAD78E5B8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32290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35146E-D4AA-4FB7-9977-1669CEE61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126577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E74A99-DF69-405E-ACD8-FCAA337D5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03C3E8B-7B24-F0BB-BADE-66FBC331089A}"/>
              </a:ext>
            </a:extLst>
          </p:cNvPr>
          <p:cNvSpPr/>
          <p:nvPr/>
        </p:nvSpPr>
        <p:spPr>
          <a:xfrm>
            <a:off x="2621280" y="5440680"/>
            <a:ext cx="8783319" cy="861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245AC6-0332-447F-8E49-6BDB91362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6760" y="5499100"/>
            <a:ext cx="8707839" cy="74422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uk-UA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Ліворуч – ТРЕНУВАННЯ, поточного 2025 року немає</a:t>
            </a:r>
          </a:p>
          <a:p>
            <a:pPr algn="l"/>
            <a:r>
              <a:rPr lang="uk-UA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Для проходження чинного тесту- натиснути «Пройти тест»</a:t>
            </a:r>
            <a:endParaRPr lang="ru-RU" sz="8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9392717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4">
            <a:extLst>
              <a:ext uri="{FF2B5EF4-FFF2-40B4-BE49-F238E27FC236}">
                <a16:creationId xmlns:a16="http://schemas.microsoft.com/office/drawing/2014/main" id="{58F9FFD1-F6CC-4031-8439-1C9052146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B9355F-4C6A-08EB-C2A8-888EAD3A47E1}"/>
              </a:ext>
            </a:extLst>
          </p:cNvPr>
          <p:cNvSpPr/>
          <p:nvPr/>
        </p:nvSpPr>
        <p:spPr>
          <a:xfrm>
            <a:off x="4388225" y="1639253"/>
            <a:ext cx="6736976" cy="656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9FC5BA-2A18-4A47-AEA0-B76933DC4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8224" y="1621997"/>
            <a:ext cx="6736976" cy="65631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Для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реєстрац</a:t>
            </a:r>
            <a:r>
              <a:rPr lang="uk-UA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ії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кабінета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індивідуального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учня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обираємо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«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Учень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22047F-6AA4-EB48-FB15-D3811C53B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3288" y="2278315"/>
            <a:ext cx="261465" cy="2219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94A18D-E298-AC58-3AE5-E7667E5B0E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3406" y="2062184"/>
            <a:ext cx="240757" cy="19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262451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58FE7C-959F-3F92-41AD-FB3D3BDD6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780962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AF1F4D8-EF55-6C26-7F11-73C5016DE069}"/>
              </a:ext>
            </a:extLst>
          </p:cNvPr>
          <p:cNvSpPr/>
          <p:nvPr/>
        </p:nvSpPr>
        <p:spPr>
          <a:xfrm>
            <a:off x="1" y="5753100"/>
            <a:ext cx="12192000" cy="603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2537D2-65AE-9DA4-522D-01EBC1B8F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14234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271568-252D-4573-AE4B-B206CFC3B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81E92B1-A9DE-5F98-4AF9-78375E4F157C}"/>
              </a:ext>
            </a:extLst>
          </p:cNvPr>
          <p:cNvSpPr/>
          <p:nvPr/>
        </p:nvSpPr>
        <p:spPr>
          <a:xfrm>
            <a:off x="2689122" y="6121400"/>
            <a:ext cx="5227125" cy="477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A777CB-7DDE-4C8F-9D40-19D2CC2E93D6}"/>
              </a:ext>
            </a:extLst>
          </p:cNvPr>
          <p:cNvSpPr txBox="1"/>
          <p:nvPr/>
        </p:nvSpPr>
        <p:spPr>
          <a:xfrm>
            <a:off x="2779199" y="6121399"/>
            <a:ext cx="52271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Може сам редагувати заклад освіти</a:t>
            </a:r>
            <a:endParaRPr lang="ru-RU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E02D756-BDC3-A3A8-FBBF-CDEEE1F0320B}"/>
              </a:ext>
            </a:extLst>
          </p:cNvPr>
          <p:cNvSpPr/>
          <p:nvPr/>
        </p:nvSpPr>
        <p:spPr>
          <a:xfrm>
            <a:off x="4429125" y="1629055"/>
            <a:ext cx="73152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362B2A-DBF0-4580-B7A8-B83902060DBF}"/>
              </a:ext>
            </a:extLst>
          </p:cNvPr>
          <p:cNvSpPr txBox="1"/>
          <p:nvPr/>
        </p:nvSpPr>
        <p:spPr>
          <a:xfrm>
            <a:off x="4527550" y="1598278"/>
            <a:ext cx="7216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Індивідуальний учасник </a:t>
            </a:r>
            <a:r>
              <a:rPr lang="uk-UA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обов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’</a:t>
            </a:r>
            <a:r>
              <a:rPr lang="uk-UA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язково</a:t>
            </a:r>
            <a:r>
              <a:rPr lang="uk-U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обирає номінацію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680448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</TotalTime>
  <Words>152</Words>
  <Application>Microsoft Office PowerPoint</Application>
  <PresentationFormat>Широкоэкранный</PresentationFormat>
  <Paragraphs>17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Aptos Slab</vt:lpstr>
      <vt:lpstr>Arial</vt:lpstr>
      <vt:lpstr>Book Antiqua</vt:lpstr>
      <vt:lpstr>Calibri</vt:lpstr>
      <vt:lpstr>Calibri Light</vt:lpstr>
      <vt:lpstr>Тема Office</vt:lpstr>
      <vt:lpstr>ОСОБЛИВОСТІ РЕЄСТРАЦІЇ НА ПЛАТФОРМІ ПРОВЕДЕННЯ ВСЕУКРАЇНСЬКОГО ВІДКРИТОГО ІНТЕРАКТИВНОГО КОНКУРСУ «МАН-ЮНІОР ЕРУДИТ»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ИРА</dc:creator>
  <cp:lastModifiedBy>Masha Dovgalyuk</cp:lastModifiedBy>
  <cp:revision>86</cp:revision>
  <dcterms:created xsi:type="dcterms:W3CDTF">2025-10-11T20:03:04Z</dcterms:created>
  <dcterms:modified xsi:type="dcterms:W3CDTF">2025-10-21T20:52:38Z</dcterms:modified>
</cp:coreProperties>
</file>