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60" d="100"/>
          <a:sy n="60" d="100"/>
        </p:scale>
        <p:origin x="3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80761F-35F5-7B7D-0FE3-126069E4E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8F4E66DB-26E0-33EF-F795-E5BFC4ED9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3B26350-851E-7C6D-017A-4A66DCD59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33FD93B-A579-3825-3B37-39903F49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14C1466-F5E1-F9B6-C6C2-D49A3B38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9115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AD5361-3A99-575F-CB08-2F2AAE291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D85380B-8E35-4829-105E-6F8F20BB1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47173D1-9F47-84B0-C070-C082EBA8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BE21504-81F7-BDD9-2D51-C71C5D74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5626526-9DAF-9680-4DD2-519BC499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81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1D95C-1D14-93B7-6C1E-E6C7C3A0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5AE07B6-CEA1-57BF-DED3-FE64C4BD2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2FA0F4B-680F-3842-A1A0-F4E8151FD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361C4E2-B0E2-BDFD-F46C-3997A0751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9933A5F-534A-D2CB-7602-832226B15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324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3A62E-1ECE-0304-2493-E96043BA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407D4E0-C290-13CA-9797-CADB029F7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2A50DFB-6F2B-87AD-9875-5544A7C00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BB14317-D239-165E-1C2B-C7AB99849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8FC02C3-02EA-B07E-2670-128ACB7A8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4FB526D-4D6F-70F9-E5D6-2E1A536D4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385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61907A-4D70-96E6-51B8-63F1CA628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1244597-CFF0-03DE-6403-A1199EEB3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BB623E9-4B79-F07F-4AE9-C60AFA16F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7DECA19-5F16-FD80-0E32-DB736AC5F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D70FC72-3D08-AE13-FBAF-CEA82C9DE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4D6E2AE-D433-F064-489B-8D4E07E9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A870C6E8-516C-E888-8F78-0634107A0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EBCDF29-DECA-4A40-DC97-99BBBC91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46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421FE-8364-7941-8E80-2EB449152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059264C4-91F1-F144-59F5-23089AA54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FA73D99-4422-881A-06B5-AD034ABC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1AA74F43-6676-9FEF-D527-A110C3E3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2883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AEC9A6D-E036-E0C0-0F81-B6D98A57D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A9049AA-A092-B5B2-1684-A6F15D6A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2D476A5A-D70D-1C58-08C7-786CC1EC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0125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7C01D-0C2D-F728-C0B4-E01781B8B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3674830-B182-BAF8-2B02-808F1DC75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E54E373-60BC-03BB-6CAC-A533CF8C4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ABAC5FE-7853-8493-B5F4-98E52890F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F5D793D-7D05-F531-4710-5A0779A8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EED08EF-5CA3-ECB4-F561-51454FC4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87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43B369-B4CC-BB40-2884-1081C6E94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4B68982-6B55-1D6F-AAEC-C085D6933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CFFB812-A0F7-5426-FA30-879970E6F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C66F8B7-FA5B-8737-F499-366D66857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1F655BA-FAB4-3C59-5628-F5ED6A2B8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1C16D53-C462-486F-D02F-37354E99F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63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AEE0F-7AB0-2337-73D0-2AD2612C2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15C185D-1C0A-3984-5000-FDA73793E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DC7AF04-391A-7EFB-DD1C-0AC407854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7664BD4-9613-B48F-B226-EE5FB180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8859DB-DA99-A071-9962-3BBB7E33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832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43A3D13D-E9BD-5BED-39FB-FD2E212ED8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95302B0-879F-4A39-8154-8B1945288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930C843-F8C1-F34B-39FA-00E75CD1B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EB26476-7E3B-E9FE-D77C-F9023E3D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0237EE8-F455-2087-4DFE-18512534A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144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585DD00-0F9C-7BC0-7233-9656FE22A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D96C9A5-3AAB-43A5-36E1-1FE0E0F3E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97B8525-824A-926E-6382-105422FD3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A728CD-D2A3-4A4D-A741-DC72760AC971}" type="datetimeFigureOut">
              <a:rPr lang="uk-UA" smtClean="0"/>
              <a:t>11.05.2025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5BE8D34-D3D3-081D-10FC-1B07ED671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63FC693-FE44-2763-569F-4B7E604AA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46D7EC-F23E-41FA-8832-1B0B56C468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47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Приготування їжі в екстремальних умовах: що потрібно знати | Діти в місті  Україна">
            <a:extLst>
              <a:ext uri="{FF2B5EF4-FFF2-40B4-BE49-F238E27FC236}">
                <a16:creationId xmlns:a16="http://schemas.microsoft.com/office/drawing/2014/main" id="{93540915-4B9F-C774-BC59-E28F81A3C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" r="1616" b="-1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DFF98-ED38-29DC-241F-400B3CD24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Фізика на кухні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6394BA62-B15F-0988-81CD-23328A729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Презентацію підготував Трибушний Марк</a:t>
            </a:r>
          </a:p>
        </p:txBody>
      </p:sp>
    </p:spTree>
    <p:extLst>
      <p:ext uri="{BB962C8B-B14F-4D97-AF65-F5344CB8AC3E}">
        <p14:creationId xmlns:p14="http://schemas.microsoft.com/office/powerpoint/2010/main" val="1293067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Як зекономити час на кухні | harchi.info">
            <a:extLst>
              <a:ext uri="{FF2B5EF4-FFF2-40B4-BE49-F238E27FC236}">
                <a16:creationId xmlns:a16="http://schemas.microsoft.com/office/drawing/2014/main" id="{21ABFF0F-E83D-97A6-2BE8-E658B8844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9" b="732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A61D6-0AB9-5A47-3B45-2130577F5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Вступ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2FB95F0-316B-E5FA-72CE-E00D23804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Кожного дня ми проводимо багато часу за приготуванням та споживанням їжі та напоїв, при цьому не задумуючись про фізичні процеси що при цьому відбуваються. В цій презентації я хотів би розповісти про велику роль фізики під час приготування їжі.</a:t>
            </a:r>
          </a:p>
        </p:txBody>
      </p:sp>
    </p:spTree>
    <p:extLst>
      <p:ext uri="{BB962C8B-B14F-4D97-AF65-F5344CB8AC3E}">
        <p14:creationId xmlns:p14="http://schemas.microsoft.com/office/powerpoint/2010/main" val="3955046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Страви з нуля. Чому це модно, корисно та актуально">
            <a:extLst>
              <a:ext uri="{FF2B5EF4-FFF2-40B4-BE49-F238E27FC236}">
                <a16:creationId xmlns:a16="http://schemas.microsoft.com/office/drawing/2014/main" id="{09FE1C54-D3E7-C956-9D5A-8FD6374AC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62F8E-D1B9-0BA9-E76A-13168CF97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Як фізика використовується в кулінарії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76CF210-2243-74EE-29C9-07B7CD95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uk-UA" b="0" i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Для звичайної людини приготування їжі – це кинути в каструлю купу інгредієнтів і чекати на їжу. Однак між кулінарією та фізикою існує взаємозв’язок.</a:t>
            </a:r>
            <a:r>
              <a:rPr lang="uk-UA">
                <a:solidFill>
                  <a:srgbClr val="FFFFFF"/>
                </a:solidFill>
                <a:latin typeface="Open Sans" panose="020B0606030504020204" pitchFamily="34" charset="0"/>
              </a:rPr>
              <a:t> Багато процесів таких як кипіння, випаровування, і ще багато інших базується саме на фізиці.</a:t>
            </a:r>
            <a:endParaRPr lang="uk-U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860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Що таке кулінарія?">
            <a:extLst>
              <a:ext uri="{FF2B5EF4-FFF2-40B4-BE49-F238E27FC236}">
                <a16:creationId xmlns:a16="http://schemas.microsoft.com/office/drawing/2014/main" id="{C8D75615-083A-2003-EB93-E0091AFB2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r="225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1B2A2-5990-B26E-2F63-D3613255A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700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Що таке гастрофізика і навіщо вона потрібна?</a:t>
            </a:r>
            <a:br>
              <a:rPr lang="ru-RU" sz="3700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endParaRPr lang="uk-UA" sz="3700">
              <a:solidFill>
                <a:srgbClr val="FFFFFF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E0B9162-4C13-6DB1-2DD7-121B1DF7B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None/>
            </a:pPr>
            <a:r>
              <a:rPr lang="uk-UA" sz="2400" b="0" i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Кухарі та шеф-кухарі використовують фізику на кухнях по всьому світу, і люди запропонували безліч назв для позначення науки про кухню. Деякі з них включають молекулярну гастрономію, кулінарну науку, науку про кухню. Проте вчені зупинилися на гастрофізиці.</a:t>
            </a:r>
          </a:p>
          <a:p>
            <a:pPr>
              <a:spcAft>
                <a:spcPts val="1200"/>
              </a:spcAft>
            </a:pPr>
            <a:r>
              <a:rPr lang="uk-UA" sz="2400" b="1" i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Гастрофізика </a:t>
            </a:r>
            <a:r>
              <a:rPr lang="uk-UA" sz="2400" b="0" i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– це назва, яка була відкинута різними галузями науки, оскільки вона може змусити людей задуматися про проблеми зі шлунком, і люди будуть менш схильні відвідувати лекції та купувати книги. Однак, гастрофізика повинна належати до гастрономії так само, як астрофізика до астрономії. Отже, сьогодні гастрофізика – це наука про кухню.</a:t>
            </a:r>
          </a:p>
          <a:p>
            <a:endParaRPr lang="uk-UA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557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7 помилок у приготуванні їжі, які робить ледве не кожна господиня">
            <a:extLst>
              <a:ext uri="{FF2B5EF4-FFF2-40B4-BE49-F238E27FC236}">
                <a16:creationId xmlns:a16="http://schemas.microsoft.com/office/drawing/2014/main" id="{5BA61772-B33E-A71D-ECBE-CE97CDC47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3" b="882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53E3F-3790-BD3B-8B35-14DCBF8D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Нагрівання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9653BAB-1394-439E-2993-0970657F2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uk-UA" b="0" i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нагрівання– операція, якій піддається більшість творінь повара. У його розпорядженні духовка для нагріву їжі в окислювальній атмосфері при регульованій температурі, різноманітні сковороди для швидкого нагрівання, герметичні каструлі для швидкого нагріву при високій температурі в інертній атмосфері водяної пари. Шляхом відповідної термообробки кухар може істотно поліпшити засвоюваність їжі, змінювати її мікроструктуру, запах і зовнішній вигляд.</a:t>
            </a:r>
            <a:endParaRPr lang="uk-UA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8459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12 смачних страв, які можна приготувати за півгодини">
            <a:extLst>
              <a:ext uri="{FF2B5EF4-FFF2-40B4-BE49-F238E27FC236}">
                <a16:creationId xmlns:a16="http://schemas.microsoft.com/office/drawing/2014/main" id="{ABA13319-CF75-F8AB-FE30-9ACBBD7B5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" b="1219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33ECD-F859-88D9-010C-D25A08D4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Користь нагрівання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ACDEBD-37FB-C13B-747D-124C17413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b="0" i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Чому ж нагрів покращує засвоюваність їжі? Справа в тому, що </a:t>
            </a:r>
            <a:r>
              <a:rPr lang="uk-UA" sz="2000" b="0" i="1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нагрівання викликає зміну білків і крохмалю їжі</a:t>
            </a:r>
            <a:r>
              <a:rPr lang="uk-UA" sz="2000" b="0" i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вони стають більш податливими для подальшого розщеплення в нашому організмі. Ферментам травних соків легше проникати до «потрібних» їм молекулам, коли оболонки і мембрана клітин тканин зруйновані.</a:t>
            </a:r>
          </a:p>
          <a:p>
            <a:r>
              <a:rPr lang="uk-UA" sz="2000" b="0" i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Структура продуктів харчування з високим вмістом білків (наприклад, м’яса і риби) змінюється, перш за все, за рахунок </a:t>
            </a:r>
            <a:r>
              <a:rPr lang="uk-UA" sz="2000" b="0" i="1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денатурації білків і, крім того, гідролізу (розщеплення в результаті реакції з водою) деяких з них</a:t>
            </a:r>
            <a:r>
              <a:rPr lang="uk-UA" sz="2000" b="0" i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Кращі шматки м’яса містять мало сполучних тканин. У цьому випадку м’ясо досить помірно обробити теплом, щоб воно стало смачним, апетитним. Прикладом такого роду може служити злегка недожарений біфштекс з вирізки. В інших, більш жорстких шматках м’яса сполучних тканин більше. Тому і варити їх треба довше, щоб в ході гідролізу певна частина тканинних білків, таких, як колаген, перетворилася в желатин. В результаті м’ясо стає м’яким.</a:t>
            </a:r>
          </a:p>
          <a:p>
            <a:endParaRPr lang="uk-UA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827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Способи та особливості приготування їжі на відкритому вогні – Будівельний  портал GLOBALSTROY">
            <a:extLst>
              <a:ext uri="{FF2B5EF4-FFF2-40B4-BE49-F238E27FC236}">
                <a16:creationId xmlns:a16="http://schemas.microsoft.com/office/drawing/2014/main" id="{36CE7982-F687-8CF5-06E3-2C9BC608C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5" b="958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E582D-9536-5ADA-BA39-A71D67CBA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Теплова передача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FE4F80D-A428-7E70-84D1-B2EF347D3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Коли ми готуємо, тепло переходить до їжі різними способами. Якщо їжа торкається гарячої сковороди або каструлі — це пряме нагрівання. Якщо варимо суп або щось у воді, то тепло передається через рідину, яка рухається — це вже нагрівання через рідину або повітря. А якщо щось печеться в духовці або на грилі, то їжа нагрівається за допомогою теплових хвиль. Коли їжа нагрівається, з неї випаровується вода. Наприклад, якщо смажити овочі або м’ясо, спочатку з них виходить пар, а потім вони починають рум’янитись. Це також допомагає утворити смачну скоринку.</a:t>
            </a:r>
          </a:p>
        </p:txBody>
      </p:sp>
    </p:spTree>
    <p:extLst>
      <p:ext uri="{BB962C8B-B14F-4D97-AF65-F5344CB8AC3E}">
        <p14:creationId xmlns:p14="http://schemas.microsoft.com/office/powerpoint/2010/main" val="3442051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Тающий шоколад - 53 фото">
            <a:extLst>
              <a:ext uri="{FF2B5EF4-FFF2-40B4-BE49-F238E27FC236}">
                <a16:creationId xmlns:a16="http://schemas.microsoft.com/office/drawing/2014/main" id="{71CA1885-8CBC-BF7E-E966-61FB91056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6" b="52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B6014-4702-22B0-A7DA-FB5AAC077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Плавлення та застигання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8D68FF9-F40D-6DC0-9553-526D22A14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Деякі продукти при нагріванні плавляться. Наприклад, сир, шоколад або масло. Вони з твердих стають рідкими. Навпаки, коли щось охолоджується, воно може застигати — наприклад, морозиво або желе.</a:t>
            </a:r>
            <a:endParaRPr lang="uk-U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43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Швидке дріжджове тісто">
            <a:extLst>
              <a:ext uri="{FF2B5EF4-FFF2-40B4-BE49-F238E27FC236}">
                <a16:creationId xmlns:a16="http://schemas.microsoft.com/office/drawing/2014/main" id="{86A5BE48-EAE1-36B0-4236-B1A520DA6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" r="541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C08E9-78A6-670A-BD8D-62ECAED47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Розширення газів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1D758BE-37FA-D4E3-8B99-A67A1A968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У тісті відбувається ще один цікавий процес. Коли тісто підіймається, в ньому утворюються маленькі бульбашки газу. Це відбувається через дію дріжджів або розпушувачів. Під час нагрівання ці бульбашки збільшуються, і тісто стає пухким.</a:t>
            </a:r>
          </a:p>
        </p:txBody>
      </p:sp>
    </p:spTree>
    <p:extLst>
      <p:ext uri="{BB962C8B-B14F-4D97-AF65-F5344CB8AC3E}">
        <p14:creationId xmlns:p14="http://schemas.microsoft.com/office/powerpoint/2010/main" val="2071243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Помилки в збиванні вершків для крему - список і поради | Стайлер">
            <a:extLst>
              <a:ext uri="{FF2B5EF4-FFF2-40B4-BE49-F238E27FC236}">
                <a16:creationId xmlns:a16="http://schemas.microsoft.com/office/drawing/2014/main" id="{7129F69A-DD29-9270-09AA-5B5529329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A0F7C-996A-1011-78F5-CE05DF387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Механічна робота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4669A58-490E-5BD0-42ED-2F75B678D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Ми часто змінюємо продукти руками або технікою. Коли ми збиваємо вершки або білки, ми вмішуємо в них повітря, і вони стають пухкими. Коли подрібнюємо щось, наприклад, варену картоплю, вона стає пюре. А під час перемішування ми просто рівномірно поєднуємо всі інгредієнти.</a:t>
            </a:r>
          </a:p>
        </p:txBody>
      </p:sp>
    </p:spTree>
    <p:extLst>
      <p:ext uri="{BB962C8B-B14F-4D97-AF65-F5344CB8AC3E}">
        <p14:creationId xmlns:p14="http://schemas.microsoft.com/office/powerpoint/2010/main" val="1165339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Здорова їжа: дешево і смачно. Не вірите? - Інститут Просвіти">
            <a:extLst>
              <a:ext uri="{FF2B5EF4-FFF2-40B4-BE49-F238E27FC236}">
                <a16:creationId xmlns:a16="http://schemas.microsoft.com/office/drawing/2014/main" id="{E5D566CC-2ECB-B512-59FC-1BC57650E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A1567-732C-A11F-793C-138B44A84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Дякую за увагу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779F92B-1A0E-BC83-39C1-6CD821388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Джерела </a:t>
            </a:r>
            <a:r>
              <a:rPr lang="en-US">
                <a:solidFill>
                  <a:srgbClr val="FFFFFF"/>
                </a:solidFill>
              </a:rPr>
              <a:t>:https://vseosvita.ua/ ; https://futurenow.com.ua/</a:t>
            </a:r>
            <a:endParaRPr lang="uk-U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029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700</Words>
  <Application>Microsoft Office PowerPoint</Application>
  <PresentationFormat>Широкий екран</PresentationFormat>
  <Paragraphs>24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Open Sans</vt:lpstr>
      <vt:lpstr>Roboto</vt:lpstr>
      <vt:lpstr>Тема Office</vt:lpstr>
      <vt:lpstr>Фізика на кухні</vt:lpstr>
      <vt:lpstr>Вступ</vt:lpstr>
      <vt:lpstr>Як фізика використовується в кулінарії</vt:lpstr>
      <vt:lpstr>Що таке гастрофізика і навіщо вона потрібна? </vt:lpstr>
      <vt:lpstr>Нагрівання </vt:lpstr>
      <vt:lpstr>Користь нагрівання</vt:lpstr>
      <vt:lpstr>Теплова передача</vt:lpstr>
      <vt:lpstr>Плавлення та застигання</vt:lpstr>
      <vt:lpstr>Розширення газів</vt:lpstr>
      <vt:lpstr>Механічна робота</vt:lpstr>
      <vt:lpstr>Дякую за увагу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Марк Трибушний</dc:creator>
  <cp:lastModifiedBy>Марк Трибушний</cp:lastModifiedBy>
  <cp:revision>1</cp:revision>
  <dcterms:created xsi:type="dcterms:W3CDTF">2025-05-11T19:08:31Z</dcterms:created>
  <dcterms:modified xsi:type="dcterms:W3CDTF">2025-05-11T19:20:50Z</dcterms:modified>
</cp:coreProperties>
</file>