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1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5143500" type="screen16x9"/>
  <p:notesSz cx="6858000" cy="9144000"/>
  <p:embeddedFontLst>
    <p:embeddedFont>
      <p:font typeface="Lato" panose="020F0502020204030203" pitchFamily="34" charset="0"/>
      <p:regular r:id="rId11"/>
      <p:bold r:id="rId12"/>
      <p:italic r:id="rId13"/>
      <p:boldItalic r:id="rId14"/>
    </p:embeddedFont>
    <p:embeddedFont>
      <p:font typeface="Raleway" pitchFamily="2" charset="-52"/>
      <p:regular r:id="rId15"/>
      <p:bold r:id="rId16"/>
      <p:italic r:id="rId17"/>
      <p:boldItalic r:id="rId18"/>
    </p:embeddedFont>
    <p:embeddedFont>
      <p:font typeface="Roboto" panose="02000000000000000000" pitchFamily="2" charset="0"/>
      <p:regular r:id="rId19"/>
      <p:bold r:id="rId20"/>
      <p:italic r:id="rId21"/>
      <p:boldItalic r:id="rId2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20A4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DA1FD619-FFEA-41DF-8A85-7C6B06F8476A}">
  <a:tblStyle styleId="{DA1FD619-FFEA-41DF-8A85-7C6B06F8476A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2" d="100"/>
          <a:sy n="102" d="100"/>
        </p:scale>
        <p:origin x="898" y="77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font" Target="fonts/font8.fntdata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11.fntdata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font" Target="fonts/font7.fntdata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font" Target="fonts/font6.fntdata"/><Relationship Id="rId20" Type="http://schemas.openxmlformats.org/officeDocument/2006/relationships/font" Target="fonts/font10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font" Target="fonts/font5.fntdata"/><Relationship Id="rId23" Type="http://schemas.openxmlformats.org/officeDocument/2006/relationships/presProps" Target="presProps.xml"/><Relationship Id="rId10" Type="http://schemas.openxmlformats.org/officeDocument/2006/relationships/notesMaster" Target="notesMasters/notesMaster1.xml"/><Relationship Id="rId19" Type="http://schemas.openxmlformats.org/officeDocument/2006/relationships/font" Target="fonts/font9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Relationship Id="rId22" Type="http://schemas.openxmlformats.org/officeDocument/2006/relationships/font" Target="fonts/font12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32b7c64e56a_0_16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32b7c64e56a_0_168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3347992caef_0_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Google Shape;123;g3347992caef_0_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32b7c64e56a_0_59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Google Shape;130;g32b7c64e56a_0_59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32b7c64e56a_0_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" name="Google Shape;148;g32b7c64e56a_0_9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32b7c64e56a_0_16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" name="Google Shape;154;g32b7c64e56a_0_167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3347992caef_0_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6" name="Google Shape;166;g3347992caef_0_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32b7c64e56a_0_8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32b7c64e56a_0_8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5216821" y="4432288"/>
            <a:ext cx="721800" cy="77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5938436" y="4432288"/>
            <a:ext cx="721800" cy="771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Google Shape;12;p2"/>
          <p:cNvSpPr/>
          <p:nvPr/>
        </p:nvSpPr>
        <p:spPr>
          <a:xfrm>
            <a:off x="-1424351" y="3987188"/>
            <a:ext cx="721800" cy="77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" name="Google Shape;13;p2"/>
          <p:cNvSpPr/>
          <p:nvPr/>
        </p:nvSpPr>
        <p:spPr>
          <a:xfrm>
            <a:off x="0" y="4432288"/>
            <a:ext cx="5216700" cy="77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title">
  <p:cSld name="TITLE_1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/>
          <p:nvPr/>
        </p:nvSpPr>
        <p:spPr>
          <a:xfrm>
            <a:off x="0" y="0"/>
            <a:ext cx="9144000" cy="399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" name="Google Shape;16;p3"/>
          <p:cNvSpPr txBox="1">
            <a:spLocks noGrp="1"/>
          </p:cNvSpPr>
          <p:nvPr>
            <p:ph type="ctrTitle"/>
          </p:nvPr>
        </p:nvSpPr>
        <p:spPr>
          <a:xfrm>
            <a:off x="685800" y="1583342"/>
            <a:ext cx="77724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subTitle" idx="1"/>
          </p:nvPr>
        </p:nvSpPr>
        <p:spPr>
          <a:xfrm>
            <a:off x="685800" y="2840053"/>
            <a:ext cx="77724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b="1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b="1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3"/>
          <p:cNvSpPr/>
          <p:nvPr/>
        </p:nvSpPr>
        <p:spPr>
          <a:xfrm>
            <a:off x="3047704" y="3992850"/>
            <a:ext cx="3047700" cy="77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" name="Google Shape;19;p3"/>
          <p:cNvSpPr/>
          <p:nvPr/>
        </p:nvSpPr>
        <p:spPr>
          <a:xfrm>
            <a:off x="6096271" y="3992850"/>
            <a:ext cx="3047700" cy="771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" name="Google Shape;20;p3"/>
          <p:cNvSpPr/>
          <p:nvPr/>
        </p:nvSpPr>
        <p:spPr>
          <a:xfrm>
            <a:off x="1" y="3992850"/>
            <a:ext cx="3047700" cy="77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" name="Google Shape;21;p3"/>
          <p:cNvSpPr txBox="1">
            <a:spLocks noGrp="1"/>
          </p:cNvSpPr>
          <p:nvPr>
            <p:ph type="sldNum" idx="12"/>
          </p:nvPr>
        </p:nvSpPr>
        <p:spPr>
          <a:xfrm>
            <a:off x="-125" y="4830281"/>
            <a:ext cx="9144000" cy="31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buNone/>
              <a:defRPr/>
            </a:lvl1pPr>
            <a:lvl2pPr lvl="1" algn="ctr">
              <a:buNone/>
              <a:defRPr/>
            </a:lvl2pPr>
            <a:lvl3pPr lvl="2" algn="ctr">
              <a:buNone/>
              <a:defRPr/>
            </a:lvl3pPr>
            <a:lvl4pPr lvl="3" algn="ctr">
              <a:buNone/>
              <a:defRPr/>
            </a:lvl4pPr>
            <a:lvl5pPr lvl="4" algn="ctr">
              <a:buNone/>
              <a:defRPr/>
            </a:lvl5pPr>
            <a:lvl6pPr lvl="5" algn="ctr">
              <a:buNone/>
              <a:defRPr/>
            </a:lvl6pPr>
            <a:lvl7pPr lvl="6" algn="ctr">
              <a:buNone/>
              <a:defRPr/>
            </a:lvl7pPr>
            <a:lvl8pPr lvl="7" algn="ctr">
              <a:buNone/>
              <a:defRPr/>
            </a:lvl8pPr>
            <a:lvl9pPr lvl="8" algn="ctr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TITLE_1_1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4"/>
          <p:cNvSpPr/>
          <p:nvPr/>
        </p:nvSpPr>
        <p:spPr>
          <a:xfrm>
            <a:off x="5632858" y="799700"/>
            <a:ext cx="1710300" cy="77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" name="Google Shape;24;p4"/>
          <p:cNvSpPr/>
          <p:nvPr/>
        </p:nvSpPr>
        <p:spPr>
          <a:xfrm>
            <a:off x="7343752" y="799700"/>
            <a:ext cx="1710300" cy="771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" name="Google Shape;25;p4"/>
          <p:cNvSpPr/>
          <p:nvPr/>
        </p:nvSpPr>
        <p:spPr>
          <a:xfrm>
            <a:off x="-90425" y="799700"/>
            <a:ext cx="1710300" cy="77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" name="Google Shape;26;p4"/>
          <p:cNvSpPr/>
          <p:nvPr/>
        </p:nvSpPr>
        <p:spPr>
          <a:xfrm>
            <a:off x="1620000" y="799700"/>
            <a:ext cx="1710300" cy="77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" name="Google Shape;27;p4"/>
          <p:cNvSpPr txBox="1">
            <a:spLocks noGrp="1"/>
          </p:cNvSpPr>
          <p:nvPr>
            <p:ph type="sldNum" idx="12"/>
          </p:nvPr>
        </p:nvSpPr>
        <p:spPr>
          <a:xfrm>
            <a:off x="-90550" y="4030306"/>
            <a:ext cx="9144000" cy="31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buNone/>
              <a:defRPr/>
            </a:lvl1pPr>
            <a:lvl2pPr lvl="1" algn="ctr">
              <a:buNone/>
              <a:defRPr/>
            </a:lvl2pPr>
            <a:lvl3pPr lvl="2" algn="ctr">
              <a:buNone/>
              <a:defRPr/>
            </a:lvl3pPr>
            <a:lvl4pPr lvl="3" algn="ctr">
              <a:buNone/>
              <a:defRPr/>
            </a:lvl4pPr>
            <a:lvl5pPr lvl="4" algn="ctr">
              <a:buNone/>
              <a:defRPr/>
            </a:lvl5pPr>
            <a:lvl6pPr lvl="5" algn="ctr">
              <a:buNone/>
              <a:defRPr/>
            </a:lvl6pPr>
            <a:lvl7pPr lvl="6" algn="ctr">
              <a:buNone/>
              <a:defRPr/>
            </a:lvl7pPr>
            <a:lvl8pPr lvl="7" algn="ctr">
              <a:buNone/>
              <a:defRPr/>
            </a:lvl8pPr>
            <a:lvl9pPr lvl="8" algn="ctr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_AND_BODY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5"/>
          <p:cNvSpPr txBox="1">
            <a:spLocks noGrp="1"/>
          </p:cNvSpPr>
          <p:nvPr>
            <p:ph type="title"/>
          </p:nvPr>
        </p:nvSpPr>
        <p:spPr>
          <a:xfrm>
            <a:off x="893700" y="358388"/>
            <a:ext cx="64626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body" idx="1"/>
          </p:nvPr>
        </p:nvSpPr>
        <p:spPr>
          <a:xfrm>
            <a:off x="893700" y="1373588"/>
            <a:ext cx="6462600" cy="3552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60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▷"/>
              <a:defRPr>
                <a:solidFill>
                  <a:schemeClr val="dk1"/>
                </a:solidFill>
              </a:defRPr>
            </a:lvl1pPr>
            <a:lvl2pPr marL="914400" lvl="1" indent="-381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○"/>
              <a:defRPr>
                <a:solidFill>
                  <a:schemeClr val="dk1"/>
                </a:solidFill>
              </a:defRPr>
            </a:lvl2pPr>
            <a:lvl3pPr marL="1371600" lvl="2" indent="-381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■"/>
              <a:defRPr>
                <a:solidFill>
                  <a:schemeClr val="dk1"/>
                </a:solidFill>
              </a:defRPr>
            </a:lvl3pPr>
            <a:lvl4pPr marL="1828800" lvl="3" indent="-381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●"/>
              <a:defRPr>
                <a:solidFill>
                  <a:schemeClr val="dk1"/>
                </a:solidFill>
              </a:defRPr>
            </a:lvl4pPr>
            <a:lvl5pPr marL="2286000" lvl="4" indent="-381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○"/>
              <a:defRPr>
                <a:solidFill>
                  <a:schemeClr val="dk1"/>
                </a:solidFill>
              </a:defRPr>
            </a:lvl5pPr>
            <a:lvl6pPr marL="2743200" lvl="5" indent="-381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■"/>
              <a:defRPr>
                <a:solidFill>
                  <a:schemeClr val="dk1"/>
                </a:solidFill>
              </a:defRPr>
            </a:lvl6pPr>
            <a:lvl7pPr marL="3200400" lvl="6" indent="-381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●"/>
              <a:defRPr>
                <a:solidFill>
                  <a:schemeClr val="dk1"/>
                </a:solidFill>
              </a:defRPr>
            </a:lvl7pPr>
            <a:lvl8pPr marL="3657600" lvl="7" indent="-381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○"/>
              <a:defRPr>
                <a:solidFill>
                  <a:schemeClr val="dk1"/>
                </a:solidFill>
              </a:defRPr>
            </a:lvl8pPr>
            <a:lvl9pPr marL="4114800" lvl="8" indent="-381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■"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31" name="Google Shape;31;p5"/>
          <p:cNvSpPr/>
          <p:nvPr/>
        </p:nvSpPr>
        <p:spPr>
          <a:xfrm>
            <a:off x="7356366" y="5066325"/>
            <a:ext cx="893700" cy="77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" name="Google Shape;32;p5"/>
          <p:cNvSpPr/>
          <p:nvPr/>
        </p:nvSpPr>
        <p:spPr>
          <a:xfrm>
            <a:off x="8250312" y="5066325"/>
            <a:ext cx="893700" cy="771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" name="Google Shape;33;p5"/>
          <p:cNvSpPr/>
          <p:nvPr/>
        </p:nvSpPr>
        <p:spPr>
          <a:xfrm>
            <a:off x="0" y="5066325"/>
            <a:ext cx="893700" cy="77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" name="Google Shape;34;p5"/>
          <p:cNvSpPr/>
          <p:nvPr/>
        </p:nvSpPr>
        <p:spPr>
          <a:xfrm>
            <a:off x="893710" y="5066325"/>
            <a:ext cx="6462600" cy="77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" name="Google Shape;35;p5"/>
          <p:cNvSpPr txBox="1">
            <a:spLocks noGrp="1"/>
          </p:cNvSpPr>
          <p:nvPr>
            <p:ph type="sldNum" idx="12"/>
          </p:nvPr>
        </p:nvSpPr>
        <p:spPr>
          <a:xfrm>
            <a:off x="8480575" y="4696933"/>
            <a:ext cx="548700" cy="31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2 columns" type="twoColTx">
  <p:cSld name="TITLE_AND_TWO_COLUMNS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6"/>
          <p:cNvSpPr/>
          <p:nvPr/>
        </p:nvSpPr>
        <p:spPr>
          <a:xfrm>
            <a:off x="7356366" y="5066325"/>
            <a:ext cx="893700" cy="77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" name="Google Shape;38;p6"/>
          <p:cNvSpPr/>
          <p:nvPr/>
        </p:nvSpPr>
        <p:spPr>
          <a:xfrm>
            <a:off x="8250312" y="5066325"/>
            <a:ext cx="893700" cy="771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" name="Google Shape;39;p6"/>
          <p:cNvSpPr/>
          <p:nvPr/>
        </p:nvSpPr>
        <p:spPr>
          <a:xfrm>
            <a:off x="0" y="5066325"/>
            <a:ext cx="893700" cy="77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" name="Google Shape;40;p6"/>
          <p:cNvSpPr/>
          <p:nvPr/>
        </p:nvSpPr>
        <p:spPr>
          <a:xfrm>
            <a:off x="893710" y="5066325"/>
            <a:ext cx="6462600" cy="77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" name="Google Shape;41;p6"/>
          <p:cNvSpPr txBox="1">
            <a:spLocks noGrp="1"/>
          </p:cNvSpPr>
          <p:nvPr>
            <p:ph type="title"/>
          </p:nvPr>
        </p:nvSpPr>
        <p:spPr>
          <a:xfrm>
            <a:off x="893700" y="358388"/>
            <a:ext cx="64626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6"/>
          <p:cNvSpPr txBox="1">
            <a:spLocks noGrp="1"/>
          </p:cNvSpPr>
          <p:nvPr>
            <p:ph type="body" idx="1"/>
          </p:nvPr>
        </p:nvSpPr>
        <p:spPr>
          <a:xfrm>
            <a:off x="893625" y="1200150"/>
            <a:ext cx="3136800" cy="372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55600">
              <a:spcBef>
                <a:spcPts val="600"/>
              </a:spcBef>
              <a:spcAft>
                <a:spcPts val="0"/>
              </a:spcAft>
              <a:buSzPts val="2000"/>
              <a:buChar char="▷"/>
              <a:defRPr sz="2000"/>
            </a:lvl1pPr>
            <a:lvl2pPr marL="914400" lvl="1" indent="-35560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2pPr>
            <a:lvl3pPr marL="1371600" lvl="2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3pPr>
            <a:lvl4pPr marL="1828800" lvl="3" indent="-35560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4pPr>
            <a:lvl5pPr marL="2286000" lvl="4" indent="-35560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5pPr>
            <a:lvl6pPr marL="2743200" lvl="5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6pPr>
            <a:lvl7pPr marL="3200400" lvl="6" indent="-35560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7pPr>
            <a:lvl8pPr marL="3657600" lvl="7" indent="-35560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8pPr>
            <a:lvl9pPr marL="4114800" lvl="8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9pPr>
          </a:lstStyle>
          <a:p>
            <a:endParaRPr/>
          </a:p>
        </p:txBody>
      </p:sp>
      <p:sp>
        <p:nvSpPr>
          <p:cNvPr id="43" name="Google Shape;43;p6"/>
          <p:cNvSpPr txBox="1">
            <a:spLocks noGrp="1"/>
          </p:cNvSpPr>
          <p:nvPr>
            <p:ph type="body" idx="2"/>
          </p:nvPr>
        </p:nvSpPr>
        <p:spPr>
          <a:xfrm>
            <a:off x="4219456" y="1200150"/>
            <a:ext cx="3136800" cy="372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55600">
              <a:spcBef>
                <a:spcPts val="600"/>
              </a:spcBef>
              <a:spcAft>
                <a:spcPts val="0"/>
              </a:spcAft>
              <a:buSzPts val="2000"/>
              <a:buChar char="▷"/>
              <a:defRPr sz="2000"/>
            </a:lvl1pPr>
            <a:lvl2pPr marL="914400" lvl="1" indent="-35560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2pPr>
            <a:lvl3pPr marL="1371600" lvl="2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3pPr>
            <a:lvl4pPr marL="1828800" lvl="3" indent="-35560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4pPr>
            <a:lvl5pPr marL="2286000" lvl="4" indent="-35560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5pPr>
            <a:lvl6pPr marL="2743200" lvl="5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6pPr>
            <a:lvl7pPr marL="3200400" lvl="6" indent="-35560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7pPr>
            <a:lvl8pPr marL="3657600" lvl="7" indent="-35560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8pPr>
            <a:lvl9pPr marL="4114800" lvl="8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9pPr>
          </a:lstStyle>
          <a:p>
            <a:endParaRPr/>
          </a:p>
        </p:txBody>
      </p:sp>
      <p:sp>
        <p:nvSpPr>
          <p:cNvPr id="44" name="Google Shape;44;p6"/>
          <p:cNvSpPr txBox="1">
            <a:spLocks noGrp="1"/>
          </p:cNvSpPr>
          <p:nvPr>
            <p:ph type="sldNum" idx="12"/>
          </p:nvPr>
        </p:nvSpPr>
        <p:spPr>
          <a:xfrm>
            <a:off x="8480575" y="4696933"/>
            <a:ext cx="548700" cy="31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3 columns">
  <p:cSld name="TITLE_AND_TWO_COLUMNS_1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7"/>
          <p:cNvSpPr/>
          <p:nvPr/>
        </p:nvSpPr>
        <p:spPr>
          <a:xfrm>
            <a:off x="7356366" y="5066325"/>
            <a:ext cx="893700" cy="77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" name="Google Shape;47;p7"/>
          <p:cNvSpPr/>
          <p:nvPr/>
        </p:nvSpPr>
        <p:spPr>
          <a:xfrm>
            <a:off x="8250312" y="5066325"/>
            <a:ext cx="893700" cy="771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" name="Google Shape;48;p7"/>
          <p:cNvSpPr/>
          <p:nvPr/>
        </p:nvSpPr>
        <p:spPr>
          <a:xfrm>
            <a:off x="0" y="5066325"/>
            <a:ext cx="893700" cy="77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" name="Google Shape;49;p7"/>
          <p:cNvSpPr/>
          <p:nvPr/>
        </p:nvSpPr>
        <p:spPr>
          <a:xfrm>
            <a:off x="893710" y="5066325"/>
            <a:ext cx="6462600" cy="77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" name="Google Shape;50;p7"/>
          <p:cNvSpPr txBox="1">
            <a:spLocks noGrp="1"/>
          </p:cNvSpPr>
          <p:nvPr>
            <p:ph type="title"/>
          </p:nvPr>
        </p:nvSpPr>
        <p:spPr>
          <a:xfrm>
            <a:off x="893700" y="358388"/>
            <a:ext cx="64626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7"/>
          <p:cNvSpPr txBox="1">
            <a:spLocks noGrp="1"/>
          </p:cNvSpPr>
          <p:nvPr>
            <p:ph type="body" idx="1"/>
          </p:nvPr>
        </p:nvSpPr>
        <p:spPr>
          <a:xfrm>
            <a:off x="893700" y="1200150"/>
            <a:ext cx="2371200" cy="372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600"/>
              </a:spcBef>
              <a:spcAft>
                <a:spcPts val="0"/>
              </a:spcAft>
              <a:buSzPts val="1400"/>
              <a:buChar char="▷"/>
              <a:defRPr sz="1400"/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9pPr>
          </a:lstStyle>
          <a:p>
            <a:endParaRPr/>
          </a:p>
        </p:txBody>
      </p:sp>
      <p:sp>
        <p:nvSpPr>
          <p:cNvPr id="52" name="Google Shape;52;p7"/>
          <p:cNvSpPr txBox="1">
            <a:spLocks noGrp="1"/>
          </p:cNvSpPr>
          <p:nvPr>
            <p:ph type="body" idx="2"/>
          </p:nvPr>
        </p:nvSpPr>
        <p:spPr>
          <a:xfrm>
            <a:off x="3386404" y="1200150"/>
            <a:ext cx="2371200" cy="372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600"/>
              </a:spcBef>
              <a:spcAft>
                <a:spcPts val="0"/>
              </a:spcAft>
              <a:buSzPts val="1400"/>
              <a:buChar char="▷"/>
              <a:defRPr sz="1400"/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9pPr>
          </a:lstStyle>
          <a:p>
            <a:endParaRPr/>
          </a:p>
        </p:txBody>
      </p:sp>
      <p:sp>
        <p:nvSpPr>
          <p:cNvPr id="53" name="Google Shape;53;p7"/>
          <p:cNvSpPr txBox="1">
            <a:spLocks noGrp="1"/>
          </p:cNvSpPr>
          <p:nvPr>
            <p:ph type="body" idx="3"/>
          </p:nvPr>
        </p:nvSpPr>
        <p:spPr>
          <a:xfrm>
            <a:off x="5879107" y="1200150"/>
            <a:ext cx="2371200" cy="372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600"/>
              </a:spcBef>
              <a:spcAft>
                <a:spcPts val="0"/>
              </a:spcAft>
              <a:buSzPts val="1400"/>
              <a:buChar char="▷"/>
              <a:defRPr sz="1400"/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9pPr>
          </a:lstStyle>
          <a:p>
            <a:endParaRPr/>
          </a:p>
        </p:txBody>
      </p:sp>
      <p:sp>
        <p:nvSpPr>
          <p:cNvPr id="54" name="Google Shape;54;p7"/>
          <p:cNvSpPr txBox="1">
            <a:spLocks noGrp="1"/>
          </p:cNvSpPr>
          <p:nvPr>
            <p:ph type="sldNum" idx="12"/>
          </p:nvPr>
        </p:nvSpPr>
        <p:spPr>
          <a:xfrm>
            <a:off x="8480575" y="4696933"/>
            <a:ext cx="548700" cy="31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8"/>
          <p:cNvSpPr/>
          <p:nvPr/>
        </p:nvSpPr>
        <p:spPr>
          <a:xfrm>
            <a:off x="7356366" y="5066325"/>
            <a:ext cx="893700" cy="77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" name="Google Shape;57;p8"/>
          <p:cNvSpPr/>
          <p:nvPr/>
        </p:nvSpPr>
        <p:spPr>
          <a:xfrm>
            <a:off x="8250312" y="5066325"/>
            <a:ext cx="893700" cy="771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Google Shape;58;p8"/>
          <p:cNvSpPr/>
          <p:nvPr/>
        </p:nvSpPr>
        <p:spPr>
          <a:xfrm>
            <a:off x="0" y="5066325"/>
            <a:ext cx="893700" cy="77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" name="Google Shape;59;p8"/>
          <p:cNvSpPr/>
          <p:nvPr/>
        </p:nvSpPr>
        <p:spPr>
          <a:xfrm>
            <a:off x="893710" y="5066325"/>
            <a:ext cx="6462600" cy="77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" name="Google Shape;60;p8"/>
          <p:cNvSpPr txBox="1">
            <a:spLocks noGrp="1"/>
          </p:cNvSpPr>
          <p:nvPr>
            <p:ph type="title"/>
          </p:nvPr>
        </p:nvSpPr>
        <p:spPr>
          <a:xfrm>
            <a:off x="893700" y="358388"/>
            <a:ext cx="64626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8"/>
          <p:cNvSpPr txBox="1">
            <a:spLocks noGrp="1"/>
          </p:cNvSpPr>
          <p:nvPr>
            <p:ph type="sldNum" idx="12"/>
          </p:nvPr>
        </p:nvSpPr>
        <p:spPr>
          <a:xfrm>
            <a:off x="8480575" y="4696933"/>
            <a:ext cx="548700" cy="31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9"/>
          <p:cNvSpPr/>
          <p:nvPr/>
        </p:nvSpPr>
        <p:spPr>
          <a:xfrm>
            <a:off x="7356366" y="5066325"/>
            <a:ext cx="893700" cy="77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" name="Google Shape;64;p9"/>
          <p:cNvSpPr/>
          <p:nvPr/>
        </p:nvSpPr>
        <p:spPr>
          <a:xfrm>
            <a:off x="8250312" y="5066325"/>
            <a:ext cx="893700" cy="771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9"/>
          <p:cNvSpPr/>
          <p:nvPr/>
        </p:nvSpPr>
        <p:spPr>
          <a:xfrm>
            <a:off x="0" y="5066325"/>
            <a:ext cx="893700" cy="77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" name="Google Shape;66;p9"/>
          <p:cNvSpPr/>
          <p:nvPr/>
        </p:nvSpPr>
        <p:spPr>
          <a:xfrm>
            <a:off x="893710" y="5066325"/>
            <a:ext cx="6462600" cy="77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" name="Google Shape;67;p9"/>
          <p:cNvSpPr txBox="1">
            <a:spLocks noGrp="1"/>
          </p:cNvSpPr>
          <p:nvPr>
            <p:ph type="sldNum" idx="12"/>
          </p:nvPr>
        </p:nvSpPr>
        <p:spPr>
          <a:xfrm>
            <a:off x="8480575" y="4696933"/>
            <a:ext cx="548700" cy="31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0"/>
          <p:cNvSpPr/>
          <p:nvPr/>
        </p:nvSpPr>
        <p:spPr>
          <a:xfrm>
            <a:off x="7356366" y="5066325"/>
            <a:ext cx="893700" cy="77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" name="Google Shape;70;p10"/>
          <p:cNvSpPr/>
          <p:nvPr/>
        </p:nvSpPr>
        <p:spPr>
          <a:xfrm>
            <a:off x="8250312" y="5066325"/>
            <a:ext cx="893700" cy="771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" name="Google Shape;71;p10"/>
          <p:cNvSpPr/>
          <p:nvPr/>
        </p:nvSpPr>
        <p:spPr>
          <a:xfrm>
            <a:off x="0" y="5066325"/>
            <a:ext cx="893700" cy="77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72;p10"/>
          <p:cNvSpPr/>
          <p:nvPr/>
        </p:nvSpPr>
        <p:spPr>
          <a:xfrm>
            <a:off x="893710" y="5066325"/>
            <a:ext cx="6462600" cy="77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" name="Google Shape;73;p10"/>
          <p:cNvSpPr txBox="1">
            <a:spLocks noGrp="1"/>
          </p:cNvSpPr>
          <p:nvPr>
            <p:ph type="sldNum" idx="12"/>
          </p:nvPr>
        </p:nvSpPr>
        <p:spPr>
          <a:xfrm>
            <a:off x="8480575" y="4696933"/>
            <a:ext cx="548700" cy="31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color background">
  <p:cSld name="BLANK_1">
    <p:bg>
      <p:bgPr>
        <a:solidFill>
          <a:schemeClr val="accent1"/>
        </a:solidFill>
        <a:effectLst/>
      </p:bgPr>
    </p:bg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1"/>
          <p:cNvSpPr/>
          <p:nvPr/>
        </p:nvSpPr>
        <p:spPr>
          <a:xfrm>
            <a:off x="7356366" y="5066325"/>
            <a:ext cx="893700" cy="77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" name="Google Shape;76;p11"/>
          <p:cNvSpPr/>
          <p:nvPr/>
        </p:nvSpPr>
        <p:spPr>
          <a:xfrm>
            <a:off x="8250312" y="5066325"/>
            <a:ext cx="893700" cy="771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77;p11"/>
          <p:cNvSpPr/>
          <p:nvPr/>
        </p:nvSpPr>
        <p:spPr>
          <a:xfrm>
            <a:off x="0" y="5066325"/>
            <a:ext cx="893700" cy="77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" name="Google Shape;78;p11"/>
          <p:cNvSpPr/>
          <p:nvPr/>
        </p:nvSpPr>
        <p:spPr>
          <a:xfrm>
            <a:off x="893710" y="5066325"/>
            <a:ext cx="6462600" cy="77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" name="Google Shape;79;p11"/>
          <p:cNvSpPr txBox="1">
            <a:spLocks noGrp="1"/>
          </p:cNvSpPr>
          <p:nvPr>
            <p:ph type="sldNum" idx="12"/>
          </p:nvPr>
        </p:nvSpPr>
        <p:spPr>
          <a:xfrm>
            <a:off x="8480575" y="4696933"/>
            <a:ext cx="548700" cy="31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_2">
  <p:cSld name="TITLE_2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82" name="Google Shape;82;p1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83" name="Google Shape;83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TITLE_AND_TWO_COLUMNS_1_1_2_1"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5" name="Google Shape;85;p13"/>
          <p:cNvCxnSpPr/>
          <p:nvPr/>
        </p:nvCxnSpPr>
        <p:spPr>
          <a:xfrm>
            <a:off x="720000" y="-20550"/>
            <a:ext cx="0" cy="5184600"/>
          </a:xfrm>
          <a:prstGeom prst="straightConnector1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86" name="Google Shape;86;p13"/>
          <p:cNvCxnSpPr/>
          <p:nvPr/>
        </p:nvCxnSpPr>
        <p:spPr>
          <a:xfrm rot="10800000">
            <a:off x="-49650" y="731375"/>
            <a:ext cx="9399900" cy="0"/>
          </a:xfrm>
          <a:prstGeom prst="straightConnector1">
            <a:avLst/>
          </a:prstGeom>
          <a:noFill/>
          <a:ln w="38100" cap="flat" cmpd="sng">
            <a:solidFill>
              <a:srgbClr val="F1C23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7" name="Google Shape;87;p13"/>
          <p:cNvSpPr/>
          <p:nvPr/>
        </p:nvSpPr>
        <p:spPr>
          <a:xfrm>
            <a:off x="540000" y="551375"/>
            <a:ext cx="360000" cy="360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13"/>
          <p:cNvSpPr/>
          <p:nvPr/>
        </p:nvSpPr>
        <p:spPr>
          <a:xfrm>
            <a:off x="2208625" y="84575"/>
            <a:ext cx="4731600" cy="1033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89;p13"/>
          <p:cNvSpPr txBox="1">
            <a:spLocks noGrp="1"/>
          </p:cNvSpPr>
          <p:nvPr>
            <p:ph type="subTitle" idx="1"/>
          </p:nvPr>
        </p:nvSpPr>
        <p:spPr>
          <a:xfrm>
            <a:off x="1255875" y="2890378"/>
            <a:ext cx="1899000" cy="478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90" name="Google Shape;90;p13"/>
          <p:cNvSpPr txBox="1">
            <a:spLocks noGrp="1"/>
          </p:cNvSpPr>
          <p:nvPr>
            <p:ph type="subTitle" idx="2"/>
          </p:nvPr>
        </p:nvSpPr>
        <p:spPr>
          <a:xfrm>
            <a:off x="3607975" y="2890378"/>
            <a:ext cx="1899000" cy="478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91" name="Google Shape;91;p13"/>
          <p:cNvSpPr txBox="1">
            <a:spLocks noGrp="1"/>
          </p:cNvSpPr>
          <p:nvPr>
            <p:ph type="subTitle" idx="3"/>
          </p:nvPr>
        </p:nvSpPr>
        <p:spPr>
          <a:xfrm>
            <a:off x="5989125" y="2890378"/>
            <a:ext cx="1899000" cy="478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92" name="Google Shape;92;p13"/>
          <p:cNvSpPr txBox="1">
            <a:spLocks noGrp="1"/>
          </p:cNvSpPr>
          <p:nvPr>
            <p:ph type="title"/>
          </p:nvPr>
        </p:nvSpPr>
        <p:spPr>
          <a:xfrm>
            <a:off x="2465450" y="374913"/>
            <a:ext cx="4213200" cy="753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13"/>
          <p:cNvSpPr txBox="1">
            <a:spLocks noGrp="1"/>
          </p:cNvSpPr>
          <p:nvPr>
            <p:ph type="subTitle" idx="4"/>
          </p:nvPr>
        </p:nvSpPr>
        <p:spPr>
          <a:xfrm>
            <a:off x="1298775" y="3266653"/>
            <a:ext cx="1813200" cy="101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00"/>
              <a:buNone/>
              <a:defRPr sz="1400" b="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94" name="Google Shape;94;p13"/>
          <p:cNvSpPr txBox="1">
            <a:spLocks noGrp="1"/>
          </p:cNvSpPr>
          <p:nvPr>
            <p:ph type="subTitle" idx="5"/>
          </p:nvPr>
        </p:nvSpPr>
        <p:spPr>
          <a:xfrm>
            <a:off x="3670601" y="3266653"/>
            <a:ext cx="1813200" cy="101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00"/>
              <a:buNone/>
              <a:defRPr sz="1400" b="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95" name="Google Shape;95;p13"/>
          <p:cNvSpPr txBox="1">
            <a:spLocks noGrp="1"/>
          </p:cNvSpPr>
          <p:nvPr>
            <p:ph type="subTitle" idx="6"/>
          </p:nvPr>
        </p:nvSpPr>
        <p:spPr>
          <a:xfrm>
            <a:off x="6042424" y="3266653"/>
            <a:ext cx="1813200" cy="101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00"/>
              <a:buNone/>
              <a:defRPr sz="1400" b="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bg>
      <p:bgPr>
        <a:solidFill>
          <a:srgbClr val="FFFFFF"/>
        </a:solidFill>
        <a:effectLst/>
      </p:bgPr>
    </p:bg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7" name="Google Shape;97;p14"/>
          <p:cNvCxnSpPr/>
          <p:nvPr/>
        </p:nvCxnSpPr>
        <p:spPr>
          <a:xfrm>
            <a:off x="8424000" y="-20550"/>
            <a:ext cx="0" cy="5184600"/>
          </a:xfrm>
          <a:prstGeom prst="straightConnector1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98" name="Google Shape;98;p14"/>
          <p:cNvCxnSpPr/>
          <p:nvPr/>
        </p:nvCxnSpPr>
        <p:spPr>
          <a:xfrm rot="10800000">
            <a:off x="-68600" y="721500"/>
            <a:ext cx="9399900" cy="0"/>
          </a:xfrm>
          <a:prstGeom prst="straightConnector1">
            <a:avLst/>
          </a:prstGeom>
          <a:noFill/>
          <a:ln w="38100" cap="flat" cmpd="sng">
            <a:solidFill>
              <a:srgbClr val="F1C23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9" name="Google Shape;99;p14"/>
          <p:cNvSpPr/>
          <p:nvPr/>
        </p:nvSpPr>
        <p:spPr>
          <a:xfrm>
            <a:off x="8244000" y="574500"/>
            <a:ext cx="360000" cy="360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14"/>
          <p:cNvSpPr/>
          <p:nvPr/>
        </p:nvSpPr>
        <p:spPr>
          <a:xfrm>
            <a:off x="0" y="0"/>
            <a:ext cx="2288100" cy="5143500"/>
          </a:xfrm>
          <a:prstGeom prst="rect">
            <a:avLst/>
          </a:prstGeom>
          <a:solidFill>
            <a:srgbClr val="F1C23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14"/>
          <p:cNvSpPr/>
          <p:nvPr/>
        </p:nvSpPr>
        <p:spPr>
          <a:xfrm>
            <a:off x="720000" y="360750"/>
            <a:ext cx="3131100" cy="4430400"/>
          </a:xfrm>
          <a:prstGeom prst="rect">
            <a:avLst/>
          </a:prstGeom>
          <a:noFill/>
          <a:ln w="38100" cap="flat" cmpd="sng">
            <a:solidFill>
              <a:srgbClr val="FFE59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" name="Google Shape;102;p14"/>
          <p:cNvSpPr txBox="1">
            <a:spLocks noGrp="1"/>
          </p:cNvSpPr>
          <p:nvPr>
            <p:ph type="title"/>
          </p:nvPr>
        </p:nvSpPr>
        <p:spPr>
          <a:xfrm>
            <a:off x="4500925" y="1307388"/>
            <a:ext cx="3056100" cy="1320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u="sng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103" name="Google Shape;103;p14"/>
          <p:cNvSpPr txBox="1">
            <a:spLocks noGrp="1"/>
          </p:cNvSpPr>
          <p:nvPr>
            <p:ph type="subTitle" idx="1"/>
          </p:nvPr>
        </p:nvSpPr>
        <p:spPr>
          <a:xfrm>
            <a:off x="4500925" y="2627693"/>
            <a:ext cx="2893800" cy="114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800"/>
              <a:buNone/>
              <a:defRPr b="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93700" y="358388"/>
            <a:ext cx="64626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200"/>
              <a:buFont typeface="Raleway"/>
              <a:buNone/>
              <a:defRPr sz="3200">
                <a:solidFill>
                  <a:schemeClr val="accent6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200"/>
              <a:buFont typeface="Raleway"/>
              <a:buNone/>
              <a:defRPr sz="3200">
                <a:solidFill>
                  <a:schemeClr val="accent6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200"/>
              <a:buFont typeface="Raleway"/>
              <a:buNone/>
              <a:defRPr sz="3200">
                <a:solidFill>
                  <a:schemeClr val="accent6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200"/>
              <a:buFont typeface="Raleway"/>
              <a:buNone/>
              <a:defRPr sz="3200">
                <a:solidFill>
                  <a:schemeClr val="accent6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200"/>
              <a:buFont typeface="Raleway"/>
              <a:buNone/>
              <a:defRPr sz="3200">
                <a:solidFill>
                  <a:schemeClr val="accent6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200"/>
              <a:buFont typeface="Raleway"/>
              <a:buNone/>
              <a:defRPr sz="3200">
                <a:solidFill>
                  <a:schemeClr val="accent6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200"/>
              <a:buFont typeface="Raleway"/>
              <a:buNone/>
              <a:defRPr sz="3200">
                <a:solidFill>
                  <a:schemeClr val="accent6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200"/>
              <a:buFont typeface="Raleway"/>
              <a:buNone/>
              <a:defRPr sz="3200">
                <a:solidFill>
                  <a:schemeClr val="accent6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200"/>
              <a:buFont typeface="Raleway"/>
              <a:buNone/>
              <a:defRPr sz="3200">
                <a:solidFill>
                  <a:schemeClr val="accent6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93700" y="1373588"/>
            <a:ext cx="6462600" cy="355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81000">
              <a:spcBef>
                <a:spcPts val="600"/>
              </a:spcBef>
              <a:spcAft>
                <a:spcPts val="0"/>
              </a:spcAft>
              <a:buClr>
                <a:schemeClr val="accent6"/>
              </a:buClr>
              <a:buSzPts val="2400"/>
              <a:buFont typeface="Lato"/>
              <a:buChar char="▷"/>
              <a:defRPr sz="2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381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Char char="○"/>
              <a:defRPr sz="2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lvl="2" indent="-381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Char char="■"/>
              <a:defRPr sz="2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lvl="3" indent="-381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Char char="●"/>
              <a:defRPr sz="2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lvl="4" indent="-381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Char char="○"/>
              <a:defRPr sz="2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lvl="5" indent="-381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Char char="■"/>
              <a:defRPr sz="2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lvl="6" indent="-381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Char char="●"/>
              <a:defRPr sz="2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lvl="7" indent="-381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Char char="○"/>
              <a:defRPr sz="2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lvl="8" indent="-381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Char char="■"/>
              <a:defRPr sz="2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80575" y="4696933"/>
            <a:ext cx="548700" cy="31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>
              <a:buNone/>
              <a:defRPr sz="1300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r">
              <a:buNone/>
              <a:defRPr sz="1300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r">
              <a:buNone/>
              <a:defRPr sz="1300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r">
              <a:buNone/>
              <a:defRPr sz="1300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r">
              <a:buNone/>
              <a:defRPr sz="1300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r">
              <a:buNone/>
              <a:defRPr sz="1300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r">
              <a:buNone/>
              <a:defRPr sz="1300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r">
              <a:buNone/>
              <a:defRPr sz="1300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r">
              <a:buNone/>
              <a:defRPr sz="1300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transition>
    <p:fade thruBlk="1"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.jp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5"/>
          <p:cNvSpPr txBox="1"/>
          <p:nvPr/>
        </p:nvSpPr>
        <p:spPr>
          <a:xfrm>
            <a:off x="556725" y="354026"/>
            <a:ext cx="6819000" cy="15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" sz="4500" dirty="0">
                <a:solidFill>
                  <a:schemeClr val="accent1"/>
                </a:solidFill>
                <a:latin typeface="Raleway"/>
                <a:ea typeface="Raleway"/>
                <a:cs typeface="Raleway"/>
                <a:sym typeface="Raleway"/>
              </a:rPr>
              <a:t>Спосіб керування протезами</a:t>
            </a:r>
            <a:endParaRPr sz="4500" dirty="0">
              <a:solidFill>
                <a:schemeClr val="accen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09" name="Google Shape;109;p15"/>
          <p:cNvSpPr txBox="1"/>
          <p:nvPr/>
        </p:nvSpPr>
        <p:spPr>
          <a:xfrm>
            <a:off x="556725" y="1866026"/>
            <a:ext cx="8444868" cy="55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" sz="2400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Автор:Яремків Вікторія Володимирівна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2400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У</a:t>
            </a:r>
            <a:r>
              <a:rPr lang="uk" sz="2400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чениця 9 класу Львіського Технологічного Ліцею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uk" sz="2400" dirty="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" sz="2400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Науковий керівник:Колдун Віктор Петрович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dirty="0" err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Завідувач</a:t>
            </a:r>
            <a:r>
              <a:rPr lang="ru-RU" sz="2400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 Ресурсно-методичного центру  </a:t>
            </a:r>
            <a:r>
              <a:rPr lang="ru-RU" sz="2400" dirty="0" err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Науково-дослідницьких</a:t>
            </a:r>
            <a:r>
              <a:rPr lang="ru-RU" sz="2400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-RU" sz="2400" dirty="0" err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технологій</a:t>
            </a:r>
            <a:endParaRPr lang="uk" sz="2400" dirty="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6"/>
          <p:cNvSpPr txBox="1">
            <a:spLocks noGrp="1"/>
          </p:cNvSpPr>
          <p:nvPr>
            <p:ph type="title" idx="4294967295"/>
          </p:nvPr>
        </p:nvSpPr>
        <p:spPr>
          <a:xfrm>
            <a:off x="5035000" y="3653825"/>
            <a:ext cx="3345300" cy="1320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uk" sz="3600">
                <a:solidFill>
                  <a:schemeClr val="accent3"/>
                </a:solidFill>
              </a:rPr>
              <a:t>Проблема:</a:t>
            </a:r>
            <a:endParaRPr sz="3600">
              <a:solidFill>
                <a:schemeClr val="accent3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3600">
              <a:solidFill>
                <a:schemeClr val="accent3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3600">
              <a:solidFill>
                <a:schemeClr val="accent3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3600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uk" sz="3600">
                <a:solidFill>
                  <a:schemeClr val="accent5"/>
                </a:solidFill>
              </a:rPr>
              <a:t>Актуальність:</a:t>
            </a:r>
            <a:endParaRPr sz="3600">
              <a:solidFill>
                <a:schemeClr val="accent5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3600">
              <a:solidFill>
                <a:schemeClr val="accent5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3600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uk" sz="3600">
                <a:solidFill>
                  <a:schemeClr val="accent4"/>
                </a:solidFill>
              </a:rPr>
              <a:t>Ідея:</a:t>
            </a:r>
            <a:endParaRPr sz="3600">
              <a:solidFill>
                <a:schemeClr val="accent4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</p:txBody>
      </p:sp>
      <p:sp>
        <p:nvSpPr>
          <p:cNvPr id="115" name="Google Shape;115;p16"/>
          <p:cNvSpPr txBox="1"/>
          <p:nvPr/>
        </p:nvSpPr>
        <p:spPr>
          <a:xfrm>
            <a:off x="213363" y="3929364"/>
            <a:ext cx="33453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16" name="Google Shape;116;p16"/>
          <p:cNvSpPr txBox="1"/>
          <p:nvPr/>
        </p:nvSpPr>
        <p:spPr>
          <a:xfrm>
            <a:off x="5207650" y="2983488"/>
            <a:ext cx="3000000" cy="7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uk" sz="17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На жаль, велика та зростаюча.</a:t>
            </a:r>
            <a:endParaRPr sz="17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17" name="Google Shape;117;p16"/>
          <p:cNvSpPr txBox="1"/>
          <p:nvPr/>
        </p:nvSpPr>
        <p:spPr>
          <a:xfrm>
            <a:off x="5207650" y="4327000"/>
            <a:ext cx="3000000" cy="74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uk" sz="17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Керування протезом за допомогою пальців ніг.</a:t>
            </a:r>
            <a:endParaRPr sz="17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18" name="Google Shape;118;p16"/>
          <p:cNvSpPr txBox="1"/>
          <p:nvPr/>
        </p:nvSpPr>
        <p:spPr>
          <a:xfrm>
            <a:off x="5388000" y="1420800"/>
            <a:ext cx="37803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19" name="Google Shape;119;p16"/>
          <p:cNvSpPr txBox="1"/>
          <p:nvPr/>
        </p:nvSpPr>
        <p:spPr>
          <a:xfrm>
            <a:off x="4610950" y="736875"/>
            <a:ext cx="4193400" cy="1364400"/>
          </a:xfrm>
          <a:prstGeom prst="rect">
            <a:avLst/>
          </a:prstGeom>
          <a:noFill/>
          <a:ln w="9525" cap="flat" cmpd="sng">
            <a:solidFill>
              <a:schemeClr val="lt1"/>
            </a:solidFill>
            <a:prstDash val="dot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uk" sz="17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Системи керування високофункціональних протезів усе ще безнадійно відстають у розвитку від їх механічної складової</a:t>
            </a:r>
            <a:endParaRPr sz="17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120" name="Google Shape;120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4125" y="0"/>
            <a:ext cx="3780300" cy="504041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17"/>
          <p:cNvSpPr txBox="1">
            <a:spLocks noGrp="1"/>
          </p:cNvSpPr>
          <p:nvPr>
            <p:ph type="title"/>
          </p:nvPr>
        </p:nvSpPr>
        <p:spPr>
          <a:xfrm>
            <a:off x="818825" y="369913"/>
            <a:ext cx="64626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" sz="4000">
                <a:solidFill>
                  <a:schemeClr val="accent1"/>
                </a:solidFill>
              </a:rPr>
              <a:t>Гіпотеза</a:t>
            </a:r>
            <a:endParaRPr sz="4000">
              <a:solidFill>
                <a:schemeClr val="accent1"/>
              </a:solidFill>
            </a:endParaRPr>
          </a:p>
        </p:txBody>
      </p:sp>
      <p:sp>
        <p:nvSpPr>
          <p:cNvPr id="126" name="Google Shape;126;p17"/>
          <p:cNvSpPr txBox="1"/>
          <p:nvPr/>
        </p:nvSpPr>
        <p:spPr>
          <a:xfrm>
            <a:off x="818825" y="1614550"/>
            <a:ext cx="4154100" cy="208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uk" sz="22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Пальці ніг мають добре розвинене представлення в мозку людини і, отже, після належного тренування можуть надійно керувати протезами рук.</a:t>
            </a:r>
            <a:endParaRPr sz="22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127" name="Google Shape;127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13780" y="-2082300"/>
            <a:ext cx="3199376" cy="70873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18"/>
          <p:cNvSpPr/>
          <p:nvPr/>
        </p:nvSpPr>
        <p:spPr>
          <a:xfrm>
            <a:off x="4857176" y="1711924"/>
            <a:ext cx="2134123" cy="625354"/>
          </a:xfrm>
          <a:custGeom>
            <a:avLst/>
            <a:gdLst/>
            <a:ahLst/>
            <a:cxnLst/>
            <a:rect l="l" t="t" r="r" b="b"/>
            <a:pathLst>
              <a:path w="65726" h="26923" extrusionOk="0">
                <a:moveTo>
                  <a:pt x="0" y="0"/>
                </a:moveTo>
                <a:lnTo>
                  <a:pt x="10782" y="13477"/>
                </a:lnTo>
                <a:lnTo>
                  <a:pt x="0" y="26923"/>
                </a:lnTo>
                <a:lnTo>
                  <a:pt x="54943" y="26923"/>
                </a:lnTo>
                <a:lnTo>
                  <a:pt x="65725" y="13477"/>
                </a:lnTo>
                <a:lnTo>
                  <a:pt x="54943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3" name="Google Shape;133;p18"/>
          <p:cNvSpPr/>
          <p:nvPr/>
        </p:nvSpPr>
        <p:spPr>
          <a:xfrm>
            <a:off x="2219825" y="1711924"/>
            <a:ext cx="2134123" cy="625354"/>
          </a:xfrm>
          <a:custGeom>
            <a:avLst/>
            <a:gdLst/>
            <a:ahLst/>
            <a:cxnLst/>
            <a:rect l="l" t="t" r="r" b="b"/>
            <a:pathLst>
              <a:path w="65726" h="26923" extrusionOk="0">
                <a:moveTo>
                  <a:pt x="0" y="0"/>
                </a:moveTo>
                <a:lnTo>
                  <a:pt x="10782" y="13477"/>
                </a:lnTo>
                <a:lnTo>
                  <a:pt x="0" y="26923"/>
                </a:lnTo>
                <a:lnTo>
                  <a:pt x="54943" y="26923"/>
                </a:lnTo>
                <a:lnTo>
                  <a:pt x="65725" y="13477"/>
                </a:lnTo>
                <a:lnTo>
                  <a:pt x="54943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34" name="Google Shape;134;p18"/>
          <p:cNvGrpSpPr/>
          <p:nvPr/>
        </p:nvGrpSpPr>
        <p:grpSpPr>
          <a:xfrm>
            <a:off x="1080659" y="1553656"/>
            <a:ext cx="7342685" cy="941901"/>
            <a:chOff x="238125" y="2506075"/>
            <a:chExt cx="5653437" cy="673075"/>
          </a:xfrm>
        </p:grpSpPr>
        <p:sp>
          <p:nvSpPr>
            <p:cNvPr id="135" name="Google Shape;135;p18"/>
            <p:cNvSpPr/>
            <p:nvPr/>
          </p:nvSpPr>
          <p:spPr>
            <a:xfrm>
              <a:off x="238125" y="2506075"/>
              <a:ext cx="1643150" cy="673075"/>
            </a:xfrm>
            <a:custGeom>
              <a:avLst/>
              <a:gdLst/>
              <a:ahLst/>
              <a:cxnLst/>
              <a:rect l="l" t="t" r="r" b="b"/>
              <a:pathLst>
                <a:path w="65726" h="26923" extrusionOk="0">
                  <a:moveTo>
                    <a:pt x="0" y="0"/>
                  </a:moveTo>
                  <a:lnTo>
                    <a:pt x="10782" y="13477"/>
                  </a:lnTo>
                  <a:lnTo>
                    <a:pt x="0" y="26923"/>
                  </a:lnTo>
                  <a:lnTo>
                    <a:pt x="54943" y="26923"/>
                  </a:lnTo>
                  <a:lnTo>
                    <a:pt x="65725" y="13477"/>
                  </a:lnTo>
                  <a:lnTo>
                    <a:pt x="54943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136;p18"/>
            <p:cNvSpPr/>
            <p:nvPr/>
          </p:nvSpPr>
          <p:spPr>
            <a:xfrm>
              <a:off x="4247637" y="2506075"/>
              <a:ext cx="1643925" cy="673075"/>
            </a:xfrm>
            <a:custGeom>
              <a:avLst/>
              <a:gdLst/>
              <a:ahLst/>
              <a:cxnLst/>
              <a:rect l="l" t="t" r="r" b="b"/>
              <a:pathLst>
                <a:path w="65757" h="26923" extrusionOk="0">
                  <a:moveTo>
                    <a:pt x="0" y="0"/>
                  </a:moveTo>
                  <a:lnTo>
                    <a:pt x="10782" y="13477"/>
                  </a:lnTo>
                  <a:lnTo>
                    <a:pt x="0" y="26923"/>
                  </a:lnTo>
                  <a:lnTo>
                    <a:pt x="54975" y="26923"/>
                  </a:lnTo>
                  <a:lnTo>
                    <a:pt x="65757" y="13477"/>
                  </a:lnTo>
                  <a:lnTo>
                    <a:pt x="54975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137;p18"/>
            <p:cNvSpPr/>
            <p:nvPr/>
          </p:nvSpPr>
          <p:spPr>
            <a:xfrm>
              <a:off x="2243269" y="2506075"/>
              <a:ext cx="1643925" cy="673075"/>
            </a:xfrm>
            <a:custGeom>
              <a:avLst/>
              <a:gdLst/>
              <a:ahLst/>
              <a:cxnLst/>
              <a:rect l="l" t="t" r="r" b="b"/>
              <a:pathLst>
                <a:path w="65757" h="26923" extrusionOk="0">
                  <a:moveTo>
                    <a:pt x="0" y="0"/>
                  </a:moveTo>
                  <a:lnTo>
                    <a:pt x="10782" y="13477"/>
                  </a:lnTo>
                  <a:lnTo>
                    <a:pt x="0" y="26923"/>
                  </a:lnTo>
                  <a:lnTo>
                    <a:pt x="54975" y="26923"/>
                  </a:lnTo>
                  <a:lnTo>
                    <a:pt x="65757" y="13477"/>
                  </a:lnTo>
                  <a:lnTo>
                    <a:pt x="54975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38" name="Google Shape;138;p18"/>
          <p:cNvSpPr txBox="1">
            <a:spLocks noGrp="1"/>
          </p:cNvSpPr>
          <p:nvPr>
            <p:ph type="title"/>
          </p:nvPr>
        </p:nvSpPr>
        <p:spPr>
          <a:xfrm>
            <a:off x="893700" y="358388"/>
            <a:ext cx="64626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">
                <a:solidFill>
                  <a:schemeClr val="accent4"/>
                </a:solidFill>
              </a:rPr>
              <a:t>Етапи проєкту</a:t>
            </a:r>
            <a:endParaRPr u="sng">
              <a:solidFill>
                <a:schemeClr val="accent4"/>
              </a:solidFill>
            </a:endParaRPr>
          </a:p>
        </p:txBody>
      </p:sp>
      <p:sp>
        <p:nvSpPr>
          <p:cNvPr id="139" name="Google Shape;139;p18"/>
          <p:cNvSpPr txBox="1">
            <a:spLocks noGrp="1"/>
          </p:cNvSpPr>
          <p:nvPr>
            <p:ph type="subTitle" idx="4294967295"/>
          </p:nvPr>
        </p:nvSpPr>
        <p:spPr>
          <a:xfrm>
            <a:off x="1046625" y="3980725"/>
            <a:ext cx="2134200" cy="94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uk" sz="1400" i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Картини, намальовані пальцями ніг, художницею із ДЦП</a:t>
            </a:r>
            <a:endParaRPr sz="1400" i="1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40" name="Google Shape;140;p18"/>
          <p:cNvSpPr txBox="1">
            <a:spLocks noGrp="1"/>
          </p:cNvSpPr>
          <p:nvPr>
            <p:ph type="subTitle" idx="4294967295"/>
          </p:nvPr>
        </p:nvSpPr>
        <p:spPr>
          <a:xfrm>
            <a:off x="3671100" y="1496000"/>
            <a:ext cx="2161800" cy="478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uk" b="1">
                <a:solidFill>
                  <a:schemeClr val="lt1"/>
                </a:solidFill>
              </a:rPr>
              <a:t>Створення</a:t>
            </a:r>
            <a:endParaRPr b="1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uk" b="1">
                <a:solidFill>
                  <a:schemeClr val="lt1"/>
                </a:solidFill>
              </a:rPr>
              <a:t>макету</a:t>
            </a:r>
            <a:endParaRPr b="1">
              <a:solidFill>
                <a:schemeClr val="lt1"/>
              </a:solidFill>
            </a:endParaRPr>
          </a:p>
        </p:txBody>
      </p:sp>
      <p:sp>
        <p:nvSpPr>
          <p:cNvPr id="141" name="Google Shape;141;p18"/>
          <p:cNvSpPr txBox="1">
            <a:spLocks noGrp="1"/>
          </p:cNvSpPr>
          <p:nvPr>
            <p:ph type="subTitle" idx="4294967295"/>
          </p:nvPr>
        </p:nvSpPr>
        <p:spPr>
          <a:xfrm>
            <a:off x="6366525" y="1496000"/>
            <a:ext cx="2134200" cy="478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uk" b="1">
                <a:solidFill>
                  <a:schemeClr val="lt1"/>
                </a:solidFill>
              </a:rPr>
              <a:t>Тренування та розвиток</a:t>
            </a:r>
            <a:endParaRPr b="1">
              <a:solidFill>
                <a:schemeClr val="lt1"/>
              </a:solidFill>
            </a:endParaRPr>
          </a:p>
        </p:txBody>
      </p:sp>
      <p:sp>
        <p:nvSpPr>
          <p:cNvPr id="142" name="Google Shape;142;p18"/>
          <p:cNvSpPr txBox="1"/>
          <p:nvPr/>
        </p:nvSpPr>
        <p:spPr>
          <a:xfrm>
            <a:off x="613725" y="1747538"/>
            <a:ext cx="30000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uk" sz="2400" b="1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Ідея</a:t>
            </a:r>
            <a:endParaRPr b="1"/>
          </a:p>
        </p:txBody>
      </p:sp>
      <p:pic>
        <p:nvPicPr>
          <p:cNvPr id="143" name="Google Shape;143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7875" y="2833400"/>
            <a:ext cx="1891698" cy="1260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Google Shape;144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766089" y="2735400"/>
            <a:ext cx="1813199" cy="14505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" name="Google Shape;145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462700" y="2735400"/>
            <a:ext cx="1780400" cy="1424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9"/>
          <p:cNvSpPr txBox="1">
            <a:spLocks noGrp="1"/>
          </p:cNvSpPr>
          <p:nvPr>
            <p:ph type="title"/>
          </p:nvPr>
        </p:nvSpPr>
        <p:spPr>
          <a:xfrm>
            <a:off x="939850" y="2362175"/>
            <a:ext cx="32373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" sz="6000">
                <a:solidFill>
                  <a:schemeClr val="accent4"/>
                </a:solidFill>
              </a:rPr>
              <a:t>Макет</a:t>
            </a:r>
            <a:endParaRPr sz="6000">
              <a:solidFill>
                <a:schemeClr val="accent4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" sz="6000">
                <a:solidFill>
                  <a:schemeClr val="accent1"/>
                </a:solidFill>
              </a:rPr>
              <a:t>проєкту</a:t>
            </a:r>
            <a:endParaRPr sz="6000">
              <a:solidFill>
                <a:schemeClr val="accent1"/>
              </a:solidFill>
            </a:endParaRPr>
          </a:p>
        </p:txBody>
      </p:sp>
      <p:pic>
        <p:nvPicPr>
          <p:cNvPr id="151" name="Google Shape;151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61000" y="94625"/>
            <a:ext cx="2786774" cy="4954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0"/>
          <p:cNvSpPr txBox="1">
            <a:spLocks noGrp="1"/>
          </p:cNvSpPr>
          <p:nvPr>
            <p:ph type="body" idx="4294967295"/>
          </p:nvPr>
        </p:nvSpPr>
        <p:spPr>
          <a:xfrm>
            <a:off x="1710150" y="121825"/>
            <a:ext cx="5723700" cy="81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uk" sz="31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Аналоги</a:t>
            </a:r>
            <a:endParaRPr sz="3100" i="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57" name="Google Shape;157;p20"/>
          <p:cNvSpPr txBox="1"/>
          <p:nvPr/>
        </p:nvSpPr>
        <p:spPr>
          <a:xfrm>
            <a:off x="1514375" y="0"/>
            <a:ext cx="1901400" cy="6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"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Біонічний протез</a:t>
            </a:r>
            <a:endParaRPr sz="24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58" name="Google Shape;158;p20"/>
          <p:cNvSpPr txBox="1"/>
          <p:nvPr/>
        </p:nvSpPr>
        <p:spPr>
          <a:xfrm>
            <a:off x="4661000" y="0"/>
            <a:ext cx="3000000" cy="9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"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Механічний </a:t>
            </a:r>
            <a:endParaRPr sz="24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"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протез</a:t>
            </a:r>
            <a:endParaRPr sz="24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59" name="Google Shape;159;p20"/>
          <p:cNvSpPr/>
          <p:nvPr/>
        </p:nvSpPr>
        <p:spPr>
          <a:xfrm>
            <a:off x="-138725" y="2863875"/>
            <a:ext cx="893700" cy="77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0" name="Google Shape;160;p20"/>
          <p:cNvSpPr txBox="1"/>
          <p:nvPr/>
        </p:nvSpPr>
        <p:spPr>
          <a:xfrm>
            <a:off x="3072000" y="1106763"/>
            <a:ext cx="3000000" cy="66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uk" sz="31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Порівняння</a:t>
            </a:r>
            <a:endParaRPr sz="31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graphicFrame>
        <p:nvGraphicFramePr>
          <p:cNvPr id="161" name="Google Shape;161;p20"/>
          <p:cNvGraphicFramePr/>
          <p:nvPr/>
        </p:nvGraphicFramePr>
        <p:xfrm>
          <a:off x="381600" y="1768575"/>
          <a:ext cx="8380800" cy="3342012"/>
        </p:xfrm>
        <a:graphic>
          <a:graphicData uri="http://schemas.openxmlformats.org/drawingml/2006/table">
            <a:tbl>
              <a:tblPr>
                <a:noFill/>
                <a:tableStyleId>{DA1FD619-FFEA-41DF-8A85-7C6B06F8476A}</a:tableStyleId>
              </a:tblPr>
              <a:tblGrid>
                <a:gridCol w="2095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95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95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952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Порівняльна таблиця</a:t>
                      </a:r>
                      <a:endParaRPr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Мій проєкт</a:t>
                      </a:r>
                      <a:endParaRPr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Біонічний протез</a:t>
                      </a:r>
                      <a:endParaRPr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Механічний протез</a:t>
                      </a:r>
                      <a:endParaRPr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Переваги</a:t>
                      </a:r>
                      <a:endParaRPr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uk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Доступність, низька вартість, простота виробництва та ремонту.</a:t>
                      </a:r>
                      <a:endParaRPr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Зворотній зв’язок.</a:t>
                      </a:r>
                      <a:endParaRPr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uk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Не потребує електрики.</a:t>
                      </a:r>
                      <a:endParaRPr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Недоліки</a:t>
                      </a:r>
                      <a:endParaRPr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Потребує тренуваннь.</a:t>
                      </a:r>
                      <a:endParaRPr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uk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Ненадійний і короткостроковий, висока вартість.</a:t>
                      </a:r>
                      <a:endParaRPr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uk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Обмежена функціональність, низька точність.</a:t>
                      </a:r>
                      <a:endParaRPr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Особливості</a:t>
                      </a:r>
                      <a:endParaRPr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uk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Керування пальцями ніг, мінімальне споживання енергії.</a:t>
                      </a:r>
                      <a:endParaRPr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uk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Нейрокерування, складна електроніка.</a:t>
                      </a:r>
                      <a:endParaRPr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uk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Механічне керування іншою кінцівкою.</a:t>
                      </a:r>
                      <a:endParaRPr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162" name="Google Shape;162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7025" y="184975"/>
            <a:ext cx="1127351" cy="11273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" name="Google Shape;163;p2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661000" y="156725"/>
            <a:ext cx="1183850" cy="1183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21"/>
          <p:cNvSpPr txBox="1">
            <a:spLocks noGrp="1"/>
          </p:cNvSpPr>
          <p:nvPr>
            <p:ph type="title"/>
          </p:nvPr>
        </p:nvSpPr>
        <p:spPr>
          <a:xfrm>
            <a:off x="1101600" y="300725"/>
            <a:ext cx="69408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uk">
                <a:solidFill>
                  <a:srgbClr val="434343"/>
                </a:solidFill>
              </a:rPr>
              <a:t>Керування пальцями ніг</a:t>
            </a:r>
            <a:endParaRPr>
              <a:solidFill>
                <a:srgbClr val="434343"/>
              </a:solidFill>
            </a:endParaRPr>
          </a:p>
        </p:txBody>
      </p:sp>
      <p:sp>
        <p:nvSpPr>
          <p:cNvPr id="169" name="Google Shape;169;p21"/>
          <p:cNvSpPr/>
          <p:nvPr/>
        </p:nvSpPr>
        <p:spPr>
          <a:xfrm>
            <a:off x="1017175" y="1503850"/>
            <a:ext cx="1787400" cy="7728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70" name="Google Shape;170;p21"/>
          <p:cNvSpPr txBox="1"/>
          <p:nvPr/>
        </p:nvSpPr>
        <p:spPr>
          <a:xfrm>
            <a:off x="1101600" y="1628650"/>
            <a:ext cx="17874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uk" sz="22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Дешевизна</a:t>
            </a:r>
            <a:endParaRPr sz="22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71" name="Google Shape;171;p21"/>
          <p:cNvSpPr/>
          <p:nvPr/>
        </p:nvSpPr>
        <p:spPr>
          <a:xfrm>
            <a:off x="3678300" y="2185350"/>
            <a:ext cx="1787400" cy="7728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72" name="Google Shape;172;p21"/>
          <p:cNvSpPr/>
          <p:nvPr/>
        </p:nvSpPr>
        <p:spPr>
          <a:xfrm>
            <a:off x="1017175" y="3457800"/>
            <a:ext cx="1787400" cy="10905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73" name="Google Shape;173;p21"/>
          <p:cNvSpPr/>
          <p:nvPr/>
        </p:nvSpPr>
        <p:spPr>
          <a:xfrm>
            <a:off x="6112925" y="3344950"/>
            <a:ext cx="1787400" cy="7728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74" name="Google Shape;174;p21"/>
          <p:cNvSpPr/>
          <p:nvPr/>
        </p:nvSpPr>
        <p:spPr>
          <a:xfrm>
            <a:off x="6112925" y="1503850"/>
            <a:ext cx="1787400" cy="7728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75" name="Google Shape;175;p21"/>
          <p:cNvSpPr txBox="1"/>
          <p:nvPr/>
        </p:nvSpPr>
        <p:spPr>
          <a:xfrm>
            <a:off x="3678300" y="2310150"/>
            <a:ext cx="30000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uk" sz="22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Сумісність</a:t>
            </a:r>
            <a:endParaRPr/>
          </a:p>
        </p:txBody>
      </p:sp>
      <p:sp>
        <p:nvSpPr>
          <p:cNvPr id="176" name="Google Shape;176;p21"/>
          <p:cNvSpPr txBox="1"/>
          <p:nvPr/>
        </p:nvSpPr>
        <p:spPr>
          <a:xfrm>
            <a:off x="6255600" y="1628650"/>
            <a:ext cx="30000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uk" sz="22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Надійність</a:t>
            </a:r>
            <a:endParaRPr/>
          </a:p>
        </p:txBody>
      </p:sp>
      <p:sp>
        <p:nvSpPr>
          <p:cNvPr id="177" name="Google Shape;177;p21"/>
          <p:cNvSpPr txBox="1"/>
          <p:nvPr/>
        </p:nvSpPr>
        <p:spPr>
          <a:xfrm>
            <a:off x="970975" y="3402750"/>
            <a:ext cx="1879800" cy="12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uk" sz="22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Використання двох рук одночасно</a:t>
            </a:r>
            <a:endParaRPr/>
          </a:p>
        </p:txBody>
      </p:sp>
      <p:sp>
        <p:nvSpPr>
          <p:cNvPr id="178" name="Google Shape;178;p21"/>
          <p:cNvSpPr txBox="1"/>
          <p:nvPr/>
        </p:nvSpPr>
        <p:spPr>
          <a:xfrm>
            <a:off x="6112925" y="3477400"/>
            <a:ext cx="3000000" cy="5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uk" sz="2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Пріорітетність</a:t>
            </a:r>
            <a:endParaRPr sz="13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22"/>
          <p:cNvSpPr txBox="1">
            <a:spLocks noGrp="1"/>
          </p:cNvSpPr>
          <p:nvPr>
            <p:ph type="title" idx="4294967295"/>
          </p:nvPr>
        </p:nvSpPr>
        <p:spPr>
          <a:xfrm>
            <a:off x="1340700" y="473688"/>
            <a:ext cx="64626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" sz="4300">
                <a:solidFill>
                  <a:schemeClr val="dk2"/>
                </a:solidFill>
              </a:rPr>
              <a:t>Висновки</a:t>
            </a:r>
            <a:endParaRPr sz="4300">
              <a:solidFill>
                <a:schemeClr val="dk2"/>
              </a:solidFill>
            </a:endParaRPr>
          </a:p>
        </p:txBody>
      </p:sp>
      <p:sp>
        <p:nvSpPr>
          <p:cNvPr id="184" name="Google Shape;184;p22"/>
          <p:cNvSpPr txBox="1"/>
          <p:nvPr/>
        </p:nvSpPr>
        <p:spPr>
          <a:xfrm>
            <a:off x="244275" y="3397100"/>
            <a:ext cx="5374500" cy="97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uk"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Ідеї для майбутніх досліджень: Розробка бездротової устілки.</a:t>
            </a:r>
            <a:endParaRPr sz="24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85" name="Google Shape;185;p22"/>
          <p:cNvSpPr txBox="1"/>
          <p:nvPr/>
        </p:nvSpPr>
        <p:spPr>
          <a:xfrm>
            <a:off x="244275" y="1717600"/>
            <a:ext cx="4774800" cy="140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uk"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Я розробила новий спосіб керування протезом за допомогою пальців ніг.</a:t>
            </a:r>
            <a:endParaRPr sz="24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186" name="Google Shape;186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092150" cy="1087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" name="Google Shape;187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86375" y="-9800"/>
            <a:ext cx="3857626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Antonio template">
  <a:themeElements>
    <a:clrScheme name="Custom 347">
      <a:dk1>
        <a:srgbClr val="677480"/>
      </a:dk1>
      <a:lt1>
        <a:srgbClr val="FFFFFF"/>
      </a:lt1>
      <a:dk2>
        <a:srgbClr val="2185C5"/>
      </a:dk2>
      <a:lt2>
        <a:srgbClr val="DEE2E6"/>
      </a:lt2>
      <a:accent1>
        <a:srgbClr val="2185C5"/>
      </a:accent1>
      <a:accent2>
        <a:srgbClr val="7ECEFD"/>
      </a:accent2>
      <a:accent3>
        <a:srgbClr val="F20253"/>
      </a:accent3>
      <a:accent4>
        <a:srgbClr val="FF9715"/>
      </a:accent4>
      <a:accent5>
        <a:srgbClr val="1C3AA9"/>
      </a:accent5>
      <a:accent6>
        <a:srgbClr val="97ABBC"/>
      </a:accent6>
      <a:hlink>
        <a:srgbClr val="2185C5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202</Words>
  <Application>Microsoft Office PowerPoint</Application>
  <PresentationFormat>Экран (16:9)</PresentationFormat>
  <Paragraphs>57</Paragraphs>
  <Slides>8</Slides>
  <Notes>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3" baseType="lpstr">
      <vt:lpstr>Lato</vt:lpstr>
      <vt:lpstr>Roboto</vt:lpstr>
      <vt:lpstr>Raleway</vt:lpstr>
      <vt:lpstr>Arial</vt:lpstr>
      <vt:lpstr>Antonio template</vt:lpstr>
      <vt:lpstr>Презентация PowerPoint</vt:lpstr>
      <vt:lpstr>Проблема:    Актуальність:   Ідея: </vt:lpstr>
      <vt:lpstr>Гіпотеза</vt:lpstr>
      <vt:lpstr>Етапи проєкту</vt:lpstr>
      <vt:lpstr>Макет проєкту</vt:lpstr>
      <vt:lpstr>Презентация PowerPoint</vt:lpstr>
      <vt:lpstr>Керування пальцями ніг</vt:lpstr>
      <vt:lpstr>Висновки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cp:lastModifiedBy>viktoriayaremkiv@gmail.com</cp:lastModifiedBy>
  <cp:revision>2</cp:revision>
  <dcterms:modified xsi:type="dcterms:W3CDTF">2025-04-08T15:18:33Z</dcterms:modified>
</cp:coreProperties>
</file>