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4" r:id="rId1"/>
  </p:sldMasterIdLst>
  <p:sldIdLst>
    <p:sldId id="256" r:id="rId2"/>
    <p:sldId id="258" r:id="rId3"/>
    <p:sldId id="263" r:id="rId4"/>
    <p:sldId id="264" r:id="rId5"/>
    <p:sldId id="259" r:id="rId6"/>
    <p:sldId id="260" r:id="rId7"/>
    <p:sldId id="262" r:id="rId8"/>
    <p:sldId id="261" r:id="rId9"/>
    <p:sldId id="270" r:id="rId10"/>
    <p:sldId id="269"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667871-27CA-4096-B5EB-39B9644A7EE0}" type="doc">
      <dgm:prSet loTypeId="urn:microsoft.com/office/officeart/2008/layout/VerticalCurvedList" loCatId="list" qsTypeId="urn:microsoft.com/office/officeart/2005/8/quickstyle/simple1" qsCatId="simple" csTypeId="urn:microsoft.com/office/officeart/2005/8/colors/accent1_1" csCatId="accent1" phldr="1"/>
      <dgm:spPr/>
    </dgm:pt>
    <dgm:pt modelId="{F2143C75-CFC5-4406-BBA9-634B06E01EF9}">
      <dgm:prSet phldrT="[Текст]"/>
      <dgm:spPr/>
      <dgm:t>
        <a:bodyPr/>
        <a:lstStyle/>
        <a:p>
          <a:pPr>
            <a:buNone/>
          </a:pPr>
          <a:r>
            <a:rPr lang="ru-RU" b="1" dirty="0">
              <a:solidFill>
                <a:schemeClr val="tx1"/>
              </a:solidFill>
            </a:rPr>
            <a:t>Проаналізувати потреби систем вирощування мікрогріну</a:t>
          </a:r>
          <a:endParaRPr lang="ru-UA" dirty="0">
            <a:solidFill>
              <a:schemeClr val="tx1"/>
            </a:solidFill>
          </a:endParaRPr>
        </a:p>
      </dgm:t>
    </dgm:pt>
    <dgm:pt modelId="{782A1030-CD8F-44B0-81FC-753B2EF5296E}" type="parTrans" cxnId="{C553333F-5A79-4DB1-A420-DA33EAC29A94}">
      <dgm:prSet/>
      <dgm:spPr/>
      <dgm:t>
        <a:bodyPr/>
        <a:lstStyle/>
        <a:p>
          <a:endParaRPr lang="ru-UA">
            <a:solidFill>
              <a:schemeClr val="tx1"/>
            </a:solidFill>
          </a:endParaRPr>
        </a:p>
      </dgm:t>
    </dgm:pt>
    <dgm:pt modelId="{30E97F29-1D47-4235-AC2B-00092EC44B8E}" type="sibTrans" cxnId="{C553333F-5A79-4DB1-A420-DA33EAC29A94}">
      <dgm:prSet/>
      <dgm:spPr/>
      <dgm:t>
        <a:bodyPr/>
        <a:lstStyle/>
        <a:p>
          <a:endParaRPr lang="ru-UA">
            <a:solidFill>
              <a:schemeClr val="tx1"/>
            </a:solidFill>
          </a:endParaRPr>
        </a:p>
      </dgm:t>
    </dgm:pt>
    <dgm:pt modelId="{59A81090-C2C1-4BFE-8991-FB6BC9DDAA14}">
      <dgm:prSet phldrT="[Текст]"/>
      <dgm:spPr/>
      <dgm:t>
        <a:bodyPr/>
        <a:lstStyle/>
        <a:p>
          <a:r>
            <a:rPr lang="uk-UA" b="1" dirty="0">
              <a:solidFill>
                <a:schemeClr val="tx1"/>
              </a:solidFill>
            </a:rPr>
            <a:t>Вивчити існуючі рішення лабораторних блоків живлення та їхні характеристики</a:t>
          </a:r>
          <a:endParaRPr lang="ru-UA" dirty="0">
            <a:solidFill>
              <a:schemeClr val="tx1"/>
            </a:solidFill>
          </a:endParaRPr>
        </a:p>
      </dgm:t>
    </dgm:pt>
    <dgm:pt modelId="{3C0D3503-C755-44AC-BF73-0C7C1D610189}" type="parTrans" cxnId="{83136F27-AB46-4FFA-8F23-4A4B342A0F6F}">
      <dgm:prSet/>
      <dgm:spPr/>
      <dgm:t>
        <a:bodyPr/>
        <a:lstStyle/>
        <a:p>
          <a:endParaRPr lang="ru-UA">
            <a:solidFill>
              <a:schemeClr val="tx1"/>
            </a:solidFill>
          </a:endParaRPr>
        </a:p>
      </dgm:t>
    </dgm:pt>
    <dgm:pt modelId="{EFD5DFD4-B790-4929-BD23-6FE68C6DD88D}" type="sibTrans" cxnId="{83136F27-AB46-4FFA-8F23-4A4B342A0F6F}">
      <dgm:prSet/>
      <dgm:spPr/>
      <dgm:t>
        <a:bodyPr/>
        <a:lstStyle/>
        <a:p>
          <a:endParaRPr lang="ru-UA">
            <a:solidFill>
              <a:schemeClr val="tx1"/>
            </a:solidFill>
          </a:endParaRPr>
        </a:p>
      </dgm:t>
    </dgm:pt>
    <dgm:pt modelId="{0EB00F03-2005-469E-9DC6-6664279CAD2F}">
      <dgm:prSet phldrT="[Текст]"/>
      <dgm:spPr/>
      <dgm:t>
        <a:bodyPr/>
        <a:lstStyle/>
        <a:p>
          <a:r>
            <a:rPr lang="uk-UA" b="1" dirty="0">
              <a:solidFill>
                <a:schemeClr val="tx1"/>
              </a:solidFill>
            </a:rPr>
            <a:t>Розробити принципову електричну схему </a:t>
          </a:r>
          <a:endParaRPr lang="ru-UA" b="1" dirty="0">
            <a:solidFill>
              <a:schemeClr val="tx1"/>
            </a:solidFill>
          </a:endParaRPr>
        </a:p>
      </dgm:t>
    </dgm:pt>
    <dgm:pt modelId="{6B6F4CC8-E2DF-4CEA-9FA2-FB3151D294DB}" type="parTrans" cxnId="{5EFD1E0E-266E-4945-A43F-559E4C2CF294}">
      <dgm:prSet/>
      <dgm:spPr/>
      <dgm:t>
        <a:bodyPr/>
        <a:lstStyle/>
        <a:p>
          <a:endParaRPr lang="ru-UA">
            <a:solidFill>
              <a:schemeClr val="tx1"/>
            </a:solidFill>
          </a:endParaRPr>
        </a:p>
      </dgm:t>
    </dgm:pt>
    <dgm:pt modelId="{03213825-EA13-40DF-8954-07D3B0E7E687}" type="sibTrans" cxnId="{5EFD1E0E-266E-4945-A43F-559E4C2CF294}">
      <dgm:prSet/>
      <dgm:spPr/>
      <dgm:t>
        <a:bodyPr/>
        <a:lstStyle/>
        <a:p>
          <a:endParaRPr lang="ru-UA">
            <a:solidFill>
              <a:schemeClr val="tx1"/>
            </a:solidFill>
          </a:endParaRPr>
        </a:p>
      </dgm:t>
    </dgm:pt>
    <dgm:pt modelId="{6EBDF2D4-4BF4-4FDE-902C-8366D148DB65}">
      <dgm:prSet/>
      <dgm:spPr/>
      <dgm:t>
        <a:bodyPr/>
        <a:lstStyle/>
        <a:p>
          <a:r>
            <a:rPr lang="uk-UA" b="1" dirty="0">
              <a:solidFill>
                <a:schemeClr val="tx1"/>
              </a:solidFill>
            </a:rPr>
            <a:t>Підібрати необхідні електронні компоненти</a:t>
          </a:r>
          <a:endParaRPr lang="ru-UA" b="1" dirty="0">
            <a:solidFill>
              <a:schemeClr val="tx1"/>
            </a:solidFill>
          </a:endParaRPr>
        </a:p>
      </dgm:t>
    </dgm:pt>
    <dgm:pt modelId="{6419BBCC-7A0F-4BA3-94A8-7E324CC7B1A8}" type="parTrans" cxnId="{0396D705-ACDD-4BD8-8CDF-6656008CF71C}">
      <dgm:prSet/>
      <dgm:spPr/>
      <dgm:t>
        <a:bodyPr/>
        <a:lstStyle/>
        <a:p>
          <a:endParaRPr lang="ru-UA">
            <a:solidFill>
              <a:schemeClr val="tx1"/>
            </a:solidFill>
          </a:endParaRPr>
        </a:p>
      </dgm:t>
    </dgm:pt>
    <dgm:pt modelId="{F6278EC3-8727-4A42-8739-8D44E6E6FF27}" type="sibTrans" cxnId="{0396D705-ACDD-4BD8-8CDF-6656008CF71C}">
      <dgm:prSet/>
      <dgm:spPr/>
      <dgm:t>
        <a:bodyPr/>
        <a:lstStyle/>
        <a:p>
          <a:endParaRPr lang="ru-UA">
            <a:solidFill>
              <a:schemeClr val="tx1"/>
            </a:solidFill>
          </a:endParaRPr>
        </a:p>
      </dgm:t>
    </dgm:pt>
    <dgm:pt modelId="{A9ED18F2-5C32-4022-AD12-CE56E3475E4C}">
      <dgm:prSet/>
      <dgm:spPr/>
      <dgm:t>
        <a:bodyPr/>
        <a:lstStyle/>
        <a:p>
          <a:r>
            <a:rPr lang="uk-UA" b="1" dirty="0">
              <a:solidFill>
                <a:schemeClr val="tx1"/>
              </a:solidFill>
            </a:rPr>
            <a:t>Створити фізичний прототип </a:t>
          </a:r>
          <a:endParaRPr lang="ru-UA" b="1" dirty="0">
            <a:solidFill>
              <a:schemeClr val="tx1"/>
            </a:solidFill>
          </a:endParaRPr>
        </a:p>
      </dgm:t>
    </dgm:pt>
    <dgm:pt modelId="{D3A374E6-0AFF-467B-B3DF-E09FBC62B237}" type="parTrans" cxnId="{91DECF60-1F80-43AF-82E5-794DFF9CBB0F}">
      <dgm:prSet/>
      <dgm:spPr/>
      <dgm:t>
        <a:bodyPr/>
        <a:lstStyle/>
        <a:p>
          <a:endParaRPr lang="ru-UA">
            <a:solidFill>
              <a:schemeClr val="tx1"/>
            </a:solidFill>
          </a:endParaRPr>
        </a:p>
      </dgm:t>
    </dgm:pt>
    <dgm:pt modelId="{9A808DB1-F9EE-41F8-9C4C-CE2479FA9D07}" type="sibTrans" cxnId="{91DECF60-1F80-43AF-82E5-794DFF9CBB0F}">
      <dgm:prSet/>
      <dgm:spPr/>
      <dgm:t>
        <a:bodyPr/>
        <a:lstStyle/>
        <a:p>
          <a:endParaRPr lang="ru-UA">
            <a:solidFill>
              <a:schemeClr val="tx1"/>
            </a:solidFill>
          </a:endParaRPr>
        </a:p>
      </dgm:t>
    </dgm:pt>
    <dgm:pt modelId="{9E767A43-EC4E-4C3A-9948-25FD1056ECAD}">
      <dgm:prSet/>
      <dgm:spPr/>
      <dgm:t>
        <a:bodyPr/>
        <a:lstStyle/>
        <a:p>
          <a:r>
            <a:rPr lang="uk-UA" b="1" dirty="0">
              <a:solidFill>
                <a:schemeClr val="tx1"/>
              </a:solidFill>
            </a:rPr>
            <a:t>Провести тестування розробленого блоку живлення</a:t>
          </a:r>
          <a:endParaRPr lang="ru-UA" b="1" dirty="0">
            <a:solidFill>
              <a:schemeClr val="tx1"/>
            </a:solidFill>
          </a:endParaRPr>
        </a:p>
      </dgm:t>
    </dgm:pt>
    <dgm:pt modelId="{44ED08D2-8EF0-4006-BE10-2ACCCA09A05D}" type="parTrans" cxnId="{2DE35F54-0BBC-4055-A7DD-5BEFEFDEFF59}">
      <dgm:prSet/>
      <dgm:spPr/>
      <dgm:t>
        <a:bodyPr/>
        <a:lstStyle/>
        <a:p>
          <a:endParaRPr lang="ru-UA">
            <a:solidFill>
              <a:schemeClr val="tx1"/>
            </a:solidFill>
          </a:endParaRPr>
        </a:p>
      </dgm:t>
    </dgm:pt>
    <dgm:pt modelId="{B191CC39-74E4-4C9B-889A-E245E4C237D1}" type="sibTrans" cxnId="{2DE35F54-0BBC-4055-A7DD-5BEFEFDEFF59}">
      <dgm:prSet/>
      <dgm:spPr/>
      <dgm:t>
        <a:bodyPr/>
        <a:lstStyle/>
        <a:p>
          <a:endParaRPr lang="ru-UA">
            <a:solidFill>
              <a:schemeClr val="tx1"/>
            </a:solidFill>
          </a:endParaRPr>
        </a:p>
      </dgm:t>
    </dgm:pt>
    <dgm:pt modelId="{B983106E-CEFC-4F05-99ED-2124AB71E3C2}">
      <dgm:prSet/>
      <dgm:spPr/>
      <dgm:t>
        <a:bodyPr/>
        <a:lstStyle/>
        <a:p>
          <a:r>
            <a:rPr lang="uk-UA" b="1" dirty="0">
              <a:solidFill>
                <a:schemeClr val="tx1"/>
              </a:solidFill>
            </a:rPr>
            <a:t>Оцінити вплив розробленого блоку живлення на процеси вирощування мікрогріну </a:t>
          </a:r>
          <a:endParaRPr lang="ru-UA" b="1" dirty="0">
            <a:solidFill>
              <a:schemeClr val="tx1"/>
            </a:solidFill>
          </a:endParaRPr>
        </a:p>
      </dgm:t>
    </dgm:pt>
    <dgm:pt modelId="{CE42AD75-A66D-46CC-8D3C-126FAEA5CAFD}" type="parTrans" cxnId="{0ABEDBB5-8E5F-4664-9D67-D3F3EF36BB46}">
      <dgm:prSet/>
      <dgm:spPr/>
      <dgm:t>
        <a:bodyPr/>
        <a:lstStyle/>
        <a:p>
          <a:endParaRPr lang="ru-UA">
            <a:solidFill>
              <a:schemeClr val="tx1"/>
            </a:solidFill>
          </a:endParaRPr>
        </a:p>
      </dgm:t>
    </dgm:pt>
    <dgm:pt modelId="{792FD598-0DDB-4846-AA17-AD4A24105027}" type="sibTrans" cxnId="{0ABEDBB5-8E5F-4664-9D67-D3F3EF36BB46}">
      <dgm:prSet/>
      <dgm:spPr/>
      <dgm:t>
        <a:bodyPr/>
        <a:lstStyle/>
        <a:p>
          <a:endParaRPr lang="ru-UA">
            <a:solidFill>
              <a:schemeClr val="tx1"/>
            </a:solidFill>
          </a:endParaRPr>
        </a:p>
      </dgm:t>
    </dgm:pt>
    <dgm:pt modelId="{A055F1B4-631B-414E-A6B0-BED377443724}" type="pres">
      <dgm:prSet presAssocID="{68667871-27CA-4096-B5EB-39B9644A7EE0}" presName="Name0" presStyleCnt="0">
        <dgm:presLayoutVars>
          <dgm:chMax val="7"/>
          <dgm:chPref val="7"/>
          <dgm:dir/>
        </dgm:presLayoutVars>
      </dgm:prSet>
      <dgm:spPr/>
    </dgm:pt>
    <dgm:pt modelId="{798BFE19-D498-45AD-9815-441DFABDD330}" type="pres">
      <dgm:prSet presAssocID="{68667871-27CA-4096-B5EB-39B9644A7EE0}" presName="Name1" presStyleCnt="0"/>
      <dgm:spPr/>
    </dgm:pt>
    <dgm:pt modelId="{A20699E0-E7B8-477E-A2E3-0FD8B4420824}" type="pres">
      <dgm:prSet presAssocID="{68667871-27CA-4096-B5EB-39B9644A7EE0}" presName="cycle" presStyleCnt="0"/>
      <dgm:spPr/>
    </dgm:pt>
    <dgm:pt modelId="{90120E16-7F26-472C-9E42-74ED812EC2BE}" type="pres">
      <dgm:prSet presAssocID="{68667871-27CA-4096-B5EB-39B9644A7EE0}" presName="srcNode" presStyleLbl="node1" presStyleIdx="0" presStyleCnt="7"/>
      <dgm:spPr/>
    </dgm:pt>
    <dgm:pt modelId="{774A49C2-2AA7-48F4-8720-6E434D18B8CD}" type="pres">
      <dgm:prSet presAssocID="{68667871-27CA-4096-B5EB-39B9644A7EE0}" presName="conn" presStyleLbl="parChTrans1D2" presStyleIdx="0" presStyleCnt="1"/>
      <dgm:spPr/>
    </dgm:pt>
    <dgm:pt modelId="{BAFCCA9A-3751-4B46-B59F-EA96345652E2}" type="pres">
      <dgm:prSet presAssocID="{68667871-27CA-4096-B5EB-39B9644A7EE0}" presName="extraNode" presStyleLbl="node1" presStyleIdx="0" presStyleCnt="7"/>
      <dgm:spPr/>
    </dgm:pt>
    <dgm:pt modelId="{FF998647-A87C-4260-A0DF-31F93075E914}" type="pres">
      <dgm:prSet presAssocID="{68667871-27CA-4096-B5EB-39B9644A7EE0}" presName="dstNode" presStyleLbl="node1" presStyleIdx="0" presStyleCnt="7"/>
      <dgm:spPr/>
    </dgm:pt>
    <dgm:pt modelId="{75206A7D-31A8-4ACB-8A90-C807CE499DB7}" type="pres">
      <dgm:prSet presAssocID="{F2143C75-CFC5-4406-BBA9-634B06E01EF9}" presName="text_1" presStyleLbl="node1" presStyleIdx="0" presStyleCnt="7">
        <dgm:presLayoutVars>
          <dgm:bulletEnabled val="1"/>
        </dgm:presLayoutVars>
      </dgm:prSet>
      <dgm:spPr/>
    </dgm:pt>
    <dgm:pt modelId="{C275730F-52A2-4A99-BA5A-C505B26C77D9}" type="pres">
      <dgm:prSet presAssocID="{F2143C75-CFC5-4406-BBA9-634B06E01EF9}" presName="accent_1" presStyleCnt="0"/>
      <dgm:spPr/>
    </dgm:pt>
    <dgm:pt modelId="{2C3700A1-83DA-4783-9683-0160F964ACB8}" type="pres">
      <dgm:prSet presAssocID="{F2143C75-CFC5-4406-BBA9-634B06E01EF9}" presName="accentRepeatNode" presStyleLbl="solidFgAcc1" presStyleIdx="0" presStyleCnt="7"/>
      <dgm:spPr/>
    </dgm:pt>
    <dgm:pt modelId="{FA656EE9-D5F6-4365-869E-E411A311F39B}" type="pres">
      <dgm:prSet presAssocID="{59A81090-C2C1-4BFE-8991-FB6BC9DDAA14}" presName="text_2" presStyleLbl="node1" presStyleIdx="1" presStyleCnt="7">
        <dgm:presLayoutVars>
          <dgm:bulletEnabled val="1"/>
        </dgm:presLayoutVars>
      </dgm:prSet>
      <dgm:spPr/>
    </dgm:pt>
    <dgm:pt modelId="{A64C1B37-1139-4125-8E9B-3D08F95A4559}" type="pres">
      <dgm:prSet presAssocID="{59A81090-C2C1-4BFE-8991-FB6BC9DDAA14}" presName="accent_2" presStyleCnt="0"/>
      <dgm:spPr/>
    </dgm:pt>
    <dgm:pt modelId="{F15F32D4-CAE9-4493-A0EE-7BBF02297ED0}" type="pres">
      <dgm:prSet presAssocID="{59A81090-C2C1-4BFE-8991-FB6BC9DDAA14}" presName="accentRepeatNode" presStyleLbl="solidFgAcc1" presStyleIdx="1" presStyleCnt="7"/>
      <dgm:spPr/>
    </dgm:pt>
    <dgm:pt modelId="{62169237-B5EC-45E2-9274-343958D9C749}" type="pres">
      <dgm:prSet presAssocID="{0EB00F03-2005-469E-9DC6-6664279CAD2F}" presName="text_3" presStyleLbl="node1" presStyleIdx="2" presStyleCnt="7">
        <dgm:presLayoutVars>
          <dgm:bulletEnabled val="1"/>
        </dgm:presLayoutVars>
      </dgm:prSet>
      <dgm:spPr/>
    </dgm:pt>
    <dgm:pt modelId="{65A7D8A6-40AF-4EB9-B798-F2151FE3829D}" type="pres">
      <dgm:prSet presAssocID="{0EB00F03-2005-469E-9DC6-6664279CAD2F}" presName="accent_3" presStyleCnt="0"/>
      <dgm:spPr/>
    </dgm:pt>
    <dgm:pt modelId="{646B3E1F-8DD8-4254-A3B3-2E690ECD7B1F}" type="pres">
      <dgm:prSet presAssocID="{0EB00F03-2005-469E-9DC6-6664279CAD2F}" presName="accentRepeatNode" presStyleLbl="solidFgAcc1" presStyleIdx="2" presStyleCnt="7"/>
      <dgm:spPr/>
    </dgm:pt>
    <dgm:pt modelId="{82E84C74-B3C0-48B5-8237-48BFC0C921D7}" type="pres">
      <dgm:prSet presAssocID="{6EBDF2D4-4BF4-4FDE-902C-8366D148DB65}" presName="text_4" presStyleLbl="node1" presStyleIdx="3" presStyleCnt="7">
        <dgm:presLayoutVars>
          <dgm:bulletEnabled val="1"/>
        </dgm:presLayoutVars>
      </dgm:prSet>
      <dgm:spPr/>
    </dgm:pt>
    <dgm:pt modelId="{50D75E62-EA3E-4756-97AD-65789C7D0342}" type="pres">
      <dgm:prSet presAssocID="{6EBDF2D4-4BF4-4FDE-902C-8366D148DB65}" presName="accent_4" presStyleCnt="0"/>
      <dgm:spPr/>
    </dgm:pt>
    <dgm:pt modelId="{3EFA5BA6-1C82-4808-B7B9-BD4D398C5B84}" type="pres">
      <dgm:prSet presAssocID="{6EBDF2D4-4BF4-4FDE-902C-8366D148DB65}" presName="accentRepeatNode" presStyleLbl="solidFgAcc1" presStyleIdx="3" presStyleCnt="7"/>
      <dgm:spPr/>
    </dgm:pt>
    <dgm:pt modelId="{C8B9B690-6832-4F81-B4F3-2429F5625B37}" type="pres">
      <dgm:prSet presAssocID="{A9ED18F2-5C32-4022-AD12-CE56E3475E4C}" presName="text_5" presStyleLbl="node1" presStyleIdx="4" presStyleCnt="7">
        <dgm:presLayoutVars>
          <dgm:bulletEnabled val="1"/>
        </dgm:presLayoutVars>
      </dgm:prSet>
      <dgm:spPr/>
    </dgm:pt>
    <dgm:pt modelId="{73EF822E-C45E-497B-A2CF-FEB6B69BB5B9}" type="pres">
      <dgm:prSet presAssocID="{A9ED18F2-5C32-4022-AD12-CE56E3475E4C}" presName="accent_5" presStyleCnt="0"/>
      <dgm:spPr/>
    </dgm:pt>
    <dgm:pt modelId="{08BD4660-AAE0-44BC-B918-6042A67FEEB9}" type="pres">
      <dgm:prSet presAssocID="{A9ED18F2-5C32-4022-AD12-CE56E3475E4C}" presName="accentRepeatNode" presStyleLbl="solidFgAcc1" presStyleIdx="4" presStyleCnt="7"/>
      <dgm:spPr/>
    </dgm:pt>
    <dgm:pt modelId="{EC23BDD2-73AD-4B26-B2AE-E2674A2AF39C}" type="pres">
      <dgm:prSet presAssocID="{9E767A43-EC4E-4C3A-9948-25FD1056ECAD}" presName="text_6" presStyleLbl="node1" presStyleIdx="5" presStyleCnt="7">
        <dgm:presLayoutVars>
          <dgm:bulletEnabled val="1"/>
        </dgm:presLayoutVars>
      </dgm:prSet>
      <dgm:spPr/>
    </dgm:pt>
    <dgm:pt modelId="{564CC13E-4C43-4435-961E-774884D2BBC0}" type="pres">
      <dgm:prSet presAssocID="{9E767A43-EC4E-4C3A-9948-25FD1056ECAD}" presName="accent_6" presStyleCnt="0"/>
      <dgm:spPr/>
    </dgm:pt>
    <dgm:pt modelId="{0A0CF695-927F-4CF7-A101-751C44E22E85}" type="pres">
      <dgm:prSet presAssocID="{9E767A43-EC4E-4C3A-9948-25FD1056ECAD}" presName="accentRepeatNode" presStyleLbl="solidFgAcc1" presStyleIdx="5" presStyleCnt="7"/>
      <dgm:spPr/>
    </dgm:pt>
    <dgm:pt modelId="{FC4F9F24-50BA-45D0-B0AF-BA7CCF9DBDB3}" type="pres">
      <dgm:prSet presAssocID="{B983106E-CEFC-4F05-99ED-2124AB71E3C2}" presName="text_7" presStyleLbl="node1" presStyleIdx="6" presStyleCnt="7">
        <dgm:presLayoutVars>
          <dgm:bulletEnabled val="1"/>
        </dgm:presLayoutVars>
      </dgm:prSet>
      <dgm:spPr/>
    </dgm:pt>
    <dgm:pt modelId="{D5B37719-4EAE-45AB-8CE1-CE4F43A29F80}" type="pres">
      <dgm:prSet presAssocID="{B983106E-CEFC-4F05-99ED-2124AB71E3C2}" presName="accent_7" presStyleCnt="0"/>
      <dgm:spPr/>
    </dgm:pt>
    <dgm:pt modelId="{F9F514BC-9ABC-410C-97C2-358D1E9118F5}" type="pres">
      <dgm:prSet presAssocID="{B983106E-CEFC-4F05-99ED-2124AB71E3C2}" presName="accentRepeatNode" presStyleLbl="solidFgAcc1" presStyleIdx="6" presStyleCnt="7"/>
      <dgm:spPr/>
    </dgm:pt>
  </dgm:ptLst>
  <dgm:cxnLst>
    <dgm:cxn modelId="{0396D705-ACDD-4BD8-8CDF-6656008CF71C}" srcId="{68667871-27CA-4096-B5EB-39B9644A7EE0}" destId="{6EBDF2D4-4BF4-4FDE-902C-8366D148DB65}" srcOrd="3" destOrd="0" parTransId="{6419BBCC-7A0F-4BA3-94A8-7E324CC7B1A8}" sibTransId="{F6278EC3-8727-4A42-8739-8D44E6E6FF27}"/>
    <dgm:cxn modelId="{A20DA307-4CD3-4102-AE17-AB0D8DAEC3BA}" type="presOf" srcId="{B983106E-CEFC-4F05-99ED-2124AB71E3C2}" destId="{FC4F9F24-50BA-45D0-B0AF-BA7CCF9DBDB3}" srcOrd="0" destOrd="0" presId="urn:microsoft.com/office/officeart/2008/layout/VerticalCurvedList"/>
    <dgm:cxn modelId="{2046F209-40DB-43CB-B859-EDA88D1AA03C}" type="presOf" srcId="{0EB00F03-2005-469E-9DC6-6664279CAD2F}" destId="{62169237-B5EC-45E2-9274-343958D9C749}" srcOrd="0" destOrd="0" presId="urn:microsoft.com/office/officeart/2008/layout/VerticalCurvedList"/>
    <dgm:cxn modelId="{5EFD1E0E-266E-4945-A43F-559E4C2CF294}" srcId="{68667871-27CA-4096-B5EB-39B9644A7EE0}" destId="{0EB00F03-2005-469E-9DC6-6664279CAD2F}" srcOrd="2" destOrd="0" parTransId="{6B6F4CC8-E2DF-4CEA-9FA2-FB3151D294DB}" sibTransId="{03213825-EA13-40DF-8954-07D3B0E7E687}"/>
    <dgm:cxn modelId="{83136F27-AB46-4FFA-8F23-4A4B342A0F6F}" srcId="{68667871-27CA-4096-B5EB-39B9644A7EE0}" destId="{59A81090-C2C1-4BFE-8991-FB6BC9DDAA14}" srcOrd="1" destOrd="0" parTransId="{3C0D3503-C755-44AC-BF73-0C7C1D610189}" sibTransId="{EFD5DFD4-B790-4929-BD23-6FE68C6DD88D}"/>
    <dgm:cxn modelId="{611DBA2F-6AAB-4D90-B54A-C70CCF6E6E01}" type="presOf" srcId="{59A81090-C2C1-4BFE-8991-FB6BC9DDAA14}" destId="{FA656EE9-D5F6-4365-869E-E411A311F39B}" srcOrd="0" destOrd="0" presId="urn:microsoft.com/office/officeart/2008/layout/VerticalCurvedList"/>
    <dgm:cxn modelId="{673AC538-BAC5-4F92-AFFB-AD536FB9C60B}" type="presOf" srcId="{F2143C75-CFC5-4406-BBA9-634B06E01EF9}" destId="{75206A7D-31A8-4ACB-8A90-C807CE499DB7}" srcOrd="0" destOrd="0" presId="urn:microsoft.com/office/officeart/2008/layout/VerticalCurvedList"/>
    <dgm:cxn modelId="{C553333F-5A79-4DB1-A420-DA33EAC29A94}" srcId="{68667871-27CA-4096-B5EB-39B9644A7EE0}" destId="{F2143C75-CFC5-4406-BBA9-634B06E01EF9}" srcOrd="0" destOrd="0" parTransId="{782A1030-CD8F-44B0-81FC-753B2EF5296E}" sibTransId="{30E97F29-1D47-4235-AC2B-00092EC44B8E}"/>
    <dgm:cxn modelId="{91DECF60-1F80-43AF-82E5-794DFF9CBB0F}" srcId="{68667871-27CA-4096-B5EB-39B9644A7EE0}" destId="{A9ED18F2-5C32-4022-AD12-CE56E3475E4C}" srcOrd="4" destOrd="0" parTransId="{D3A374E6-0AFF-467B-B3DF-E09FBC62B237}" sibTransId="{9A808DB1-F9EE-41F8-9C4C-CE2479FA9D07}"/>
    <dgm:cxn modelId="{C870A853-E4A2-4568-B38B-2920F681ED40}" type="presOf" srcId="{30E97F29-1D47-4235-AC2B-00092EC44B8E}" destId="{774A49C2-2AA7-48F4-8720-6E434D18B8CD}" srcOrd="0" destOrd="0" presId="urn:microsoft.com/office/officeart/2008/layout/VerticalCurvedList"/>
    <dgm:cxn modelId="{2DE35F54-0BBC-4055-A7DD-5BEFEFDEFF59}" srcId="{68667871-27CA-4096-B5EB-39B9644A7EE0}" destId="{9E767A43-EC4E-4C3A-9948-25FD1056ECAD}" srcOrd="5" destOrd="0" parTransId="{44ED08D2-8EF0-4006-BE10-2ACCCA09A05D}" sibTransId="{B191CC39-74E4-4C9B-889A-E245E4C237D1}"/>
    <dgm:cxn modelId="{0ABEDBB5-8E5F-4664-9D67-D3F3EF36BB46}" srcId="{68667871-27CA-4096-B5EB-39B9644A7EE0}" destId="{B983106E-CEFC-4F05-99ED-2124AB71E3C2}" srcOrd="6" destOrd="0" parTransId="{CE42AD75-A66D-46CC-8D3C-126FAEA5CAFD}" sibTransId="{792FD598-0DDB-4846-AA17-AD4A24105027}"/>
    <dgm:cxn modelId="{A410EBC2-A4CC-4AC6-9F18-34B19B3A3DD9}" type="presOf" srcId="{68667871-27CA-4096-B5EB-39B9644A7EE0}" destId="{A055F1B4-631B-414E-A6B0-BED377443724}" srcOrd="0" destOrd="0" presId="urn:microsoft.com/office/officeart/2008/layout/VerticalCurvedList"/>
    <dgm:cxn modelId="{96B402E1-6CCA-4B6F-986C-61B75CBAF03F}" type="presOf" srcId="{A9ED18F2-5C32-4022-AD12-CE56E3475E4C}" destId="{C8B9B690-6832-4F81-B4F3-2429F5625B37}" srcOrd="0" destOrd="0" presId="urn:microsoft.com/office/officeart/2008/layout/VerticalCurvedList"/>
    <dgm:cxn modelId="{C960ADF5-2113-4E70-9A9D-D5FFF7939624}" type="presOf" srcId="{6EBDF2D4-4BF4-4FDE-902C-8366D148DB65}" destId="{82E84C74-B3C0-48B5-8237-48BFC0C921D7}" srcOrd="0" destOrd="0" presId="urn:microsoft.com/office/officeart/2008/layout/VerticalCurvedList"/>
    <dgm:cxn modelId="{3CCB3DFC-EE1B-4378-9331-E3124C44E78E}" type="presOf" srcId="{9E767A43-EC4E-4C3A-9948-25FD1056ECAD}" destId="{EC23BDD2-73AD-4B26-B2AE-E2674A2AF39C}" srcOrd="0" destOrd="0" presId="urn:microsoft.com/office/officeart/2008/layout/VerticalCurvedList"/>
    <dgm:cxn modelId="{FFDDB260-57B1-4D6B-9634-FF79BBF1E11C}" type="presParOf" srcId="{A055F1B4-631B-414E-A6B0-BED377443724}" destId="{798BFE19-D498-45AD-9815-441DFABDD330}" srcOrd="0" destOrd="0" presId="urn:microsoft.com/office/officeart/2008/layout/VerticalCurvedList"/>
    <dgm:cxn modelId="{84039741-86B6-46DB-B99B-5CA76B046CB4}" type="presParOf" srcId="{798BFE19-D498-45AD-9815-441DFABDD330}" destId="{A20699E0-E7B8-477E-A2E3-0FD8B4420824}" srcOrd="0" destOrd="0" presId="urn:microsoft.com/office/officeart/2008/layout/VerticalCurvedList"/>
    <dgm:cxn modelId="{CFD6DEB5-B388-46B7-9F2A-1342AEE270EF}" type="presParOf" srcId="{A20699E0-E7B8-477E-A2E3-0FD8B4420824}" destId="{90120E16-7F26-472C-9E42-74ED812EC2BE}" srcOrd="0" destOrd="0" presId="urn:microsoft.com/office/officeart/2008/layout/VerticalCurvedList"/>
    <dgm:cxn modelId="{3F04A52D-7ED8-4292-B374-D7E8DF3F2BBD}" type="presParOf" srcId="{A20699E0-E7B8-477E-A2E3-0FD8B4420824}" destId="{774A49C2-2AA7-48F4-8720-6E434D18B8CD}" srcOrd="1" destOrd="0" presId="urn:microsoft.com/office/officeart/2008/layout/VerticalCurvedList"/>
    <dgm:cxn modelId="{6F6EAD98-6612-49A4-B705-4D3005733820}" type="presParOf" srcId="{A20699E0-E7B8-477E-A2E3-0FD8B4420824}" destId="{BAFCCA9A-3751-4B46-B59F-EA96345652E2}" srcOrd="2" destOrd="0" presId="urn:microsoft.com/office/officeart/2008/layout/VerticalCurvedList"/>
    <dgm:cxn modelId="{79FF6097-24AB-4804-B6DC-7831D944C6E6}" type="presParOf" srcId="{A20699E0-E7B8-477E-A2E3-0FD8B4420824}" destId="{FF998647-A87C-4260-A0DF-31F93075E914}" srcOrd="3" destOrd="0" presId="urn:microsoft.com/office/officeart/2008/layout/VerticalCurvedList"/>
    <dgm:cxn modelId="{858C0E93-30CA-4AE2-A720-F5F9AC5480F0}" type="presParOf" srcId="{798BFE19-D498-45AD-9815-441DFABDD330}" destId="{75206A7D-31A8-4ACB-8A90-C807CE499DB7}" srcOrd="1" destOrd="0" presId="urn:microsoft.com/office/officeart/2008/layout/VerticalCurvedList"/>
    <dgm:cxn modelId="{25E613B6-9A6E-4889-B162-4AAADC627ABA}" type="presParOf" srcId="{798BFE19-D498-45AD-9815-441DFABDD330}" destId="{C275730F-52A2-4A99-BA5A-C505B26C77D9}" srcOrd="2" destOrd="0" presId="urn:microsoft.com/office/officeart/2008/layout/VerticalCurvedList"/>
    <dgm:cxn modelId="{0F737708-8C2F-4541-8D14-ACAC6E4DC469}" type="presParOf" srcId="{C275730F-52A2-4A99-BA5A-C505B26C77D9}" destId="{2C3700A1-83DA-4783-9683-0160F964ACB8}" srcOrd="0" destOrd="0" presId="urn:microsoft.com/office/officeart/2008/layout/VerticalCurvedList"/>
    <dgm:cxn modelId="{BC1F4527-2238-4CC3-BFA2-39F761E83F02}" type="presParOf" srcId="{798BFE19-D498-45AD-9815-441DFABDD330}" destId="{FA656EE9-D5F6-4365-869E-E411A311F39B}" srcOrd="3" destOrd="0" presId="urn:microsoft.com/office/officeart/2008/layout/VerticalCurvedList"/>
    <dgm:cxn modelId="{147FD0A1-C20A-4D0B-AA93-C70B325B0FB0}" type="presParOf" srcId="{798BFE19-D498-45AD-9815-441DFABDD330}" destId="{A64C1B37-1139-4125-8E9B-3D08F95A4559}" srcOrd="4" destOrd="0" presId="urn:microsoft.com/office/officeart/2008/layout/VerticalCurvedList"/>
    <dgm:cxn modelId="{D0E0C398-6FB8-4D71-BEEF-435B0C85E86D}" type="presParOf" srcId="{A64C1B37-1139-4125-8E9B-3D08F95A4559}" destId="{F15F32D4-CAE9-4493-A0EE-7BBF02297ED0}" srcOrd="0" destOrd="0" presId="urn:microsoft.com/office/officeart/2008/layout/VerticalCurvedList"/>
    <dgm:cxn modelId="{BD312B5C-7E05-4E41-A4F8-BA8B13B1412D}" type="presParOf" srcId="{798BFE19-D498-45AD-9815-441DFABDD330}" destId="{62169237-B5EC-45E2-9274-343958D9C749}" srcOrd="5" destOrd="0" presId="urn:microsoft.com/office/officeart/2008/layout/VerticalCurvedList"/>
    <dgm:cxn modelId="{FF2AD875-A1B9-4711-8014-40099C0AC3FF}" type="presParOf" srcId="{798BFE19-D498-45AD-9815-441DFABDD330}" destId="{65A7D8A6-40AF-4EB9-B798-F2151FE3829D}" srcOrd="6" destOrd="0" presId="urn:microsoft.com/office/officeart/2008/layout/VerticalCurvedList"/>
    <dgm:cxn modelId="{C81E30A6-9885-4BCE-B343-D69ADFE63009}" type="presParOf" srcId="{65A7D8A6-40AF-4EB9-B798-F2151FE3829D}" destId="{646B3E1F-8DD8-4254-A3B3-2E690ECD7B1F}" srcOrd="0" destOrd="0" presId="urn:microsoft.com/office/officeart/2008/layout/VerticalCurvedList"/>
    <dgm:cxn modelId="{649FEB77-D037-4E9D-984A-F803EA041ADC}" type="presParOf" srcId="{798BFE19-D498-45AD-9815-441DFABDD330}" destId="{82E84C74-B3C0-48B5-8237-48BFC0C921D7}" srcOrd="7" destOrd="0" presId="urn:microsoft.com/office/officeart/2008/layout/VerticalCurvedList"/>
    <dgm:cxn modelId="{3A8235F4-9F78-4B7D-8792-694F6F054EE1}" type="presParOf" srcId="{798BFE19-D498-45AD-9815-441DFABDD330}" destId="{50D75E62-EA3E-4756-97AD-65789C7D0342}" srcOrd="8" destOrd="0" presId="urn:microsoft.com/office/officeart/2008/layout/VerticalCurvedList"/>
    <dgm:cxn modelId="{34175A3A-6F4F-49CB-A484-92A7A8E7D88F}" type="presParOf" srcId="{50D75E62-EA3E-4756-97AD-65789C7D0342}" destId="{3EFA5BA6-1C82-4808-B7B9-BD4D398C5B84}" srcOrd="0" destOrd="0" presId="urn:microsoft.com/office/officeart/2008/layout/VerticalCurvedList"/>
    <dgm:cxn modelId="{47D4B150-7083-40D4-A25D-6FCEC7C2850A}" type="presParOf" srcId="{798BFE19-D498-45AD-9815-441DFABDD330}" destId="{C8B9B690-6832-4F81-B4F3-2429F5625B37}" srcOrd="9" destOrd="0" presId="urn:microsoft.com/office/officeart/2008/layout/VerticalCurvedList"/>
    <dgm:cxn modelId="{A2716479-D5B2-40C0-B43E-12E12536A945}" type="presParOf" srcId="{798BFE19-D498-45AD-9815-441DFABDD330}" destId="{73EF822E-C45E-497B-A2CF-FEB6B69BB5B9}" srcOrd="10" destOrd="0" presId="urn:microsoft.com/office/officeart/2008/layout/VerticalCurvedList"/>
    <dgm:cxn modelId="{E219E0AA-48A6-4D73-81D7-A3111A6F0CDE}" type="presParOf" srcId="{73EF822E-C45E-497B-A2CF-FEB6B69BB5B9}" destId="{08BD4660-AAE0-44BC-B918-6042A67FEEB9}" srcOrd="0" destOrd="0" presId="urn:microsoft.com/office/officeart/2008/layout/VerticalCurvedList"/>
    <dgm:cxn modelId="{DD1AE392-1F2C-48E9-9F54-D2BE54FD59F6}" type="presParOf" srcId="{798BFE19-D498-45AD-9815-441DFABDD330}" destId="{EC23BDD2-73AD-4B26-B2AE-E2674A2AF39C}" srcOrd="11" destOrd="0" presId="urn:microsoft.com/office/officeart/2008/layout/VerticalCurvedList"/>
    <dgm:cxn modelId="{5035FD90-DDD5-4D1E-A30D-F34F2D536E5E}" type="presParOf" srcId="{798BFE19-D498-45AD-9815-441DFABDD330}" destId="{564CC13E-4C43-4435-961E-774884D2BBC0}" srcOrd="12" destOrd="0" presId="urn:microsoft.com/office/officeart/2008/layout/VerticalCurvedList"/>
    <dgm:cxn modelId="{78EDE1CA-8C1F-4679-ACFE-ED26979B0A6E}" type="presParOf" srcId="{564CC13E-4C43-4435-961E-774884D2BBC0}" destId="{0A0CF695-927F-4CF7-A101-751C44E22E85}" srcOrd="0" destOrd="0" presId="urn:microsoft.com/office/officeart/2008/layout/VerticalCurvedList"/>
    <dgm:cxn modelId="{C755A186-7CA3-4557-A2C2-1E69834FAC4D}" type="presParOf" srcId="{798BFE19-D498-45AD-9815-441DFABDD330}" destId="{FC4F9F24-50BA-45D0-B0AF-BA7CCF9DBDB3}" srcOrd="13" destOrd="0" presId="urn:microsoft.com/office/officeart/2008/layout/VerticalCurvedList"/>
    <dgm:cxn modelId="{2A84823B-AAFE-4E7C-A26A-8CE0009E0B41}" type="presParOf" srcId="{798BFE19-D498-45AD-9815-441DFABDD330}" destId="{D5B37719-4EAE-45AB-8CE1-CE4F43A29F80}" srcOrd="14" destOrd="0" presId="urn:microsoft.com/office/officeart/2008/layout/VerticalCurvedList"/>
    <dgm:cxn modelId="{08F7697E-6673-4896-AA94-FE12BCBB34DE}" type="presParOf" srcId="{D5B37719-4EAE-45AB-8CE1-CE4F43A29F80}" destId="{F9F514BC-9ABC-410C-97C2-358D1E9118F5}"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4A49C2-2AA7-48F4-8720-6E434D18B8CD}">
      <dsp:nvSpPr>
        <dsp:cNvPr id="0" name=""/>
        <dsp:cNvSpPr/>
      </dsp:nvSpPr>
      <dsp:spPr>
        <a:xfrm>
          <a:off x="-6056271" y="-927284"/>
          <a:ext cx="7214359" cy="7214359"/>
        </a:xfrm>
        <a:prstGeom prst="blockArc">
          <a:avLst>
            <a:gd name="adj1" fmla="val 18900000"/>
            <a:gd name="adj2" fmla="val 2700000"/>
            <a:gd name="adj3" fmla="val 299"/>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206A7D-31A8-4ACB-8A90-C807CE499DB7}">
      <dsp:nvSpPr>
        <dsp:cNvPr id="0" name=""/>
        <dsp:cNvSpPr/>
      </dsp:nvSpPr>
      <dsp:spPr>
        <a:xfrm>
          <a:off x="375989" y="243656"/>
          <a:ext cx="10306182" cy="48709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6634" tIns="55880" rIns="55880" bIns="55880" numCol="1" spcCol="1270" anchor="ctr" anchorCtr="0">
          <a:noAutofit/>
        </a:bodyPr>
        <a:lstStyle/>
        <a:p>
          <a:pPr marL="0" lvl="0" indent="0" algn="l" defTabSz="977900">
            <a:lnSpc>
              <a:spcPct val="90000"/>
            </a:lnSpc>
            <a:spcBef>
              <a:spcPct val="0"/>
            </a:spcBef>
            <a:spcAft>
              <a:spcPct val="35000"/>
            </a:spcAft>
            <a:buNone/>
          </a:pPr>
          <a:r>
            <a:rPr lang="ru-RU" sz="2200" b="1" kern="1200" dirty="0">
              <a:solidFill>
                <a:schemeClr val="tx1"/>
              </a:solidFill>
            </a:rPr>
            <a:t>Проаналізувати потреби систем вирощування мікрогріну</a:t>
          </a:r>
          <a:endParaRPr lang="ru-UA" sz="2200" kern="1200" dirty="0">
            <a:solidFill>
              <a:schemeClr val="tx1"/>
            </a:solidFill>
          </a:endParaRPr>
        </a:p>
      </dsp:txBody>
      <dsp:txXfrm>
        <a:off x="375989" y="243656"/>
        <a:ext cx="10306182" cy="487097"/>
      </dsp:txXfrm>
    </dsp:sp>
    <dsp:sp modelId="{2C3700A1-83DA-4783-9683-0160F964ACB8}">
      <dsp:nvSpPr>
        <dsp:cNvPr id="0" name=""/>
        <dsp:cNvSpPr/>
      </dsp:nvSpPr>
      <dsp:spPr>
        <a:xfrm>
          <a:off x="71553" y="182768"/>
          <a:ext cx="608872" cy="60887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656EE9-D5F6-4365-869E-E411A311F39B}">
      <dsp:nvSpPr>
        <dsp:cNvPr id="0" name=""/>
        <dsp:cNvSpPr/>
      </dsp:nvSpPr>
      <dsp:spPr>
        <a:xfrm>
          <a:off x="817100" y="974731"/>
          <a:ext cx="9865071" cy="48709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6634" tIns="55880" rIns="55880" bIns="55880" numCol="1" spcCol="1270" anchor="ctr" anchorCtr="0">
          <a:noAutofit/>
        </a:bodyPr>
        <a:lstStyle/>
        <a:p>
          <a:pPr marL="0" lvl="0" indent="0" algn="l" defTabSz="977900">
            <a:lnSpc>
              <a:spcPct val="90000"/>
            </a:lnSpc>
            <a:spcBef>
              <a:spcPct val="0"/>
            </a:spcBef>
            <a:spcAft>
              <a:spcPct val="35000"/>
            </a:spcAft>
            <a:buNone/>
          </a:pPr>
          <a:r>
            <a:rPr lang="uk-UA" sz="2200" b="1" kern="1200" dirty="0">
              <a:solidFill>
                <a:schemeClr val="tx1"/>
              </a:solidFill>
            </a:rPr>
            <a:t>Вивчити існуючі рішення лабораторних блоків живлення та їхні характеристики</a:t>
          </a:r>
          <a:endParaRPr lang="ru-UA" sz="2200" kern="1200" dirty="0">
            <a:solidFill>
              <a:schemeClr val="tx1"/>
            </a:solidFill>
          </a:endParaRPr>
        </a:p>
      </dsp:txBody>
      <dsp:txXfrm>
        <a:off x="817100" y="974731"/>
        <a:ext cx="9865071" cy="487097"/>
      </dsp:txXfrm>
    </dsp:sp>
    <dsp:sp modelId="{F15F32D4-CAE9-4493-A0EE-7BBF02297ED0}">
      <dsp:nvSpPr>
        <dsp:cNvPr id="0" name=""/>
        <dsp:cNvSpPr/>
      </dsp:nvSpPr>
      <dsp:spPr>
        <a:xfrm>
          <a:off x="512664" y="913844"/>
          <a:ext cx="608872" cy="60887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169237-B5EC-45E2-9274-343958D9C749}">
      <dsp:nvSpPr>
        <dsp:cNvPr id="0" name=""/>
        <dsp:cNvSpPr/>
      </dsp:nvSpPr>
      <dsp:spPr>
        <a:xfrm>
          <a:off x="1058826" y="1705271"/>
          <a:ext cx="9623345" cy="48709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6634" tIns="55880" rIns="55880" bIns="55880" numCol="1" spcCol="1270" anchor="ctr" anchorCtr="0">
          <a:noAutofit/>
        </a:bodyPr>
        <a:lstStyle/>
        <a:p>
          <a:pPr marL="0" lvl="0" indent="0" algn="l" defTabSz="977900">
            <a:lnSpc>
              <a:spcPct val="90000"/>
            </a:lnSpc>
            <a:spcBef>
              <a:spcPct val="0"/>
            </a:spcBef>
            <a:spcAft>
              <a:spcPct val="35000"/>
            </a:spcAft>
            <a:buNone/>
          </a:pPr>
          <a:r>
            <a:rPr lang="uk-UA" sz="2200" b="1" kern="1200" dirty="0">
              <a:solidFill>
                <a:schemeClr val="tx1"/>
              </a:solidFill>
            </a:rPr>
            <a:t>Розробити принципову електричну схему </a:t>
          </a:r>
          <a:endParaRPr lang="ru-UA" sz="2200" b="1" kern="1200" dirty="0">
            <a:solidFill>
              <a:schemeClr val="tx1"/>
            </a:solidFill>
          </a:endParaRPr>
        </a:p>
      </dsp:txBody>
      <dsp:txXfrm>
        <a:off x="1058826" y="1705271"/>
        <a:ext cx="9623345" cy="487097"/>
      </dsp:txXfrm>
    </dsp:sp>
    <dsp:sp modelId="{646B3E1F-8DD8-4254-A3B3-2E690ECD7B1F}">
      <dsp:nvSpPr>
        <dsp:cNvPr id="0" name=""/>
        <dsp:cNvSpPr/>
      </dsp:nvSpPr>
      <dsp:spPr>
        <a:xfrm>
          <a:off x="754390" y="1644383"/>
          <a:ext cx="608872" cy="60887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E84C74-B3C0-48B5-8237-48BFC0C921D7}">
      <dsp:nvSpPr>
        <dsp:cNvPr id="0" name=""/>
        <dsp:cNvSpPr/>
      </dsp:nvSpPr>
      <dsp:spPr>
        <a:xfrm>
          <a:off x="1136007" y="2436346"/>
          <a:ext cx="9546164" cy="48709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6634" tIns="55880" rIns="55880" bIns="55880" numCol="1" spcCol="1270" anchor="ctr" anchorCtr="0">
          <a:noAutofit/>
        </a:bodyPr>
        <a:lstStyle/>
        <a:p>
          <a:pPr marL="0" lvl="0" indent="0" algn="l" defTabSz="977900">
            <a:lnSpc>
              <a:spcPct val="90000"/>
            </a:lnSpc>
            <a:spcBef>
              <a:spcPct val="0"/>
            </a:spcBef>
            <a:spcAft>
              <a:spcPct val="35000"/>
            </a:spcAft>
            <a:buNone/>
          </a:pPr>
          <a:r>
            <a:rPr lang="uk-UA" sz="2200" b="1" kern="1200" dirty="0">
              <a:solidFill>
                <a:schemeClr val="tx1"/>
              </a:solidFill>
            </a:rPr>
            <a:t>Підібрати необхідні електронні компоненти</a:t>
          </a:r>
          <a:endParaRPr lang="ru-UA" sz="2200" b="1" kern="1200" dirty="0">
            <a:solidFill>
              <a:schemeClr val="tx1"/>
            </a:solidFill>
          </a:endParaRPr>
        </a:p>
      </dsp:txBody>
      <dsp:txXfrm>
        <a:off x="1136007" y="2436346"/>
        <a:ext cx="9546164" cy="487097"/>
      </dsp:txXfrm>
    </dsp:sp>
    <dsp:sp modelId="{3EFA5BA6-1C82-4808-B7B9-BD4D398C5B84}">
      <dsp:nvSpPr>
        <dsp:cNvPr id="0" name=""/>
        <dsp:cNvSpPr/>
      </dsp:nvSpPr>
      <dsp:spPr>
        <a:xfrm>
          <a:off x="831571" y="2375459"/>
          <a:ext cx="608872" cy="60887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B9B690-6832-4F81-B4F3-2429F5625B37}">
      <dsp:nvSpPr>
        <dsp:cNvPr id="0" name=""/>
        <dsp:cNvSpPr/>
      </dsp:nvSpPr>
      <dsp:spPr>
        <a:xfrm>
          <a:off x="1058826" y="3167422"/>
          <a:ext cx="9623345" cy="48709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6634" tIns="55880" rIns="55880" bIns="55880" numCol="1" spcCol="1270" anchor="ctr" anchorCtr="0">
          <a:noAutofit/>
        </a:bodyPr>
        <a:lstStyle/>
        <a:p>
          <a:pPr marL="0" lvl="0" indent="0" algn="l" defTabSz="977900">
            <a:lnSpc>
              <a:spcPct val="90000"/>
            </a:lnSpc>
            <a:spcBef>
              <a:spcPct val="0"/>
            </a:spcBef>
            <a:spcAft>
              <a:spcPct val="35000"/>
            </a:spcAft>
            <a:buNone/>
          </a:pPr>
          <a:r>
            <a:rPr lang="uk-UA" sz="2200" b="1" kern="1200" dirty="0">
              <a:solidFill>
                <a:schemeClr val="tx1"/>
              </a:solidFill>
            </a:rPr>
            <a:t>Створити фізичний прототип </a:t>
          </a:r>
          <a:endParaRPr lang="ru-UA" sz="2200" b="1" kern="1200" dirty="0">
            <a:solidFill>
              <a:schemeClr val="tx1"/>
            </a:solidFill>
          </a:endParaRPr>
        </a:p>
      </dsp:txBody>
      <dsp:txXfrm>
        <a:off x="1058826" y="3167422"/>
        <a:ext cx="9623345" cy="487097"/>
      </dsp:txXfrm>
    </dsp:sp>
    <dsp:sp modelId="{08BD4660-AAE0-44BC-B918-6042A67FEEB9}">
      <dsp:nvSpPr>
        <dsp:cNvPr id="0" name=""/>
        <dsp:cNvSpPr/>
      </dsp:nvSpPr>
      <dsp:spPr>
        <a:xfrm>
          <a:off x="754390" y="3106534"/>
          <a:ext cx="608872" cy="60887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23BDD2-73AD-4B26-B2AE-E2674A2AF39C}">
      <dsp:nvSpPr>
        <dsp:cNvPr id="0" name=""/>
        <dsp:cNvSpPr/>
      </dsp:nvSpPr>
      <dsp:spPr>
        <a:xfrm>
          <a:off x="817100" y="3897961"/>
          <a:ext cx="9865071" cy="48709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6634" tIns="55880" rIns="55880" bIns="55880" numCol="1" spcCol="1270" anchor="ctr" anchorCtr="0">
          <a:noAutofit/>
        </a:bodyPr>
        <a:lstStyle/>
        <a:p>
          <a:pPr marL="0" lvl="0" indent="0" algn="l" defTabSz="977900">
            <a:lnSpc>
              <a:spcPct val="90000"/>
            </a:lnSpc>
            <a:spcBef>
              <a:spcPct val="0"/>
            </a:spcBef>
            <a:spcAft>
              <a:spcPct val="35000"/>
            </a:spcAft>
            <a:buNone/>
          </a:pPr>
          <a:r>
            <a:rPr lang="uk-UA" sz="2200" b="1" kern="1200" dirty="0">
              <a:solidFill>
                <a:schemeClr val="tx1"/>
              </a:solidFill>
            </a:rPr>
            <a:t>Провести тестування розробленого блоку живлення</a:t>
          </a:r>
          <a:endParaRPr lang="ru-UA" sz="2200" b="1" kern="1200" dirty="0">
            <a:solidFill>
              <a:schemeClr val="tx1"/>
            </a:solidFill>
          </a:endParaRPr>
        </a:p>
      </dsp:txBody>
      <dsp:txXfrm>
        <a:off x="817100" y="3897961"/>
        <a:ext cx="9865071" cy="487097"/>
      </dsp:txXfrm>
    </dsp:sp>
    <dsp:sp modelId="{0A0CF695-927F-4CF7-A101-751C44E22E85}">
      <dsp:nvSpPr>
        <dsp:cNvPr id="0" name=""/>
        <dsp:cNvSpPr/>
      </dsp:nvSpPr>
      <dsp:spPr>
        <a:xfrm>
          <a:off x="512664" y="3837074"/>
          <a:ext cx="608872" cy="60887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4F9F24-50BA-45D0-B0AF-BA7CCF9DBDB3}">
      <dsp:nvSpPr>
        <dsp:cNvPr id="0" name=""/>
        <dsp:cNvSpPr/>
      </dsp:nvSpPr>
      <dsp:spPr>
        <a:xfrm>
          <a:off x="375989" y="4629037"/>
          <a:ext cx="10306182" cy="48709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6634" tIns="55880" rIns="55880" bIns="55880" numCol="1" spcCol="1270" anchor="ctr" anchorCtr="0">
          <a:noAutofit/>
        </a:bodyPr>
        <a:lstStyle/>
        <a:p>
          <a:pPr marL="0" lvl="0" indent="0" algn="l" defTabSz="977900">
            <a:lnSpc>
              <a:spcPct val="90000"/>
            </a:lnSpc>
            <a:spcBef>
              <a:spcPct val="0"/>
            </a:spcBef>
            <a:spcAft>
              <a:spcPct val="35000"/>
            </a:spcAft>
            <a:buNone/>
          </a:pPr>
          <a:r>
            <a:rPr lang="uk-UA" sz="2200" b="1" kern="1200" dirty="0">
              <a:solidFill>
                <a:schemeClr val="tx1"/>
              </a:solidFill>
            </a:rPr>
            <a:t>Оцінити вплив розробленого блоку живлення на процеси вирощування мікрогріну </a:t>
          </a:r>
          <a:endParaRPr lang="ru-UA" sz="2200" b="1" kern="1200" dirty="0">
            <a:solidFill>
              <a:schemeClr val="tx1"/>
            </a:solidFill>
          </a:endParaRPr>
        </a:p>
      </dsp:txBody>
      <dsp:txXfrm>
        <a:off x="375989" y="4629037"/>
        <a:ext cx="10306182" cy="487097"/>
      </dsp:txXfrm>
    </dsp:sp>
    <dsp:sp modelId="{F9F514BC-9ABC-410C-97C2-358D1E9118F5}">
      <dsp:nvSpPr>
        <dsp:cNvPr id="0" name=""/>
        <dsp:cNvSpPr/>
      </dsp:nvSpPr>
      <dsp:spPr>
        <a:xfrm>
          <a:off x="71553" y="4568149"/>
          <a:ext cx="608872" cy="60887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rgbClr val="262626"/>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uk-UA"/>
              <a:t>Клацніть, щоб редагувати стиль зразка підзаголовка</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FBB384C2-9CDA-4FAF-BBF4-C01FA3CA4D6F}" type="datetimeFigureOut">
              <a:rPr lang="uk-UA" smtClean="0"/>
              <a:t>21.04.2025</a:t>
            </a:fld>
            <a:endParaRPr lang="uk-UA"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uk-UA"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F951C1CF-3B2F-4F94-AB38-FF4D53C1929D}" type="slidenum">
              <a:rPr lang="uk-UA" smtClean="0"/>
              <a:t>‹№›</a:t>
            </a:fld>
            <a:endParaRPr lang="uk-UA" dirty="0"/>
          </a:p>
        </p:txBody>
      </p:sp>
    </p:spTree>
    <p:extLst>
      <p:ext uri="{BB962C8B-B14F-4D97-AF65-F5344CB8AC3E}">
        <p14:creationId xmlns:p14="http://schemas.microsoft.com/office/powerpoint/2010/main" val="3430493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FBB384C2-9CDA-4FAF-BBF4-C01FA3CA4D6F}" type="datetimeFigureOut">
              <a:rPr lang="uk-UA" smtClean="0"/>
              <a:t>21.04.2025</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F951C1CF-3B2F-4F94-AB38-FF4D53C1929D}" type="slidenum">
              <a:rPr lang="uk-UA" smtClean="0"/>
              <a:t>‹№›</a:t>
            </a:fld>
            <a:endParaRPr lang="uk-UA" dirty="0"/>
          </a:p>
        </p:txBody>
      </p:sp>
    </p:spTree>
    <p:extLst>
      <p:ext uri="{BB962C8B-B14F-4D97-AF65-F5344CB8AC3E}">
        <p14:creationId xmlns:p14="http://schemas.microsoft.com/office/powerpoint/2010/main" val="335454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FBB384C2-9CDA-4FAF-BBF4-C01FA3CA4D6F}" type="datetimeFigureOut">
              <a:rPr lang="uk-UA" smtClean="0"/>
              <a:t>21.04.2025</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F951C1CF-3B2F-4F94-AB38-FF4D53C1929D}" type="slidenum">
              <a:rPr lang="uk-UA" smtClean="0"/>
              <a:t>‹№›</a:t>
            </a:fld>
            <a:endParaRPr lang="uk-UA" dirty="0"/>
          </a:p>
        </p:txBody>
      </p:sp>
    </p:spTree>
    <p:extLst>
      <p:ext uri="{BB962C8B-B14F-4D97-AF65-F5344CB8AC3E}">
        <p14:creationId xmlns:p14="http://schemas.microsoft.com/office/powerpoint/2010/main" val="3600027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FBB384C2-9CDA-4FAF-BBF4-C01FA3CA4D6F}" type="datetimeFigureOut">
              <a:rPr lang="uk-UA" smtClean="0"/>
              <a:t>21.04.2025</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F951C1CF-3B2F-4F94-AB38-FF4D53C1929D}" type="slidenum">
              <a:rPr lang="uk-UA" smtClean="0"/>
              <a:t>‹№›</a:t>
            </a:fld>
            <a:endParaRPr lang="uk-UA" dirty="0"/>
          </a:p>
        </p:txBody>
      </p:sp>
    </p:spTree>
    <p:extLst>
      <p:ext uri="{BB962C8B-B14F-4D97-AF65-F5344CB8AC3E}">
        <p14:creationId xmlns:p14="http://schemas.microsoft.com/office/powerpoint/2010/main" val="1761344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FBB384C2-9CDA-4FAF-BBF4-C01FA3CA4D6F}" type="datetimeFigureOut">
              <a:rPr lang="uk-UA" smtClean="0"/>
              <a:t>21.04.2025</a:t>
            </a:fld>
            <a:endParaRPr lang="uk-UA" dirty="0"/>
          </a:p>
        </p:txBody>
      </p:sp>
      <p:sp>
        <p:nvSpPr>
          <p:cNvPr id="8" name="Footer Placeholder 7"/>
          <p:cNvSpPr>
            <a:spLocks noGrp="1"/>
          </p:cNvSpPr>
          <p:nvPr>
            <p:ph type="ftr" sz="quarter" idx="11"/>
          </p:nvPr>
        </p:nvSpPr>
        <p:spPr/>
        <p:txBody>
          <a:bodyPr/>
          <a:lstStyle/>
          <a:p>
            <a:endParaRPr lang="uk-UA" dirty="0"/>
          </a:p>
        </p:txBody>
      </p:sp>
      <p:sp>
        <p:nvSpPr>
          <p:cNvPr id="9" name="Slide Number Placeholder 8"/>
          <p:cNvSpPr>
            <a:spLocks noGrp="1"/>
          </p:cNvSpPr>
          <p:nvPr>
            <p:ph type="sldNum" sz="quarter" idx="12"/>
          </p:nvPr>
        </p:nvSpPr>
        <p:spPr/>
        <p:txBody>
          <a:bodyPr/>
          <a:lstStyle/>
          <a:p>
            <a:fld id="{F951C1CF-3B2F-4F94-AB38-FF4D53C1929D}" type="slidenum">
              <a:rPr lang="uk-UA" smtClean="0"/>
              <a:t>‹№›</a:t>
            </a:fld>
            <a:endParaRPr lang="uk-UA" dirty="0"/>
          </a:p>
        </p:txBody>
      </p:sp>
    </p:spTree>
    <p:extLst>
      <p:ext uri="{BB962C8B-B14F-4D97-AF65-F5344CB8AC3E}">
        <p14:creationId xmlns:p14="http://schemas.microsoft.com/office/powerpoint/2010/main" val="1741509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FBB384C2-9CDA-4FAF-BBF4-C01FA3CA4D6F}" type="datetimeFigureOut">
              <a:rPr lang="uk-UA" smtClean="0"/>
              <a:t>21.04.2025</a:t>
            </a:fld>
            <a:endParaRPr lang="uk-UA" dirty="0"/>
          </a:p>
        </p:txBody>
      </p:sp>
      <p:sp>
        <p:nvSpPr>
          <p:cNvPr id="4" name="Footer Placeholder 3"/>
          <p:cNvSpPr>
            <a:spLocks noGrp="1"/>
          </p:cNvSpPr>
          <p:nvPr>
            <p:ph type="ftr" sz="quarter" idx="11"/>
          </p:nvPr>
        </p:nvSpPr>
        <p:spPr/>
        <p:txBody>
          <a:bodyPr/>
          <a:lstStyle/>
          <a:p>
            <a:endParaRPr lang="uk-UA" dirty="0"/>
          </a:p>
        </p:txBody>
      </p:sp>
      <p:sp>
        <p:nvSpPr>
          <p:cNvPr id="5" name="Slide Number Placeholder 4"/>
          <p:cNvSpPr>
            <a:spLocks noGrp="1"/>
          </p:cNvSpPr>
          <p:nvPr>
            <p:ph type="sldNum" sz="quarter" idx="12"/>
          </p:nvPr>
        </p:nvSpPr>
        <p:spPr/>
        <p:txBody>
          <a:bodyPr/>
          <a:lstStyle/>
          <a:p>
            <a:fld id="{F951C1CF-3B2F-4F94-AB38-FF4D53C1929D}" type="slidenum">
              <a:rPr lang="uk-UA" smtClean="0"/>
              <a:t>‹№›</a:t>
            </a:fld>
            <a:endParaRPr lang="uk-UA" dirty="0"/>
          </a:p>
        </p:txBody>
      </p:sp>
    </p:spTree>
    <p:extLst>
      <p:ext uri="{BB962C8B-B14F-4D97-AF65-F5344CB8AC3E}">
        <p14:creationId xmlns:p14="http://schemas.microsoft.com/office/powerpoint/2010/main" val="484801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B384C2-9CDA-4FAF-BBF4-C01FA3CA4D6F}" type="datetimeFigureOut">
              <a:rPr lang="uk-UA" smtClean="0"/>
              <a:t>21.04.2025</a:t>
            </a:fld>
            <a:endParaRPr lang="uk-UA" dirty="0"/>
          </a:p>
        </p:txBody>
      </p:sp>
      <p:sp>
        <p:nvSpPr>
          <p:cNvPr id="3" name="Footer Placeholder 2"/>
          <p:cNvSpPr>
            <a:spLocks noGrp="1"/>
          </p:cNvSpPr>
          <p:nvPr>
            <p:ph type="ftr" sz="quarter" idx="11"/>
          </p:nvPr>
        </p:nvSpPr>
        <p:spPr/>
        <p:txBody>
          <a:bodyPr/>
          <a:lstStyle/>
          <a:p>
            <a:endParaRPr lang="uk-UA" dirty="0"/>
          </a:p>
        </p:txBody>
      </p:sp>
      <p:sp>
        <p:nvSpPr>
          <p:cNvPr id="4" name="Slide Number Placeholder 3"/>
          <p:cNvSpPr>
            <a:spLocks noGrp="1"/>
          </p:cNvSpPr>
          <p:nvPr>
            <p:ph type="sldNum" sz="quarter" idx="12"/>
          </p:nvPr>
        </p:nvSpPr>
        <p:spPr/>
        <p:txBody>
          <a:bodyPr/>
          <a:lstStyle/>
          <a:p>
            <a:fld id="{F951C1CF-3B2F-4F94-AB38-FF4D53C1929D}" type="slidenum">
              <a:rPr lang="uk-UA" smtClean="0"/>
              <a:t>‹№›</a:t>
            </a:fld>
            <a:endParaRPr lang="uk-UA" dirty="0"/>
          </a:p>
        </p:txBody>
      </p:sp>
    </p:spTree>
    <p:extLst>
      <p:ext uri="{BB962C8B-B14F-4D97-AF65-F5344CB8AC3E}">
        <p14:creationId xmlns:p14="http://schemas.microsoft.com/office/powerpoint/2010/main" val="3039781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FBB384C2-9CDA-4FAF-BBF4-C01FA3CA4D6F}" type="datetimeFigureOut">
              <a:rPr lang="uk-UA" smtClean="0"/>
              <a:t>21.04.2025</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F951C1CF-3B2F-4F94-AB38-FF4D53C1929D}" type="slidenum">
              <a:rPr lang="uk-UA" smtClean="0"/>
              <a:t>‹№›</a:t>
            </a:fld>
            <a:endParaRPr lang="uk-UA" dirty="0"/>
          </a:p>
        </p:txBody>
      </p:sp>
    </p:spTree>
    <p:extLst>
      <p:ext uri="{BB962C8B-B14F-4D97-AF65-F5344CB8AC3E}">
        <p14:creationId xmlns:p14="http://schemas.microsoft.com/office/powerpoint/2010/main" val="1557731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dirty="0"/>
              <a:t>Клацніть піктограму, щоб додати зображення</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FBB384C2-9CDA-4FAF-BBF4-C01FA3CA4D6F}" type="datetimeFigureOut">
              <a:rPr lang="uk-UA" smtClean="0"/>
              <a:t>21.04.2025</a:t>
            </a:fld>
            <a:endParaRPr lang="uk-UA"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uk-UA"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F951C1CF-3B2F-4F94-AB38-FF4D53C1929D}" type="slidenum">
              <a:rPr lang="uk-UA" smtClean="0"/>
              <a:t>‹№›</a:t>
            </a:fld>
            <a:endParaRPr lang="uk-UA" dirty="0"/>
          </a:p>
        </p:txBody>
      </p:sp>
    </p:spTree>
    <p:extLst>
      <p:ext uri="{BB962C8B-B14F-4D97-AF65-F5344CB8AC3E}">
        <p14:creationId xmlns:p14="http://schemas.microsoft.com/office/powerpoint/2010/main" val="34067448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FBB384C2-9CDA-4FAF-BBF4-C01FA3CA4D6F}" type="datetimeFigureOut">
              <a:rPr lang="uk-UA" smtClean="0"/>
              <a:t>21.04.2025</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F951C1CF-3B2F-4F94-AB38-FF4D53C1929D}" type="slidenum">
              <a:rPr lang="uk-UA" smtClean="0"/>
              <a:t>‹№›</a:t>
            </a:fld>
            <a:endParaRPr lang="uk-UA" dirty="0"/>
          </a:p>
        </p:txBody>
      </p:sp>
    </p:spTree>
    <p:extLst>
      <p:ext uri="{BB962C8B-B14F-4D97-AF65-F5344CB8AC3E}">
        <p14:creationId xmlns:p14="http://schemas.microsoft.com/office/powerpoint/2010/main" val="1035267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FBB384C2-9CDA-4FAF-BBF4-C01FA3CA4D6F}" type="datetimeFigureOut">
              <a:rPr lang="uk-UA" smtClean="0"/>
              <a:t>21.04.2025</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F951C1CF-3B2F-4F94-AB38-FF4D53C1929D}" type="slidenum">
              <a:rPr lang="uk-UA" smtClean="0"/>
              <a:t>‹№›</a:t>
            </a:fld>
            <a:endParaRPr lang="uk-UA" dirty="0"/>
          </a:p>
        </p:txBody>
      </p:sp>
    </p:spTree>
    <p:extLst>
      <p:ext uri="{BB962C8B-B14F-4D97-AF65-F5344CB8AC3E}">
        <p14:creationId xmlns:p14="http://schemas.microsoft.com/office/powerpoint/2010/main" val="2058786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FBB384C2-9CDA-4FAF-BBF4-C01FA3CA4D6F}" type="datetimeFigureOut">
              <a:rPr lang="uk-UA" smtClean="0"/>
              <a:t>21.04.2025</a:t>
            </a:fld>
            <a:endParaRPr lang="uk-UA"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uk-UA"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F951C1CF-3B2F-4F94-AB38-FF4D53C1929D}" type="slidenum">
              <a:rPr lang="uk-UA" smtClean="0"/>
              <a:t>‹№›</a:t>
            </a:fld>
            <a:endParaRPr lang="uk-UA" dirty="0"/>
          </a:p>
        </p:txBody>
      </p:sp>
    </p:spTree>
    <p:extLst>
      <p:ext uri="{BB962C8B-B14F-4D97-AF65-F5344CB8AC3E}">
        <p14:creationId xmlns:p14="http://schemas.microsoft.com/office/powerpoint/2010/main" val="924599880"/>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1BB59E-E630-4B5A-AC59-C769943182AF}"/>
              </a:ext>
            </a:extLst>
          </p:cNvPr>
          <p:cNvSpPr>
            <a:spLocks noGrp="1"/>
          </p:cNvSpPr>
          <p:nvPr>
            <p:ph type="ctrTitle"/>
          </p:nvPr>
        </p:nvSpPr>
        <p:spPr>
          <a:xfrm>
            <a:off x="667512" y="320301"/>
            <a:ext cx="10782300" cy="3352800"/>
          </a:xfrm>
          <a:solidFill>
            <a:schemeClr val="accent1">
              <a:lumMod val="50000"/>
            </a:schemeClr>
          </a:solidFill>
        </p:spPr>
        <p:txBody>
          <a:bodyPr/>
          <a:lstStyle/>
          <a:p>
            <a:pPr algn="ctr"/>
            <a:r>
              <a:rPr lang="uk-UA" sz="8000" dirty="0"/>
              <a:t>Лабораторний блок живлення для вирощування мікрогріну</a:t>
            </a:r>
          </a:p>
        </p:txBody>
      </p:sp>
      <p:sp>
        <p:nvSpPr>
          <p:cNvPr id="3" name="Підзаголовок 2">
            <a:extLst>
              <a:ext uri="{FF2B5EF4-FFF2-40B4-BE49-F238E27FC236}">
                <a16:creationId xmlns:a16="http://schemas.microsoft.com/office/drawing/2014/main" id="{F086197E-FE8D-4C84-9173-6529F6632BF7}"/>
              </a:ext>
            </a:extLst>
          </p:cNvPr>
          <p:cNvSpPr>
            <a:spLocks noGrp="1"/>
          </p:cNvSpPr>
          <p:nvPr>
            <p:ph type="subTitle" idx="1"/>
          </p:nvPr>
        </p:nvSpPr>
        <p:spPr>
          <a:xfrm>
            <a:off x="442429" y="4737890"/>
            <a:ext cx="4847023" cy="1645920"/>
          </a:xfrm>
        </p:spPr>
        <p:txBody>
          <a:bodyPr/>
          <a:lstStyle/>
          <a:p>
            <a:r>
              <a:rPr lang="uk-UA" sz="2000" dirty="0">
                <a:solidFill>
                  <a:schemeClr val="tx1"/>
                </a:solidFill>
                <a:latin typeface="Times New Roman" panose="02020603050405020304" pitchFamily="18" charset="0"/>
                <a:cs typeface="Times New Roman" panose="02020603050405020304" pitchFamily="18" charset="0"/>
              </a:rPr>
              <a:t>Автор: Янісевич Роман Васильович, </a:t>
            </a:r>
          </a:p>
          <a:p>
            <a:pPr marL="0" lvl="0" indent="0" algn="l" rtl="0">
              <a:spcBef>
                <a:spcPts val="0"/>
              </a:spcBef>
              <a:spcAft>
                <a:spcPts val="0"/>
              </a:spcAft>
              <a:buNone/>
            </a:pPr>
            <a:r>
              <a:rPr lang="uk-UA"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учень 7-Б класу </a:t>
            </a:r>
          </a:p>
          <a:p>
            <a:pPr marL="0" lvl="0" indent="0" algn="l" rtl="0">
              <a:spcBef>
                <a:spcPts val="0"/>
              </a:spcBef>
              <a:spcAft>
                <a:spcPts val="0"/>
              </a:spcAft>
              <a:buNone/>
            </a:pPr>
            <a:r>
              <a:rPr lang="uk-UA"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КЗЗСО «Луцький ліцей №27 Луцької міської ради»</a:t>
            </a:r>
            <a:endParaRPr lang="uk-UA" sz="2000" dirty="0">
              <a:solidFill>
                <a:schemeClr val="tx1"/>
              </a:solidFill>
              <a:latin typeface="Times New Roman" panose="02020603050405020304" pitchFamily="18" charset="0"/>
              <a:cs typeface="Times New Roman" panose="02020603050405020304" pitchFamily="18" charset="0"/>
            </a:endParaRPr>
          </a:p>
          <a:p>
            <a:endParaRPr lang="uk-UA" dirty="0">
              <a:latin typeface="+mn-lt"/>
            </a:endParaRPr>
          </a:p>
        </p:txBody>
      </p:sp>
      <p:sp>
        <p:nvSpPr>
          <p:cNvPr id="5" name="TextBox 4">
            <a:extLst>
              <a:ext uri="{FF2B5EF4-FFF2-40B4-BE49-F238E27FC236}">
                <a16:creationId xmlns:a16="http://schemas.microsoft.com/office/drawing/2014/main" id="{E8576426-6225-3527-4A27-092B9FB1040C}"/>
              </a:ext>
            </a:extLst>
          </p:cNvPr>
          <p:cNvSpPr txBox="1"/>
          <p:nvPr/>
        </p:nvSpPr>
        <p:spPr>
          <a:xfrm>
            <a:off x="5830355" y="4591354"/>
            <a:ext cx="6558593" cy="1938992"/>
          </a:xfrm>
          <a:prstGeom prst="rect">
            <a:avLst/>
          </a:prstGeom>
          <a:noFill/>
        </p:spPr>
        <p:txBody>
          <a:bodyPr wrap="square">
            <a:spAutoFit/>
          </a:bodyPr>
          <a:lstStyle/>
          <a:p>
            <a:r>
              <a:rPr lang="uk-UA" sz="2000" dirty="0">
                <a:latin typeface="Times New Roman" panose="02020603050405020304" pitchFamily="18" charset="0"/>
                <a:ea typeface="Open Sauce Bold"/>
                <a:cs typeface="Times New Roman" panose="02020603050405020304" pitchFamily="18" charset="0"/>
                <a:sym typeface="Open Sauce Bold"/>
              </a:rPr>
              <a:t>Керівники</a:t>
            </a:r>
            <a:r>
              <a:rPr lang="en-US" sz="2000" dirty="0">
                <a:latin typeface="Times New Roman" panose="02020603050405020304" pitchFamily="18" charset="0"/>
                <a:ea typeface="Open Sauce Bold"/>
                <a:cs typeface="Times New Roman" panose="02020603050405020304" pitchFamily="18" charset="0"/>
                <a:sym typeface="Open Sauce Bold"/>
              </a:rPr>
              <a:t>: </a:t>
            </a:r>
            <a:r>
              <a:rPr lang="uk-UA" sz="2000" dirty="0">
                <a:latin typeface="Times New Roman" panose="02020603050405020304" pitchFamily="18" charset="0"/>
                <a:ea typeface="Open Sauce Bold"/>
                <a:cs typeface="Times New Roman" panose="02020603050405020304" pitchFamily="18" charset="0"/>
                <a:sym typeface="Open Sauce Bold"/>
              </a:rPr>
              <a:t>Деменік Людмила Ростиславівна, </a:t>
            </a:r>
          </a:p>
          <a:p>
            <a:r>
              <a:rPr lang="uk-UA" sz="2000" dirty="0">
                <a:latin typeface="Times New Roman" panose="02020603050405020304" pitchFamily="18" charset="0"/>
                <a:ea typeface="Open Sauce Bold"/>
                <a:cs typeface="Times New Roman" panose="02020603050405020304" pitchFamily="18" charset="0"/>
                <a:sym typeface="Open Sauce Bold"/>
              </a:rPr>
              <a:t>учитель фізики та астрономії</a:t>
            </a:r>
          </a:p>
          <a:p>
            <a:r>
              <a:rPr lang="uk-UA" sz="2000" dirty="0">
                <a:latin typeface="Times New Roman" panose="02020603050405020304" pitchFamily="18" charset="0"/>
                <a:ea typeface="Open Sauce Bold"/>
                <a:cs typeface="Times New Roman" panose="02020603050405020304" pitchFamily="18" charset="0"/>
                <a:sym typeface="Open Sauce Bold"/>
              </a:rPr>
              <a:t>КЗЗСО «Луцький ліцей №27 Луцької міської ради»</a:t>
            </a:r>
            <a:r>
              <a:rPr lang="en-US" sz="2000" dirty="0">
                <a:latin typeface="Times New Roman" panose="02020603050405020304" pitchFamily="18" charset="0"/>
                <a:ea typeface="Open Sauce Bold"/>
                <a:cs typeface="Times New Roman" panose="02020603050405020304" pitchFamily="18" charset="0"/>
                <a:sym typeface="Open Sauce Bold"/>
              </a:rPr>
              <a:t>;</a:t>
            </a:r>
          </a:p>
          <a:p>
            <a:r>
              <a:rPr lang="uk-UA" sz="2000" dirty="0">
                <a:latin typeface="Times New Roman" panose="02020603050405020304" pitchFamily="18" charset="0"/>
                <a:ea typeface="Open Sauce Bold"/>
                <a:cs typeface="Times New Roman" panose="02020603050405020304" pitchFamily="18" charset="0"/>
                <a:sym typeface="Open Sauce Bold"/>
              </a:rPr>
              <a:t>Седанов Олексій Олександрович, </a:t>
            </a:r>
          </a:p>
          <a:p>
            <a:r>
              <a:rPr lang="uk-UA" sz="2000" dirty="0">
                <a:latin typeface="Times New Roman" panose="02020603050405020304" pitchFamily="18" charset="0"/>
                <a:ea typeface="Open Sauce Bold"/>
                <a:cs typeface="Times New Roman" panose="02020603050405020304" pitchFamily="18" charset="0"/>
                <a:sym typeface="Open Sauce Bold"/>
              </a:rPr>
              <a:t>керівник гуртка «Юні винахідники» Луцького міського ЦНТТУМ</a:t>
            </a:r>
            <a:endParaRPr lang="en-US" sz="2000" dirty="0">
              <a:latin typeface="Times New Roman" panose="02020603050405020304" pitchFamily="18" charset="0"/>
              <a:ea typeface="Open Sauce Bold"/>
              <a:cs typeface="Times New Roman" panose="02020603050405020304" pitchFamily="18" charset="0"/>
              <a:sym typeface="Open Sauce Bold"/>
            </a:endParaRPr>
          </a:p>
        </p:txBody>
      </p:sp>
    </p:spTree>
    <p:extLst>
      <p:ext uri="{BB962C8B-B14F-4D97-AF65-F5344CB8AC3E}">
        <p14:creationId xmlns:p14="http://schemas.microsoft.com/office/powerpoint/2010/main" val="2501661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5FE196A0-CF59-4498-9513-59ACEA16A95B}"/>
              </a:ext>
            </a:extLst>
          </p:cNvPr>
          <p:cNvSpPr>
            <a:spLocks noGrp="1"/>
          </p:cNvSpPr>
          <p:nvPr>
            <p:ph idx="1"/>
          </p:nvPr>
        </p:nvSpPr>
        <p:spPr>
          <a:xfrm>
            <a:off x="578182" y="590843"/>
            <a:ext cx="8242261" cy="1434905"/>
          </a:xfrm>
          <a:solidFill>
            <a:schemeClr val="accent2">
              <a:lumMod val="60000"/>
              <a:lumOff val="40000"/>
            </a:schemeClr>
          </a:solidFill>
        </p:spPr>
        <p:txBody>
          <a:bodyPr/>
          <a:lstStyle/>
          <a:p>
            <a:pPr algn="just"/>
            <a:r>
              <a:rPr lang="uk-UA" b="1" dirty="0"/>
              <a:t>Мета: </a:t>
            </a:r>
            <a:r>
              <a:rPr lang="ru-RU" dirty="0"/>
              <a:t>розробити функціональний прототип лабораторного блоку живлення з регульованими параметрами для забезпечення оптимальних умов вирощування мікрогріну в лабораторних умовах.</a:t>
            </a:r>
            <a:endParaRPr lang="uk-UA" dirty="0"/>
          </a:p>
        </p:txBody>
      </p:sp>
      <p:pic>
        <p:nvPicPr>
          <p:cNvPr id="1026" name="Picture 2" descr="Малогабаритний блок живлення ST-250MAC-05E: 350 грн. - Аксессуары и  комплектующие Ужгород на Olx">
            <a:extLst>
              <a:ext uri="{FF2B5EF4-FFF2-40B4-BE49-F238E27FC236}">
                <a16:creationId xmlns:a16="http://schemas.microsoft.com/office/drawing/2014/main" id="{16AA8844-AAC4-1CDF-CEEC-D67997F30B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0758" y="1800664"/>
            <a:ext cx="2663666" cy="3551555"/>
          </a:xfrm>
          <a:prstGeom prst="rect">
            <a:avLst/>
          </a:prstGeom>
          <a:noFill/>
          <a:extLst>
            <a:ext uri="{909E8E84-426E-40DD-AFC4-6F175D3DCCD1}">
              <a14:hiddenFill xmlns:a14="http://schemas.microsoft.com/office/drawing/2010/main">
                <a:solidFill>
                  <a:srgbClr val="FFFFFF"/>
                </a:solidFill>
              </a14:hiddenFill>
            </a:ext>
          </a:extLst>
        </p:spPr>
      </p:pic>
      <p:sp>
        <p:nvSpPr>
          <p:cNvPr id="6" name="Місце для вмісту 2">
            <a:extLst>
              <a:ext uri="{FF2B5EF4-FFF2-40B4-BE49-F238E27FC236}">
                <a16:creationId xmlns:a16="http://schemas.microsoft.com/office/drawing/2014/main" id="{DCEF91A4-AEEC-1E3A-B31F-31E6763ABA58}"/>
              </a:ext>
            </a:extLst>
          </p:cNvPr>
          <p:cNvSpPr txBox="1">
            <a:spLocks/>
          </p:cNvSpPr>
          <p:nvPr/>
        </p:nvSpPr>
        <p:spPr>
          <a:xfrm>
            <a:off x="578181" y="2766376"/>
            <a:ext cx="8242261" cy="1127761"/>
          </a:xfrm>
          <a:prstGeom prst="rect">
            <a:avLst/>
          </a:prstGeom>
          <a:solidFill>
            <a:srgbClr val="92D050"/>
          </a:solidFill>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r>
              <a:rPr lang="uk-UA" b="1" dirty="0"/>
              <a:t>Об</a:t>
            </a:r>
            <a:r>
              <a:rPr lang="en-US" b="1" dirty="0"/>
              <a:t>’</a:t>
            </a:r>
            <a:r>
              <a:rPr lang="uk-UA" b="1" dirty="0"/>
              <a:t>єкт дослідження: </a:t>
            </a:r>
            <a:r>
              <a:rPr lang="ru-RU" dirty="0"/>
              <a:t>процес розробки та функціонування лабораторного блоку живлення, призначеного для систем вирощування мікрогріну.</a:t>
            </a:r>
            <a:endParaRPr lang="uk-UA" dirty="0"/>
          </a:p>
        </p:txBody>
      </p:sp>
      <p:sp>
        <p:nvSpPr>
          <p:cNvPr id="7" name="Місце для вмісту 2">
            <a:extLst>
              <a:ext uri="{FF2B5EF4-FFF2-40B4-BE49-F238E27FC236}">
                <a16:creationId xmlns:a16="http://schemas.microsoft.com/office/drawing/2014/main" id="{C08F659A-5350-6250-920B-B4EB516402CF}"/>
              </a:ext>
            </a:extLst>
          </p:cNvPr>
          <p:cNvSpPr txBox="1">
            <a:spLocks/>
          </p:cNvSpPr>
          <p:nvPr/>
        </p:nvSpPr>
        <p:spPr>
          <a:xfrm>
            <a:off x="578181" y="4634766"/>
            <a:ext cx="8242261" cy="1434905"/>
          </a:xfrm>
          <a:prstGeom prst="rect">
            <a:avLst/>
          </a:prstGeom>
          <a:solidFill>
            <a:schemeClr val="accent4">
              <a:lumMod val="60000"/>
              <a:lumOff val="40000"/>
            </a:schemeClr>
          </a:solidFill>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r>
              <a:rPr lang="uk-UA" b="1" dirty="0"/>
              <a:t>Предмет дослідження: </a:t>
            </a:r>
            <a:r>
              <a:rPr lang="ru-RU" dirty="0"/>
              <a:t>електричні та функціональні характеристики розробленого лабораторного блоку живлення, що впливають на ефективність та стабільність процесів вирощування мікрогріну.</a:t>
            </a:r>
            <a:endParaRPr lang="uk-UA" dirty="0"/>
          </a:p>
        </p:txBody>
      </p:sp>
    </p:spTree>
    <p:extLst>
      <p:ext uri="{BB962C8B-B14F-4D97-AF65-F5344CB8AC3E}">
        <p14:creationId xmlns:p14="http://schemas.microsoft.com/office/powerpoint/2010/main" val="1748506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AC38F4-0770-B2B5-63C9-B07EAD4ADD99}"/>
              </a:ext>
            </a:extLst>
          </p:cNvPr>
          <p:cNvSpPr>
            <a:spLocks noGrp="1"/>
          </p:cNvSpPr>
          <p:nvPr>
            <p:ph type="title"/>
          </p:nvPr>
        </p:nvSpPr>
        <p:spPr>
          <a:xfrm>
            <a:off x="657224" y="499533"/>
            <a:ext cx="10772775" cy="696221"/>
          </a:xfrm>
        </p:spPr>
        <p:txBody>
          <a:bodyPr>
            <a:normAutofit fontScale="90000"/>
          </a:bodyPr>
          <a:lstStyle/>
          <a:p>
            <a:pPr algn="ctr"/>
            <a:r>
              <a:rPr lang="uk-UA" b="1" dirty="0"/>
              <a:t>Завдання проєкту:</a:t>
            </a:r>
            <a:endParaRPr lang="ru-UA" b="1" dirty="0"/>
          </a:p>
        </p:txBody>
      </p:sp>
      <p:graphicFrame>
        <p:nvGraphicFramePr>
          <p:cNvPr id="4" name="Місце для вмісту 3">
            <a:extLst>
              <a:ext uri="{FF2B5EF4-FFF2-40B4-BE49-F238E27FC236}">
                <a16:creationId xmlns:a16="http://schemas.microsoft.com/office/drawing/2014/main" id="{9A7CDD36-7CEA-87D8-6D4E-CD5D782C8D55}"/>
              </a:ext>
            </a:extLst>
          </p:cNvPr>
          <p:cNvGraphicFramePr>
            <a:graphicFrameLocks noGrp="1"/>
          </p:cNvGraphicFramePr>
          <p:nvPr>
            <p:ph idx="1"/>
            <p:extLst>
              <p:ext uri="{D42A27DB-BD31-4B8C-83A1-F6EECF244321}">
                <p14:modId xmlns:p14="http://schemas.microsoft.com/office/powerpoint/2010/main" val="1682181425"/>
              </p:ext>
            </p:extLst>
          </p:nvPr>
        </p:nvGraphicFramePr>
        <p:xfrm>
          <a:off x="676275" y="1195754"/>
          <a:ext cx="10753725" cy="53597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9460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27D900-76CB-2FF3-BCAA-45C5760C8207}"/>
              </a:ext>
            </a:extLst>
          </p:cNvPr>
          <p:cNvSpPr>
            <a:spLocks noGrp="1"/>
          </p:cNvSpPr>
          <p:nvPr>
            <p:ph type="title"/>
          </p:nvPr>
        </p:nvSpPr>
        <p:spPr>
          <a:xfrm>
            <a:off x="657224" y="499533"/>
            <a:ext cx="10772775" cy="823215"/>
          </a:xfrm>
        </p:spPr>
        <p:txBody>
          <a:bodyPr/>
          <a:lstStyle/>
          <a:p>
            <a:pPr algn="ctr"/>
            <a:r>
              <a:rPr lang="uk-UA" dirty="0"/>
              <a:t>Актуальність</a:t>
            </a:r>
            <a:endParaRPr lang="ru-UA" dirty="0"/>
          </a:p>
        </p:txBody>
      </p:sp>
      <p:sp>
        <p:nvSpPr>
          <p:cNvPr id="17" name="Місце для вмісту 16">
            <a:extLst>
              <a:ext uri="{FF2B5EF4-FFF2-40B4-BE49-F238E27FC236}">
                <a16:creationId xmlns:a16="http://schemas.microsoft.com/office/drawing/2014/main" id="{FD69400C-5F02-2B40-E869-163856132C10}"/>
              </a:ext>
            </a:extLst>
          </p:cNvPr>
          <p:cNvSpPr>
            <a:spLocks noGrp="1"/>
          </p:cNvSpPr>
          <p:nvPr>
            <p:ph sz="half" idx="2"/>
          </p:nvPr>
        </p:nvSpPr>
        <p:spPr>
          <a:xfrm>
            <a:off x="508780" y="5909834"/>
            <a:ext cx="11561299" cy="823215"/>
          </a:xfrm>
        </p:spPr>
        <p:txBody>
          <a:bodyPr>
            <a:normAutofit fontScale="92500" lnSpcReduction="20000"/>
          </a:bodyPr>
          <a:lstStyle/>
          <a:p>
            <a:r>
              <a:rPr lang="ru-RU" dirty="0"/>
              <a:t>Таким чином, розробка спеціалізованого лабораторного блоку живлення для вирощування мікрогріну є актуальною та має практичне, наукове та освітнє значення, сприяючи розвитку технологій контрольованого агровиробництва.</a:t>
            </a:r>
            <a:endParaRPr lang="ru-UA" dirty="0"/>
          </a:p>
        </p:txBody>
      </p:sp>
      <p:sp>
        <p:nvSpPr>
          <p:cNvPr id="4" name="Стрілка: униз 3">
            <a:extLst>
              <a:ext uri="{FF2B5EF4-FFF2-40B4-BE49-F238E27FC236}">
                <a16:creationId xmlns:a16="http://schemas.microsoft.com/office/drawing/2014/main" id="{53C4499E-24FF-EBCF-3E27-0835B292CE4D}"/>
              </a:ext>
            </a:extLst>
          </p:cNvPr>
          <p:cNvSpPr/>
          <p:nvPr/>
        </p:nvSpPr>
        <p:spPr>
          <a:xfrm>
            <a:off x="886265" y="1378634"/>
            <a:ext cx="773723" cy="116761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dirty="0"/>
          </a:p>
        </p:txBody>
      </p:sp>
      <p:sp>
        <p:nvSpPr>
          <p:cNvPr id="5" name="Прямокутник: округлені кути 4">
            <a:extLst>
              <a:ext uri="{FF2B5EF4-FFF2-40B4-BE49-F238E27FC236}">
                <a16:creationId xmlns:a16="http://schemas.microsoft.com/office/drawing/2014/main" id="{91AA0446-5AE1-6F9B-EAA6-B8BC7261B56C}"/>
              </a:ext>
            </a:extLst>
          </p:cNvPr>
          <p:cNvSpPr/>
          <p:nvPr/>
        </p:nvSpPr>
        <p:spPr>
          <a:xfrm>
            <a:off x="267286" y="2644726"/>
            <a:ext cx="2067951" cy="116761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dirty="0"/>
              <a:t>Зростаючий інтерес до мікрогріну</a:t>
            </a:r>
            <a:endParaRPr lang="ru-UA" dirty="0"/>
          </a:p>
        </p:txBody>
      </p:sp>
      <p:sp>
        <p:nvSpPr>
          <p:cNvPr id="6" name="Стрілка: униз 5">
            <a:extLst>
              <a:ext uri="{FF2B5EF4-FFF2-40B4-BE49-F238E27FC236}">
                <a16:creationId xmlns:a16="http://schemas.microsoft.com/office/drawing/2014/main" id="{116D9EB6-E970-22F2-BD67-8BE71898347D}"/>
              </a:ext>
            </a:extLst>
          </p:cNvPr>
          <p:cNvSpPr/>
          <p:nvPr/>
        </p:nvSpPr>
        <p:spPr>
          <a:xfrm>
            <a:off x="2642382" y="3228535"/>
            <a:ext cx="773723" cy="116761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dirty="0"/>
          </a:p>
        </p:txBody>
      </p:sp>
      <p:sp>
        <p:nvSpPr>
          <p:cNvPr id="7" name="Прямокутник: округлені кути 6">
            <a:extLst>
              <a:ext uri="{FF2B5EF4-FFF2-40B4-BE49-F238E27FC236}">
                <a16:creationId xmlns:a16="http://schemas.microsoft.com/office/drawing/2014/main" id="{E13E45C2-E1D5-2E90-487F-99F7DBFF06E0}"/>
              </a:ext>
            </a:extLst>
          </p:cNvPr>
          <p:cNvSpPr/>
          <p:nvPr/>
        </p:nvSpPr>
        <p:spPr>
          <a:xfrm>
            <a:off x="2023403" y="4494627"/>
            <a:ext cx="2067951" cy="116761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dirty="0"/>
              <a:t>Потреба в контрольованих умовах</a:t>
            </a:r>
            <a:endParaRPr lang="ru-UA" dirty="0"/>
          </a:p>
        </p:txBody>
      </p:sp>
      <p:sp>
        <p:nvSpPr>
          <p:cNvPr id="8" name="Стрілка: униз 7">
            <a:extLst>
              <a:ext uri="{FF2B5EF4-FFF2-40B4-BE49-F238E27FC236}">
                <a16:creationId xmlns:a16="http://schemas.microsoft.com/office/drawing/2014/main" id="{41A5D529-D720-F210-064C-722427201158}"/>
              </a:ext>
            </a:extLst>
          </p:cNvPr>
          <p:cNvSpPr/>
          <p:nvPr/>
        </p:nvSpPr>
        <p:spPr>
          <a:xfrm>
            <a:off x="4525108" y="1477108"/>
            <a:ext cx="773723" cy="116761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dirty="0"/>
          </a:p>
        </p:txBody>
      </p:sp>
      <p:sp>
        <p:nvSpPr>
          <p:cNvPr id="9" name="Прямокутник: округлені кути 8">
            <a:extLst>
              <a:ext uri="{FF2B5EF4-FFF2-40B4-BE49-F238E27FC236}">
                <a16:creationId xmlns:a16="http://schemas.microsoft.com/office/drawing/2014/main" id="{9D19A1A1-0C6A-C10C-CB79-A3FCE6CCC4CC}"/>
              </a:ext>
            </a:extLst>
          </p:cNvPr>
          <p:cNvSpPr/>
          <p:nvPr/>
        </p:nvSpPr>
        <p:spPr>
          <a:xfrm>
            <a:off x="3906129" y="2743200"/>
            <a:ext cx="2067951" cy="116761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dirty="0"/>
              <a:t>Недостатність спеціалізованих рішень</a:t>
            </a:r>
            <a:endParaRPr lang="ru-UA" dirty="0"/>
          </a:p>
        </p:txBody>
      </p:sp>
      <p:sp>
        <p:nvSpPr>
          <p:cNvPr id="10" name="Стрілка: униз 9">
            <a:extLst>
              <a:ext uri="{FF2B5EF4-FFF2-40B4-BE49-F238E27FC236}">
                <a16:creationId xmlns:a16="http://schemas.microsoft.com/office/drawing/2014/main" id="{18D57629-52DB-7BBA-73BA-B10115B6D4CE}"/>
              </a:ext>
            </a:extLst>
          </p:cNvPr>
          <p:cNvSpPr/>
          <p:nvPr/>
        </p:nvSpPr>
        <p:spPr>
          <a:xfrm>
            <a:off x="6714979" y="3228535"/>
            <a:ext cx="773723" cy="116761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dirty="0"/>
          </a:p>
        </p:txBody>
      </p:sp>
      <p:sp>
        <p:nvSpPr>
          <p:cNvPr id="11" name="Прямокутник: округлені кути 10">
            <a:extLst>
              <a:ext uri="{FF2B5EF4-FFF2-40B4-BE49-F238E27FC236}">
                <a16:creationId xmlns:a16="http://schemas.microsoft.com/office/drawing/2014/main" id="{9D28D333-6747-29BC-666B-450343B947C7}"/>
              </a:ext>
            </a:extLst>
          </p:cNvPr>
          <p:cNvSpPr/>
          <p:nvPr/>
        </p:nvSpPr>
        <p:spPr>
          <a:xfrm>
            <a:off x="6096000" y="4494627"/>
            <a:ext cx="2067951" cy="116761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a:t>Важливість стабільного та регульованого живлення</a:t>
            </a:r>
            <a:endParaRPr lang="ru-UA" dirty="0"/>
          </a:p>
        </p:txBody>
      </p:sp>
      <p:sp>
        <p:nvSpPr>
          <p:cNvPr id="12" name="Стрілка: униз 11">
            <a:extLst>
              <a:ext uri="{FF2B5EF4-FFF2-40B4-BE49-F238E27FC236}">
                <a16:creationId xmlns:a16="http://schemas.microsoft.com/office/drawing/2014/main" id="{12A711DE-76E6-2CE7-BB98-0820D0F676F1}"/>
              </a:ext>
            </a:extLst>
          </p:cNvPr>
          <p:cNvSpPr/>
          <p:nvPr/>
        </p:nvSpPr>
        <p:spPr>
          <a:xfrm>
            <a:off x="8724315" y="1378634"/>
            <a:ext cx="773723" cy="116761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dirty="0"/>
          </a:p>
        </p:txBody>
      </p:sp>
      <p:sp>
        <p:nvSpPr>
          <p:cNvPr id="13" name="Прямокутник: округлені кути 12">
            <a:extLst>
              <a:ext uri="{FF2B5EF4-FFF2-40B4-BE49-F238E27FC236}">
                <a16:creationId xmlns:a16="http://schemas.microsoft.com/office/drawing/2014/main" id="{E1D5BBAE-5356-AA57-654B-1000A37AFF10}"/>
              </a:ext>
            </a:extLst>
          </p:cNvPr>
          <p:cNvSpPr/>
          <p:nvPr/>
        </p:nvSpPr>
        <p:spPr>
          <a:xfrm>
            <a:off x="8105336" y="2644726"/>
            <a:ext cx="2067951" cy="116761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dirty="0"/>
              <a:t>Можливість оптимізації процесів</a:t>
            </a:r>
            <a:endParaRPr lang="ru-UA" dirty="0"/>
          </a:p>
        </p:txBody>
      </p:sp>
      <p:sp>
        <p:nvSpPr>
          <p:cNvPr id="14" name="Стрілка: униз 13">
            <a:extLst>
              <a:ext uri="{FF2B5EF4-FFF2-40B4-BE49-F238E27FC236}">
                <a16:creationId xmlns:a16="http://schemas.microsoft.com/office/drawing/2014/main" id="{16D132D1-910F-C272-E0AF-15D1254A71D6}"/>
              </a:ext>
            </a:extLst>
          </p:cNvPr>
          <p:cNvSpPr/>
          <p:nvPr/>
        </p:nvSpPr>
        <p:spPr>
          <a:xfrm>
            <a:off x="10517946" y="3228535"/>
            <a:ext cx="773723" cy="116761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dirty="0"/>
          </a:p>
        </p:txBody>
      </p:sp>
      <p:sp>
        <p:nvSpPr>
          <p:cNvPr id="15" name="Прямокутник: округлені кути 14">
            <a:extLst>
              <a:ext uri="{FF2B5EF4-FFF2-40B4-BE49-F238E27FC236}">
                <a16:creationId xmlns:a16="http://schemas.microsoft.com/office/drawing/2014/main" id="{CDA67D86-93D3-8AE7-C811-A36EBB13D6EF}"/>
              </a:ext>
            </a:extLst>
          </p:cNvPr>
          <p:cNvSpPr/>
          <p:nvPr/>
        </p:nvSpPr>
        <p:spPr>
          <a:xfrm>
            <a:off x="9898967" y="4494627"/>
            <a:ext cx="2067951" cy="116761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dirty="0"/>
              <a:t>Потенціал для наукових досліджень</a:t>
            </a:r>
            <a:endParaRPr lang="ru-UA" dirty="0"/>
          </a:p>
        </p:txBody>
      </p:sp>
    </p:spTree>
    <p:extLst>
      <p:ext uri="{BB962C8B-B14F-4D97-AF65-F5344CB8AC3E}">
        <p14:creationId xmlns:p14="http://schemas.microsoft.com/office/powerpoint/2010/main" val="3774599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D378A7-ACCE-45AB-B55A-369549A06B4F}"/>
              </a:ext>
            </a:extLst>
          </p:cNvPr>
          <p:cNvSpPr>
            <a:spLocks noGrp="1"/>
          </p:cNvSpPr>
          <p:nvPr>
            <p:ph type="title"/>
          </p:nvPr>
        </p:nvSpPr>
        <p:spPr/>
        <p:txBody>
          <a:bodyPr/>
          <a:lstStyle/>
          <a:p>
            <a:pPr algn="ctr"/>
            <a:r>
              <a:rPr lang="uk-UA" dirty="0"/>
              <a:t>Лабораторний блок живлення</a:t>
            </a:r>
          </a:p>
        </p:txBody>
      </p:sp>
      <p:pic>
        <p:nvPicPr>
          <p:cNvPr id="5" name="Місце для вмісту 4">
            <a:extLst>
              <a:ext uri="{FF2B5EF4-FFF2-40B4-BE49-F238E27FC236}">
                <a16:creationId xmlns:a16="http://schemas.microsoft.com/office/drawing/2014/main" id="{668FBBA6-AAD4-4B47-80A4-342D9AD247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1275" y="2011363"/>
            <a:ext cx="3372642" cy="4496857"/>
          </a:xfrm>
        </p:spPr>
      </p:pic>
      <p:pic>
        <p:nvPicPr>
          <p:cNvPr id="7" name="Рисунок 6">
            <a:extLst>
              <a:ext uri="{FF2B5EF4-FFF2-40B4-BE49-F238E27FC236}">
                <a16:creationId xmlns:a16="http://schemas.microsoft.com/office/drawing/2014/main" id="{3185324F-230F-4166-9E6A-A53D902E1158}"/>
              </a:ext>
            </a:extLst>
          </p:cNvPr>
          <p:cNvPicPr>
            <a:picLocks noChangeAspect="1"/>
          </p:cNvPicPr>
          <p:nvPr/>
        </p:nvPicPr>
        <p:blipFill>
          <a:blip r:embed="rId3"/>
          <a:stretch>
            <a:fillRect/>
          </a:stretch>
        </p:blipFill>
        <p:spPr>
          <a:xfrm>
            <a:off x="657224" y="2157731"/>
            <a:ext cx="3263503" cy="4351338"/>
          </a:xfrm>
          <a:prstGeom prst="rect">
            <a:avLst/>
          </a:prstGeom>
        </p:spPr>
      </p:pic>
      <p:sp>
        <p:nvSpPr>
          <p:cNvPr id="4" name="TextBox 3">
            <a:extLst>
              <a:ext uri="{FF2B5EF4-FFF2-40B4-BE49-F238E27FC236}">
                <a16:creationId xmlns:a16="http://schemas.microsoft.com/office/drawing/2014/main" id="{90D4812B-B311-4E23-9EF4-0C2CD56A59AC}"/>
              </a:ext>
            </a:extLst>
          </p:cNvPr>
          <p:cNvSpPr txBox="1"/>
          <p:nvPr/>
        </p:nvSpPr>
        <p:spPr>
          <a:xfrm>
            <a:off x="4142394" y="3014732"/>
            <a:ext cx="3907214" cy="2031325"/>
          </a:xfrm>
          <a:prstGeom prst="rect">
            <a:avLst/>
          </a:prstGeom>
          <a:noFill/>
        </p:spPr>
        <p:txBody>
          <a:bodyPr wrap="square">
            <a:spAutoFit/>
          </a:bodyPr>
          <a:lstStyle/>
          <a:p>
            <a:pPr algn="ctr"/>
            <a:r>
              <a:rPr lang="uk-UA" dirty="0"/>
              <a:t>Вольтметр </a:t>
            </a:r>
          </a:p>
          <a:p>
            <a:pPr algn="ctr"/>
            <a:r>
              <a:rPr lang="uk-UA" dirty="0"/>
              <a:t>Понижаючий</a:t>
            </a:r>
            <a:r>
              <a:rPr lang="en-CA" dirty="0"/>
              <a:t> Dc-Dc </a:t>
            </a:r>
            <a:r>
              <a:rPr lang="uk-UA" dirty="0"/>
              <a:t>перетворювач </a:t>
            </a:r>
          </a:p>
          <a:p>
            <a:pPr algn="ctr"/>
            <a:r>
              <a:rPr lang="uk-UA" dirty="0"/>
              <a:t>Тумблер </a:t>
            </a:r>
          </a:p>
          <a:p>
            <a:pPr algn="ctr"/>
            <a:r>
              <a:rPr lang="uk-UA" dirty="0"/>
              <a:t>Блок живлення 24 в 1а </a:t>
            </a:r>
          </a:p>
          <a:p>
            <a:pPr algn="ctr"/>
            <a:r>
              <a:rPr lang="uk-UA" dirty="0"/>
              <a:t>Роз</a:t>
            </a:r>
            <a:r>
              <a:rPr lang="en-US" dirty="0"/>
              <a:t>’</a:t>
            </a:r>
            <a:r>
              <a:rPr lang="uk-UA" dirty="0"/>
              <a:t>єм 5,5на 2,1 мм</a:t>
            </a:r>
          </a:p>
          <a:p>
            <a:pPr algn="ctr"/>
            <a:r>
              <a:rPr lang="uk-UA" dirty="0"/>
              <a:t>Доти </a:t>
            </a:r>
          </a:p>
          <a:p>
            <a:pPr algn="ctr"/>
            <a:r>
              <a:rPr lang="uk-UA" dirty="0"/>
              <a:t>2 крокодила </a:t>
            </a:r>
          </a:p>
        </p:txBody>
      </p:sp>
    </p:spTree>
    <p:extLst>
      <p:ext uri="{BB962C8B-B14F-4D97-AF65-F5344CB8AC3E}">
        <p14:creationId xmlns:p14="http://schemas.microsoft.com/office/powerpoint/2010/main" val="1272340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DA49D9-AB5E-46A2-868D-F80402B74ABB}"/>
              </a:ext>
            </a:extLst>
          </p:cNvPr>
          <p:cNvSpPr>
            <a:spLocks noGrp="1"/>
          </p:cNvSpPr>
          <p:nvPr>
            <p:ph type="title"/>
          </p:nvPr>
        </p:nvSpPr>
        <p:spPr>
          <a:xfrm>
            <a:off x="657224" y="499533"/>
            <a:ext cx="10772775" cy="991642"/>
          </a:xfrm>
        </p:spPr>
        <p:txBody>
          <a:bodyPr/>
          <a:lstStyle/>
          <a:p>
            <a:pPr algn="ctr"/>
            <a:r>
              <a:rPr lang="uk-UA" dirty="0"/>
              <a:t>Технічні харектеристики </a:t>
            </a:r>
          </a:p>
        </p:txBody>
      </p:sp>
      <p:sp>
        <p:nvSpPr>
          <p:cNvPr id="3" name="Місце для вмісту 2">
            <a:extLst>
              <a:ext uri="{FF2B5EF4-FFF2-40B4-BE49-F238E27FC236}">
                <a16:creationId xmlns:a16="http://schemas.microsoft.com/office/drawing/2014/main" id="{F7E98BB9-F817-468F-9396-C583357DAC51}"/>
              </a:ext>
            </a:extLst>
          </p:cNvPr>
          <p:cNvSpPr>
            <a:spLocks noGrp="1"/>
          </p:cNvSpPr>
          <p:nvPr>
            <p:ph idx="1"/>
          </p:nvPr>
        </p:nvSpPr>
        <p:spPr>
          <a:xfrm>
            <a:off x="3263503" y="2718064"/>
            <a:ext cx="4411334" cy="1421871"/>
          </a:xfrm>
        </p:spPr>
        <p:txBody>
          <a:bodyPr>
            <a:normAutofit fontScale="92500"/>
          </a:bodyPr>
          <a:lstStyle/>
          <a:p>
            <a:pPr marL="0" indent="0" algn="ctr">
              <a:buNone/>
            </a:pPr>
            <a:r>
              <a:rPr lang="uk-UA" dirty="0"/>
              <a:t>Максимальна вихідна напруга24В,</a:t>
            </a:r>
          </a:p>
          <a:p>
            <a:pPr marL="0" indent="0" algn="ctr">
              <a:buNone/>
            </a:pPr>
            <a:r>
              <a:rPr lang="uk-UA" dirty="0"/>
              <a:t> мінімальна напруга 1,2 В </a:t>
            </a:r>
          </a:p>
          <a:p>
            <a:pPr marL="0" indent="0" algn="ctr">
              <a:buNone/>
            </a:pPr>
            <a:r>
              <a:rPr lang="uk-UA" dirty="0"/>
              <a:t>Максимальний струм 1,8 А</a:t>
            </a:r>
          </a:p>
          <a:p>
            <a:pPr marL="0" indent="0">
              <a:buNone/>
            </a:pPr>
            <a:endParaRPr lang="uk-UA" dirty="0"/>
          </a:p>
        </p:txBody>
      </p:sp>
      <p:pic>
        <p:nvPicPr>
          <p:cNvPr id="4" name="Рисунок 3">
            <a:extLst>
              <a:ext uri="{FF2B5EF4-FFF2-40B4-BE49-F238E27FC236}">
                <a16:creationId xmlns:a16="http://schemas.microsoft.com/office/drawing/2014/main" id="{558F14B1-279A-AD17-E375-21BF9F948CCE}"/>
              </a:ext>
            </a:extLst>
          </p:cNvPr>
          <p:cNvPicPr>
            <a:picLocks noChangeAspect="1"/>
          </p:cNvPicPr>
          <p:nvPr/>
        </p:nvPicPr>
        <p:blipFill>
          <a:blip r:embed="rId2"/>
          <a:stretch>
            <a:fillRect/>
          </a:stretch>
        </p:blipFill>
        <p:spPr>
          <a:xfrm>
            <a:off x="126609" y="1767980"/>
            <a:ext cx="3263503" cy="4351338"/>
          </a:xfrm>
          <a:prstGeom prst="rect">
            <a:avLst/>
          </a:prstGeom>
        </p:spPr>
      </p:pic>
      <p:pic>
        <p:nvPicPr>
          <p:cNvPr id="6" name="Рисунок 5">
            <a:extLst>
              <a:ext uri="{FF2B5EF4-FFF2-40B4-BE49-F238E27FC236}">
                <a16:creationId xmlns:a16="http://schemas.microsoft.com/office/drawing/2014/main" id="{7E01C504-7B23-1C13-368E-691295B734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4837" y="1364566"/>
            <a:ext cx="3762196" cy="2821647"/>
          </a:xfrm>
          <a:prstGeom prst="rect">
            <a:avLst/>
          </a:prstGeom>
        </p:spPr>
      </p:pic>
      <p:pic>
        <p:nvPicPr>
          <p:cNvPr id="2050" name="Picture 2" descr="Як успішно вирощувати мікрогрін вдома. Особистий досвід ...">
            <a:extLst>
              <a:ext uri="{FF2B5EF4-FFF2-40B4-BE49-F238E27FC236}">
                <a16:creationId xmlns:a16="http://schemas.microsoft.com/office/drawing/2014/main" id="{B27C9FDA-333C-DAA7-5706-FFAB7F5388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4837" y="4186213"/>
            <a:ext cx="3762196" cy="2695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3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54A63B2-13DB-4DFD-B03C-FA307D216831}"/>
              </a:ext>
            </a:extLst>
          </p:cNvPr>
          <p:cNvSpPr>
            <a:spLocks noGrp="1"/>
          </p:cNvSpPr>
          <p:nvPr>
            <p:ph type="title"/>
          </p:nvPr>
        </p:nvSpPr>
        <p:spPr>
          <a:xfrm>
            <a:off x="657224" y="499533"/>
            <a:ext cx="10772775" cy="907236"/>
          </a:xfrm>
        </p:spPr>
        <p:txBody>
          <a:bodyPr/>
          <a:lstStyle/>
          <a:p>
            <a:pPr algn="ctr"/>
            <a:r>
              <a:rPr lang="uk-UA" dirty="0"/>
              <a:t>Висновок </a:t>
            </a:r>
          </a:p>
        </p:txBody>
      </p:sp>
      <p:sp>
        <p:nvSpPr>
          <p:cNvPr id="3" name="Місце для вмісту 2">
            <a:extLst>
              <a:ext uri="{FF2B5EF4-FFF2-40B4-BE49-F238E27FC236}">
                <a16:creationId xmlns:a16="http://schemas.microsoft.com/office/drawing/2014/main" id="{54E6BFB7-98CA-47DD-97A4-896C76A118C0}"/>
              </a:ext>
            </a:extLst>
          </p:cNvPr>
          <p:cNvSpPr>
            <a:spLocks noGrp="1"/>
          </p:cNvSpPr>
          <p:nvPr>
            <p:ph idx="1"/>
          </p:nvPr>
        </p:nvSpPr>
        <p:spPr>
          <a:xfrm>
            <a:off x="676274" y="1779693"/>
            <a:ext cx="10753725" cy="5078307"/>
          </a:xfrm>
        </p:spPr>
        <p:txBody>
          <a:bodyPr>
            <a:normAutofit fontScale="70000" lnSpcReduction="20000"/>
          </a:bodyPr>
          <a:lstStyle/>
          <a:p>
            <a:pPr algn="just">
              <a:buNone/>
            </a:pPr>
            <a:r>
              <a:rPr lang="ru-RU" sz="3300" dirty="0"/>
              <a:t>У ході проведеного дослідження було розроблено та протестовано прототип лабораторного блоку живлення, призначеного для забезпечення стабільних та регульованих умов електроживлення систем вирощування мікрогріну в лабораторних та домашніх умовах.</a:t>
            </a:r>
          </a:p>
          <a:p>
            <a:pPr algn="just">
              <a:buNone/>
            </a:pPr>
            <a:r>
              <a:rPr lang="ru-RU" sz="3300" dirty="0"/>
              <a:t>Аналіз потреб систем вирощування мікрогріну виявив ключову важливість точного контролю параметрів електроживлення для оптимізації росту та розвитку рослин. Існуючі рішення часто не повною мірою відповідають специфічним вимогам лабораторних експериментів, що підкреслює актуальність розробки спеціалізованого пристрою.</a:t>
            </a:r>
          </a:p>
          <a:p>
            <a:pPr algn="just">
              <a:buNone/>
            </a:pPr>
            <a:r>
              <a:rPr lang="ru-RU" sz="3300" dirty="0"/>
              <a:t>Розроблений лабораторний блок живлення продемонстрував здатність забезпечувати стабільні вихідні параметри напруги та струму в заданому діапазоні регулювання. Проведені тести підтвердили його працездатність та відповідність розробленим технічним вимогам.</a:t>
            </a:r>
          </a:p>
          <a:p>
            <a:pPr algn="just">
              <a:buNone/>
            </a:pPr>
            <a:r>
              <a:rPr lang="ru-RU" sz="3300" dirty="0"/>
              <a:t>Експериментальне застосування розробленого блоку живлення в процесі вирощування мікрогріну показало позитивний вплив стабільного електроживлення на ріст та розвиток рослин. Це підтверджує гіпотезу про важливість якісного електроживлення для досягнення оптимальних результатів у лабораторних умовах.</a:t>
            </a:r>
          </a:p>
          <a:p>
            <a:pPr>
              <a:buNone/>
            </a:pPr>
            <a:r>
              <a:rPr lang="ru-RU" dirty="0"/>
              <a:t>.</a:t>
            </a:r>
          </a:p>
          <a:p>
            <a:endParaRPr lang="uk-UA" dirty="0"/>
          </a:p>
        </p:txBody>
      </p:sp>
    </p:spTree>
    <p:extLst>
      <p:ext uri="{BB962C8B-B14F-4D97-AF65-F5344CB8AC3E}">
        <p14:creationId xmlns:p14="http://schemas.microsoft.com/office/powerpoint/2010/main" val="2293317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968A20FE-5DB5-43D8-BD97-673401C8858E}"/>
              </a:ext>
            </a:extLst>
          </p:cNvPr>
          <p:cNvSpPr>
            <a:spLocks noGrp="1"/>
          </p:cNvSpPr>
          <p:nvPr>
            <p:ph idx="1"/>
          </p:nvPr>
        </p:nvSpPr>
        <p:spPr>
          <a:xfrm>
            <a:off x="676656" y="576776"/>
            <a:ext cx="10753725" cy="5201090"/>
          </a:xfrm>
        </p:spPr>
        <p:txBody>
          <a:bodyPr>
            <a:normAutofit fontScale="92500"/>
          </a:bodyPr>
          <a:lstStyle/>
          <a:p>
            <a:pPr>
              <a:buNone/>
            </a:pPr>
            <a:r>
              <a:rPr lang="ru-RU" sz="2800" dirty="0"/>
              <a:t>Розроблений прототип має потенціал для подальшого вдосконалення шляхом інтеграції додаткових функцій, таких як програмування режимів живлення, моніторинг споживання енергії та дистанційне керування.</a:t>
            </a:r>
          </a:p>
          <a:p>
            <a:pPr>
              <a:buNone/>
            </a:pPr>
            <a:r>
              <a:rPr lang="ru-RU" sz="2800" dirty="0"/>
              <a:t>Результати даного дослідження підтверджують практичну цінність розробленого лабораторного блоку живлення для наукових досліджень у галузі агрономії, а також для комерційного та аматорського вирощування мікрогріну в контрольованих умовах. Розроблений пристрій може слугувати основою для створення більш складних та автоматизованих систем вирощування рослин.</a:t>
            </a:r>
          </a:p>
          <a:p>
            <a:r>
              <a:rPr lang="ru-RU" sz="2800" dirty="0"/>
              <a:t>Подальші дослідження можуть бути спрямовані на оптимізацію схемотехнічних рішень, розширення функціональних можливостей блоку живлення та проведення більш масштабних експериментів з різними видами мікрогріну для визначення оптимальних режимів електроживлення</a:t>
            </a:r>
            <a:endParaRPr lang="uk-UA" sz="2800" dirty="0"/>
          </a:p>
        </p:txBody>
      </p:sp>
    </p:spTree>
    <p:extLst>
      <p:ext uri="{BB962C8B-B14F-4D97-AF65-F5344CB8AC3E}">
        <p14:creationId xmlns:p14="http://schemas.microsoft.com/office/powerpoint/2010/main" val="3973915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a:extLst>
              <a:ext uri="{FF2B5EF4-FFF2-40B4-BE49-F238E27FC236}">
                <a16:creationId xmlns:a16="http://schemas.microsoft.com/office/drawing/2014/main" id="{EAD546C3-D412-A702-CD2E-8463C25B576A}"/>
              </a:ext>
            </a:extLst>
          </p:cNvPr>
          <p:cNvSpPr/>
          <p:nvPr/>
        </p:nvSpPr>
        <p:spPr>
          <a:xfrm>
            <a:off x="3787518" y="2967335"/>
            <a:ext cx="4616970" cy="923330"/>
          </a:xfrm>
          <a:prstGeom prst="rect">
            <a:avLst/>
          </a:prstGeom>
          <a:noFill/>
        </p:spPr>
        <p:txBody>
          <a:bodyPr wrap="none" lIns="91440" tIns="45720" rIns="91440" bIns="45720">
            <a:spAutoFit/>
          </a:bodyPr>
          <a:lstStyle/>
          <a:p>
            <a:pPr algn="ctr"/>
            <a:r>
              <a:rPr lang="uk-UA"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Дякую за увагу!</a:t>
            </a:r>
            <a:endParaRPr lang="uk-UA"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750579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307518" y="2507026"/>
            <a:ext cx="5983367" cy="2403094"/>
          </a:xfrm>
          <a:prstGeom prst="rect">
            <a:avLst/>
          </a:prstGeom>
        </p:spPr>
        <p:txBody>
          <a:bodyPr lIns="0" tIns="0" rIns="0" bIns="0" rtlCol="0" anchor="t">
            <a:spAutoFit/>
          </a:bodyPr>
          <a:lstStyle/>
          <a:p>
            <a:pPr algn="ctr">
              <a:lnSpc>
                <a:spcPts val="2133"/>
              </a:lnSpc>
            </a:pPr>
            <a:r>
              <a:rPr lang="en-US" sz="1545" b="1" spc="152" dirty="0">
                <a:latin typeface="Open Sauce Bold"/>
                <a:ea typeface="Open Sauce Bold"/>
                <a:cs typeface="Open Sauce Bold"/>
                <a:sym typeface="Open Sauce Bold"/>
              </a:rPr>
              <a:t>Комунальний заклад загальної середньої освіти </a:t>
            </a:r>
          </a:p>
          <a:p>
            <a:pPr algn="ctr">
              <a:lnSpc>
                <a:spcPts val="2133"/>
              </a:lnSpc>
            </a:pPr>
            <a:r>
              <a:rPr lang="en-US" sz="1545" b="1" spc="152" dirty="0">
                <a:latin typeface="Open Sauce Bold"/>
                <a:ea typeface="Open Sauce Bold"/>
                <a:cs typeface="Open Sauce Bold"/>
                <a:sym typeface="Open Sauce Bold"/>
              </a:rPr>
              <a:t>“Луцький ліцей №27 Луцької міської ради”</a:t>
            </a:r>
          </a:p>
          <a:p>
            <a:pPr algn="ctr">
              <a:lnSpc>
                <a:spcPts val="2133"/>
              </a:lnSpc>
            </a:pPr>
            <a:endParaRPr lang="en-US" sz="1545" b="1" spc="152" dirty="0">
              <a:latin typeface="Open Sauce Bold"/>
              <a:ea typeface="Open Sauce Bold"/>
              <a:cs typeface="Open Sauce Bold"/>
              <a:sym typeface="Open Sauce Bold"/>
            </a:endParaRPr>
          </a:p>
          <a:p>
            <a:pPr algn="ctr">
              <a:lnSpc>
                <a:spcPts val="2133"/>
              </a:lnSpc>
            </a:pPr>
            <a:r>
              <a:rPr lang="en-US" sz="1545" b="1" spc="152" dirty="0">
                <a:latin typeface="Open Sauce Bold"/>
                <a:ea typeface="Open Sauce Bold"/>
                <a:cs typeface="Open Sauce Bold"/>
                <a:sym typeface="Open Sauce Bold"/>
              </a:rPr>
              <a:t>Автор:</a:t>
            </a:r>
          </a:p>
          <a:p>
            <a:pPr algn="ctr">
              <a:lnSpc>
                <a:spcPts val="2133"/>
              </a:lnSpc>
            </a:pPr>
            <a:r>
              <a:rPr lang="uk-UA" sz="1545" b="1" spc="152" dirty="0">
                <a:latin typeface="Open Sauce Bold"/>
                <a:ea typeface="Open Sauce Bold"/>
                <a:cs typeface="Open Sauce Bold"/>
                <a:sym typeface="Open Sauce Bold"/>
              </a:rPr>
              <a:t>Янісевич Роман Васильович</a:t>
            </a:r>
            <a:endParaRPr lang="en-US" sz="1545" b="1" spc="152" dirty="0">
              <a:latin typeface="Open Sauce Bold"/>
              <a:ea typeface="Open Sauce Bold"/>
              <a:cs typeface="Open Sauce Bold"/>
              <a:sym typeface="Open Sauce Bold"/>
            </a:endParaRPr>
          </a:p>
          <a:p>
            <a:pPr algn="ctr">
              <a:lnSpc>
                <a:spcPts val="2133"/>
              </a:lnSpc>
            </a:pPr>
            <a:endParaRPr lang="en-US" sz="1545" b="1" spc="152" dirty="0">
              <a:latin typeface="Open Sauce Bold"/>
              <a:ea typeface="Open Sauce Bold"/>
              <a:cs typeface="Open Sauce Bold"/>
              <a:sym typeface="Open Sauce Bold"/>
            </a:endParaRPr>
          </a:p>
          <a:p>
            <a:pPr algn="ctr">
              <a:lnSpc>
                <a:spcPts val="2133"/>
              </a:lnSpc>
            </a:pPr>
            <a:r>
              <a:rPr lang="en-US" sz="1545" b="1" spc="152" dirty="0">
                <a:latin typeface="Open Sauce Bold"/>
                <a:ea typeface="Open Sauce Bold"/>
                <a:cs typeface="Open Sauce Bold"/>
                <a:sym typeface="Open Sauce Bold"/>
              </a:rPr>
              <a:t>Керівник</a:t>
            </a:r>
            <a:r>
              <a:rPr lang="uk-UA" sz="1545" b="1" spc="152" dirty="0">
                <a:latin typeface="Open Sauce Bold"/>
                <a:ea typeface="Open Sauce Bold"/>
                <a:cs typeface="Open Sauce Bold"/>
                <a:sym typeface="Open Sauce Bold"/>
              </a:rPr>
              <a:t>и</a:t>
            </a:r>
            <a:r>
              <a:rPr lang="en-US" sz="1545" b="1" spc="152" dirty="0">
                <a:latin typeface="Open Sauce Bold"/>
                <a:ea typeface="Open Sauce Bold"/>
                <a:cs typeface="Open Sauce Bold"/>
                <a:sym typeface="Open Sauce Bold"/>
              </a:rPr>
              <a:t>:</a:t>
            </a:r>
          </a:p>
          <a:p>
            <a:pPr algn="ctr">
              <a:lnSpc>
                <a:spcPts val="2133"/>
              </a:lnSpc>
            </a:pPr>
            <a:r>
              <a:rPr lang="uk-UA" sz="1600" b="1" spc="152" dirty="0">
                <a:latin typeface="Open Sauce Bold"/>
                <a:ea typeface="Open Sauce Bold"/>
                <a:cs typeface="Open Sauce Bold"/>
                <a:sym typeface="Open Sauce Bold"/>
              </a:rPr>
              <a:t>Деменік Людмила Ростиславівна, </a:t>
            </a:r>
          </a:p>
          <a:p>
            <a:pPr algn="ctr">
              <a:lnSpc>
                <a:spcPts val="2133"/>
              </a:lnSpc>
            </a:pPr>
            <a:r>
              <a:rPr lang="uk-UA" sz="1600" b="1" spc="152" dirty="0">
                <a:latin typeface="Open Sauce Bold"/>
                <a:ea typeface="Open Sauce Bold"/>
                <a:cs typeface="Open Sauce Bold"/>
                <a:sym typeface="Open Sauce Bold"/>
              </a:rPr>
              <a:t>Седанов Олексій Олександрович</a:t>
            </a:r>
            <a:endParaRPr lang="en-US" sz="1600" b="1" spc="152" dirty="0">
              <a:latin typeface="Open Sauce Bold"/>
              <a:ea typeface="Open Sauce Bold"/>
              <a:cs typeface="Open Sauce Bold"/>
              <a:sym typeface="Open Sauce Bold"/>
            </a:endParaRPr>
          </a:p>
        </p:txBody>
      </p:sp>
      <p:sp>
        <p:nvSpPr>
          <p:cNvPr id="3" name="TextBox 3"/>
          <p:cNvSpPr txBox="1"/>
          <p:nvPr/>
        </p:nvSpPr>
        <p:spPr>
          <a:xfrm>
            <a:off x="5504784" y="5904115"/>
            <a:ext cx="1394381" cy="523605"/>
          </a:xfrm>
          <a:prstGeom prst="rect">
            <a:avLst/>
          </a:prstGeom>
        </p:spPr>
        <p:txBody>
          <a:bodyPr lIns="0" tIns="0" rIns="0" bIns="0" rtlCol="0" anchor="t">
            <a:spAutoFit/>
          </a:bodyPr>
          <a:lstStyle/>
          <a:p>
            <a:pPr algn="ctr">
              <a:lnSpc>
                <a:spcPts val="2133"/>
              </a:lnSpc>
            </a:pPr>
            <a:r>
              <a:rPr lang="en-US" sz="1545" b="1" spc="152" dirty="0">
                <a:latin typeface="Open Sauce Bold"/>
                <a:ea typeface="Open Sauce Bold"/>
                <a:cs typeface="Open Sauce Bold"/>
                <a:sym typeface="Open Sauce Bold"/>
              </a:rPr>
              <a:t>Луцьк 2025</a:t>
            </a:r>
          </a:p>
          <a:p>
            <a:pPr algn="ctr">
              <a:lnSpc>
                <a:spcPts val="2133"/>
              </a:lnSpc>
              <a:spcBef>
                <a:spcPct val="0"/>
              </a:spcBef>
            </a:pPr>
            <a:endParaRPr lang="en-US" sz="1545" b="1" spc="152" dirty="0">
              <a:latin typeface="Open Sauce Bold"/>
              <a:ea typeface="Open Sauce Bold"/>
              <a:cs typeface="Open Sauce Bold"/>
              <a:sym typeface="Open Sauce Bold"/>
            </a:endParaRPr>
          </a:p>
        </p:txBody>
      </p:sp>
    </p:spTree>
  </p:cSld>
  <p:clrMapOvr>
    <a:masterClrMapping/>
  </p:clrMapOvr>
</p:sld>
</file>

<file path=ppt/theme/theme1.xml><?xml version="1.0" encoding="utf-8"?>
<a:theme xmlns:a="http://schemas.openxmlformats.org/drawingml/2006/main" name="Місто">
  <a:themeElements>
    <a:clrScheme name="Місто">
      <a:dk1>
        <a:sysClr val="windowText" lastClr="000000"/>
      </a:dk1>
      <a:lt1>
        <a:sysClr val="window" lastClr="FFFFFF"/>
      </a:lt1>
      <a:dk2>
        <a:srgbClr val="471101"/>
      </a:dk2>
      <a:lt2>
        <a:srgbClr val="E7E8E2"/>
      </a:lt2>
      <a:accent1>
        <a:srgbClr val="A6B727"/>
      </a:accent1>
      <a:accent2>
        <a:srgbClr val="F04304"/>
      </a:accent2>
      <a:accent3>
        <a:srgbClr val="EF8606"/>
      </a:accent3>
      <a:accent4>
        <a:srgbClr val="F2C100"/>
      </a:accent4>
      <a:accent5>
        <a:srgbClr val="A65001"/>
      </a:accent5>
      <a:accent6>
        <a:srgbClr val="BA9585"/>
      </a:accent6>
      <a:hlink>
        <a:srgbClr val="00B0F0"/>
      </a:hlink>
      <a:folHlink>
        <a:srgbClr val="7F7F7F"/>
      </a:folHlink>
    </a:clrScheme>
    <a:fontScheme name="Міст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Місто">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3A8A2BB7-7C5E-4EB2-B1F1-CFFF0F57E773}"/>
    </a:ext>
  </a:extLst>
</a:theme>
</file>

<file path=docProps/app.xml><?xml version="1.0" encoding="utf-8"?>
<Properties xmlns="http://schemas.openxmlformats.org/officeDocument/2006/extended-properties" xmlns:vt="http://schemas.openxmlformats.org/officeDocument/2006/docPropsVTypes">
  <Template>TM03457491[[fn=Місто]]</Template>
  <TotalTime>124</TotalTime>
  <Words>519</Words>
  <Application>Microsoft Office PowerPoint</Application>
  <PresentationFormat>Широкий екран</PresentationFormat>
  <Paragraphs>60</Paragraphs>
  <Slides>10</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10</vt:i4>
      </vt:variant>
    </vt:vector>
  </HeadingPairs>
  <TitlesOfParts>
    <vt:vector size="15" baseType="lpstr">
      <vt:lpstr>Arial</vt:lpstr>
      <vt:lpstr>Calibri Light</vt:lpstr>
      <vt:lpstr>Open Sauce Bold</vt:lpstr>
      <vt:lpstr>Times New Roman</vt:lpstr>
      <vt:lpstr>Місто</vt:lpstr>
      <vt:lpstr>Лабораторний блок живлення для вирощування мікрогріну</vt:lpstr>
      <vt:lpstr>Презентація PowerPoint</vt:lpstr>
      <vt:lpstr>Завдання проєкту:</vt:lpstr>
      <vt:lpstr>Актуальність</vt:lpstr>
      <vt:lpstr>Лабораторний блок живлення</vt:lpstr>
      <vt:lpstr>Технічні харектеристики </vt:lpstr>
      <vt:lpstr>Висновок </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Лабораторний блок живлення</dc:title>
  <dc:creator>Роман Янісевич</dc:creator>
  <cp:lastModifiedBy>Admin</cp:lastModifiedBy>
  <cp:revision>7</cp:revision>
  <dcterms:created xsi:type="dcterms:W3CDTF">2025-04-16T17:05:13Z</dcterms:created>
  <dcterms:modified xsi:type="dcterms:W3CDTF">2025-04-21T19:32:37Z</dcterms:modified>
</cp:coreProperties>
</file>