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6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Фізика в горщику каші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uk-UA" dirty="0" smtClean="0"/>
              <a:t>ПідготуваВ ЯНКОВСЬКИЙ МАКСИМ,  учениК 10-А </a:t>
            </a:r>
            <a:r>
              <a:rPr lang="uk-UA" dirty="0" smtClean="0"/>
              <a:t>класу Ку Сумська </a:t>
            </a:r>
            <a:r>
              <a:rPr lang="uk-UA" dirty="0"/>
              <a:t>СШ № 25</a:t>
            </a:r>
            <a:r>
              <a:rPr lang="uk-UA" dirty="0" smtClean="0"/>
              <a:t>, М. Суми, Сумської Області, вихованЕЦЬ </a:t>
            </a:r>
            <a:r>
              <a:rPr lang="uk-UA" dirty="0"/>
              <a:t>Центру науково-технічної творчості молоді Сумської міської </a:t>
            </a:r>
            <a:r>
              <a:rPr lang="uk-UA" dirty="0" smtClean="0"/>
              <a:t>ради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91886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Швидка каша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uk-UA" sz="2400" dirty="0"/>
              <a:t>Фізика – дивовижна, унікальна  наука. Вона вивчає все, що оточує нас. А світ фізичних явищ надзвичайно різноманітний. Велику кількість фізичних закономірностей можна вивчити самостійно із власних спостережень та дослідів. Тож пропоную відправитися на звичайнісіньку кухню, для того щоб з’ясувати деякі моменти теплофізики. </a:t>
            </a:r>
          </a:p>
        </p:txBody>
      </p:sp>
    </p:spTree>
    <p:extLst>
      <p:ext uri="{BB962C8B-B14F-4D97-AF65-F5344CB8AC3E}">
        <p14:creationId xmlns:p14="http://schemas.microsoft.com/office/powerpoint/2010/main" val="2426024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r>
              <a:rPr lang="uk-UA" dirty="0"/>
              <a:t>сьогодні у нас «Швидка каша»</a:t>
            </a:r>
            <a:br>
              <a:rPr lang="uk-UA" dirty="0"/>
            </a:br>
            <a:endParaRPr lang="uk-UA" dirty="0"/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16790" r="-3419"/>
          <a:stretch/>
        </p:blipFill>
        <p:spPr>
          <a:xfrm>
            <a:off x="4870357" y="355107"/>
            <a:ext cx="3491099" cy="4002076"/>
          </a:xfrm>
          <a:prstGeom prst="rect">
            <a:avLst/>
          </a:prstGeom>
        </p:spPr>
      </p:pic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913775" y="2632852"/>
            <a:ext cx="3935689" cy="3158348"/>
          </a:xfrm>
        </p:spPr>
        <p:txBody>
          <a:bodyPr/>
          <a:lstStyle/>
          <a:p>
            <a:r>
              <a:rPr lang="uk-UA" dirty="0"/>
              <a:t>Для початку візьмемо кружку крупи, в нашому </a:t>
            </a:r>
            <a:r>
              <a:rPr lang="uk-UA" dirty="0" smtClean="0"/>
              <a:t>випадку це </a:t>
            </a:r>
            <a:r>
              <a:rPr lang="uk-UA" dirty="0"/>
              <a:t>рис. Промиємо </a:t>
            </a:r>
            <a:r>
              <a:rPr lang="uk-UA" dirty="0" smtClean="0"/>
              <a:t>її </a:t>
            </a:r>
            <a:r>
              <a:rPr lang="uk-UA" dirty="0"/>
              <a:t>до прозорості води. </a:t>
            </a:r>
            <a:r>
              <a:rPr lang="uk-UA" dirty="0" smtClean="0"/>
              <a:t>ЗалЬємо </a:t>
            </a:r>
            <a:r>
              <a:rPr lang="uk-UA" dirty="0"/>
              <a:t>його теплою водою і дамо декілька хвилин настоятися. За цей час крупа насититься рідиною, набухне. А ми тим </a:t>
            </a:r>
            <a:r>
              <a:rPr lang="uk-UA" dirty="0" smtClean="0"/>
              <a:t>часом </a:t>
            </a:r>
            <a:r>
              <a:rPr lang="uk-UA" dirty="0"/>
              <a:t>закип’ятимо воду в іншій посудині.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1799" r="11943" b="-2392"/>
          <a:stretch/>
        </p:blipFill>
        <p:spPr>
          <a:xfrm rot="16200000">
            <a:off x="8647765" y="1705424"/>
            <a:ext cx="3169329" cy="370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32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87" y="75413"/>
            <a:ext cx="3557047" cy="31202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3101" y="3007150"/>
            <a:ext cx="4208872" cy="38508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6581" y="1451728"/>
            <a:ext cx="4034672" cy="365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50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5934075" cy="2022475"/>
          </a:xfrm>
        </p:spPr>
        <p:txBody>
          <a:bodyPr>
            <a:normAutofit/>
          </a:bodyPr>
          <a:lstStyle/>
          <a:p>
            <a:r>
              <a:rPr lang="uk-UA" sz="2000" dirty="0"/>
              <a:t>В каструлю, краще з алюмінію, всипаємо, попередньо </a:t>
            </a:r>
            <a:r>
              <a:rPr lang="uk-UA" sz="2000" dirty="0" smtClean="0"/>
              <a:t>відціджену, </a:t>
            </a:r>
            <a:r>
              <a:rPr lang="uk-UA" sz="2000" dirty="0"/>
              <a:t>крупу. Заливаємо її окропом </a:t>
            </a:r>
            <a:r>
              <a:rPr lang="uk-UA" sz="2000" dirty="0" smtClean="0"/>
              <a:t>у </a:t>
            </a:r>
            <a:r>
              <a:rPr lang="uk-UA" sz="2000" dirty="0"/>
              <a:t>розрахунку 1 частина рису та 3 частини води. Ставимо на великий вогонь. Після закипання, обов’язково збираємо піну, потім солимо, та прикручуємо газ до слабкого.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52" y="2803254"/>
            <a:ext cx="5165138" cy="37057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9280" y="485481"/>
            <a:ext cx="4678471" cy="637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965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" y="1853901"/>
            <a:ext cx="2766569" cy="50040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578" y="122550"/>
            <a:ext cx="2941163" cy="47511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741" y="1874401"/>
            <a:ext cx="2917399" cy="49835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4917" y="122550"/>
            <a:ext cx="2918775" cy="486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55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535809" y="590632"/>
            <a:ext cx="8889477" cy="3669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180340" algn="just">
              <a:lnSpc>
                <a:spcPct val="107000"/>
              </a:lnSpc>
              <a:spcAft>
                <a:spcPts val="800"/>
              </a:spcAft>
            </a:pPr>
            <a:r>
              <a:rPr lang="uk-UA" sz="2800" dirty="0">
                <a:ea typeface="Calibri" panose="020F0502020204030204" pitchFamily="34" charset="0"/>
                <a:cs typeface="Times New Roman" panose="02020603050405020304" pitchFamily="18" charset="0"/>
              </a:rPr>
              <a:t>Використовуємо правила три «П» : Піну зібрати, Посолити, Прикрутити. </a:t>
            </a:r>
          </a:p>
          <a:p>
            <a:pPr marL="180340" indent="180340" algn="just">
              <a:lnSpc>
                <a:spcPct val="107000"/>
              </a:lnSpc>
              <a:spcAft>
                <a:spcPts val="800"/>
              </a:spcAft>
            </a:pPr>
            <a:r>
              <a:rPr lang="uk-UA" sz="2800" dirty="0">
                <a:ea typeface="Calibri" panose="020F0502020204030204" pitchFamily="34" charset="0"/>
                <a:cs typeface="Times New Roman" panose="02020603050405020304" pitchFamily="18" charset="0"/>
              </a:rPr>
              <a:t>Адже, </a:t>
            </a:r>
            <a:r>
              <a:rPr lang="uk-UA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піна-це </a:t>
            </a:r>
            <a:r>
              <a:rPr lang="uk-UA" sz="2800" dirty="0">
                <a:ea typeface="Calibri" panose="020F0502020204030204" pitchFamily="34" charset="0"/>
                <a:cs typeface="Times New Roman" panose="02020603050405020304" pitchFamily="18" charset="0"/>
              </a:rPr>
              <a:t>білок, який вже звернувся, він нам не потрібен, на нього лише марно витрачається  тепло. </a:t>
            </a:r>
          </a:p>
          <a:p>
            <a:pPr marL="180340" indent="180340" algn="just">
              <a:lnSpc>
                <a:spcPct val="107000"/>
              </a:lnSpc>
              <a:spcAft>
                <a:spcPts val="800"/>
              </a:spcAft>
            </a:pPr>
            <a:r>
              <a:rPr lang="uk-UA" sz="2800" dirty="0">
                <a:ea typeface="Calibri" panose="020F0502020204030204" pitchFamily="34" charset="0"/>
                <a:cs typeface="Times New Roman" panose="02020603050405020304" pitchFamily="18" charset="0"/>
              </a:rPr>
              <a:t>Солона вода закипає при вищий температурі, тому повільніше,  ніж прісна. Знову йде економія газу</a:t>
            </a:r>
            <a:r>
              <a:rPr lang="uk-UA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80340" indent="180340" algn="just">
              <a:lnSpc>
                <a:spcPct val="107000"/>
              </a:lnSpc>
              <a:spcAft>
                <a:spcPts val="800"/>
              </a:spcAft>
            </a:pPr>
            <a:endParaRPr lang="uk-U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4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74" y="2298997"/>
            <a:ext cx="3930451" cy="44358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179" y="2298997"/>
            <a:ext cx="4046283" cy="4388913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1906620" y="170091"/>
            <a:ext cx="8456579" cy="2044472"/>
          </a:xfrm>
        </p:spPr>
        <p:txBody>
          <a:bodyPr>
            <a:normAutofit fontScale="90000"/>
          </a:bodyPr>
          <a:lstStyle/>
          <a:p>
            <a:r>
              <a:rPr lang="uk-UA" dirty="0"/>
              <a:t>Останнє, доки вся рідина не випарується, температура в каші не підвищиться. Тому не має ніякого сенсу даром використовувати газ.</a:t>
            </a:r>
          </a:p>
        </p:txBody>
      </p:sp>
    </p:spTree>
    <p:extLst>
      <p:ext uri="{BB962C8B-B14F-4D97-AF65-F5344CB8AC3E}">
        <p14:creationId xmlns:p14="http://schemas.microsoft.com/office/powerpoint/2010/main" val="1460368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64" y="107003"/>
            <a:ext cx="4066162" cy="36186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858" y="0"/>
            <a:ext cx="4202755" cy="3657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3839" y="2092292"/>
            <a:ext cx="4445539" cy="458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92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530626" y="934278"/>
            <a:ext cx="9004852" cy="4281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180340"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так, піну зібрали, прикрутили газ, посолили. Тепер накриваємо </a:t>
            </a: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кришкою 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прикриваємо рушником. Рушник краще брати махровий, складений в декілька разів, щоб не звисав (техніка </a:t>
            </a: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пожежобезпеки, перш 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все). Ця процедура дасть можливість затримати тепло, яке виділяється при  варінні в посудині. </a:t>
            </a: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Каша 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варитиме сама себе. </a:t>
            </a:r>
            <a:endParaRPr lang="uk-U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777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13" y="258417"/>
            <a:ext cx="4472609" cy="43334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050" y="983974"/>
            <a:ext cx="4304472" cy="43235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7114" y="2599082"/>
            <a:ext cx="4495800" cy="398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263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470991" y="1292086"/>
            <a:ext cx="9193695" cy="325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180340" algn="just">
              <a:lnSpc>
                <a:spcPct val="107000"/>
              </a:lnSpc>
              <a:spcAft>
                <a:spcPts val="800"/>
              </a:spcAft>
            </a:pP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тільки-но основна маса рідини випарується (перевіряємо час від часу), каша почне загусати. В цьому випадку може пристати до </a:t>
            </a: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дна 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 пригоріти. Щоб запобігти </a:t>
            </a:r>
            <a:r>
              <a:rPr lang="uk-UA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цьому, </a:t>
            </a:r>
            <a:r>
              <a:rPr lang="uk-UA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 можна доварити на «водяній бані». Але можна простіше, економніше.</a:t>
            </a:r>
            <a:endParaRPr lang="uk-U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223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4" y="2214694"/>
            <a:ext cx="4909930" cy="4445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313" y="2145120"/>
            <a:ext cx="4489174" cy="4584147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dirty="0"/>
              <a:t>Знімаємо з плити, загортаємо в теплу ковдру, або великий рушник, і залишаємо так кашу. Ковдра/рушник погано проводять тепло, є теплоізоляторами, тому каша повність дійде до готовності, припиняться всі процеси приготування. До того ж в такому стані довгий час буде теплою, готовою до вживання. </a:t>
            </a:r>
            <a:br>
              <a:rPr lang="uk-UA" sz="2000" dirty="0"/>
            </a:br>
            <a:endParaRPr lang="uk-UA" sz="2000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вмісту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21120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09599"/>
            <a:ext cx="5437330" cy="4956313"/>
          </a:xfrm>
        </p:spPr>
        <p:txBody>
          <a:bodyPr>
            <a:normAutofit/>
          </a:bodyPr>
          <a:lstStyle/>
          <a:p>
            <a:r>
              <a:rPr lang="uk-UA" dirty="0"/>
              <a:t>Такий спосіб буде цікавий для батьків, які працюють, а їх діти залишаються вдома на цілий день. Зварили кашу, вона цілий день тепла. Діти не використовують газові плити, і при цьому вживають теплу їжу. </a:t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913775" y="3200401"/>
            <a:ext cx="5934949" cy="3158347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7719" y="261731"/>
            <a:ext cx="5143500" cy="578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75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67" y="1341782"/>
            <a:ext cx="5818533" cy="55162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659" y="1242390"/>
            <a:ext cx="5430906" cy="551621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490870"/>
          </a:xfrm>
        </p:spPr>
        <p:txBody>
          <a:bodyPr/>
          <a:lstStyle/>
          <a:p>
            <a:r>
              <a:rPr lang="uk-UA" dirty="0" smtClean="0"/>
              <a:t>ВСІМ Смачного!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52588006"/>
      </p:ext>
    </p:extLst>
  </p:cSld>
  <p:clrMapOvr>
    <a:masterClrMapping/>
  </p:clrMapOvr>
</p:sld>
</file>

<file path=ppt/theme/theme1.xml><?xml version="1.0" encoding="utf-8"?>
<a:theme xmlns:a="http://schemas.openxmlformats.org/drawingml/2006/main" name="Краплинка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TM04033925[[fn=Краплинка]]</Template>
  <TotalTime>297</TotalTime>
  <Words>461</Words>
  <Application>Microsoft Office PowerPoint</Application>
  <PresentationFormat>Широкоэкранный</PresentationFormat>
  <Paragraphs>16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Tw Cen MT</vt:lpstr>
      <vt:lpstr>Краплинка</vt:lpstr>
      <vt:lpstr>Фізика в горщику каші</vt:lpstr>
      <vt:lpstr>Швидка каша</vt:lpstr>
      <vt:lpstr> сьогодні у нас «Швидка каша» </vt:lpstr>
      <vt:lpstr>Презентация PowerPoint</vt:lpstr>
      <vt:lpstr>В каструлю, краще з алюмінію, всипаємо, попередньо відціджену, крупу. Заливаємо її окропом у розрахунку 1 частина рису та 3 частини води. Ставимо на великий вогонь. Після закипання, обов’язково збираємо піну, потім солимо, та прикручуємо газ до слабкого.</vt:lpstr>
      <vt:lpstr>Презентация PowerPoint</vt:lpstr>
      <vt:lpstr>Презентация PowerPoint</vt:lpstr>
      <vt:lpstr>Останнє, доки вся рідина не випарується, температура в каші не підвищиться. Тому не має ніякого сенсу даром використовувати газ.</vt:lpstr>
      <vt:lpstr>Презентация PowerPoint</vt:lpstr>
      <vt:lpstr>Презентация PowerPoint</vt:lpstr>
      <vt:lpstr>Презентация PowerPoint</vt:lpstr>
      <vt:lpstr>Презентация PowerPoint</vt:lpstr>
      <vt:lpstr>Знімаємо з плити, загортаємо в теплу ковдру, або великий рушник, і залишаємо так кашу. Ковдра/рушник погано проводять тепло, є теплоізоляторами, тому каша повність дійде до готовності, припиняться всі процеси приготування. До того ж в такому стані довгий час буде теплою, готовою до вживання.  </vt:lpstr>
      <vt:lpstr>Такий спосіб буде цікавий для батьків, які працюють, а їх діти залишаються вдома на цілий день. Зварили кашу, вона цілий день тепла. Діти не використовують газові плити, і при цьому вживають теплу їжу.  </vt:lpstr>
      <vt:lpstr>ВСІМ Смачного!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Фізика в горщику каші</dc:title>
  <dc:creator>RePack by Diakov</dc:creator>
  <cp:lastModifiedBy>Lena</cp:lastModifiedBy>
  <cp:revision>18</cp:revision>
  <dcterms:created xsi:type="dcterms:W3CDTF">2025-04-05T11:39:01Z</dcterms:created>
  <dcterms:modified xsi:type="dcterms:W3CDTF">2025-04-14T17:38:59Z</dcterms:modified>
</cp:coreProperties>
</file>