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5" r:id="rId5"/>
    <p:sldId id="273" r:id="rId6"/>
    <p:sldId id="275" r:id="rId7"/>
    <p:sldId id="264" r:id="rId8"/>
    <p:sldId id="263" r:id="rId9"/>
    <p:sldId id="287" r:id="rId10"/>
    <p:sldId id="262" r:id="rId11"/>
    <p:sldId id="282" r:id="rId12"/>
    <p:sldId id="272" r:id="rId13"/>
    <p:sldId id="261" r:id="rId14"/>
    <p:sldId id="280" r:id="rId15"/>
    <p:sldId id="285" r:id="rId16"/>
    <p:sldId id="286" r:id="rId17"/>
    <p:sldId id="269" r:id="rId18"/>
    <p:sldId id="270" r:id="rId19"/>
    <p:sldId id="276" r:id="rId20"/>
  </p:sldIdLst>
  <p:sldSz cx="9144000" cy="6858000" type="screen4x3"/>
  <p:notesSz cx="6858000" cy="9144000"/>
  <p:custDataLst>
    <p:tags r:id="rId2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140" autoAdjust="0"/>
  </p:normalViewPr>
  <p:slideViewPr>
    <p:cSldViewPr>
      <p:cViewPr>
        <p:scale>
          <a:sx n="70" d="100"/>
          <a:sy n="70" d="100"/>
        </p:scale>
        <p:origin x="-1350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2C25CC-F1EA-44D4-AA5B-4588E0906876}" type="doc">
      <dgm:prSet loTypeId="urn:microsoft.com/office/officeart/2009/3/layout/HorizontalOrganizationChart" loCatId="hierarchy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5683669D-94C2-49FC-9553-DFFE78966370}">
      <dgm:prSet custT="1"/>
      <dgm:spPr/>
      <dgm:t>
        <a:bodyPr/>
        <a:lstStyle/>
        <a:p>
          <a:pPr rtl="0"/>
          <a:r>
            <a:rPr lang="uk-UA" sz="2800" dirty="0" smtClean="0">
              <a:latin typeface="+mj-lt"/>
            </a:rPr>
            <a:t>Пігменти рослин поділяють на:</a:t>
          </a:r>
          <a:endParaRPr lang="ru-RU" sz="2800" dirty="0">
            <a:latin typeface="+mj-lt"/>
          </a:endParaRPr>
        </a:p>
      </dgm:t>
    </dgm:pt>
    <dgm:pt modelId="{BCFF021C-65C4-4B9E-AADD-558534623C0A}" type="parTrans" cxnId="{C0971AD5-F026-45F9-B543-0D82051DE23A}">
      <dgm:prSet/>
      <dgm:spPr/>
      <dgm:t>
        <a:bodyPr/>
        <a:lstStyle/>
        <a:p>
          <a:endParaRPr lang="ru-RU"/>
        </a:p>
      </dgm:t>
    </dgm:pt>
    <dgm:pt modelId="{43D5ECF8-915B-4F11-81A1-0C304C1BCC77}" type="sibTrans" cxnId="{C0971AD5-F026-45F9-B543-0D82051DE23A}">
      <dgm:prSet/>
      <dgm:spPr/>
      <dgm:t>
        <a:bodyPr/>
        <a:lstStyle/>
        <a:p>
          <a:endParaRPr lang="ru-RU"/>
        </a:p>
      </dgm:t>
    </dgm:pt>
    <dgm:pt modelId="{D1A7CD61-DF72-4A18-B288-349E723FF917}">
      <dgm:prSet custT="1"/>
      <dgm:spPr/>
      <dgm:t>
        <a:bodyPr/>
        <a:lstStyle/>
        <a:p>
          <a:pPr rtl="0"/>
          <a:r>
            <a:rPr lang="uk-UA" sz="2800" dirty="0" err="1" smtClean="0">
              <a:latin typeface="+mj-lt"/>
            </a:rPr>
            <a:t>хлорофіли</a:t>
          </a:r>
          <a:endParaRPr lang="ru-RU" sz="2800" dirty="0">
            <a:latin typeface="+mj-lt"/>
          </a:endParaRPr>
        </a:p>
      </dgm:t>
    </dgm:pt>
    <dgm:pt modelId="{FB0B32A8-075A-4075-806F-311CA327379D}" type="parTrans" cxnId="{E39A2899-3EB3-4293-B625-D59731FD9D47}">
      <dgm:prSet/>
      <dgm:spPr/>
      <dgm:t>
        <a:bodyPr/>
        <a:lstStyle/>
        <a:p>
          <a:endParaRPr lang="ru-RU"/>
        </a:p>
      </dgm:t>
    </dgm:pt>
    <dgm:pt modelId="{5C43E8BA-C159-4DC9-A9DE-B07908EEFB7F}" type="sibTrans" cxnId="{E39A2899-3EB3-4293-B625-D59731FD9D47}">
      <dgm:prSet/>
      <dgm:spPr/>
      <dgm:t>
        <a:bodyPr/>
        <a:lstStyle/>
        <a:p>
          <a:endParaRPr lang="ru-RU"/>
        </a:p>
      </dgm:t>
    </dgm:pt>
    <dgm:pt modelId="{495C9FCD-2CE3-48E9-9187-410C1E7CF9B1}">
      <dgm:prSet custT="1"/>
      <dgm:spPr/>
      <dgm:t>
        <a:bodyPr/>
        <a:lstStyle/>
        <a:p>
          <a:pPr rtl="0"/>
          <a:r>
            <a:rPr lang="uk-UA" sz="2800" dirty="0" smtClean="0">
              <a:latin typeface="+mj-lt"/>
            </a:rPr>
            <a:t>каротиноїди</a:t>
          </a:r>
          <a:endParaRPr lang="ru-RU" sz="2800" dirty="0">
            <a:latin typeface="+mj-lt"/>
          </a:endParaRPr>
        </a:p>
      </dgm:t>
    </dgm:pt>
    <dgm:pt modelId="{FB858532-4FA0-4C7F-A16C-245A18E9F5D8}" type="parTrans" cxnId="{F986C2D0-9802-462C-BA7D-B35B5E643A27}">
      <dgm:prSet/>
      <dgm:spPr/>
      <dgm:t>
        <a:bodyPr/>
        <a:lstStyle/>
        <a:p>
          <a:endParaRPr lang="ru-RU"/>
        </a:p>
      </dgm:t>
    </dgm:pt>
    <dgm:pt modelId="{54637F93-95CF-415E-B1E0-6993A9247529}" type="sibTrans" cxnId="{F986C2D0-9802-462C-BA7D-B35B5E643A27}">
      <dgm:prSet/>
      <dgm:spPr/>
      <dgm:t>
        <a:bodyPr/>
        <a:lstStyle/>
        <a:p>
          <a:endParaRPr lang="ru-RU"/>
        </a:p>
      </dgm:t>
    </dgm:pt>
    <dgm:pt modelId="{0A2FE532-9573-44D8-B773-B042D01A96B9}">
      <dgm:prSet custT="1"/>
      <dgm:spPr/>
      <dgm:t>
        <a:bodyPr/>
        <a:lstStyle/>
        <a:p>
          <a:pPr rtl="0"/>
          <a:r>
            <a:rPr lang="uk-UA" sz="2800" dirty="0" err="1" smtClean="0">
              <a:latin typeface="+mj-lt"/>
            </a:rPr>
            <a:t>антоціани</a:t>
          </a:r>
          <a:endParaRPr lang="ru-RU" sz="2800" dirty="0">
            <a:latin typeface="+mj-lt"/>
          </a:endParaRPr>
        </a:p>
      </dgm:t>
    </dgm:pt>
    <dgm:pt modelId="{00D9A587-BE45-4FDC-8B1A-94812148EAAC}" type="parTrans" cxnId="{EBA7072A-1C30-4193-B6DA-371D5622B053}">
      <dgm:prSet/>
      <dgm:spPr/>
      <dgm:t>
        <a:bodyPr/>
        <a:lstStyle/>
        <a:p>
          <a:endParaRPr lang="ru-RU"/>
        </a:p>
      </dgm:t>
    </dgm:pt>
    <dgm:pt modelId="{8C3803AD-4758-4F91-B9CE-987A84D9DE80}" type="sibTrans" cxnId="{EBA7072A-1C30-4193-B6DA-371D5622B053}">
      <dgm:prSet/>
      <dgm:spPr/>
      <dgm:t>
        <a:bodyPr/>
        <a:lstStyle/>
        <a:p>
          <a:endParaRPr lang="ru-RU"/>
        </a:p>
      </dgm:t>
    </dgm:pt>
    <dgm:pt modelId="{C509FC42-3636-4C29-9E1F-62E22A7728B9}" type="pres">
      <dgm:prSet presAssocID="{E42C25CC-F1EA-44D4-AA5B-4588E0906876}" presName="hierChild1" presStyleCnt="0">
        <dgm:presLayoutVars>
          <dgm:orgChart val="1"/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1922A863-D112-4094-BB5C-33443442AF8C}" type="pres">
      <dgm:prSet presAssocID="{5683669D-94C2-49FC-9553-DFFE78966370}" presName="hierRoot1" presStyleCnt="0">
        <dgm:presLayoutVars>
          <dgm:hierBranch val="l"/>
        </dgm:presLayoutVars>
      </dgm:prSet>
      <dgm:spPr/>
    </dgm:pt>
    <dgm:pt modelId="{B048E51D-CF85-42A2-9869-3DAA66A2C535}" type="pres">
      <dgm:prSet presAssocID="{5683669D-94C2-49FC-9553-DFFE78966370}" presName="rootComposite1" presStyleCnt="0"/>
      <dgm:spPr/>
    </dgm:pt>
    <dgm:pt modelId="{84184653-879B-4B94-903F-2AA4D682AE3D}" type="pres">
      <dgm:prSet presAssocID="{5683669D-94C2-49FC-9553-DFFE78966370}" presName="rootText1" presStyleLbl="node0" presStyleIdx="0" presStyleCnt="1" custScaleY="4540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C128299-5899-46C6-B6AE-7F567A39165B}" type="pres">
      <dgm:prSet presAssocID="{5683669D-94C2-49FC-9553-DFFE78966370}" presName="rootConnector1" presStyleLbl="node1" presStyleIdx="0" presStyleCnt="0"/>
      <dgm:spPr/>
      <dgm:t>
        <a:bodyPr/>
        <a:lstStyle/>
        <a:p>
          <a:endParaRPr lang="uk-UA"/>
        </a:p>
      </dgm:t>
    </dgm:pt>
    <dgm:pt modelId="{49022C86-6A0C-4772-BE77-3C974C46F71F}" type="pres">
      <dgm:prSet presAssocID="{5683669D-94C2-49FC-9553-DFFE78966370}" presName="hierChild2" presStyleCnt="0"/>
      <dgm:spPr/>
    </dgm:pt>
    <dgm:pt modelId="{6098FB57-821E-467B-91DF-EE6558FD973B}" type="pres">
      <dgm:prSet presAssocID="{FB0B32A8-075A-4075-806F-311CA327379D}" presName="Name52" presStyleLbl="parChTrans1D2" presStyleIdx="0" presStyleCnt="3"/>
      <dgm:spPr/>
      <dgm:t>
        <a:bodyPr/>
        <a:lstStyle/>
        <a:p>
          <a:endParaRPr lang="uk-UA"/>
        </a:p>
      </dgm:t>
    </dgm:pt>
    <dgm:pt modelId="{9FAB15C5-1A1C-4710-A9B4-9E7812FC1714}" type="pres">
      <dgm:prSet presAssocID="{D1A7CD61-DF72-4A18-B288-349E723FF917}" presName="hierRoot2" presStyleCnt="0">
        <dgm:presLayoutVars>
          <dgm:hierBranch val="init"/>
        </dgm:presLayoutVars>
      </dgm:prSet>
      <dgm:spPr/>
    </dgm:pt>
    <dgm:pt modelId="{6CA33B79-A85C-4D3A-951C-602D40EC6E19}" type="pres">
      <dgm:prSet presAssocID="{D1A7CD61-DF72-4A18-B288-349E723FF917}" presName="rootComposite" presStyleCnt="0"/>
      <dgm:spPr/>
    </dgm:pt>
    <dgm:pt modelId="{AC53E4C0-88CE-4BF6-83A2-928B940E3ECD}" type="pres">
      <dgm:prSet presAssocID="{D1A7CD61-DF72-4A18-B288-349E723FF917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0B8D0A6-4CC2-4E38-8543-B7C37CBACB8E}" type="pres">
      <dgm:prSet presAssocID="{D1A7CD61-DF72-4A18-B288-349E723FF917}" presName="rootConnector" presStyleLbl="node2" presStyleIdx="0" presStyleCnt="3"/>
      <dgm:spPr/>
      <dgm:t>
        <a:bodyPr/>
        <a:lstStyle/>
        <a:p>
          <a:endParaRPr lang="uk-UA"/>
        </a:p>
      </dgm:t>
    </dgm:pt>
    <dgm:pt modelId="{8A776D4A-053A-4159-8C33-5B71084F8B34}" type="pres">
      <dgm:prSet presAssocID="{D1A7CD61-DF72-4A18-B288-349E723FF917}" presName="hierChild4" presStyleCnt="0"/>
      <dgm:spPr/>
    </dgm:pt>
    <dgm:pt modelId="{4C489D60-890E-4DA9-BB8A-992C853AB679}" type="pres">
      <dgm:prSet presAssocID="{D1A7CD61-DF72-4A18-B288-349E723FF917}" presName="hierChild5" presStyleCnt="0"/>
      <dgm:spPr/>
    </dgm:pt>
    <dgm:pt modelId="{5C866773-5B53-4DB3-9C40-B5DBEFC441D4}" type="pres">
      <dgm:prSet presAssocID="{FB858532-4FA0-4C7F-A16C-245A18E9F5D8}" presName="Name52" presStyleLbl="parChTrans1D2" presStyleIdx="1" presStyleCnt="3"/>
      <dgm:spPr/>
      <dgm:t>
        <a:bodyPr/>
        <a:lstStyle/>
        <a:p>
          <a:endParaRPr lang="uk-UA"/>
        </a:p>
      </dgm:t>
    </dgm:pt>
    <dgm:pt modelId="{383D023D-BDF8-4B6E-A406-2F6A248AC9BA}" type="pres">
      <dgm:prSet presAssocID="{495C9FCD-2CE3-48E9-9187-410C1E7CF9B1}" presName="hierRoot2" presStyleCnt="0">
        <dgm:presLayoutVars>
          <dgm:hierBranch val="init"/>
        </dgm:presLayoutVars>
      </dgm:prSet>
      <dgm:spPr/>
    </dgm:pt>
    <dgm:pt modelId="{BA92B6D8-E16E-4951-B777-B260013C122B}" type="pres">
      <dgm:prSet presAssocID="{495C9FCD-2CE3-48E9-9187-410C1E7CF9B1}" presName="rootComposite" presStyleCnt="0"/>
      <dgm:spPr/>
    </dgm:pt>
    <dgm:pt modelId="{AB599C11-C8AE-4418-B804-C0B4AE03A069}" type="pres">
      <dgm:prSet presAssocID="{495C9FCD-2CE3-48E9-9187-410C1E7CF9B1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679F054-E424-4BD7-9956-06A163CD1973}" type="pres">
      <dgm:prSet presAssocID="{495C9FCD-2CE3-48E9-9187-410C1E7CF9B1}" presName="rootConnector" presStyleLbl="node2" presStyleIdx="1" presStyleCnt="3"/>
      <dgm:spPr/>
      <dgm:t>
        <a:bodyPr/>
        <a:lstStyle/>
        <a:p>
          <a:endParaRPr lang="uk-UA"/>
        </a:p>
      </dgm:t>
    </dgm:pt>
    <dgm:pt modelId="{D1D5F88D-6148-483D-8202-2DF58C65A820}" type="pres">
      <dgm:prSet presAssocID="{495C9FCD-2CE3-48E9-9187-410C1E7CF9B1}" presName="hierChild4" presStyleCnt="0"/>
      <dgm:spPr/>
    </dgm:pt>
    <dgm:pt modelId="{406F0DE4-F6B3-476D-B95D-7DB29B374059}" type="pres">
      <dgm:prSet presAssocID="{495C9FCD-2CE3-48E9-9187-410C1E7CF9B1}" presName="hierChild5" presStyleCnt="0"/>
      <dgm:spPr/>
    </dgm:pt>
    <dgm:pt modelId="{2F1C7A19-28D1-418F-B15E-FFC9007E96BE}" type="pres">
      <dgm:prSet presAssocID="{00D9A587-BE45-4FDC-8B1A-94812148EAAC}" presName="Name52" presStyleLbl="parChTrans1D2" presStyleIdx="2" presStyleCnt="3"/>
      <dgm:spPr/>
      <dgm:t>
        <a:bodyPr/>
        <a:lstStyle/>
        <a:p>
          <a:endParaRPr lang="uk-UA"/>
        </a:p>
      </dgm:t>
    </dgm:pt>
    <dgm:pt modelId="{63FED4CE-B5E5-4235-9485-8AE7EA362913}" type="pres">
      <dgm:prSet presAssocID="{0A2FE532-9573-44D8-B773-B042D01A96B9}" presName="hierRoot2" presStyleCnt="0">
        <dgm:presLayoutVars>
          <dgm:hierBranch val="init"/>
        </dgm:presLayoutVars>
      </dgm:prSet>
      <dgm:spPr/>
    </dgm:pt>
    <dgm:pt modelId="{0887FDF2-FDF8-4C80-95F1-A94CFB0E8C7F}" type="pres">
      <dgm:prSet presAssocID="{0A2FE532-9573-44D8-B773-B042D01A96B9}" presName="rootComposite" presStyleCnt="0"/>
      <dgm:spPr/>
    </dgm:pt>
    <dgm:pt modelId="{23AE1712-3B20-41C4-899A-84AD79591C91}" type="pres">
      <dgm:prSet presAssocID="{0A2FE532-9573-44D8-B773-B042D01A96B9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4548E68-96DF-43DC-909A-0BA1C069AA3B}" type="pres">
      <dgm:prSet presAssocID="{0A2FE532-9573-44D8-B773-B042D01A96B9}" presName="rootConnector" presStyleLbl="node2" presStyleIdx="2" presStyleCnt="3"/>
      <dgm:spPr/>
      <dgm:t>
        <a:bodyPr/>
        <a:lstStyle/>
        <a:p>
          <a:endParaRPr lang="uk-UA"/>
        </a:p>
      </dgm:t>
    </dgm:pt>
    <dgm:pt modelId="{2966CCC7-622B-4C12-9E29-835C2506608F}" type="pres">
      <dgm:prSet presAssocID="{0A2FE532-9573-44D8-B773-B042D01A96B9}" presName="hierChild4" presStyleCnt="0"/>
      <dgm:spPr/>
    </dgm:pt>
    <dgm:pt modelId="{398FDCFF-9E47-417B-81BB-328CB4A57F97}" type="pres">
      <dgm:prSet presAssocID="{0A2FE532-9573-44D8-B773-B042D01A96B9}" presName="hierChild5" presStyleCnt="0"/>
      <dgm:spPr/>
    </dgm:pt>
    <dgm:pt modelId="{80F6BCA0-12C9-478D-9A39-55B2CE79A29F}" type="pres">
      <dgm:prSet presAssocID="{5683669D-94C2-49FC-9553-DFFE78966370}" presName="hierChild3" presStyleCnt="0"/>
      <dgm:spPr/>
    </dgm:pt>
  </dgm:ptLst>
  <dgm:cxnLst>
    <dgm:cxn modelId="{95ED76C7-30B5-40AD-932A-3E223ADF32AF}" type="presOf" srcId="{00D9A587-BE45-4FDC-8B1A-94812148EAAC}" destId="{2F1C7A19-28D1-418F-B15E-FFC9007E96BE}" srcOrd="0" destOrd="0" presId="urn:microsoft.com/office/officeart/2009/3/layout/HorizontalOrganizationChart"/>
    <dgm:cxn modelId="{3E98EEC9-F197-4D16-B0DB-8E10F885B6A3}" type="presOf" srcId="{FB858532-4FA0-4C7F-A16C-245A18E9F5D8}" destId="{5C866773-5B53-4DB3-9C40-B5DBEFC441D4}" srcOrd="0" destOrd="0" presId="urn:microsoft.com/office/officeart/2009/3/layout/HorizontalOrganizationChart"/>
    <dgm:cxn modelId="{CDB1A291-1A75-4B42-A64F-067D89A13778}" type="presOf" srcId="{FB0B32A8-075A-4075-806F-311CA327379D}" destId="{6098FB57-821E-467B-91DF-EE6558FD973B}" srcOrd="0" destOrd="0" presId="urn:microsoft.com/office/officeart/2009/3/layout/HorizontalOrganizationChart"/>
    <dgm:cxn modelId="{28512578-65CE-48E0-A3AA-98A4E36CF6B7}" type="presOf" srcId="{495C9FCD-2CE3-48E9-9187-410C1E7CF9B1}" destId="{AB599C11-C8AE-4418-B804-C0B4AE03A069}" srcOrd="0" destOrd="0" presId="urn:microsoft.com/office/officeart/2009/3/layout/HorizontalOrganizationChart"/>
    <dgm:cxn modelId="{3CA19BFA-2B20-4F7D-8E8F-4BD1B2C201C1}" type="presOf" srcId="{0A2FE532-9573-44D8-B773-B042D01A96B9}" destId="{23AE1712-3B20-41C4-899A-84AD79591C91}" srcOrd="0" destOrd="0" presId="urn:microsoft.com/office/officeart/2009/3/layout/HorizontalOrganizationChart"/>
    <dgm:cxn modelId="{E39A2899-3EB3-4293-B625-D59731FD9D47}" srcId="{5683669D-94C2-49FC-9553-DFFE78966370}" destId="{D1A7CD61-DF72-4A18-B288-349E723FF917}" srcOrd="0" destOrd="0" parTransId="{FB0B32A8-075A-4075-806F-311CA327379D}" sibTransId="{5C43E8BA-C159-4DC9-A9DE-B07908EEFB7F}"/>
    <dgm:cxn modelId="{BF317683-AD80-4A98-BA28-D0C724E7149C}" type="presOf" srcId="{D1A7CD61-DF72-4A18-B288-349E723FF917}" destId="{90B8D0A6-4CC2-4E38-8543-B7C37CBACB8E}" srcOrd="1" destOrd="0" presId="urn:microsoft.com/office/officeart/2009/3/layout/HorizontalOrganizationChart"/>
    <dgm:cxn modelId="{F986C2D0-9802-462C-BA7D-B35B5E643A27}" srcId="{5683669D-94C2-49FC-9553-DFFE78966370}" destId="{495C9FCD-2CE3-48E9-9187-410C1E7CF9B1}" srcOrd="1" destOrd="0" parTransId="{FB858532-4FA0-4C7F-A16C-245A18E9F5D8}" sibTransId="{54637F93-95CF-415E-B1E0-6993A9247529}"/>
    <dgm:cxn modelId="{3ECEBF6A-EAD4-4CF6-9F02-839405A16373}" type="presOf" srcId="{495C9FCD-2CE3-48E9-9187-410C1E7CF9B1}" destId="{F679F054-E424-4BD7-9956-06A163CD1973}" srcOrd="1" destOrd="0" presId="urn:microsoft.com/office/officeart/2009/3/layout/HorizontalOrganizationChart"/>
    <dgm:cxn modelId="{998F8C87-C08D-4E61-A0F7-45632789CD9F}" type="presOf" srcId="{E42C25CC-F1EA-44D4-AA5B-4588E0906876}" destId="{C509FC42-3636-4C29-9E1F-62E22A7728B9}" srcOrd="0" destOrd="0" presId="urn:microsoft.com/office/officeart/2009/3/layout/HorizontalOrganizationChart"/>
    <dgm:cxn modelId="{003E1185-7FFC-4CF7-B1FD-6610B0FE5A22}" type="presOf" srcId="{5683669D-94C2-49FC-9553-DFFE78966370}" destId="{EC128299-5899-46C6-B6AE-7F567A39165B}" srcOrd="1" destOrd="0" presId="urn:microsoft.com/office/officeart/2009/3/layout/HorizontalOrganizationChart"/>
    <dgm:cxn modelId="{0D1649D9-270B-4679-833A-E6CE9A9B89B0}" type="presOf" srcId="{5683669D-94C2-49FC-9553-DFFE78966370}" destId="{84184653-879B-4B94-903F-2AA4D682AE3D}" srcOrd="0" destOrd="0" presId="urn:microsoft.com/office/officeart/2009/3/layout/HorizontalOrganizationChart"/>
    <dgm:cxn modelId="{97796201-F68A-4EA5-A404-5C4A22068139}" type="presOf" srcId="{D1A7CD61-DF72-4A18-B288-349E723FF917}" destId="{AC53E4C0-88CE-4BF6-83A2-928B940E3ECD}" srcOrd="0" destOrd="0" presId="urn:microsoft.com/office/officeart/2009/3/layout/HorizontalOrganizationChart"/>
    <dgm:cxn modelId="{7E066142-CB30-4AE2-8B35-47D4BCEA23EA}" type="presOf" srcId="{0A2FE532-9573-44D8-B773-B042D01A96B9}" destId="{64548E68-96DF-43DC-909A-0BA1C069AA3B}" srcOrd="1" destOrd="0" presId="urn:microsoft.com/office/officeart/2009/3/layout/HorizontalOrganizationChart"/>
    <dgm:cxn modelId="{EBA7072A-1C30-4193-B6DA-371D5622B053}" srcId="{5683669D-94C2-49FC-9553-DFFE78966370}" destId="{0A2FE532-9573-44D8-B773-B042D01A96B9}" srcOrd="2" destOrd="0" parTransId="{00D9A587-BE45-4FDC-8B1A-94812148EAAC}" sibTransId="{8C3803AD-4758-4F91-B9CE-987A84D9DE80}"/>
    <dgm:cxn modelId="{C0971AD5-F026-45F9-B543-0D82051DE23A}" srcId="{E42C25CC-F1EA-44D4-AA5B-4588E0906876}" destId="{5683669D-94C2-49FC-9553-DFFE78966370}" srcOrd="0" destOrd="0" parTransId="{BCFF021C-65C4-4B9E-AADD-558534623C0A}" sibTransId="{43D5ECF8-915B-4F11-81A1-0C304C1BCC77}"/>
    <dgm:cxn modelId="{83A06496-2008-42A5-B9B2-483004E37BB1}" type="presParOf" srcId="{C509FC42-3636-4C29-9E1F-62E22A7728B9}" destId="{1922A863-D112-4094-BB5C-33443442AF8C}" srcOrd="0" destOrd="0" presId="urn:microsoft.com/office/officeart/2009/3/layout/HorizontalOrganizationChart"/>
    <dgm:cxn modelId="{60F0B38B-4CF8-490F-95AD-1922247EA490}" type="presParOf" srcId="{1922A863-D112-4094-BB5C-33443442AF8C}" destId="{B048E51D-CF85-42A2-9869-3DAA66A2C535}" srcOrd="0" destOrd="0" presId="urn:microsoft.com/office/officeart/2009/3/layout/HorizontalOrganizationChart"/>
    <dgm:cxn modelId="{9C175B9B-C8EC-4C78-B26E-EE8A571B8554}" type="presParOf" srcId="{B048E51D-CF85-42A2-9869-3DAA66A2C535}" destId="{84184653-879B-4B94-903F-2AA4D682AE3D}" srcOrd="0" destOrd="0" presId="urn:microsoft.com/office/officeart/2009/3/layout/HorizontalOrganizationChart"/>
    <dgm:cxn modelId="{042CBEE2-8C53-42F4-859E-67C66D1CE9E5}" type="presParOf" srcId="{B048E51D-CF85-42A2-9869-3DAA66A2C535}" destId="{EC128299-5899-46C6-B6AE-7F567A39165B}" srcOrd="1" destOrd="0" presId="urn:microsoft.com/office/officeart/2009/3/layout/HorizontalOrganizationChart"/>
    <dgm:cxn modelId="{42A5057E-93EF-4CBF-9C4C-AD352CEAAAF2}" type="presParOf" srcId="{1922A863-D112-4094-BB5C-33443442AF8C}" destId="{49022C86-6A0C-4772-BE77-3C974C46F71F}" srcOrd="1" destOrd="0" presId="urn:microsoft.com/office/officeart/2009/3/layout/HorizontalOrganizationChart"/>
    <dgm:cxn modelId="{CFF2776D-77EB-4A7D-92A9-5027E2E3C85C}" type="presParOf" srcId="{49022C86-6A0C-4772-BE77-3C974C46F71F}" destId="{6098FB57-821E-467B-91DF-EE6558FD973B}" srcOrd="0" destOrd="0" presId="urn:microsoft.com/office/officeart/2009/3/layout/HorizontalOrganizationChart"/>
    <dgm:cxn modelId="{47CF2967-F3C0-4562-99C7-C01EE9D5282D}" type="presParOf" srcId="{49022C86-6A0C-4772-BE77-3C974C46F71F}" destId="{9FAB15C5-1A1C-4710-A9B4-9E7812FC1714}" srcOrd="1" destOrd="0" presId="urn:microsoft.com/office/officeart/2009/3/layout/HorizontalOrganizationChart"/>
    <dgm:cxn modelId="{B5AAE7E0-50A0-4B03-B676-65F65B7B0846}" type="presParOf" srcId="{9FAB15C5-1A1C-4710-A9B4-9E7812FC1714}" destId="{6CA33B79-A85C-4D3A-951C-602D40EC6E19}" srcOrd="0" destOrd="0" presId="urn:microsoft.com/office/officeart/2009/3/layout/HorizontalOrganizationChart"/>
    <dgm:cxn modelId="{A655D15E-A972-4AA9-A3B5-F167EA4ECDAD}" type="presParOf" srcId="{6CA33B79-A85C-4D3A-951C-602D40EC6E19}" destId="{AC53E4C0-88CE-4BF6-83A2-928B940E3ECD}" srcOrd="0" destOrd="0" presId="urn:microsoft.com/office/officeart/2009/3/layout/HorizontalOrganizationChart"/>
    <dgm:cxn modelId="{198CB474-E9FC-446A-B844-D3064027B327}" type="presParOf" srcId="{6CA33B79-A85C-4D3A-951C-602D40EC6E19}" destId="{90B8D0A6-4CC2-4E38-8543-B7C37CBACB8E}" srcOrd="1" destOrd="0" presId="urn:microsoft.com/office/officeart/2009/3/layout/HorizontalOrganizationChart"/>
    <dgm:cxn modelId="{2D29EE5B-8481-4E2F-9089-52E370FF0B47}" type="presParOf" srcId="{9FAB15C5-1A1C-4710-A9B4-9E7812FC1714}" destId="{8A776D4A-053A-4159-8C33-5B71084F8B34}" srcOrd="1" destOrd="0" presId="urn:microsoft.com/office/officeart/2009/3/layout/HorizontalOrganizationChart"/>
    <dgm:cxn modelId="{70C2DFB2-E0A6-4849-94EE-053C6433BDDE}" type="presParOf" srcId="{9FAB15C5-1A1C-4710-A9B4-9E7812FC1714}" destId="{4C489D60-890E-4DA9-BB8A-992C853AB679}" srcOrd="2" destOrd="0" presId="urn:microsoft.com/office/officeart/2009/3/layout/HorizontalOrganizationChart"/>
    <dgm:cxn modelId="{1DE0057B-F3A0-4896-8CC1-4A83160C0F58}" type="presParOf" srcId="{49022C86-6A0C-4772-BE77-3C974C46F71F}" destId="{5C866773-5B53-4DB3-9C40-B5DBEFC441D4}" srcOrd="2" destOrd="0" presId="urn:microsoft.com/office/officeart/2009/3/layout/HorizontalOrganizationChart"/>
    <dgm:cxn modelId="{7BD5F59C-709B-42D1-9752-1B9B450E54D2}" type="presParOf" srcId="{49022C86-6A0C-4772-BE77-3C974C46F71F}" destId="{383D023D-BDF8-4B6E-A406-2F6A248AC9BA}" srcOrd="3" destOrd="0" presId="urn:microsoft.com/office/officeart/2009/3/layout/HorizontalOrganizationChart"/>
    <dgm:cxn modelId="{E5F5D0D8-FCB6-44DE-B02D-FF614B1E3F7A}" type="presParOf" srcId="{383D023D-BDF8-4B6E-A406-2F6A248AC9BA}" destId="{BA92B6D8-E16E-4951-B777-B260013C122B}" srcOrd="0" destOrd="0" presId="urn:microsoft.com/office/officeart/2009/3/layout/HorizontalOrganizationChart"/>
    <dgm:cxn modelId="{6438B1B0-F509-4DAE-8924-451D40BD7674}" type="presParOf" srcId="{BA92B6D8-E16E-4951-B777-B260013C122B}" destId="{AB599C11-C8AE-4418-B804-C0B4AE03A069}" srcOrd="0" destOrd="0" presId="urn:microsoft.com/office/officeart/2009/3/layout/HorizontalOrganizationChart"/>
    <dgm:cxn modelId="{80DB4423-7E1F-4BB9-A532-EAE271D0270D}" type="presParOf" srcId="{BA92B6D8-E16E-4951-B777-B260013C122B}" destId="{F679F054-E424-4BD7-9956-06A163CD1973}" srcOrd="1" destOrd="0" presId="urn:microsoft.com/office/officeart/2009/3/layout/HorizontalOrganizationChart"/>
    <dgm:cxn modelId="{02CBA275-3A3D-4467-8F1E-FECB79B0FF33}" type="presParOf" srcId="{383D023D-BDF8-4B6E-A406-2F6A248AC9BA}" destId="{D1D5F88D-6148-483D-8202-2DF58C65A820}" srcOrd="1" destOrd="0" presId="urn:microsoft.com/office/officeart/2009/3/layout/HorizontalOrganizationChart"/>
    <dgm:cxn modelId="{A4C61785-4AE1-441D-8EDA-631484FF9107}" type="presParOf" srcId="{383D023D-BDF8-4B6E-A406-2F6A248AC9BA}" destId="{406F0DE4-F6B3-476D-B95D-7DB29B374059}" srcOrd="2" destOrd="0" presId="urn:microsoft.com/office/officeart/2009/3/layout/HorizontalOrganizationChart"/>
    <dgm:cxn modelId="{03DBF3C9-51D6-40AC-B481-4452791D4A90}" type="presParOf" srcId="{49022C86-6A0C-4772-BE77-3C974C46F71F}" destId="{2F1C7A19-28D1-418F-B15E-FFC9007E96BE}" srcOrd="4" destOrd="0" presId="urn:microsoft.com/office/officeart/2009/3/layout/HorizontalOrganizationChart"/>
    <dgm:cxn modelId="{04E4BE8D-27F1-4B09-B4FB-1B8A07BB7CC6}" type="presParOf" srcId="{49022C86-6A0C-4772-BE77-3C974C46F71F}" destId="{63FED4CE-B5E5-4235-9485-8AE7EA362913}" srcOrd="5" destOrd="0" presId="urn:microsoft.com/office/officeart/2009/3/layout/HorizontalOrganizationChart"/>
    <dgm:cxn modelId="{AC167C31-34BC-4CFC-879B-A584524241C5}" type="presParOf" srcId="{63FED4CE-B5E5-4235-9485-8AE7EA362913}" destId="{0887FDF2-FDF8-4C80-95F1-A94CFB0E8C7F}" srcOrd="0" destOrd="0" presId="urn:microsoft.com/office/officeart/2009/3/layout/HorizontalOrganizationChart"/>
    <dgm:cxn modelId="{0F3C6B7A-FCC7-4FEB-8F97-E27778C1247D}" type="presParOf" srcId="{0887FDF2-FDF8-4C80-95F1-A94CFB0E8C7F}" destId="{23AE1712-3B20-41C4-899A-84AD79591C91}" srcOrd="0" destOrd="0" presId="urn:microsoft.com/office/officeart/2009/3/layout/HorizontalOrganizationChart"/>
    <dgm:cxn modelId="{D521E26F-D18D-452B-8C26-C249D665DDA1}" type="presParOf" srcId="{0887FDF2-FDF8-4C80-95F1-A94CFB0E8C7F}" destId="{64548E68-96DF-43DC-909A-0BA1C069AA3B}" srcOrd="1" destOrd="0" presId="urn:microsoft.com/office/officeart/2009/3/layout/HorizontalOrganizationChart"/>
    <dgm:cxn modelId="{2D9F73A9-3441-4EA4-9341-87C6A5A9A999}" type="presParOf" srcId="{63FED4CE-B5E5-4235-9485-8AE7EA362913}" destId="{2966CCC7-622B-4C12-9E29-835C2506608F}" srcOrd="1" destOrd="0" presId="urn:microsoft.com/office/officeart/2009/3/layout/HorizontalOrganizationChart"/>
    <dgm:cxn modelId="{05E4924E-EC9F-41B8-9309-43ACCDAFB676}" type="presParOf" srcId="{63FED4CE-B5E5-4235-9485-8AE7EA362913}" destId="{398FDCFF-9E47-417B-81BB-328CB4A57F97}" srcOrd="2" destOrd="0" presId="urn:microsoft.com/office/officeart/2009/3/layout/HorizontalOrganizationChart"/>
    <dgm:cxn modelId="{93E67E23-935B-49CB-B396-7B2A0EF421DA}" type="presParOf" srcId="{1922A863-D112-4094-BB5C-33443442AF8C}" destId="{80F6BCA0-12C9-478D-9A39-55B2CE79A29F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F3E1E2-6274-4B02-891B-48CEA30A9D8D}" type="doc">
      <dgm:prSet loTypeId="urn:microsoft.com/office/officeart/2005/8/layout/v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E3B357D7-8F31-4528-AFDB-3C27126ADDFA}">
      <dgm:prSet custT="1"/>
      <dgm:spPr/>
      <dgm:t>
        <a:bodyPr/>
        <a:lstStyle/>
        <a:p>
          <a:pPr rtl="0"/>
          <a:r>
            <a:rPr lang="uk-UA" sz="2000" b="1" dirty="0" smtClean="0">
              <a:latin typeface="+mj-lt"/>
            </a:rPr>
            <a:t>Хлорофіл надає зеленого забарвлення листкам, без нього неможливе життя на планеті, оскільки він приймає участь у фотосинтезі. </a:t>
          </a:r>
        </a:p>
      </dgm:t>
    </dgm:pt>
    <dgm:pt modelId="{088FBCBC-BC42-49CC-8A6A-1AABA74D1EEB}" type="parTrans" cxnId="{FEA24DE3-2E23-4591-977A-D43526C131EA}">
      <dgm:prSet/>
      <dgm:spPr/>
      <dgm:t>
        <a:bodyPr/>
        <a:lstStyle/>
        <a:p>
          <a:endParaRPr lang="ru-RU"/>
        </a:p>
      </dgm:t>
    </dgm:pt>
    <dgm:pt modelId="{46A63DCA-8A56-4FD4-8B7F-B01A4417AE03}" type="sibTrans" cxnId="{FEA24DE3-2E23-4591-977A-D43526C131EA}">
      <dgm:prSet/>
      <dgm:spPr/>
      <dgm:t>
        <a:bodyPr/>
        <a:lstStyle/>
        <a:p>
          <a:endParaRPr lang="ru-RU"/>
        </a:p>
      </dgm:t>
    </dgm:pt>
    <dgm:pt modelId="{CB72D30B-1920-41DD-B943-DC0C969DF0EC}">
      <dgm:prSet custT="1"/>
      <dgm:spPr/>
      <dgm:t>
        <a:bodyPr/>
        <a:lstStyle/>
        <a:p>
          <a:pPr rtl="0"/>
          <a:r>
            <a:rPr lang="uk-UA" sz="2000" b="1" smtClean="0">
              <a:latin typeface="+mj-lt"/>
            </a:rPr>
            <a:t>Супутниками хлорофілу є каротиноїди, які надають жовте або помаранчеве і червоне забарвлення. Так, жовті зерна кукурудзи, помаранчева шкірка мандарина, червоні плоди шипшини. </a:t>
          </a:r>
          <a:endParaRPr lang="ru-RU" sz="2000" b="1" dirty="0">
            <a:latin typeface="+mj-lt"/>
          </a:endParaRPr>
        </a:p>
      </dgm:t>
    </dgm:pt>
    <dgm:pt modelId="{2D071AF5-07B5-420D-A931-2B28B2BDEDBF}" type="parTrans" cxnId="{09480688-4ACB-4BC6-8444-A415EAE9A5B9}">
      <dgm:prSet/>
      <dgm:spPr/>
      <dgm:t>
        <a:bodyPr/>
        <a:lstStyle/>
        <a:p>
          <a:endParaRPr lang="ru-RU"/>
        </a:p>
      </dgm:t>
    </dgm:pt>
    <dgm:pt modelId="{898204CC-8ED9-4726-98F5-DFD98BEC5164}" type="sibTrans" cxnId="{09480688-4ACB-4BC6-8444-A415EAE9A5B9}">
      <dgm:prSet/>
      <dgm:spPr/>
      <dgm:t>
        <a:bodyPr/>
        <a:lstStyle/>
        <a:p>
          <a:endParaRPr lang="ru-RU"/>
        </a:p>
      </dgm:t>
    </dgm:pt>
    <dgm:pt modelId="{67EC10ED-942B-45A2-BA68-EA5EA2BFDB84}">
      <dgm:prSet custT="1"/>
      <dgm:spPr/>
      <dgm:t>
        <a:bodyPr/>
        <a:lstStyle/>
        <a:p>
          <a:pPr rtl="0"/>
          <a:r>
            <a:rPr lang="uk-UA" sz="2000" b="1" dirty="0" err="1" smtClean="0">
              <a:latin typeface="+mj-lt"/>
            </a:rPr>
            <a:t>Антоціани</a:t>
          </a:r>
          <a:r>
            <a:rPr lang="uk-UA" sz="2000" b="1" dirty="0" smtClean="0">
              <a:latin typeface="+mj-lt"/>
            </a:rPr>
            <a:t> надають практично всі кольори рослинам - від помаранчевого, червоного до синього. Вони мають добре виражені індикаторні властивості.</a:t>
          </a:r>
          <a:endParaRPr lang="ru-RU" sz="2000" b="1" dirty="0">
            <a:latin typeface="+mj-lt"/>
          </a:endParaRPr>
        </a:p>
      </dgm:t>
    </dgm:pt>
    <dgm:pt modelId="{4855B447-27FD-40F3-9CE6-8B304F0FEE73}" type="parTrans" cxnId="{26D7D241-0B32-4AAB-94F8-3EEDCA49A625}">
      <dgm:prSet/>
      <dgm:spPr/>
      <dgm:t>
        <a:bodyPr/>
        <a:lstStyle/>
        <a:p>
          <a:endParaRPr lang="ru-RU"/>
        </a:p>
      </dgm:t>
    </dgm:pt>
    <dgm:pt modelId="{4D501B86-D6E0-434B-939D-E61021FB06B8}" type="sibTrans" cxnId="{26D7D241-0B32-4AAB-94F8-3EEDCA49A625}">
      <dgm:prSet/>
      <dgm:spPr/>
      <dgm:t>
        <a:bodyPr/>
        <a:lstStyle/>
        <a:p>
          <a:endParaRPr lang="ru-RU"/>
        </a:p>
      </dgm:t>
    </dgm:pt>
    <dgm:pt modelId="{50679220-5235-480A-A2F6-A90B860373F5}" type="pres">
      <dgm:prSet presAssocID="{E3F3E1E2-6274-4B02-891B-48CEA30A9D8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B494FF13-14D5-4028-9CDD-543F3ACA8563}" type="pres">
      <dgm:prSet presAssocID="{E3B357D7-8F31-4528-AFDB-3C27126ADDF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0BA9EBF-3289-4E02-91F8-A3AB0BEA6079}" type="pres">
      <dgm:prSet presAssocID="{46A63DCA-8A56-4FD4-8B7F-B01A4417AE03}" presName="spacer" presStyleCnt="0"/>
      <dgm:spPr/>
    </dgm:pt>
    <dgm:pt modelId="{581B85F9-62D7-49AA-A87E-68100BE4E289}" type="pres">
      <dgm:prSet presAssocID="{CB72D30B-1920-41DD-B943-DC0C969DF0E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6BF52D2-8C3B-4144-8DC2-38ADC7BED236}" type="pres">
      <dgm:prSet presAssocID="{898204CC-8ED9-4726-98F5-DFD98BEC5164}" presName="spacer" presStyleCnt="0"/>
      <dgm:spPr/>
    </dgm:pt>
    <dgm:pt modelId="{DE32C0F0-55C3-41C6-A3E8-C311FE919510}" type="pres">
      <dgm:prSet presAssocID="{67EC10ED-942B-45A2-BA68-EA5EA2BFDB84}" presName="parentText" presStyleLbl="node1" presStyleIdx="2" presStyleCnt="3" custScaleY="145669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BB0E26DE-2ED7-4F5F-8DCB-291219011A29}" type="presOf" srcId="{67EC10ED-942B-45A2-BA68-EA5EA2BFDB84}" destId="{DE32C0F0-55C3-41C6-A3E8-C311FE919510}" srcOrd="0" destOrd="0" presId="urn:microsoft.com/office/officeart/2005/8/layout/vList2"/>
    <dgm:cxn modelId="{FEA24DE3-2E23-4591-977A-D43526C131EA}" srcId="{E3F3E1E2-6274-4B02-891B-48CEA30A9D8D}" destId="{E3B357D7-8F31-4528-AFDB-3C27126ADDFA}" srcOrd="0" destOrd="0" parTransId="{088FBCBC-BC42-49CC-8A6A-1AABA74D1EEB}" sibTransId="{46A63DCA-8A56-4FD4-8B7F-B01A4417AE03}"/>
    <dgm:cxn modelId="{AF00701D-C54D-499D-85D9-80C65A590C3D}" type="presOf" srcId="{E3B357D7-8F31-4528-AFDB-3C27126ADDFA}" destId="{B494FF13-14D5-4028-9CDD-543F3ACA8563}" srcOrd="0" destOrd="0" presId="urn:microsoft.com/office/officeart/2005/8/layout/vList2"/>
    <dgm:cxn modelId="{411586BF-B8CE-4A2B-BB11-D063FF1CB15E}" type="presOf" srcId="{E3F3E1E2-6274-4B02-891B-48CEA30A9D8D}" destId="{50679220-5235-480A-A2F6-A90B860373F5}" srcOrd="0" destOrd="0" presId="urn:microsoft.com/office/officeart/2005/8/layout/vList2"/>
    <dgm:cxn modelId="{FF77DC1C-8C34-416D-9853-E59807C6CCC9}" type="presOf" srcId="{CB72D30B-1920-41DD-B943-DC0C969DF0EC}" destId="{581B85F9-62D7-49AA-A87E-68100BE4E289}" srcOrd="0" destOrd="0" presId="urn:microsoft.com/office/officeart/2005/8/layout/vList2"/>
    <dgm:cxn modelId="{26D7D241-0B32-4AAB-94F8-3EEDCA49A625}" srcId="{E3F3E1E2-6274-4B02-891B-48CEA30A9D8D}" destId="{67EC10ED-942B-45A2-BA68-EA5EA2BFDB84}" srcOrd="2" destOrd="0" parTransId="{4855B447-27FD-40F3-9CE6-8B304F0FEE73}" sibTransId="{4D501B86-D6E0-434B-939D-E61021FB06B8}"/>
    <dgm:cxn modelId="{09480688-4ACB-4BC6-8444-A415EAE9A5B9}" srcId="{E3F3E1E2-6274-4B02-891B-48CEA30A9D8D}" destId="{CB72D30B-1920-41DD-B943-DC0C969DF0EC}" srcOrd="1" destOrd="0" parTransId="{2D071AF5-07B5-420D-A931-2B28B2BDEDBF}" sibTransId="{898204CC-8ED9-4726-98F5-DFD98BEC5164}"/>
    <dgm:cxn modelId="{5BA60895-766C-4D59-8AC9-14288B3DD13A}" type="presParOf" srcId="{50679220-5235-480A-A2F6-A90B860373F5}" destId="{B494FF13-14D5-4028-9CDD-543F3ACA8563}" srcOrd="0" destOrd="0" presId="urn:microsoft.com/office/officeart/2005/8/layout/vList2"/>
    <dgm:cxn modelId="{23F86054-4996-442C-A556-3D2BD4D6C2E4}" type="presParOf" srcId="{50679220-5235-480A-A2F6-A90B860373F5}" destId="{B0BA9EBF-3289-4E02-91F8-A3AB0BEA6079}" srcOrd="1" destOrd="0" presId="urn:microsoft.com/office/officeart/2005/8/layout/vList2"/>
    <dgm:cxn modelId="{00491B76-937D-495B-85D1-E0E3ACFF87E7}" type="presParOf" srcId="{50679220-5235-480A-A2F6-A90B860373F5}" destId="{581B85F9-62D7-49AA-A87E-68100BE4E289}" srcOrd="2" destOrd="0" presId="urn:microsoft.com/office/officeart/2005/8/layout/vList2"/>
    <dgm:cxn modelId="{D71C2CD3-0BD8-478D-9F2E-9EFCCBA31690}" type="presParOf" srcId="{50679220-5235-480A-A2F6-A90B860373F5}" destId="{D6BF52D2-8C3B-4144-8DC2-38ADC7BED236}" srcOrd="3" destOrd="0" presId="urn:microsoft.com/office/officeart/2005/8/layout/vList2"/>
    <dgm:cxn modelId="{9025F4FA-BDC6-48CA-A310-3837FDA5FEAE}" type="presParOf" srcId="{50679220-5235-480A-A2F6-A90B860373F5}" destId="{DE32C0F0-55C3-41C6-A3E8-C311FE91951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DF2CB7-65D1-4385-BCA3-0E24A400138E}" type="doc">
      <dgm:prSet loTypeId="urn:microsoft.com/office/officeart/2005/8/layout/default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2C90C7B5-01F5-4030-AA3F-8208F7CFE720}">
      <dgm:prSet/>
      <dgm:spPr/>
      <dgm:t>
        <a:bodyPr/>
        <a:lstStyle/>
        <a:p>
          <a:pPr rtl="0"/>
          <a:r>
            <a:rPr lang="ru-RU" b="1" dirty="0" smtClean="0"/>
            <a:t>1663  – лакмус</a:t>
          </a:r>
          <a:endParaRPr lang="ru-RU" dirty="0"/>
        </a:p>
      </dgm:t>
    </dgm:pt>
    <dgm:pt modelId="{E0BEE6EF-1B5B-41DE-994D-3C505D6D45A7}" type="parTrans" cxnId="{71373917-8323-48DA-8449-80F7B40CC286}">
      <dgm:prSet/>
      <dgm:spPr/>
      <dgm:t>
        <a:bodyPr/>
        <a:lstStyle/>
        <a:p>
          <a:endParaRPr lang="ru-RU"/>
        </a:p>
      </dgm:t>
    </dgm:pt>
    <dgm:pt modelId="{A8052DA0-DC42-4248-87A4-F051E3E604AE}" type="sibTrans" cxnId="{71373917-8323-48DA-8449-80F7B40CC286}">
      <dgm:prSet/>
      <dgm:spPr/>
      <dgm:t>
        <a:bodyPr/>
        <a:lstStyle/>
        <a:p>
          <a:endParaRPr lang="ru-RU"/>
        </a:p>
      </dgm:t>
    </dgm:pt>
    <dgm:pt modelId="{2FAC44FE-505A-4315-A528-94D3B3B2E6CC}" type="pres">
      <dgm:prSet presAssocID="{FADF2CB7-65D1-4385-BCA3-0E24A400138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D6FD3448-A4D9-4081-931C-41D7BDE37D64}" type="pres">
      <dgm:prSet presAssocID="{2C90C7B5-01F5-4030-AA3F-8208F7CFE720}" presName="node" presStyleLbl="node1" presStyleIdx="0" presStyleCnt="1" custScaleX="326635" custLinFactNeighborX="-54576" custLinFactNeighborY="3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84AFB21B-1099-4950-8D8A-7347D70504AF}" type="presOf" srcId="{FADF2CB7-65D1-4385-BCA3-0E24A400138E}" destId="{2FAC44FE-505A-4315-A528-94D3B3B2E6CC}" srcOrd="0" destOrd="0" presId="urn:microsoft.com/office/officeart/2005/8/layout/default"/>
    <dgm:cxn modelId="{71373917-8323-48DA-8449-80F7B40CC286}" srcId="{FADF2CB7-65D1-4385-BCA3-0E24A400138E}" destId="{2C90C7B5-01F5-4030-AA3F-8208F7CFE720}" srcOrd="0" destOrd="0" parTransId="{E0BEE6EF-1B5B-41DE-994D-3C505D6D45A7}" sibTransId="{A8052DA0-DC42-4248-87A4-F051E3E604AE}"/>
    <dgm:cxn modelId="{EF7DF664-326A-409D-8805-ED5C61CDB1F0}" type="presOf" srcId="{2C90C7B5-01F5-4030-AA3F-8208F7CFE720}" destId="{D6FD3448-A4D9-4081-931C-41D7BDE37D64}" srcOrd="0" destOrd="0" presId="urn:microsoft.com/office/officeart/2005/8/layout/default"/>
    <dgm:cxn modelId="{ED132891-7BE2-4E7A-8A94-68DFBF026C12}" type="presParOf" srcId="{2FAC44FE-505A-4315-A528-94D3B3B2E6CC}" destId="{D6FD3448-A4D9-4081-931C-41D7BDE37D64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2FA28C2-4386-44F7-841F-EC7B5C2D9BD2}" type="doc">
      <dgm:prSet loTypeId="urn:microsoft.com/office/officeart/2005/8/layout/default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F67ED6DD-A086-4B5B-92B0-7022E827319B}">
      <dgm:prSet custT="1"/>
      <dgm:spPr/>
      <dgm:t>
        <a:bodyPr/>
        <a:lstStyle/>
        <a:p>
          <a:pPr rtl="0"/>
          <a:r>
            <a:rPr lang="ru-RU" sz="2000" b="1" dirty="0" smtClean="0"/>
            <a:t>1871 – синтез </a:t>
          </a:r>
          <a:r>
            <a:rPr lang="ru-RU" sz="2000" b="1" dirty="0" err="1" smtClean="0"/>
            <a:t>фенолфталеїну</a:t>
          </a:r>
          <a:endParaRPr lang="ru-RU" sz="2000" dirty="0"/>
        </a:p>
      </dgm:t>
    </dgm:pt>
    <dgm:pt modelId="{D0E1B2ED-BCCD-4B98-A4B7-5E012AAA3E48}" type="parTrans" cxnId="{05B55677-75E4-4D4E-B4AC-7C4C3E6F4BFA}">
      <dgm:prSet/>
      <dgm:spPr/>
      <dgm:t>
        <a:bodyPr/>
        <a:lstStyle/>
        <a:p>
          <a:endParaRPr lang="ru-RU"/>
        </a:p>
      </dgm:t>
    </dgm:pt>
    <dgm:pt modelId="{B2923B8C-F9B4-43ED-92EE-A6DE3A9BD28D}" type="sibTrans" cxnId="{05B55677-75E4-4D4E-B4AC-7C4C3E6F4BFA}">
      <dgm:prSet/>
      <dgm:spPr/>
      <dgm:t>
        <a:bodyPr/>
        <a:lstStyle/>
        <a:p>
          <a:endParaRPr lang="ru-RU"/>
        </a:p>
      </dgm:t>
    </dgm:pt>
    <dgm:pt modelId="{3CADFD5B-D6A5-4177-B138-5247322C5720}" type="pres">
      <dgm:prSet presAssocID="{52FA28C2-4386-44F7-841F-EC7B5C2D9BD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1072BAEC-EE78-458A-B6BA-839E2D178699}" type="pres">
      <dgm:prSet presAssocID="{F67ED6DD-A086-4B5B-92B0-7022E827319B}" presName="node" presStyleLbl="node1" presStyleIdx="0" presStyleCnt="1" custScaleX="50805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A019C382-EC06-4DCA-9AB3-837D5E1F60E1}" type="presOf" srcId="{52FA28C2-4386-44F7-841F-EC7B5C2D9BD2}" destId="{3CADFD5B-D6A5-4177-B138-5247322C5720}" srcOrd="0" destOrd="0" presId="urn:microsoft.com/office/officeart/2005/8/layout/default"/>
    <dgm:cxn modelId="{D182D9AB-B7D6-4470-BD7C-C4B311D25873}" type="presOf" srcId="{F67ED6DD-A086-4B5B-92B0-7022E827319B}" destId="{1072BAEC-EE78-458A-B6BA-839E2D178699}" srcOrd="0" destOrd="0" presId="urn:microsoft.com/office/officeart/2005/8/layout/default"/>
    <dgm:cxn modelId="{05B55677-75E4-4D4E-B4AC-7C4C3E6F4BFA}" srcId="{52FA28C2-4386-44F7-841F-EC7B5C2D9BD2}" destId="{F67ED6DD-A086-4B5B-92B0-7022E827319B}" srcOrd="0" destOrd="0" parTransId="{D0E1B2ED-BCCD-4B98-A4B7-5E012AAA3E48}" sibTransId="{B2923B8C-F9B4-43ED-92EE-A6DE3A9BD28D}"/>
    <dgm:cxn modelId="{FE415B2B-5F1A-4E40-9DE5-730EBB8A3E50}" type="presParOf" srcId="{3CADFD5B-D6A5-4177-B138-5247322C5720}" destId="{1072BAEC-EE78-458A-B6BA-839E2D178699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334B99E-7CDF-41C8-BB2F-DCC7F6EFD912}" type="doc">
      <dgm:prSet loTypeId="urn:microsoft.com/office/officeart/2005/8/layout/default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870EB79C-390A-4360-86D7-52D4B3938232}">
      <dgm:prSet/>
      <dgm:spPr/>
      <dgm:t>
        <a:bodyPr/>
        <a:lstStyle/>
        <a:p>
          <a:pPr rtl="0"/>
          <a:r>
            <a:rPr lang="ru-RU" b="1" dirty="0" smtClean="0"/>
            <a:t>Адольф фон Байер</a:t>
          </a:r>
          <a:endParaRPr lang="ru-RU" dirty="0"/>
        </a:p>
      </dgm:t>
    </dgm:pt>
    <dgm:pt modelId="{C1555B5C-D05F-4CA5-BAAF-873603468C6B}" type="parTrans" cxnId="{1BDB868A-8C29-4130-8D57-08426FBC3403}">
      <dgm:prSet/>
      <dgm:spPr/>
      <dgm:t>
        <a:bodyPr/>
        <a:lstStyle/>
        <a:p>
          <a:endParaRPr lang="ru-RU"/>
        </a:p>
      </dgm:t>
    </dgm:pt>
    <dgm:pt modelId="{241726B9-5BEB-495F-BAD4-489FA6332A24}" type="sibTrans" cxnId="{1BDB868A-8C29-4130-8D57-08426FBC3403}">
      <dgm:prSet/>
      <dgm:spPr/>
      <dgm:t>
        <a:bodyPr/>
        <a:lstStyle/>
        <a:p>
          <a:endParaRPr lang="ru-RU"/>
        </a:p>
      </dgm:t>
    </dgm:pt>
    <dgm:pt modelId="{1632CF30-E597-4EBA-A8A6-CED957CE631F}" type="pres">
      <dgm:prSet presAssocID="{2334B99E-7CDF-41C8-BB2F-DCC7F6EFD91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E1651907-BD8C-42B7-9DCE-5687A86ADE07}" type="pres">
      <dgm:prSet presAssocID="{870EB79C-390A-4360-86D7-52D4B3938232}" presName="node" presStyleLbl="node1" presStyleIdx="0" presStyleCnt="1" custScaleX="100000" custScaleY="20651" custLinFactX="-25997" custLinFactNeighborX="-100000" custLinFactNeighborY="2566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EB5F6678-7806-4DD8-9297-66B59FA8C3B3}" type="presOf" srcId="{870EB79C-390A-4360-86D7-52D4B3938232}" destId="{E1651907-BD8C-42B7-9DCE-5687A86ADE07}" srcOrd="0" destOrd="0" presId="urn:microsoft.com/office/officeart/2005/8/layout/default"/>
    <dgm:cxn modelId="{4E7557A9-AB11-41BF-9165-F7E09576D4DC}" type="presOf" srcId="{2334B99E-7CDF-41C8-BB2F-DCC7F6EFD912}" destId="{1632CF30-E597-4EBA-A8A6-CED957CE631F}" srcOrd="0" destOrd="0" presId="urn:microsoft.com/office/officeart/2005/8/layout/default"/>
    <dgm:cxn modelId="{1BDB868A-8C29-4130-8D57-08426FBC3403}" srcId="{2334B99E-7CDF-41C8-BB2F-DCC7F6EFD912}" destId="{870EB79C-390A-4360-86D7-52D4B3938232}" srcOrd="0" destOrd="0" parTransId="{C1555B5C-D05F-4CA5-BAAF-873603468C6B}" sibTransId="{241726B9-5BEB-495F-BAD4-489FA6332A24}"/>
    <dgm:cxn modelId="{64B5E6AE-A1D0-49E9-BB5C-B27132E56702}" type="presParOf" srcId="{1632CF30-E597-4EBA-A8A6-CED957CE631F}" destId="{E1651907-BD8C-42B7-9DCE-5687A86ADE07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4B226F0-B577-4FFF-B82D-B9F32F48C0DF}" type="doc">
      <dgm:prSet loTypeId="urn:microsoft.com/office/officeart/2005/8/layout/default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65A0ED9E-FD88-4DB0-835D-07012B5BC2B8}">
      <dgm:prSet custT="1"/>
      <dgm:spPr/>
      <dgm:t>
        <a:bodyPr/>
        <a:lstStyle/>
        <a:p>
          <a:pPr rtl="0"/>
          <a:r>
            <a:rPr lang="ru-RU" sz="2000" b="1" dirty="0" smtClean="0"/>
            <a:t>Роберт Бойль</a:t>
          </a:r>
          <a:endParaRPr lang="ru-RU" sz="2000" dirty="0"/>
        </a:p>
      </dgm:t>
    </dgm:pt>
    <dgm:pt modelId="{53A480DA-8795-47BA-8386-A30C77394079}" type="parTrans" cxnId="{021263ED-63D7-47C6-9144-4BBEC98C3634}">
      <dgm:prSet/>
      <dgm:spPr/>
      <dgm:t>
        <a:bodyPr/>
        <a:lstStyle/>
        <a:p>
          <a:endParaRPr lang="ru-RU" sz="2000"/>
        </a:p>
      </dgm:t>
    </dgm:pt>
    <dgm:pt modelId="{A766CBC7-22D5-4865-9880-595A1AFCF534}" type="sibTrans" cxnId="{021263ED-63D7-47C6-9144-4BBEC98C3634}">
      <dgm:prSet/>
      <dgm:spPr/>
      <dgm:t>
        <a:bodyPr/>
        <a:lstStyle/>
        <a:p>
          <a:endParaRPr lang="ru-RU" sz="2000"/>
        </a:p>
      </dgm:t>
    </dgm:pt>
    <dgm:pt modelId="{04E41D6A-91F7-4535-92C9-EEEE22B6E80D}" type="pres">
      <dgm:prSet presAssocID="{14B226F0-B577-4FFF-B82D-B9F32F48C0D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FE89CEE3-F462-4922-BF90-DF1143A978CA}" type="pres">
      <dgm:prSet presAssocID="{65A0ED9E-FD88-4DB0-835D-07012B5BC2B8}" presName="node" presStyleLbl="node1" presStyleIdx="0" presStyleCnt="1" custScaleX="26089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D0F02D40-7DEA-4C87-BA69-2B3CD183137B}" type="presOf" srcId="{14B226F0-B577-4FFF-B82D-B9F32F48C0DF}" destId="{04E41D6A-91F7-4535-92C9-EEEE22B6E80D}" srcOrd="0" destOrd="0" presId="urn:microsoft.com/office/officeart/2005/8/layout/default"/>
    <dgm:cxn modelId="{9CD2004F-8A30-47EB-B28B-00F0B404E10F}" type="presOf" srcId="{65A0ED9E-FD88-4DB0-835D-07012B5BC2B8}" destId="{FE89CEE3-F462-4922-BF90-DF1143A978CA}" srcOrd="0" destOrd="0" presId="urn:microsoft.com/office/officeart/2005/8/layout/default"/>
    <dgm:cxn modelId="{021263ED-63D7-47C6-9144-4BBEC98C3634}" srcId="{14B226F0-B577-4FFF-B82D-B9F32F48C0DF}" destId="{65A0ED9E-FD88-4DB0-835D-07012B5BC2B8}" srcOrd="0" destOrd="0" parTransId="{53A480DA-8795-47BA-8386-A30C77394079}" sibTransId="{A766CBC7-22D5-4865-9880-595A1AFCF534}"/>
    <dgm:cxn modelId="{14A72B0C-920C-492E-AAE9-89D96F108313}" type="presParOf" srcId="{04E41D6A-91F7-4535-92C9-EEEE22B6E80D}" destId="{FE89CEE3-F462-4922-BF90-DF1143A978CA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503DD1A-F3A1-407B-A928-C9342F2AB756}" type="doc">
      <dgm:prSet loTypeId="urn:microsoft.com/office/officeart/2005/8/layout/default" loCatId="list" qsTypeId="urn:microsoft.com/office/officeart/2005/8/quickstyle/simple5" qsCatId="simple" csTypeId="urn:microsoft.com/office/officeart/2005/8/colors/colorful2" csCatId="colorful"/>
      <dgm:spPr/>
      <dgm:t>
        <a:bodyPr/>
        <a:lstStyle/>
        <a:p>
          <a:endParaRPr lang="ru-RU"/>
        </a:p>
      </dgm:t>
    </dgm:pt>
    <dgm:pt modelId="{375C9F16-BF5E-4FE0-8612-26912E6F4F47}">
      <dgm:prSet/>
      <dgm:spPr/>
      <dgm:t>
        <a:bodyPr/>
        <a:lstStyle/>
        <a:p>
          <a:pPr rtl="0"/>
          <a:r>
            <a:rPr lang="ru-RU" b="1" dirty="0" smtClean="0"/>
            <a:t>Для </a:t>
          </a:r>
          <a:r>
            <a:rPr lang="ru-RU" b="1" dirty="0" err="1" smtClean="0"/>
            <a:t>дослідження</a:t>
          </a:r>
          <a:r>
            <a:rPr lang="ru-RU" b="1" dirty="0" smtClean="0"/>
            <a:t> </a:t>
          </a:r>
          <a:r>
            <a:rPr lang="ru-RU" b="1" dirty="0" err="1" smtClean="0"/>
            <a:t>було</a:t>
          </a:r>
          <a:r>
            <a:rPr lang="ru-RU" b="1" dirty="0" smtClean="0"/>
            <a:t> взято </a:t>
          </a:r>
          <a:r>
            <a:rPr lang="ru-RU" b="1" dirty="0" err="1" smtClean="0"/>
            <a:t>таку</a:t>
          </a:r>
          <a:r>
            <a:rPr lang="ru-RU" b="1" dirty="0" smtClean="0"/>
            <a:t> </a:t>
          </a:r>
          <a:r>
            <a:rPr lang="ru-RU" b="1" dirty="0" err="1" smtClean="0"/>
            <a:t>рослинну</a:t>
          </a:r>
          <a:r>
            <a:rPr lang="ru-RU" b="1" dirty="0" smtClean="0"/>
            <a:t> </a:t>
          </a:r>
          <a:r>
            <a:rPr lang="ru-RU" b="1" dirty="0" err="1" smtClean="0"/>
            <a:t>сировину</a:t>
          </a:r>
          <a:r>
            <a:rPr lang="ru-RU" b="1" dirty="0" smtClean="0"/>
            <a:t>: плоди </a:t>
          </a:r>
          <a:r>
            <a:rPr lang="ru-RU" b="1" dirty="0" err="1" smtClean="0"/>
            <a:t>вишні</a:t>
          </a:r>
          <a:r>
            <a:rPr lang="ru-RU" b="1" dirty="0" smtClean="0"/>
            <a:t>, </a:t>
          </a:r>
          <a:r>
            <a:rPr lang="ru-RU" b="1" dirty="0" err="1" smtClean="0"/>
            <a:t>смородини</a:t>
          </a:r>
          <a:r>
            <a:rPr lang="ru-RU" b="1" dirty="0" smtClean="0"/>
            <a:t>, </a:t>
          </a:r>
          <a:r>
            <a:rPr lang="ru-RU" b="1" dirty="0" err="1" smtClean="0"/>
            <a:t>полуниці</a:t>
          </a:r>
          <a:r>
            <a:rPr lang="ru-RU" b="1" dirty="0" smtClean="0"/>
            <a:t> та </a:t>
          </a:r>
          <a:r>
            <a:rPr lang="ru-RU" b="1" dirty="0" err="1" smtClean="0"/>
            <a:t>калини</a:t>
          </a:r>
          <a:r>
            <a:rPr lang="ru-RU" b="1" dirty="0" smtClean="0"/>
            <a:t>, </a:t>
          </a:r>
          <a:r>
            <a:rPr lang="ru-RU" b="1" dirty="0" err="1" smtClean="0"/>
            <a:t>коренеплід</a:t>
          </a:r>
          <a:r>
            <a:rPr lang="ru-RU" b="1" dirty="0" smtClean="0"/>
            <a:t> столового </a:t>
          </a:r>
          <a:r>
            <a:rPr lang="ru-RU" b="1" dirty="0" err="1" smtClean="0"/>
            <a:t>буряку</a:t>
          </a:r>
          <a:r>
            <a:rPr lang="ru-RU" b="1" dirty="0" smtClean="0"/>
            <a:t>, </a:t>
          </a:r>
          <a:r>
            <a:rPr lang="ru-RU" b="1" dirty="0" err="1" smtClean="0"/>
            <a:t>пелюстки</a:t>
          </a:r>
          <a:r>
            <a:rPr lang="ru-RU" b="1" dirty="0" smtClean="0"/>
            <a:t> </a:t>
          </a:r>
          <a:r>
            <a:rPr lang="ru-RU" b="1" dirty="0" err="1" smtClean="0"/>
            <a:t>фіалки</a:t>
          </a:r>
          <a:r>
            <a:rPr lang="ru-RU" b="1" dirty="0" smtClean="0"/>
            <a:t> та </a:t>
          </a:r>
          <a:r>
            <a:rPr lang="ru-RU" b="1" dirty="0" err="1" smtClean="0"/>
            <a:t>піона</a:t>
          </a:r>
          <a:r>
            <a:rPr lang="ru-RU" b="1" dirty="0" smtClean="0"/>
            <a:t>, </a:t>
          </a:r>
          <a:r>
            <a:rPr lang="ru-RU" b="1" dirty="0" err="1" smtClean="0"/>
            <a:t>листя</a:t>
          </a:r>
          <a:r>
            <a:rPr lang="ru-RU" b="1" dirty="0" smtClean="0"/>
            <a:t> </a:t>
          </a:r>
          <a:r>
            <a:rPr lang="ru-RU" b="1" dirty="0" err="1" smtClean="0"/>
            <a:t>синьої</a:t>
          </a:r>
          <a:r>
            <a:rPr lang="ru-RU" b="1" dirty="0" smtClean="0"/>
            <a:t> </a:t>
          </a:r>
          <a:r>
            <a:rPr lang="ru-RU" b="1" dirty="0" err="1" smtClean="0"/>
            <a:t>капусти</a:t>
          </a:r>
          <a:r>
            <a:rPr lang="ru-RU" b="1" dirty="0" smtClean="0"/>
            <a:t>.</a:t>
          </a:r>
          <a:endParaRPr lang="ru-RU" dirty="0"/>
        </a:p>
      </dgm:t>
    </dgm:pt>
    <dgm:pt modelId="{DAF7DD47-AD8B-4655-8F8A-EF4648726B3D}" type="parTrans" cxnId="{6651920F-C936-434D-BAAA-4871F13BC6CC}">
      <dgm:prSet/>
      <dgm:spPr/>
      <dgm:t>
        <a:bodyPr/>
        <a:lstStyle/>
        <a:p>
          <a:endParaRPr lang="ru-RU"/>
        </a:p>
      </dgm:t>
    </dgm:pt>
    <dgm:pt modelId="{4D6E0492-2FAE-4078-A6C3-8F16CB7AE720}" type="sibTrans" cxnId="{6651920F-C936-434D-BAAA-4871F13BC6CC}">
      <dgm:prSet/>
      <dgm:spPr/>
      <dgm:t>
        <a:bodyPr/>
        <a:lstStyle/>
        <a:p>
          <a:endParaRPr lang="ru-RU"/>
        </a:p>
      </dgm:t>
    </dgm:pt>
    <dgm:pt modelId="{FCE16BCE-A637-48D6-961A-6FC56EDB09FE}" type="pres">
      <dgm:prSet presAssocID="{C503DD1A-F3A1-407B-A928-C9342F2AB75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DD21F86-DC92-4CB5-B75F-9C4AB25D4282}" type="pres">
      <dgm:prSet presAssocID="{375C9F16-BF5E-4FE0-8612-26912E6F4F47}" presName="node" presStyleLbl="node1" presStyleIdx="0" presStyleCnt="1" custLinFactNeighborY="-1388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D926F6AD-A9D8-43C9-9E50-C0A112E6F01F}" type="presOf" srcId="{C503DD1A-F3A1-407B-A928-C9342F2AB756}" destId="{FCE16BCE-A637-48D6-961A-6FC56EDB09FE}" srcOrd="0" destOrd="0" presId="urn:microsoft.com/office/officeart/2005/8/layout/default"/>
    <dgm:cxn modelId="{6651920F-C936-434D-BAAA-4871F13BC6CC}" srcId="{C503DD1A-F3A1-407B-A928-C9342F2AB756}" destId="{375C9F16-BF5E-4FE0-8612-26912E6F4F47}" srcOrd="0" destOrd="0" parTransId="{DAF7DD47-AD8B-4655-8F8A-EF4648726B3D}" sibTransId="{4D6E0492-2FAE-4078-A6C3-8F16CB7AE720}"/>
    <dgm:cxn modelId="{9D31F47B-B76C-4263-878B-52196265427F}" type="presOf" srcId="{375C9F16-BF5E-4FE0-8612-26912E6F4F47}" destId="{5DD21F86-DC92-4CB5-B75F-9C4AB25D4282}" srcOrd="0" destOrd="0" presId="urn:microsoft.com/office/officeart/2005/8/layout/default"/>
    <dgm:cxn modelId="{E51FC846-96D7-430C-BE31-A8FB7865388D}" type="presParOf" srcId="{FCE16BCE-A637-48D6-961A-6FC56EDB09FE}" destId="{5DD21F86-DC92-4CB5-B75F-9C4AB25D4282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7C94DD3-C6CF-43BF-BC7E-D999A72DF0AC}" type="doc">
      <dgm:prSet loTypeId="urn:microsoft.com/office/officeart/2005/8/layout/vList2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AD99CAF-F049-4112-8CCC-8C883B874D0D}">
      <dgm:prSet custT="1"/>
      <dgm:spPr/>
      <dgm:t>
        <a:bodyPr/>
        <a:lstStyle/>
        <a:p>
          <a:pPr rtl="0"/>
          <a:r>
            <a:rPr lang="ru-RU" sz="2400" dirty="0" smtClean="0"/>
            <a:t>Початковою </a:t>
          </a:r>
          <a:r>
            <a:rPr lang="ru-RU" sz="2400" dirty="0" err="1" smtClean="0"/>
            <a:t>сировиною</a:t>
          </a:r>
          <a:r>
            <a:rPr lang="ru-RU" sz="2400" dirty="0" smtClean="0"/>
            <a:t> </a:t>
          </a:r>
          <a:r>
            <a:rPr lang="ru-RU" sz="2400" dirty="0" err="1" smtClean="0"/>
            <a:t>можуть</a:t>
          </a:r>
          <a:r>
            <a:rPr lang="ru-RU" sz="2400" dirty="0" smtClean="0"/>
            <a:t> </a:t>
          </a:r>
          <a:r>
            <a:rPr lang="ru-RU" sz="2400" dirty="0" err="1" smtClean="0"/>
            <a:t>служити</a:t>
          </a:r>
          <a:r>
            <a:rPr lang="ru-RU" sz="2400" dirty="0" smtClean="0"/>
            <a:t> </a:t>
          </a:r>
          <a:r>
            <a:rPr lang="ru-RU" sz="2400" dirty="0" err="1" smtClean="0"/>
            <a:t>квіти</a:t>
          </a:r>
          <a:r>
            <a:rPr lang="ru-RU" sz="2400" dirty="0" smtClean="0"/>
            <a:t> </a:t>
          </a:r>
          <a:r>
            <a:rPr lang="ru-RU" sz="2400" dirty="0" err="1" smtClean="0"/>
            <a:t>герані</a:t>
          </a:r>
          <a:r>
            <a:rPr lang="ru-RU" sz="2400" dirty="0" smtClean="0"/>
            <a:t>, </a:t>
          </a:r>
          <a:r>
            <a:rPr lang="ru-RU" sz="2400" dirty="0" err="1" smtClean="0"/>
            <a:t>пелюстки</a:t>
          </a:r>
          <a:r>
            <a:rPr lang="ru-RU" sz="2400" dirty="0" smtClean="0"/>
            <a:t> </a:t>
          </a:r>
          <a:r>
            <a:rPr lang="ru-RU" sz="2400" dirty="0" err="1" smtClean="0"/>
            <a:t>півонії</a:t>
          </a:r>
          <a:r>
            <a:rPr lang="ru-RU" sz="2400" dirty="0" smtClean="0"/>
            <a:t> </a:t>
          </a:r>
          <a:r>
            <a:rPr lang="ru-RU" sz="2400" dirty="0" err="1" smtClean="0"/>
            <a:t>або</a:t>
          </a:r>
          <a:r>
            <a:rPr lang="ru-RU" sz="2400" dirty="0" smtClean="0"/>
            <a:t> </a:t>
          </a:r>
          <a:r>
            <a:rPr lang="ru-RU" sz="2400" dirty="0" err="1" smtClean="0"/>
            <a:t>мальви</a:t>
          </a:r>
          <a:r>
            <a:rPr lang="ru-RU" sz="2400" dirty="0" smtClean="0"/>
            <a:t>, </a:t>
          </a:r>
          <a:r>
            <a:rPr lang="ru-RU" sz="2400" dirty="0" err="1" smtClean="0"/>
            <a:t>ірис</a:t>
          </a:r>
          <a:r>
            <a:rPr lang="ru-RU" sz="2400" dirty="0" smtClean="0"/>
            <a:t>, </a:t>
          </a:r>
          <a:r>
            <a:rPr lang="ru-RU" sz="2400" dirty="0" err="1" smtClean="0"/>
            <a:t>темні</a:t>
          </a:r>
          <a:r>
            <a:rPr lang="ru-RU" sz="2400" dirty="0" smtClean="0"/>
            <a:t> </a:t>
          </a:r>
          <a:r>
            <a:rPr lang="ru-RU" sz="2400" dirty="0" err="1" smtClean="0"/>
            <a:t>тюльпани</a:t>
          </a:r>
          <a:r>
            <a:rPr lang="ru-RU" sz="2400" dirty="0" smtClean="0"/>
            <a:t> </a:t>
          </a:r>
          <a:r>
            <a:rPr lang="ru-RU" sz="2400" dirty="0" err="1" smtClean="0"/>
            <a:t>або</a:t>
          </a:r>
          <a:r>
            <a:rPr lang="ru-RU" sz="2400" dirty="0" smtClean="0"/>
            <a:t> братки, а </a:t>
          </a:r>
          <a:r>
            <a:rPr lang="ru-RU" sz="2400" dirty="0" err="1" smtClean="0"/>
            <a:t>також</a:t>
          </a:r>
          <a:r>
            <a:rPr lang="ru-RU" sz="2400" dirty="0" smtClean="0"/>
            <a:t> </a:t>
          </a:r>
          <a:r>
            <a:rPr lang="ru-RU" sz="2400" dirty="0" err="1" smtClean="0"/>
            <a:t>ягоди</a:t>
          </a:r>
          <a:r>
            <a:rPr lang="ru-RU" sz="2400" dirty="0" smtClean="0"/>
            <a:t> </a:t>
          </a:r>
          <a:r>
            <a:rPr lang="ru-RU" sz="2400" dirty="0" err="1" smtClean="0"/>
            <a:t>малини</a:t>
          </a:r>
          <a:r>
            <a:rPr lang="ru-RU" sz="2400" dirty="0" smtClean="0"/>
            <a:t>, </a:t>
          </a:r>
          <a:r>
            <a:rPr lang="ru-RU" sz="2400" dirty="0" err="1" smtClean="0"/>
            <a:t>чорниці</a:t>
          </a:r>
          <a:r>
            <a:rPr lang="ru-RU" sz="2400" dirty="0" smtClean="0"/>
            <a:t>, </a:t>
          </a:r>
          <a:r>
            <a:rPr lang="ru-RU" sz="2400" dirty="0" err="1" smtClean="0"/>
            <a:t>чорноплідної</a:t>
          </a:r>
          <a:r>
            <a:rPr lang="ru-RU" sz="2400" dirty="0" smtClean="0"/>
            <a:t> </a:t>
          </a:r>
          <a:r>
            <a:rPr lang="ru-RU" sz="2400" dirty="0" err="1" smtClean="0"/>
            <a:t>горобини</a:t>
          </a:r>
          <a:r>
            <a:rPr lang="ru-RU" sz="2400" dirty="0" smtClean="0"/>
            <a:t>, соки </a:t>
          </a:r>
          <a:r>
            <a:rPr lang="ru-RU" sz="2400" dirty="0" err="1" smtClean="0"/>
            <a:t>вишні</a:t>
          </a:r>
          <a:r>
            <a:rPr lang="ru-RU" sz="2400" dirty="0" smtClean="0"/>
            <a:t>, </a:t>
          </a:r>
          <a:r>
            <a:rPr lang="ru-RU" sz="2400" dirty="0" err="1" smtClean="0"/>
            <a:t>смородини</a:t>
          </a:r>
          <a:r>
            <a:rPr lang="ru-RU" sz="2400" dirty="0" smtClean="0"/>
            <a:t>, винограду, плоди жостеру і </a:t>
          </a:r>
          <a:r>
            <a:rPr lang="ru-RU" sz="2400" dirty="0" err="1" smtClean="0"/>
            <a:t>черемхи</a:t>
          </a:r>
          <a:r>
            <a:rPr lang="ru-RU" sz="2400" dirty="0" smtClean="0"/>
            <a:t>.</a:t>
          </a:r>
          <a:endParaRPr lang="ru-RU" sz="2400" dirty="0"/>
        </a:p>
      </dgm:t>
    </dgm:pt>
    <dgm:pt modelId="{F8477DD0-6240-4A3B-ABB8-2FC3C62F35E6}" type="parTrans" cxnId="{72F122F6-8B04-45BC-8B26-18C89903EC04}">
      <dgm:prSet/>
      <dgm:spPr/>
      <dgm:t>
        <a:bodyPr/>
        <a:lstStyle/>
        <a:p>
          <a:endParaRPr lang="ru-RU"/>
        </a:p>
      </dgm:t>
    </dgm:pt>
    <dgm:pt modelId="{20151FF6-A76B-4F13-89A3-C58839661D14}" type="sibTrans" cxnId="{72F122F6-8B04-45BC-8B26-18C89903EC04}">
      <dgm:prSet/>
      <dgm:spPr/>
      <dgm:t>
        <a:bodyPr/>
        <a:lstStyle/>
        <a:p>
          <a:endParaRPr lang="ru-RU"/>
        </a:p>
      </dgm:t>
    </dgm:pt>
    <dgm:pt modelId="{8633F8A2-81C7-4B9C-820E-3F0DBC26B6AD}">
      <dgm:prSet custT="1"/>
      <dgm:spPr/>
      <dgm:t>
        <a:bodyPr/>
        <a:lstStyle/>
        <a:p>
          <a:pPr rtl="0"/>
          <a:r>
            <a:rPr lang="ru-RU" sz="2400" dirty="0" err="1" smtClean="0"/>
            <a:t>Ці</a:t>
          </a:r>
          <a:r>
            <a:rPr lang="ru-RU" sz="2400" dirty="0" smtClean="0"/>
            <a:t> </a:t>
          </a:r>
          <a:r>
            <a:rPr lang="ru-RU" sz="2400" dirty="0" err="1" smtClean="0"/>
            <a:t>природні</a:t>
          </a:r>
          <a:r>
            <a:rPr lang="ru-RU" sz="2400" dirty="0" smtClean="0"/>
            <a:t> </a:t>
          </a:r>
          <a:r>
            <a:rPr lang="ru-RU" sz="2400" dirty="0" err="1" smtClean="0"/>
            <a:t>індикатори</a:t>
          </a:r>
          <a:r>
            <a:rPr lang="ru-RU" sz="2400" dirty="0" smtClean="0"/>
            <a:t> </a:t>
          </a:r>
          <a:r>
            <a:rPr lang="ru-RU" sz="2400" dirty="0" err="1" smtClean="0"/>
            <a:t>містять</a:t>
          </a:r>
          <a:r>
            <a:rPr lang="ru-RU" sz="2400" dirty="0" smtClean="0"/>
            <a:t> </a:t>
          </a:r>
          <a:r>
            <a:rPr lang="ru-RU" sz="2400" dirty="0" err="1" smtClean="0"/>
            <a:t>забарвлені</a:t>
          </a:r>
          <a:r>
            <a:rPr lang="ru-RU" sz="2400" dirty="0" smtClean="0"/>
            <a:t> </a:t>
          </a:r>
          <a:r>
            <a:rPr lang="ru-RU" sz="2400" dirty="0" err="1" smtClean="0"/>
            <a:t>речовини</a:t>
          </a:r>
          <a:r>
            <a:rPr lang="ru-RU" sz="2400" dirty="0" smtClean="0"/>
            <a:t> (</a:t>
          </a:r>
          <a:r>
            <a:rPr lang="ru-RU" sz="2400" dirty="0" err="1" smtClean="0"/>
            <a:t>пігменти</a:t>
          </a:r>
          <a:r>
            <a:rPr lang="ru-RU" sz="2400" dirty="0" smtClean="0"/>
            <a:t>), </a:t>
          </a:r>
          <a:r>
            <a:rPr lang="ru-RU" sz="2400" dirty="0" err="1" smtClean="0"/>
            <a:t>здатні</a:t>
          </a:r>
          <a:r>
            <a:rPr lang="ru-RU" sz="2400" dirty="0" smtClean="0"/>
            <a:t> </a:t>
          </a:r>
          <a:r>
            <a:rPr lang="ru-RU" sz="2400" dirty="0" err="1" smtClean="0"/>
            <a:t>змінювати</a:t>
          </a:r>
          <a:r>
            <a:rPr lang="ru-RU" sz="2400" dirty="0" smtClean="0"/>
            <a:t> </a:t>
          </a:r>
          <a:r>
            <a:rPr lang="ru-RU" sz="2400" dirty="0" err="1" smtClean="0"/>
            <a:t>свій</a:t>
          </a:r>
          <a:r>
            <a:rPr lang="ru-RU" sz="2400" dirty="0" smtClean="0"/>
            <a:t> </a:t>
          </a:r>
          <a:r>
            <a:rPr lang="ru-RU" sz="2400" dirty="0" err="1" smtClean="0"/>
            <a:t>колір</a:t>
          </a:r>
          <a:r>
            <a:rPr lang="ru-RU" sz="2400" dirty="0" smtClean="0"/>
            <a:t> у </a:t>
          </a:r>
          <a:r>
            <a:rPr lang="ru-RU" sz="2400" dirty="0" err="1" smtClean="0"/>
            <a:t>відповідь</a:t>
          </a:r>
          <a:r>
            <a:rPr lang="ru-RU" sz="2400" dirty="0" smtClean="0"/>
            <a:t> на той </a:t>
          </a:r>
          <a:r>
            <a:rPr lang="ru-RU" sz="2400" dirty="0" err="1" smtClean="0"/>
            <a:t>чи</a:t>
          </a:r>
          <a:r>
            <a:rPr lang="ru-RU" sz="2400" dirty="0" smtClean="0"/>
            <a:t> </a:t>
          </a:r>
          <a:r>
            <a:rPr lang="ru-RU" sz="2400" dirty="0" err="1" smtClean="0"/>
            <a:t>інший</a:t>
          </a:r>
          <a:r>
            <a:rPr lang="ru-RU" sz="2400" dirty="0" smtClean="0"/>
            <a:t> </a:t>
          </a:r>
          <a:r>
            <a:rPr lang="ru-RU" sz="2400" dirty="0" err="1" smtClean="0"/>
            <a:t>вплив</a:t>
          </a:r>
          <a:r>
            <a:rPr lang="ru-RU" sz="2400" dirty="0" smtClean="0"/>
            <a:t>. І, </a:t>
          </a:r>
          <a:r>
            <a:rPr lang="ru-RU" sz="2400" dirty="0" err="1" smtClean="0"/>
            <a:t>потрапляючи</a:t>
          </a:r>
          <a:r>
            <a:rPr lang="ru-RU" sz="2400" dirty="0" smtClean="0"/>
            <a:t> в </a:t>
          </a:r>
          <a:r>
            <a:rPr lang="ru-RU" sz="2400" dirty="0" err="1" smtClean="0"/>
            <a:t>кислу</a:t>
          </a:r>
          <a:r>
            <a:rPr lang="ru-RU" sz="2400" dirty="0" smtClean="0"/>
            <a:t> </a:t>
          </a:r>
          <a:r>
            <a:rPr lang="ru-RU" sz="2400" dirty="0" err="1" smtClean="0"/>
            <a:t>або</a:t>
          </a:r>
          <a:r>
            <a:rPr lang="ru-RU" sz="2400" dirty="0" smtClean="0"/>
            <a:t> </a:t>
          </a:r>
          <a:r>
            <a:rPr lang="ru-RU" sz="2400" dirty="0" err="1" smtClean="0"/>
            <a:t>лужну</a:t>
          </a:r>
          <a:r>
            <a:rPr lang="ru-RU" sz="2400" dirty="0" smtClean="0"/>
            <a:t> середу, вони </a:t>
          </a:r>
          <a:r>
            <a:rPr lang="ru-RU" sz="2400" dirty="0" err="1" smtClean="0"/>
            <a:t>наочно</a:t>
          </a:r>
          <a:r>
            <a:rPr lang="ru-RU" sz="2400" dirty="0" smtClean="0"/>
            <a:t> </a:t>
          </a:r>
          <a:r>
            <a:rPr lang="ru-RU" sz="2400" dirty="0" err="1" smtClean="0"/>
            <a:t>сигналізують</a:t>
          </a:r>
          <a:r>
            <a:rPr lang="ru-RU" sz="2400" dirty="0" smtClean="0"/>
            <a:t> про </a:t>
          </a:r>
          <a:r>
            <a:rPr lang="ru-RU" sz="2400" dirty="0" err="1" smtClean="0"/>
            <a:t>це</a:t>
          </a:r>
          <a:r>
            <a:rPr lang="ru-RU" sz="2400" dirty="0" smtClean="0"/>
            <a:t>.</a:t>
          </a:r>
          <a:endParaRPr lang="ru-RU" sz="2400" dirty="0"/>
        </a:p>
      </dgm:t>
    </dgm:pt>
    <dgm:pt modelId="{AB979512-669E-46F4-9A38-71D2B99219F2}" type="parTrans" cxnId="{2D2569AF-8521-4B60-9BBF-15F4B4F899A3}">
      <dgm:prSet/>
      <dgm:spPr/>
      <dgm:t>
        <a:bodyPr/>
        <a:lstStyle/>
        <a:p>
          <a:endParaRPr lang="ru-RU"/>
        </a:p>
      </dgm:t>
    </dgm:pt>
    <dgm:pt modelId="{1E2E5969-78E8-4AC3-857B-D47B7CCB21B1}" type="sibTrans" cxnId="{2D2569AF-8521-4B60-9BBF-15F4B4F899A3}">
      <dgm:prSet/>
      <dgm:spPr/>
      <dgm:t>
        <a:bodyPr/>
        <a:lstStyle/>
        <a:p>
          <a:endParaRPr lang="ru-RU"/>
        </a:p>
      </dgm:t>
    </dgm:pt>
    <dgm:pt modelId="{AB1713F6-7B5A-4A9F-9A05-A7E916F4B680}" type="pres">
      <dgm:prSet presAssocID="{87C94DD3-C6CF-43BF-BC7E-D999A72DF0A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2913A7F1-55F0-42F8-BA92-6C82A218C565}" type="pres">
      <dgm:prSet presAssocID="{CAD99CAF-F049-4112-8CCC-8C883B874D0D}" presName="parentText" presStyleLbl="node1" presStyleIdx="0" presStyleCnt="2" custScaleX="85749" custLinFactY="3956" custLinFactNeighborX="6966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1FA3B71-F36B-41A7-B902-7D8C3B5EE0FD}" type="pres">
      <dgm:prSet presAssocID="{20151FF6-A76B-4F13-89A3-C58839661D14}" presName="spacer" presStyleCnt="0"/>
      <dgm:spPr/>
    </dgm:pt>
    <dgm:pt modelId="{EFA05C00-6FB1-4007-92F6-FC2F0C896DD0}" type="pres">
      <dgm:prSet presAssocID="{8633F8A2-81C7-4B9C-820E-3F0DBC26B6AD}" presName="parentText" presStyleLbl="node1" presStyleIdx="1" presStyleCnt="2" custScaleX="85749" custLinFactY="19893" custLinFactNeighborX="335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2D2569AF-8521-4B60-9BBF-15F4B4F899A3}" srcId="{87C94DD3-C6CF-43BF-BC7E-D999A72DF0AC}" destId="{8633F8A2-81C7-4B9C-820E-3F0DBC26B6AD}" srcOrd="1" destOrd="0" parTransId="{AB979512-669E-46F4-9A38-71D2B99219F2}" sibTransId="{1E2E5969-78E8-4AC3-857B-D47B7CCB21B1}"/>
    <dgm:cxn modelId="{5F7F5106-E604-4F00-9F1C-7570D686ED9D}" type="presOf" srcId="{CAD99CAF-F049-4112-8CCC-8C883B874D0D}" destId="{2913A7F1-55F0-42F8-BA92-6C82A218C565}" srcOrd="0" destOrd="0" presId="urn:microsoft.com/office/officeart/2005/8/layout/vList2"/>
    <dgm:cxn modelId="{92697368-9D62-4D1E-A1D4-E5A50250552E}" type="presOf" srcId="{8633F8A2-81C7-4B9C-820E-3F0DBC26B6AD}" destId="{EFA05C00-6FB1-4007-92F6-FC2F0C896DD0}" srcOrd="0" destOrd="0" presId="urn:microsoft.com/office/officeart/2005/8/layout/vList2"/>
    <dgm:cxn modelId="{1FBA67CD-9ED0-46ED-9FB1-8DD27EC187F6}" type="presOf" srcId="{87C94DD3-C6CF-43BF-BC7E-D999A72DF0AC}" destId="{AB1713F6-7B5A-4A9F-9A05-A7E916F4B680}" srcOrd="0" destOrd="0" presId="urn:microsoft.com/office/officeart/2005/8/layout/vList2"/>
    <dgm:cxn modelId="{72F122F6-8B04-45BC-8B26-18C89903EC04}" srcId="{87C94DD3-C6CF-43BF-BC7E-D999A72DF0AC}" destId="{CAD99CAF-F049-4112-8CCC-8C883B874D0D}" srcOrd="0" destOrd="0" parTransId="{F8477DD0-6240-4A3B-ABB8-2FC3C62F35E6}" sibTransId="{20151FF6-A76B-4F13-89A3-C58839661D14}"/>
    <dgm:cxn modelId="{FB970E69-6AA6-4F6F-8B70-C012C2D958AB}" type="presParOf" srcId="{AB1713F6-7B5A-4A9F-9A05-A7E916F4B680}" destId="{2913A7F1-55F0-42F8-BA92-6C82A218C565}" srcOrd="0" destOrd="0" presId="urn:microsoft.com/office/officeart/2005/8/layout/vList2"/>
    <dgm:cxn modelId="{69BB8DF3-EB8A-4038-984C-D4A784B0ABE3}" type="presParOf" srcId="{AB1713F6-7B5A-4A9F-9A05-A7E916F4B680}" destId="{F1FA3B71-F36B-41A7-B902-7D8C3B5EE0FD}" srcOrd="1" destOrd="0" presId="urn:microsoft.com/office/officeart/2005/8/layout/vList2"/>
    <dgm:cxn modelId="{9CE25DFA-2E4A-49AE-A699-2B4959128385}" type="presParOf" srcId="{AB1713F6-7B5A-4A9F-9A05-A7E916F4B680}" destId="{EFA05C00-6FB1-4007-92F6-FC2F0C896DD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619D7DF-5317-46F2-A096-CF1C4374190F}" type="doc">
      <dgm:prSet loTypeId="urn:microsoft.com/office/officeart/2009/3/layout/HorizontalOrganizationChart" loCatId="hierarchy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83CE710A-44BF-47E5-BDCF-1C2811592015}">
      <dgm:prSet custT="1"/>
      <dgm:spPr/>
      <dgm:t>
        <a:bodyPr/>
        <a:lstStyle/>
        <a:p>
          <a:pPr rtl="0"/>
          <a:r>
            <a:rPr lang="ru-RU" sz="2400" b="1" dirty="0" err="1" smtClean="0">
              <a:latin typeface="+mj-lt"/>
            </a:rPr>
            <a:t>Обладнання</a:t>
          </a:r>
          <a:r>
            <a:rPr lang="ru-RU" sz="2400" b="1" dirty="0" smtClean="0">
              <a:latin typeface="+mj-lt"/>
            </a:rPr>
            <a:t>:</a:t>
          </a:r>
          <a:endParaRPr lang="ru-RU" sz="2400" dirty="0">
            <a:latin typeface="+mj-lt"/>
          </a:endParaRPr>
        </a:p>
      </dgm:t>
    </dgm:pt>
    <dgm:pt modelId="{6B6CC02F-1E97-45AE-9457-C00CE6577E6D}" type="parTrans" cxnId="{883B090A-E22B-4F1F-9E43-5C8178D74ED5}">
      <dgm:prSet/>
      <dgm:spPr/>
      <dgm:t>
        <a:bodyPr/>
        <a:lstStyle/>
        <a:p>
          <a:endParaRPr lang="ru-RU"/>
        </a:p>
      </dgm:t>
    </dgm:pt>
    <dgm:pt modelId="{02CA8051-3F2C-4CA1-9470-95DB0573040F}" type="sibTrans" cxnId="{883B090A-E22B-4F1F-9E43-5C8178D74ED5}">
      <dgm:prSet/>
      <dgm:spPr/>
      <dgm:t>
        <a:bodyPr/>
        <a:lstStyle/>
        <a:p>
          <a:endParaRPr lang="ru-RU"/>
        </a:p>
      </dgm:t>
    </dgm:pt>
    <dgm:pt modelId="{5A67E565-0CF7-4385-A8BF-2D5BE218EDDB}">
      <dgm:prSet custT="1"/>
      <dgm:spPr/>
      <dgm:t>
        <a:bodyPr/>
        <a:lstStyle/>
        <a:p>
          <a:pPr rtl="0"/>
          <a:r>
            <a:rPr lang="ru-RU" sz="2400" dirty="0" err="1" smtClean="0">
              <a:latin typeface="+mj-lt"/>
            </a:rPr>
            <a:t>Розчини</a:t>
          </a:r>
          <a:r>
            <a:rPr lang="ru-RU" sz="2400" dirty="0" smtClean="0">
              <a:latin typeface="+mj-lt"/>
            </a:rPr>
            <a:t> </a:t>
          </a:r>
          <a:r>
            <a:rPr lang="ru-RU" sz="2400" dirty="0" err="1" smtClean="0">
              <a:latin typeface="+mj-lt"/>
            </a:rPr>
            <a:t>лимоної</a:t>
          </a:r>
          <a:r>
            <a:rPr lang="ru-RU" sz="2400" dirty="0" smtClean="0">
              <a:latin typeface="+mj-lt"/>
            </a:rPr>
            <a:t> </a:t>
          </a:r>
          <a:r>
            <a:rPr lang="ru-RU" sz="2400" dirty="0" err="1" smtClean="0">
              <a:latin typeface="+mj-lt"/>
            </a:rPr>
            <a:t>кислоти</a:t>
          </a:r>
          <a:r>
            <a:rPr lang="ru-RU" sz="2400" dirty="0" smtClean="0">
              <a:latin typeface="+mj-lt"/>
            </a:rPr>
            <a:t>, </a:t>
          </a:r>
          <a:r>
            <a:rPr lang="ru-RU" sz="2400" dirty="0" err="1" smtClean="0">
              <a:latin typeface="+mj-lt"/>
            </a:rPr>
            <a:t>натрій</a:t>
          </a:r>
          <a:r>
            <a:rPr lang="ru-RU" sz="2400" dirty="0" smtClean="0">
              <a:latin typeface="+mj-lt"/>
            </a:rPr>
            <a:t> </a:t>
          </a:r>
          <a:r>
            <a:rPr lang="ru-RU" sz="2400" dirty="0" err="1" smtClean="0">
              <a:latin typeface="+mj-lt"/>
            </a:rPr>
            <a:t>гідрогенкарбонату</a:t>
          </a:r>
          <a:r>
            <a:rPr lang="ru-RU" sz="2400" dirty="0" smtClean="0">
              <a:latin typeface="+mj-lt"/>
            </a:rPr>
            <a:t>,  </a:t>
          </a:r>
          <a:r>
            <a:rPr lang="ru-RU" sz="2400" dirty="0" err="1" smtClean="0">
              <a:latin typeface="+mj-lt"/>
            </a:rPr>
            <a:t>хлоридної</a:t>
          </a:r>
          <a:r>
            <a:rPr lang="ru-RU" sz="2400" dirty="0" smtClean="0">
              <a:latin typeface="+mj-lt"/>
            </a:rPr>
            <a:t> </a:t>
          </a:r>
          <a:r>
            <a:rPr lang="ru-RU" sz="2400" dirty="0" err="1" smtClean="0">
              <a:latin typeface="+mj-lt"/>
            </a:rPr>
            <a:t>кислоти</a:t>
          </a:r>
          <a:r>
            <a:rPr lang="ru-RU" sz="2400" dirty="0" smtClean="0">
              <a:latin typeface="+mj-lt"/>
            </a:rPr>
            <a:t> та </a:t>
          </a:r>
          <a:r>
            <a:rPr lang="ru-RU" sz="2400" dirty="0" err="1" smtClean="0">
              <a:latin typeface="+mj-lt"/>
            </a:rPr>
            <a:t>натрій</a:t>
          </a:r>
          <a:r>
            <a:rPr lang="ru-RU" sz="2400" dirty="0" smtClean="0">
              <a:latin typeface="+mj-lt"/>
            </a:rPr>
            <a:t> </a:t>
          </a:r>
          <a:r>
            <a:rPr lang="ru-RU" sz="2400" dirty="0" err="1" smtClean="0">
              <a:latin typeface="+mj-lt"/>
            </a:rPr>
            <a:t>гідроксиду</a:t>
          </a:r>
          <a:r>
            <a:rPr lang="ru-RU" sz="2400" dirty="0" smtClean="0">
              <a:latin typeface="+mj-lt"/>
            </a:rPr>
            <a:t> (для </a:t>
          </a:r>
          <a:r>
            <a:rPr lang="ru-RU" sz="2400" dirty="0" err="1" smtClean="0">
              <a:latin typeface="+mj-lt"/>
            </a:rPr>
            <a:t>визначення</a:t>
          </a:r>
          <a:r>
            <a:rPr lang="ru-RU" sz="2400" dirty="0" smtClean="0">
              <a:latin typeface="+mj-lt"/>
            </a:rPr>
            <a:t> </a:t>
          </a:r>
          <a:r>
            <a:rPr lang="ru-RU" sz="2400" dirty="0" err="1" smtClean="0">
              <a:latin typeface="+mj-lt"/>
            </a:rPr>
            <a:t>кольору</a:t>
          </a:r>
          <a:r>
            <a:rPr lang="ru-RU" sz="2400" dirty="0" smtClean="0">
              <a:latin typeface="+mj-lt"/>
            </a:rPr>
            <a:t> при </a:t>
          </a:r>
          <a:r>
            <a:rPr lang="ru-RU" sz="2400" dirty="0" err="1" smtClean="0">
              <a:latin typeface="+mj-lt"/>
            </a:rPr>
            <a:t>дії</a:t>
          </a:r>
          <a:r>
            <a:rPr lang="ru-RU" sz="2400" dirty="0" smtClean="0">
              <a:latin typeface="+mj-lt"/>
            </a:rPr>
            <a:t>  </a:t>
          </a:r>
          <a:r>
            <a:rPr lang="ru-RU" sz="2400" dirty="0" err="1" smtClean="0">
              <a:latin typeface="+mj-lt"/>
            </a:rPr>
            <a:t>рослинних</a:t>
          </a:r>
          <a:r>
            <a:rPr lang="ru-RU" sz="2400" dirty="0" smtClean="0">
              <a:latin typeface="+mj-lt"/>
            </a:rPr>
            <a:t> </a:t>
          </a:r>
          <a:r>
            <a:rPr lang="ru-RU" sz="2400" dirty="0" err="1" smtClean="0">
              <a:latin typeface="+mj-lt"/>
            </a:rPr>
            <a:t>індикаторів</a:t>
          </a:r>
          <a:r>
            <a:rPr lang="ru-RU" sz="2400" dirty="0" smtClean="0">
              <a:latin typeface="+mj-lt"/>
            </a:rPr>
            <a:t>).</a:t>
          </a:r>
          <a:endParaRPr lang="ru-RU" sz="2400" dirty="0">
            <a:latin typeface="+mj-lt"/>
          </a:endParaRPr>
        </a:p>
      </dgm:t>
    </dgm:pt>
    <dgm:pt modelId="{CB97576F-C1B4-4E3F-9E8C-8ED1DBF7DAA6}" type="parTrans" cxnId="{AA403B6A-C641-411D-9209-49C3ACBB79B7}">
      <dgm:prSet/>
      <dgm:spPr/>
      <dgm:t>
        <a:bodyPr/>
        <a:lstStyle/>
        <a:p>
          <a:endParaRPr lang="ru-RU"/>
        </a:p>
      </dgm:t>
    </dgm:pt>
    <dgm:pt modelId="{D469376D-92DF-4437-BD4F-825B851C2928}" type="sibTrans" cxnId="{AA403B6A-C641-411D-9209-49C3ACBB79B7}">
      <dgm:prSet/>
      <dgm:spPr/>
      <dgm:t>
        <a:bodyPr/>
        <a:lstStyle/>
        <a:p>
          <a:endParaRPr lang="ru-RU"/>
        </a:p>
      </dgm:t>
    </dgm:pt>
    <dgm:pt modelId="{39C925B9-A7A4-4998-8FEA-83419374946A}">
      <dgm:prSet custT="1"/>
      <dgm:spPr/>
      <dgm:t>
        <a:bodyPr/>
        <a:lstStyle/>
        <a:p>
          <a:pPr rtl="0"/>
          <a:r>
            <a:rPr lang="ru-RU" sz="2400" dirty="0" err="1" smtClean="0">
              <a:latin typeface="+mj-lt"/>
            </a:rPr>
            <a:t>пробірки</a:t>
          </a:r>
          <a:r>
            <a:rPr lang="ru-RU" sz="2400" dirty="0" smtClean="0">
              <a:latin typeface="+mj-lt"/>
            </a:rPr>
            <a:t>, </a:t>
          </a:r>
          <a:r>
            <a:rPr lang="ru-RU" sz="2400" dirty="0" err="1" smtClean="0">
              <a:latin typeface="+mj-lt"/>
            </a:rPr>
            <a:t>хімічні</a:t>
          </a:r>
          <a:r>
            <a:rPr lang="ru-RU" sz="2400" dirty="0" smtClean="0">
              <a:latin typeface="+mj-lt"/>
            </a:rPr>
            <a:t> </a:t>
          </a:r>
          <a:r>
            <a:rPr lang="ru-RU" sz="2400" dirty="0" err="1" smtClean="0">
              <a:latin typeface="+mj-lt"/>
            </a:rPr>
            <a:t>стакани</a:t>
          </a:r>
          <a:r>
            <a:rPr lang="ru-RU" sz="2400" dirty="0" smtClean="0">
              <a:latin typeface="+mj-lt"/>
            </a:rPr>
            <a:t>, </a:t>
          </a:r>
          <a:r>
            <a:rPr lang="ru-RU" sz="2400" dirty="0" err="1" smtClean="0">
              <a:latin typeface="+mj-lt"/>
            </a:rPr>
            <a:t>піпетки</a:t>
          </a:r>
          <a:r>
            <a:rPr lang="ru-RU" sz="2400" dirty="0" smtClean="0">
              <a:latin typeface="+mj-lt"/>
            </a:rPr>
            <a:t>, </a:t>
          </a:r>
          <a:r>
            <a:rPr lang="ru-RU" sz="2400" dirty="0" err="1" smtClean="0">
              <a:latin typeface="+mj-lt"/>
            </a:rPr>
            <a:t>лійка</a:t>
          </a:r>
          <a:r>
            <a:rPr lang="ru-RU" sz="2400" dirty="0" smtClean="0">
              <a:latin typeface="+mj-lt"/>
            </a:rPr>
            <a:t>,   </a:t>
          </a:r>
          <a:r>
            <a:rPr lang="ru-RU" sz="2400" dirty="0" err="1" smtClean="0">
              <a:latin typeface="+mj-lt"/>
            </a:rPr>
            <a:t>фільтрувальний</a:t>
          </a:r>
          <a:r>
            <a:rPr lang="ru-RU" sz="2400" dirty="0" smtClean="0">
              <a:latin typeface="+mj-lt"/>
            </a:rPr>
            <a:t> </a:t>
          </a:r>
          <a:r>
            <a:rPr lang="ru-RU" sz="2400" dirty="0" err="1" smtClean="0">
              <a:latin typeface="+mj-lt"/>
            </a:rPr>
            <a:t>папір</a:t>
          </a:r>
          <a:r>
            <a:rPr lang="uk-UA" sz="2400" dirty="0" smtClean="0">
              <a:latin typeface="+mj-lt"/>
            </a:rPr>
            <a:t>,</a:t>
          </a:r>
          <a:r>
            <a:rPr lang="ru-RU" sz="2400" dirty="0" smtClean="0">
              <a:latin typeface="+mj-lt"/>
            </a:rPr>
            <a:t> </a:t>
          </a:r>
          <a:r>
            <a:rPr lang="ru-RU" sz="2400" dirty="0" err="1" smtClean="0">
              <a:latin typeface="+mj-lt"/>
            </a:rPr>
            <a:t>дистильована</a:t>
          </a:r>
          <a:r>
            <a:rPr lang="ru-RU" sz="2400" dirty="0" smtClean="0">
              <a:latin typeface="+mj-lt"/>
            </a:rPr>
            <a:t> вода, </a:t>
          </a:r>
          <a:endParaRPr lang="ru-RU" sz="2400" dirty="0">
            <a:latin typeface="+mj-lt"/>
          </a:endParaRPr>
        </a:p>
      </dgm:t>
    </dgm:pt>
    <dgm:pt modelId="{808E4BC4-0AC7-4D3D-B259-861360928123}" type="parTrans" cxnId="{5584A969-682F-42F1-BA9E-B52DA6BDC7BA}">
      <dgm:prSet/>
      <dgm:spPr/>
      <dgm:t>
        <a:bodyPr/>
        <a:lstStyle/>
        <a:p>
          <a:endParaRPr lang="ru-RU"/>
        </a:p>
      </dgm:t>
    </dgm:pt>
    <dgm:pt modelId="{2847C24D-C66D-4EF0-9047-0056F4E6BDC9}" type="sibTrans" cxnId="{5584A969-682F-42F1-BA9E-B52DA6BDC7BA}">
      <dgm:prSet/>
      <dgm:spPr/>
      <dgm:t>
        <a:bodyPr/>
        <a:lstStyle/>
        <a:p>
          <a:endParaRPr lang="ru-RU"/>
        </a:p>
      </dgm:t>
    </dgm:pt>
    <dgm:pt modelId="{6E6BB866-9F4E-401C-9E92-7BE050D32D3A}" type="pres">
      <dgm:prSet presAssocID="{B619D7DF-5317-46F2-A096-CF1C4374190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85308705-578B-4193-AFD4-A744FA6D3994}" type="pres">
      <dgm:prSet presAssocID="{83CE710A-44BF-47E5-BDCF-1C2811592015}" presName="hierRoot1" presStyleCnt="0">
        <dgm:presLayoutVars>
          <dgm:hierBranch val="init"/>
        </dgm:presLayoutVars>
      </dgm:prSet>
      <dgm:spPr/>
    </dgm:pt>
    <dgm:pt modelId="{764F94E5-A8CF-4AF3-A74C-BDCB390E576D}" type="pres">
      <dgm:prSet presAssocID="{83CE710A-44BF-47E5-BDCF-1C2811592015}" presName="rootComposite1" presStyleCnt="0"/>
      <dgm:spPr/>
    </dgm:pt>
    <dgm:pt modelId="{6A3F489C-0A66-4DF2-9E19-D089ACD2A808}" type="pres">
      <dgm:prSet presAssocID="{83CE710A-44BF-47E5-BDCF-1C2811592015}" presName="rootText1" presStyleLbl="node0" presStyleIdx="0" presStyleCnt="1" custScaleX="349539" custScaleY="75486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0AE13AC5-0AA0-4A5C-9225-8E515DB52281}" type="pres">
      <dgm:prSet presAssocID="{83CE710A-44BF-47E5-BDCF-1C2811592015}" presName="rootConnector1" presStyleLbl="node1" presStyleIdx="0" presStyleCnt="0"/>
      <dgm:spPr/>
      <dgm:t>
        <a:bodyPr/>
        <a:lstStyle/>
        <a:p>
          <a:endParaRPr lang="uk-UA"/>
        </a:p>
      </dgm:t>
    </dgm:pt>
    <dgm:pt modelId="{7EB3B301-FE19-4972-BE83-650D4F8D22AB}" type="pres">
      <dgm:prSet presAssocID="{83CE710A-44BF-47E5-BDCF-1C2811592015}" presName="hierChild2" presStyleCnt="0"/>
      <dgm:spPr/>
    </dgm:pt>
    <dgm:pt modelId="{DF86E599-06CC-4BEC-BB4F-6748A1FDC06E}" type="pres">
      <dgm:prSet presAssocID="{808E4BC4-0AC7-4D3D-B259-861360928123}" presName="Name64" presStyleLbl="parChTrans1D2" presStyleIdx="0" presStyleCnt="2"/>
      <dgm:spPr/>
      <dgm:t>
        <a:bodyPr/>
        <a:lstStyle/>
        <a:p>
          <a:endParaRPr lang="uk-UA"/>
        </a:p>
      </dgm:t>
    </dgm:pt>
    <dgm:pt modelId="{8D7A9047-BAFB-4491-9B98-94F97DCA3629}" type="pres">
      <dgm:prSet presAssocID="{39C925B9-A7A4-4998-8FEA-83419374946A}" presName="hierRoot2" presStyleCnt="0">
        <dgm:presLayoutVars>
          <dgm:hierBranch val="init"/>
        </dgm:presLayoutVars>
      </dgm:prSet>
      <dgm:spPr/>
    </dgm:pt>
    <dgm:pt modelId="{DA4E49D0-1511-4257-BC00-B42A54DE4F96}" type="pres">
      <dgm:prSet presAssocID="{39C925B9-A7A4-4998-8FEA-83419374946A}" presName="rootComposite" presStyleCnt="0"/>
      <dgm:spPr/>
    </dgm:pt>
    <dgm:pt modelId="{7211BE19-D7E6-419B-943B-F4C1298D50F5}" type="pres">
      <dgm:prSet presAssocID="{39C925B9-A7A4-4998-8FEA-83419374946A}" presName="rootText" presStyleLbl="node2" presStyleIdx="0" presStyleCnt="2" custScaleX="962829" custScaleY="74080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C2D34B12-FC60-4C37-A5B0-C747080128C1}" type="pres">
      <dgm:prSet presAssocID="{39C925B9-A7A4-4998-8FEA-83419374946A}" presName="rootConnector" presStyleLbl="node2" presStyleIdx="0" presStyleCnt="2"/>
      <dgm:spPr/>
      <dgm:t>
        <a:bodyPr/>
        <a:lstStyle/>
        <a:p>
          <a:endParaRPr lang="uk-UA"/>
        </a:p>
      </dgm:t>
    </dgm:pt>
    <dgm:pt modelId="{D94F0E3C-6EC4-4E84-A04B-FE2FC33EA5AD}" type="pres">
      <dgm:prSet presAssocID="{39C925B9-A7A4-4998-8FEA-83419374946A}" presName="hierChild4" presStyleCnt="0"/>
      <dgm:spPr/>
    </dgm:pt>
    <dgm:pt modelId="{CB6A0532-F75A-4896-98FE-392A9030FD78}" type="pres">
      <dgm:prSet presAssocID="{39C925B9-A7A4-4998-8FEA-83419374946A}" presName="hierChild5" presStyleCnt="0"/>
      <dgm:spPr/>
    </dgm:pt>
    <dgm:pt modelId="{D936D76F-6E4E-4A55-A9EE-D342BD77DEEC}" type="pres">
      <dgm:prSet presAssocID="{CB97576F-C1B4-4E3F-9E8C-8ED1DBF7DAA6}" presName="Name64" presStyleLbl="parChTrans1D2" presStyleIdx="1" presStyleCnt="2"/>
      <dgm:spPr/>
      <dgm:t>
        <a:bodyPr/>
        <a:lstStyle/>
        <a:p>
          <a:endParaRPr lang="uk-UA"/>
        </a:p>
      </dgm:t>
    </dgm:pt>
    <dgm:pt modelId="{D28CBFFA-5A00-4E09-AF45-516EE3FCA641}" type="pres">
      <dgm:prSet presAssocID="{5A67E565-0CF7-4385-A8BF-2D5BE218EDDB}" presName="hierRoot2" presStyleCnt="0">
        <dgm:presLayoutVars>
          <dgm:hierBranch val="init"/>
        </dgm:presLayoutVars>
      </dgm:prSet>
      <dgm:spPr/>
    </dgm:pt>
    <dgm:pt modelId="{2591B1D5-B772-4726-AEF9-76DF34211B6B}" type="pres">
      <dgm:prSet presAssocID="{5A67E565-0CF7-4385-A8BF-2D5BE218EDDB}" presName="rootComposite" presStyleCnt="0"/>
      <dgm:spPr/>
    </dgm:pt>
    <dgm:pt modelId="{AF9C0024-3E9F-4927-AF76-8EE88BD827BB}" type="pres">
      <dgm:prSet presAssocID="{5A67E565-0CF7-4385-A8BF-2D5BE218EDDB}" presName="rootText" presStyleLbl="node2" presStyleIdx="1" presStyleCnt="2" custScaleX="962829" custScaleY="74080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E99654F-40E1-43E8-BDFC-48BE8DB2E2B2}" type="pres">
      <dgm:prSet presAssocID="{5A67E565-0CF7-4385-A8BF-2D5BE218EDDB}" presName="rootConnector" presStyleLbl="node2" presStyleIdx="1" presStyleCnt="2"/>
      <dgm:spPr/>
      <dgm:t>
        <a:bodyPr/>
        <a:lstStyle/>
        <a:p>
          <a:endParaRPr lang="uk-UA"/>
        </a:p>
      </dgm:t>
    </dgm:pt>
    <dgm:pt modelId="{F2B79679-E3E2-4592-ACF5-0953B1280DE6}" type="pres">
      <dgm:prSet presAssocID="{5A67E565-0CF7-4385-A8BF-2D5BE218EDDB}" presName="hierChild4" presStyleCnt="0"/>
      <dgm:spPr/>
    </dgm:pt>
    <dgm:pt modelId="{FEF45D56-6032-4CEB-A9F1-8562A00E04A9}" type="pres">
      <dgm:prSet presAssocID="{5A67E565-0CF7-4385-A8BF-2D5BE218EDDB}" presName="hierChild5" presStyleCnt="0"/>
      <dgm:spPr/>
    </dgm:pt>
    <dgm:pt modelId="{1A60DFF9-D8FF-4A83-81F8-0CA0604F46FD}" type="pres">
      <dgm:prSet presAssocID="{83CE710A-44BF-47E5-BDCF-1C2811592015}" presName="hierChild3" presStyleCnt="0"/>
      <dgm:spPr/>
    </dgm:pt>
  </dgm:ptLst>
  <dgm:cxnLst>
    <dgm:cxn modelId="{9B20EEB9-0FB5-4E86-B23D-E67BFA1AABFA}" type="presOf" srcId="{39C925B9-A7A4-4998-8FEA-83419374946A}" destId="{7211BE19-D7E6-419B-943B-F4C1298D50F5}" srcOrd="0" destOrd="0" presId="urn:microsoft.com/office/officeart/2009/3/layout/HorizontalOrganizationChart"/>
    <dgm:cxn modelId="{883B090A-E22B-4F1F-9E43-5C8178D74ED5}" srcId="{B619D7DF-5317-46F2-A096-CF1C4374190F}" destId="{83CE710A-44BF-47E5-BDCF-1C2811592015}" srcOrd="0" destOrd="0" parTransId="{6B6CC02F-1E97-45AE-9457-C00CE6577E6D}" sibTransId="{02CA8051-3F2C-4CA1-9470-95DB0573040F}"/>
    <dgm:cxn modelId="{59D55C4F-5C7D-44CD-94C8-8CD99992ED9C}" type="presOf" srcId="{CB97576F-C1B4-4E3F-9E8C-8ED1DBF7DAA6}" destId="{D936D76F-6E4E-4A55-A9EE-D342BD77DEEC}" srcOrd="0" destOrd="0" presId="urn:microsoft.com/office/officeart/2009/3/layout/HorizontalOrganizationChart"/>
    <dgm:cxn modelId="{BFBF52BA-575E-41F0-88AB-86F236ACBFDD}" type="presOf" srcId="{B619D7DF-5317-46F2-A096-CF1C4374190F}" destId="{6E6BB866-9F4E-401C-9E92-7BE050D32D3A}" srcOrd="0" destOrd="0" presId="urn:microsoft.com/office/officeart/2009/3/layout/HorizontalOrganizationChart"/>
    <dgm:cxn modelId="{80382F48-5537-4181-9458-483291A8B55E}" type="presOf" srcId="{5A67E565-0CF7-4385-A8BF-2D5BE218EDDB}" destId="{6E99654F-40E1-43E8-BDFC-48BE8DB2E2B2}" srcOrd="1" destOrd="0" presId="urn:microsoft.com/office/officeart/2009/3/layout/HorizontalOrganizationChart"/>
    <dgm:cxn modelId="{AA403B6A-C641-411D-9209-49C3ACBB79B7}" srcId="{83CE710A-44BF-47E5-BDCF-1C2811592015}" destId="{5A67E565-0CF7-4385-A8BF-2D5BE218EDDB}" srcOrd="1" destOrd="0" parTransId="{CB97576F-C1B4-4E3F-9E8C-8ED1DBF7DAA6}" sibTransId="{D469376D-92DF-4437-BD4F-825B851C2928}"/>
    <dgm:cxn modelId="{B025D3C4-BD47-46DC-B77C-377E2F784A86}" type="presOf" srcId="{808E4BC4-0AC7-4D3D-B259-861360928123}" destId="{DF86E599-06CC-4BEC-BB4F-6748A1FDC06E}" srcOrd="0" destOrd="0" presId="urn:microsoft.com/office/officeart/2009/3/layout/HorizontalOrganizationChart"/>
    <dgm:cxn modelId="{B6914E8B-77AD-4666-8C9F-358058A40BF9}" type="presOf" srcId="{39C925B9-A7A4-4998-8FEA-83419374946A}" destId="{C2D34B12-FC60-4C37-A5B0-C747080128C1}" srcOrd="1" destOrd="0" presId="urn:microsoft.com/office/officeart/2009/3/layout/HorizontalOrganizationChart"/>
    <dgm:cxn modelId="{7660BAF9-666E-45CC-A924-3CF201998907}" type="presOf" srcId="{5A67E565-0CF7-4385-A8BF-2D5BE218EDDB}" destId="{AF9C0024-3E9F-4927-AF76-8EE88BD827BB}" srcOrd="0" destOrd="0" presId="urn:microsoft.com/office/officeart/2009/3/layout/HorizontalOrganizationChart"/>
    <dgm:cxn modelId="{5809177D-9384-47E5-A774-E7363D5FBF92}" type="presOf" srcId="{83CE710A-44BF-47E5-BDCF-1C2811592015}" destId="{0AE13AC5-0AA0-4A5C-9225-8E515DB52281}" srcOrd="1" destOrd="0" presId="urn:microsoft.com/office/officeart/2009/3/layout/HorizontalOrganizationChart"/>
    <dgm:cxn modelId="{5584A969-682F-42F1-BA9E-B52DA6BDC7BA}" srcId="{83CE710A-44BF-47E5-BDCF-1C2811592015}" destId="{39C925B9-A7A4-4998-8FEA-83419374946A}" srcOrd="0" destOrd="0" parTransId="{808E4BC4-0AC7-4D3D-B259-861360928123}" sibTransId="{2847C24D-C66D-4EF0-9047-0056F4E6BDC9}"/>
    <dgm:cxn modelId="{75791AF9-208F-4FBC-8F33-F0D1F2072CA6}" type="presOf" srcId="{83CE710A-44BF-47E5-BDCF-1C2811592015}" destId="{6A3F489C-0A66-4DF2-9E19-D089ACD2A808}" srcOrd="0" destOrd="0" presId="urn:microsoft.com/office/officeart/2009/3/layout/HorizontalOrganizationChart"/>
    <dgm:cxn modelId="{FE7D0385-9527-42D7-9E78-8A9A8C4724F6}" type="presParOf" srcId="{6E6BB866-9F4E-401C-9E92-7BE050D32D3A}" destId="{85308705-578B-4193-AFD4-A744FA6D3994}" srcOrd="0" destOrd="0" presId="urn:microsoft.com/office/officeart/2009/3/layout/HorizontalOrganizationChart"/>
    <dgm:cxn modelId="{59095AB8-5C82-4223-81EB-D44E58766C4E}" type="presParOf" srcId="{85308705-578B-4193-AFD4-A744FA6D3994}" destId="{764F94E5-A8CF-4AF3-A74C-BDCB390E576D}" srcOrd="0" destOrd="0" presId="urn:microsoft.com/office/officeart/2009/3/layout/HorizontalOrganizationChart"/>
    <dgm:cxn modelId="{1794FF0D-E542-4F66-9C94-06715FD30C66}" type="presParOf" srcId="{764F94E5-A8CF-4AF3-A74C-BDCB390E576D}" destId="{6A3F489C-0A66-4DF2-9E19-D089ACD2A808}" srcOrd="0" destOrd="0" presId="urn:microsoft.com/office/officeart/2009/3/layout/HorizontalOrganizationChart"/>
    <dgm:cxn modelId="{F85C9B90-79A1-444F-A738-9695EB259BD5}" type="presParOf" srcId="{764F94E5-A8CF-4AF3-A74C-BDCB390E576D}" destId="{0AE13AC5-0AA0-4A5C-9225-8E515DB52281}" srcOrd="1" destOrd="0" presId="urn:microsoft.com/office/officeart/2009/3/layout/HorizontalOrganizationChart"/>
    <dgm:cxn modelId="{508E739C-1467-4E59-9839-98A58A310C93}" type="presParOf" srcId="{85308705-578B-4193-AFD4-A744FA6D3994}" destId="{7EB3B301-FE19-4972-BE83-650D4F8D22AB}" srcOrd="1" destOrd="0" presId="urn:microsoft.com/office/officeart/2009/3/layout/HorizontalOrganizationChart"/>
    <dgm:cxn modelId="{EBBFE25E-36F4-4E71-AA82-964F8279601A}" type="presParOf" srcId="{7EB3B301-FE19-4972-BE83-650D4F8D22AB}" destId="{DF86E599-06CC-4BEC-BB4F-6748A1FDC06E}" srcOrd="0" destOrd="0" presId="urn:microsoft.com/office/officeart/2009/3/layout/HorizontalOrganizationChart"/>
    <dgm:cxn modelId="{CA20466D-1A65-46F7-A638-87A828403741}" type="presParOf" srcId="{7EB3B301-FE19-4972-BE83-650D4F8D22AB}" destId="{8D7A9047-BAFB-4491-9B98-94F97DCA3629}" srcOrd="1" destOrd="0" presId="urn:microsoft.com/office/officeart/2009/3/layout/HorizontalOrganizationChart"/>
    <dgm:cxn modelId="{00C5C9CF-F78B-43B4-BE36-DCB0FB4B27D0}" type="presParOf" srcId="{8D7A9047-BAFB-4491-9B98-94F97DCA3629}" destId="{DA4E49D0-1511-4257-BC00-B42A54DE4F96}" srcOrd="0" destOrd="0" presId="urn:microsoft.com/office/officeart/2009/3/layout/HorizontalOrganizationChart"/>
    <dgm:cxn modelId="{E0C78938-AFFC-4A51-AB90-2C0DDF6DF578}" type="presParOf" srcId="{DA4E49D0-1511-4257-BC00-B42A54DE4F96}" destId="{7211BE19-D7E6-419B-943B-F4C1298D50F5}" srcOrd="0" destOrd="0" presId="urn:microsoft.com/office/officeart/2009/3/layout/HorizontalOrganizationChart"/>
    <dgm:cxn modelId="{B77F7210-D676-45BA-A3E2-25DD61BCE8E2}" type="presParOf" srcId="{DA4E49D0-1511-4257-BC00-B42A54DE4F96}" destId="{C2D34B12-FC60-4C37-A5B0-C747080128C1}" srcOrd="1" destOrd="0" presId="urn:microsoft.com/office/officeart/2009/3/layout/HorizontalOrganizationChart"/>
    <dgm:cxn modelId="{925CAF79-E262-4BD4-B1EF-7C1C14EDD934}" type="presParOf" srcId="{8D7A9047-BAFB-4491-9B98-94F97DCA3629}" destId="{D94F0E3C-6EC4-4E84-A04B-FE2FC33EA5AD}" srcOrd="1" destOrd="0" presId="urn:microsoft.com/office/officeart/2009/3/layout/HorizontalOrganizationChart"/>
    <dgm:cxn modelId="{DE1D6D77-450C-44B5-B3D0-1E6427B7D196}" type="presParOf" srcId="{8D7A9047-BAFB-4491-9B98-94F97DCA3629}" destId="{CB6A0532-F75A-4896-98FE-392A9030FD78}" srcOrd="2" destOrd="0" presId="urn:microsoft.com/office/officeart/2009/3/layout/HorizontalOrganizationChart"/>
    <dgm:cxn modelId="{CFCD2EC9-3AF4-4013-9576-537845CB947B}" type="presParOf" srcId="{7EB3B301-FE19-4972-BE83-650D4F8D22AB}" destId="{D936D76F-6E4E-4A55-A9EE-D342BD77DEEC}" srcOrd="2" destOrd="0" presId="urn:microsoft.com/office/officeart/2009/3/layout/HorizontalOrganizationChart"/>
    <dgm:cxn modelId="{14BCD8A5-6B09-4E87-97F3-0F83FB6EFF93}" type="presParOf" srcId="{7EB3B301-FE19-4972-BE83-650D4F8D22AB}" destId="{D28CBFFA-5A00-4E09-AF45-516EE3FCA641}" srcOrd="3" destOrd="0" presId="urn:microsoft.com/office/officeart/2009/3/layout/HorizontalOrganizationChart"/>
    <dgm:cxn modelId="{8745975A-4FBE-474A-A907-0CC1D1A76C1D}" type="presParOf" srcId="{D28CBFFA-5A00-4E09-AF45-516EE3FCA641}" destId="{2591B1D5-B772-4726-AEF9-76DF34211B6B}" srcOrd="0" destOrd="0" presId="urn:microsoft.com/office/officeart/2009/3/layout/HorizontalOrganizationChart"/>
    <dgm:cxn modelId="{AE425594-728C-4392-869C-CD386ABDA1B9}" type="presParOf" srcId="{2591B1D5-B772-4726-AEF9-76DF34211B6B}" destId="{AF9C0024-3E9F-4927-AF76-8EE88BD827BB}" srcOrd="0" destOrd="0" presId="urn:microsoft.com/office/officeart/2009/3/layout/HorizontalOrganizationChart"/>
    <dgm:cxn modelId="{B22B72BA-73F3-4C93-BCFA-3A9D09B40FBB}" type="presParOf" srcId="{2591B1D5-B772-4726-AEF9-76DF34211B6B}" destId="{6E99654F-40E1-43E8-BDFC-48BE8DB2E2B2}" srcOrd="1" destOrd="0" presId="urn:microsoft.com/office/officeart/2009/3/layout/HorizontalOrganizationChart"/>
    <dgm:cxn modelId="{0EC700CE-0ACF-4584-AC28-4354F8F0166E}" type="presParOf" srcId="{D28CBFFA-5A00-4E09-AF45-516EE3FCA641}" destId="{F2B79679-E3E2-4592-ACF5-0953B1280DE6}" srcOrd="1" destOrd="0" presId="urn:microsoft.com/office/officeart/2009/3/layout/HorizontalOrganizationChart"/>
    <dgm:cxn modelId="{77F660BA-D902-4E92-B034-BC2264CFB737}" type="presParOf" srcId="{D28CBFFA-5A00-4E09-AF45-516EE3FCA641}" destId="{FEF45D56-6032-4CEB-A9F1-8562A00E04A9}" srcOrd="2" destOrd="0" presId="urn:microsoft.com/office/officeart/2009/3/layout/HorizontalOrganizationChart"/>
    <dgm:cxn modelId="{1517C00F-2D8C-4EF6-A1B5-C1446225185F}" type="presParOf" srcId="{85308705-578B-4193-AFD4-A744FA6D3994}" destId="{1A60DFF9-D8FF-4A83-81F8-0CA0604F46FD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4B438E4-18F3-48EF-BD20-80DCA13F6D31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0516B19B-FDBB-4F75-9307-A495DBA2AF14}">
      <dgm:prSet custT="1"/>
      <dgm:spPr/>
      <dgm:t>
        <a:bodyPr/>
        <a:lstStyle/>
        <a:p>
          <a:pPr algn="ctr" rtl="0"/>
          <a:r>
            <a:rPr lang="ru-RU" sz="3600" b="1" dirty="0" err="1" smtClean="0">
              <a:latin typeface="+mj-lt"/>
            </a:rPr>
            <a:t>Висновки</a:t>
          </a:r>
          <a:r>
            <a:rPr lang="ru-RU" sz="3600" b="1" dirty="0" smtClean="0">
              <a:latin typeface="+mj-lt"/>
            </a:rPr>
            <a:t>:</a:t>
          </a:r>
          <a:endParaRPr lang="ru-RU" sz="3600" dirty="0">
            <a:latin typeface="+mj-lt"/>
          </a:endParaRPr>
        </a:p>
      </dgm:t>
    </dgm:pt>
    <dgm:pt modelId="{6F070C4F-82FA-449B-AA18-81BC85B2C874}" type="parTrans" cxnId="{3D2FFA48-E050-4217-BF0B-B1A012B22DC2}">
      <dgm:prSet/>
      <dgm:spPr/>
      <dgm:t>
        <a:bodyPr/>
        <a:lstStyle/>
        <a:p>
          <a:endParaRPr lang="ru-RU"/>
        </a:p>
      </dgm:t>
    </dgm:pt>
    <dgm:pt modelId="{ACC0C329-B5F2-4D17-9244-6F2C860187E1}" type="sibTrans" cxnId="{3D2FFA48-E050-4217-BF0B-B1A012B22DC2}">
      <dgm:prSet/>
      <dgm:spPr/>
      <dgm:t>
        <a:bodyPr/>
        <a:lstStyle/>
        <a:p>
          <a:endParaRPr lang="ru-RU"/>
        </a:p>
      </dgm:t>
    </dgm:pt>
    <dgm:pt modelId="{5A2CC88C-AE91-48E8-A919-3577173999C4}">
      <dgm:prSet custT="1"/>
      <dgm:spPr/>
      <dgm:t>
        <a:bodyPr/>
        <a:lstStyle/>
        <a:p>
          <a:pPr rtl="0"/>
          <a:r>
            <a:rPr lang="ru-RU" sz="2000" dirty="0" err="1" smtClean="0">
              <a:latin typeface="+mj-lt"/>
            </a:rPr>
            <a:t>Природні</a:t>
          </a:r>
          <a:r>
            <a:rPr lang="ru-RU" sz="2000" dirty="0" smtClean="0">
              <a:latin typeface="+mj-lt"/>
            </a:rPr>
            <a:t>   </a:t>
          </a:r>
          <a:r>
            <a:rPr lang="ru-RU" sz="2000" dirty="0" err="1" smtClean="0">
              <a:latin typeface="+mj-lt"/>
            </a:rPr>
            <a:t>індикатори</a:t>
          </a:r>
          <a:r>
            <a:rPr lang="ru-RU" sz="2000" dirty="0" smtClean="0">
              <a:latin typeface="+mj-lt"/>
            </a:rPr>
            <a:t>   легко   </a:t>
          </a:r>
          <a:r>
            <a:rPr lang="ru-RU" sz="2000" dirty="0" err="1" smtClean="0">
              <a:latin typeface="+mj-lt"/>
            </a:rPr>
            <a:t>зробити</a:t>
          </a:r>
          <a:r>
            <a:rPr lang="ru-RU" sz="2000" dirty="0" smtClean="0">
              <a:latin typeface="+mj-lt"/>
            </a:rPr>
            <a:t>   самому.   Для   </a:t>
          </a:r>
          <a:r>
            <a:rPr lang="ru-RU" sz="2000" dirty="0" err="1" smtClean="0">
              <a:latin typeface="+mj-lt"/>
            </a:rPr>
            <a:t>цього</a:t>
          </a:r>
          <a:r>
            <a:rPr lang="ru-RU" sz="2000" dirty="0" smtClean="0">
              <a:latin typeface="+mj-lt"/>
            </a:rPr>
            <a:t>   </a:t>
          </a:r>
          <a:r>
            <a:rPr lang="ru-RU" sz="2000" dirty="0" err="1" smtClean="0">
              <a:latin typeface="+mj-lt"/>
            </a:rPr>
            <a:t>сировину</a:t>
          </a:r>
          <a:r>
            <a:rPr lang="ru-RU" sz="2000" dirty="0" smtClean="0">
              <a:latin typeface="+mj-lt"/>
            </a:rPr>
            <a:t>   </a:t>
          </a:r>
          <a:r>
            <a:rPr lang="ru-RU" sz="2000" dirty="0" err="1" smtClean="0">
              <a:latin typeface="+mj-lt"/>
            </a:rPr>
            <a:t>слід</a:t>
          </a:r>
          <a:r>
            <a:rPr lang="ru-RU" sz="2000" dirty="0" smtClean="0">
              <a:latin typeface="+mj-lt"/>
            </a:rPr>
            <a:t>  </a:t>
          </a:r>
          <a:r>
            <a:rPr lang="ru-RU" sz="2000" dirty="0" err="1" smtClean="0">
              <a:latin typeface="+mj-lt"/>
            </a:rPr>
            <a:t>подрібнити</a:t>
          </a:r>
          <a:r>
            <a:rPr lang="ru-RU" sz="2000" dirty="0" smtClean="0">
              <a:latin typeface="+mj-lt"/>
            </a:rPr>
            <a:t>,  </a:t>
          </a:r>
          <a:r>
            <a:rPr lang="ru-RU" sz="2000" dirty="0" err="1" smtClean="0">
              <a:latin typeface="+mj-lt"/>
            </a:rPr>
            <a:t>залити</a:t>
          </a:r>
          <a:r>
            <a:rPr lang="ru-RU" sz="2000" dirty="0" smtClean="0">
              <a:latin typeface="+mj-lt"/>
            </a:rPr>
            <a:t>     водою   та  </a:t>
          </a:r>
          <a:r>
            <a:rPr lang="ru-RU" sz="2000" dirty="0" err="1" smtClean="0">
              <a:latin typeface="+mj-lt"/>
            </a:rPr>
            <a:t>прокип’ятити</a:t>
          </a:r>
          <a:r>
            <a:rPr lang="ru-RU" sz="2000" dirty="0" smtClean="0">
              <a:latin typeface="+mj-lt"/>
            </a:rPr>
            <a:t>.   </a:t>
          </a:r>
          <a:endParaRPr lang="ru-RU" sz="2000" dirty="0">
            <a:latin typeface="+mj-lt"/>
          </a:endParaRPr>
        </a:p>
      </dgm:t>
    </dgm:pt>
    <dgm:pt modelId="{1863FD17-273F-47EE-A3B0-1B89A5EC76EB}" type="parTrans" cxnId="{7F2A531A-1BBE-4D76-84E1-1B03BC960335}">
      <dgm:prSet/>
      <dgm:spPr/>
      <dgm:t>
        <a:bodyPr/>
        <a:lstStyle/>
        <a:p>
          <a:endParaRPr lang="ru-RU"/>
        </a:p>
      </dgm:t>
    </dgm:pt>
    <dgm:pt modelId="{46B99616-B32F-423A-8B93-5DA4F9D340C7}" type="sibTrans" cxnId="{7F2A531A-1BBE-4D76-84E1-1B03BC960335}">
      <dgm:prSet/>
      <dgm:spPr/>
      <dgm:t>
        <a:bodyPr/>
        <a:lstStyle/>
        <a:p>
          <a:endParaRPr lang="ru-RU"/>
        </a:p>
      </dgm:t>
    </dgm:pt>
    <dgm:pt modelId="{55F1F1B6-934A-45A8-B221-0F45F9638AE3}">
      <dgm:prSet custT="1"/>
      <dgm:spPr/>
      <dgm:t>
        <a:bodyPr/>
        <a:lstStyle/>
        <a:p>
          <a:pPr rtl="0"/>
          <a:r>
            <a:rPr lang="ru-RU" sz="2000" dirty="0" err="1" smtClean="0">
              <a:latin typeface="+mj-lt"/>
            </a:rPr>
            <a:t>Отриманий</a:t>
          </a:r>
          <a:r>
            <a:rPr lang="ru-RU" sz="2000" dirty="0" smtClean="0">
              <a:latin typeface="+mj-lt"/>
            </a:rPr>
            <a:t>     </a:t>
          </a:r>
          <a:r>
            <a:rPr lang="ru-RU" sz="2000" dirty="0" err="1" smtClean="0">
              <a:latin typeface="+mj-lt"/>
            </a:rPr>
            <a:t>розчин</a:t>
          </a:r>
          <a:r>
            <a:rPr lang="ru-RU" sz="2000" dirty="0" smtClean="0">
              <a:latin typeface="+mj-lt"/>
            </a:rPr>
            <a:t>   </a:t>
          </a:r>
          <a:r>
            <a:rPr lang="ru-RU" sz="2000" dirty="0" err="1" smtClean="0">
              <a:latin typeface="+mj-lt"/>
            </a:rPr>
            <a:t>можна</a:t>
          </a:r>
          <a:r>
            <a:rPr lang="ru-RU" sz="2000" dirty="0" smtClean="0">
              <a:latin typeface="+mj-lt"/>
            </a:rPr>
            <a:t>   </a:t>
          </a:r>
          <a:r>
            <a:rPr lang="ru-RU" sz="2000" dirty="0" err="1" smtClean="0">
              <a:latin typeface="+mj-lt"/>
            </a:rPr>
            <a:t>використовувати</a:t>
          </a:r>
          <a:r>
            <a:rPr lang="ru-RU" sz="2000" dirty="0" smtClean="0">
              <a:latin typeface="+mj-lt"/>
            </a:rPr>
            <a:t>     для     </a:t>
          </a:r>
          <a:r>
            <a:rPr lang="ru-RU" sz="2000" dirty="0" err="1" smtClean="0">
              <a:latin typeface="+mj-lt"/>
            </a:rPr>
            <a:t>визначення</a:t>
          </a:r>
          <a:r>
            <a:rPr lang="ru-RU" sz="2000" dirty="0" smtClean="0">
              <a:latin typeface="+mj-lt"/>
            </a:rPr>
            <a:t> </a:t>
          </a:r>
          <a:r>
            <a:rPr lang="ru-RU" sz="2000" dirty="0" err="1" smtClean="0">
              <a:latin typeface="+mj-lt"/>
            </a:rPr>
            <a:t>середовища</a:t>
          </a:r>
          <a:r>
            <a:rPr lang="ru-RU" sz="2000" dirty="0" smtClean="0">
              <a:latin typeface="+mj-lt"/>
            </a:rPr>
            <a:t> </a:t>
          </a:r>
          <a:r>
            <a:rPr lang="ru-RU" sz="2000" dirty="0" err="1" smtClean="0">
              <a:latin typeface="+mj-lt"/>
            </a:rPr>
            <a:t>наявних</a:t>
          </a:r>
          <a:r>
            <a:rPr lang="ru-RU" sz="2000" dirty="0" smtClean="0">
              <a:latin typeface="+mj-lt"/>
            </a:rPr>
            <a:t> </a:t>
          </a:r>
          <a:r>
            <a:rPr lang="ru-RU" sz="2000" dirty="0" err="1" smtClean="0">
              <a:latin typeface="+mj-lt"/>
            </a:rPr>
            <a:t>під</a:t>
          </a:r>
          <a:r>
            <a:rPr lang="ru-RU" sz="2000" dirty="0" smtClean="0">
              <a:latin typeface="+mj-lt"/>
            </a:rPr>
            <a:t> рукою </a:t>
          </a:r>
          <a:r>
            <a:rPr lang="ru-RU" sz="2000" dirty="0" err="1" smtClean="0">
              <a:latin typeface="+mj-lt"/>
            </a:rPr>
            <a:t>речовин</a:t>
          </a:r>
          <a:r>
            <a:rPr lang="ru-RU" sz="2000" dirty="0" smtClean="0">
              <a:latin typeface="+mj-lt"/>
            </a:rPr>
            <a:t>.  </a:t>
          </a:r>
          <a:r>
            <a:rPr lang="ru-RU" sz="2000" dirty="0" err="1" smtClean="0">
              <a:latin typeface="+mj-lt"/>
            </a:rPr>
            <a:t>Колір</a:t>
          </a:r>
          <a:r>
            <a:rPr lang="ru-RU" sz="2000" dirty="0" smtClean="0">
              <a:latin typeface="+mj-lt"/>
            </a:rPr>
            <a:t>   </a:t>
          </a:r>
          <a:r>
            <a:rPr lang="ru-RU" sz="2000" dirty="0" err="1" smtClean="0">
              <a:latin typeface="+mj-lt"/>
            </a:rPr>
            <a:t>отриманого</a:t>
          </a:r>
          <a:r>
            <a:rPr lang="ru-RU" sz="2000" dirty="0" smtClean="0">
              <a:latin typeface="+mj-lt"/>
            </a:rPr>
            <a:t>    </a:t>
          </a:r>
          <a:r>
            <a:rPr lang="ru-RU" sz="2000" dirty="0" err="1" smtClean="0">
              <a:latin typeface="+mj-lt"/>
            </a:rPr>
            <a:t>розчину</a:t>
          </a:r>
          <a:r>
            <a:rPr lang="ru-RU" sz="2000" dirty="0" smtClean="0">
              <a:latin typeface="+mj-lt"/>
            </a:rPr>
            <a:t>   буде   </a:t>
          </a:r>
          <a:r>
            <a:rPr lang="ru-RU" sz="2000" dirty="0" err="1" smtClean="0">
              <a:latin typeface="+mj-lt"/>
            </a:rPr>
            <a:t>залежати</a:t>
          </a:r>
          <a:r>
            <a:rPr lang="ru-RU" sz="2000" dirty="0" smtClean="0">
              <a:latin typeface="+mj-lt"/>
            </a:rPr>
            <a:t>   </a:t>
          </a:r>
          <a:r>
            <a:rPr lang="ru-RU" sz="2000" dirty="0" err="1" smtClean="0">
              <a:latin typeface="+mj-lt"/>
            </a:rPr>
            <a:t>від</a:t>
          </a:r>
          <a:r>
            <a:rPr lang="ru-RU" sz="2000" dirty="0" smtClean="0">
              <a:latin typeface="+mj-lt"/>
            </a:rPr>
            <a:t>  виду   </a:t>
          </a:r>
          <a:r>
            <a:rPr lang="ru-RU" sz="2000" dirty="0" err="1" smtClean="0">
              <a:latin typeface="+mj-lt"/>
            </a:rPr>
            <a:t>сировини</a:t>
          </a:r>
          <a:r>
            <a:rPr lang="ru-RU" sz="2000" dirty="0" smtClean="0">
              <a:latin typeface="+mj-lt"/>
            </a:rPr>
            <a:t>.</a:t>
          </a:r>
          <a:endParaRPr lang="ru-RU" sz="2000" dirty="0">
            <a:latin typeface="+mj-lt"/>
          </a:endParaRPr>
        </a:p>
      </dgm:t>
    </dgm:pt>
    <dgm:pt modelId="{6D4ECC13-D0CC-4CB3-A073-B457A2E9EE8B}" type="parTrans" cxnId="{8DC51983-F973-4DD2-B252-1171276E2529}">
      <dgm:prSet/>
      <dgm:spPr/>
      <dgm:t>
        <a:bodyPr/>
        <a:lstStyle/>
        <a:p>
          <a:endParaRPr lang="ru-RU"/>
        </a:p>
      </dgm:t>
    </dgm:pt>
    <dgm:pt modelId="{1D65EE8F-C677-4D97-9D78-743881971241}" type="sibTrans" cxnId="{8DC51983-F973-4DD2-B252-1171276E2529}">
      <dgm:prSet/>
      <dgm:spPr/>
      <dgm:t>
        <a:bodyPr/>
        <a:lstStyle/>
        <a:p>
          <a:endParaRPr lang="ru-RU"/>
        </a:p>
      </dgm:t>
    </dgm:pt>
    <dgm:pt modelId="{0A4176D4-A7E3-4900-AAFD-4E4AA8D1A822}">
      <dgm:prSet custT="1"/>
      <dgm:spPr/>
      <dgm:t>
        <a:bodyPr/>
        <a:lstStyle/>
        <a:p>
          <a:pPr rtl="0"/>
          <a:r>
            <a:rPr lang="ru-RU" sz="2000" dirty="0" smtClean="0">
              <a:latin typeface="+mj-lt"/>
            </a:rPr>
            <a:t>За   </a:t>
          </a:r>
          <a:r>
            <a:rPr lang="ru-RU" sz="2000" dirty="0" err="1" smtClean="0">
              <a:latin typeface="+mj-lt"/>
            </a:rPr>
            <a:t>допомогою</a:t>
          </a:r>
          <a:r>
            <a:rPr lang="ru-RU" sz="2000" dirty="0" smtClean="0">
              <a:latin typeface="+mj-lt"/>
            </a:rPr>
            <a:t>   </a:t>
          </a:r>
          <a:r>
            <a:rPr lang="ru-RU" sz="2000" dirty="0" err="1" smtClean="0">
              <a:latin typeface="+mj-lt"/>
            </a:rPr>
            <a:t>розчинів</a:t>
          </a:r>
          <a:r>
            <a:rPr lang="ru-RU" sz="2000" dirty="0" smtClean="0">
              <a:latin typeface="+mj-lt"/>
            </a:rPr>
            <a:t>  </a:t>
          </a:r>
          <a:r>
            <a:rPr lang="ru-RU" sz="2000" dirty="0" err="1" smtClean="0">
              <a:latin typeface="+mj-lt"/>
            </a:rPr>
            <a:t>індикаторів</a:t>
          </a:r>
          <a:r>
            <a:rPr lang="ru-RU" sz="2000" dirty="0" smtClean="0">
              <a:latin typeface="+mj-lt"/>
            </a:rPr>
            <a:t> </a:t>
          </a:r>
          <a:r>
            <a:rPr lang="ru-RU" sz="2000" dirty="0" err="1" smtClean="0">
              <a:latin typeface="+mj-lt"/>
            </a:rPr>
            <a:t>можна</a:t>
          </a:r>
          <a:r>
            <a:rPr lang="ru-RU" sz="2000" dirty="0" smtClean="0">
              <a:latin typeface="+mj-lt"/>
            </a:rPr>
            <a:t>   </a:t>
          </a:r>
          <a:r>
            <a:rPr lang="ru-RU" sz="2000" dirty="0" err="1" smtClean="0">
              <a:latin typeface="+mj-lt"/>
            </a:rPr>
            <a:t>перевірити</a:t>
          </a:r>
          <a:r>
            <a:rPr lang="ru-RU" sz="2000" dirty="0" smtClean="0">
              <a:latin typeface="+mj-lt"/>
            </a:rPr>
            <a:t>   </a:t>
          </a:r>
          <a:r>
            <a:rPr lang="ru-RU" sz="2000" dirty="0" err="1" smtClean="0">
              <a:latin typeface="+mj-lt"/>
            </a:rPr>
            <a:t>кислотність</a:t>
          </a:r>
          <a:r>
            <a:rPr lang="ru-RU" sz="2000" dirty="0" smtClean="0">
              <a:latin typeface="+mj-lt"/>
            </a:rPr>
            <a:t>   </a:t>
          </a:r>
          <a:r>
            <a:rPr lang="ru-RU" sz="2000" dirty="0" err="1" smtClean="0">
              <a:latin typeface="+mj-lt"/>
            </a:rPr>
            <a:t>деяких</a:t>
          </a:r>
          <a:r>
            <a:rPr lang="ru-RU" sz="2000" dirty="0" smtClean="0">
              <a:latin typeface="+mj-lt"/>
            </a:rPr>
            <a:t>    </a:t>
          </a:r>
          <a:r>
            <a:rPr lang="ru-RU" sz="2000" dirty="0" err="1" smtClean="0">
              <a:latin typeface="+mj-lt"/>
            </a:rPr>
            <a:t>харчових</a:t>
          </a:r>
          <a:r>
            <a:rPr lang="ru-RU" sz="2000" dirty="0" smtClean="0">
              <a:latin typeface="+mj-lt"/>
            </a:rPr>
            <a:t> </a:t>
          </a:r>
          <a:r>
            <a:rPr lang="ru-RU" sz="2000" dirty="0" err="1" smtClean="0">
              <a:latin typeface="+mj-lt"/>
            </a:rPr>
            <a:t>продуктів</a:t>
          </a:r>
          <a:r>
            <a:rPr lang="ru-RU" sz="2000" dirty="0" smtClean="0">
              <a:latin typeface="+mj-lt"/>
            </a:rPr>
            <a:t> та </a:t>
          </a:r>
          <a:r>
            <a:rPr lang="ru-RU" sz="2000" dirty="0" err="1" smtClean="0">
              <a:latin typeface="+mj-lt"/>
            </a:rPr>
            <a:t>побутових</a:t>
          </a:r>
          <a:r>
            <a:rPr lang="ru-RU" sz="2000" dirty="0" smtClean="0">
              <a:latin typeface="+mj-lt"/>
            </a:rPr>
            <a:t> </a:t>
          </a:r>
          <a:r>
            <a:rPr lang="ru-RU" sz="2000" dirty="0" err="1" smtClean="0">
              <a:latin typeface="+mj-lt"/>
            </a:rPr>
            <a:t>розчинів</a:t>
          </a:r>
          <a:r>
            <a:rPr lang="ru-RU" sz="2000" dirty="0" smtClean="0">
              <a:latin typeface="+mj-lt"/>
            </a:rPr>
            <a:t>: молоко, </a:t>
          </a:r>
          <a:r>
            <a:rPr lang="ru-RU" sz="2000" dirty="0" err="1" smtClean="0">
              <a:latin typeface="+mj-lt"/>
            </a:rPr>
            <a:t>лимонад,бульйон</a:t>
          </a:r>
          <a:r>
            <a:rPr lang="ru-RU" sz="2000" dirty="0" smtClean="0">
              <a:latin typeface="+mj-lt"/>
            </a:rPr>
            <a:t> ,</a:t>
          </a:r>
          <a:r>
            <a:rPr lang="ru-RU" sz="2000" dirty="0" err="1" smtClean="0">
              <a:latin typeface="+mj-lt"/>
            </a:rPr>
            <a:t>розчини</a:t>
          </a:r>
          <a:r>
            <a:rPr lang="ru-RU" sz="2000" dirty="0" smtClean="0">
              <a:latin typeface="+mj-lt"/>
            </a:rPr>
            <a:t>  </a:t>
          </a:r>
          <a:r>
            <a:rPr lang="ru-RU" sz="2000" dirty="0" err="1" smtClean="0">
              <a:latin typeface="+mj-lt"/>
            </a:rPr>
            <a:t>пральних</a:t>
          </a:r>
          <a:r>
            <a:rPr lang="ru-RU" sz="2000" dirty="0" smtClean="0">
              <a:latin typeface="+mj-lt"/>
            </a:rPr>
            <a:t>  </a:t>
          </a:r>
          <a:r>
            <a:rPr lang="ru-RU" sz="2000" dirty="0" err="1" smtClean="0">
              <a:latin typeface="+mj-lt"/>
            </a:rPr>
            <a:t>порошків</a:t>
          </a:r>
          <a:r>
            <a:rPr lang="ru-RU" sz="2000" dirty="0" smtClean="0">
              <a:latin typeface="+mj-lt"/>
            </a:rPr>
            <a:t>,  </a:t>
          </a:r>
          <a:r>
            <a:rPr lang="ru-RU" sz="2000" dirty="0" err="1" smtClean="0">
              <a:latin typeface="+mj-lt"/>
            </a:rPr>
            <a:t>засобів</a:t>
          </a:r>
          <a:r>
            <a:rPr lang="ru-RU" sz="2000" dirty="0" smtClean="0">
              <a:latin typeface="+mj-lt"/>
            </a:rPr>
            <a:t>  для  </a:t>
          </a:r>
          <a:r>
            <a:rPr lang="ru-RU" sz="2000" dirty="0" err="1" smtClean="0">
              <a:latin typeface="+mj-lt"/>
            </a:rPr>
            <a:t>миття</a:t>
          </a:r>
          <a:r>
            <a:rPr lang="ru-RU" sz="2000" dirty="0" smtClean="0">
              <a:latin typeface="+mj-lt"/>
            </a:rPr>
            <a:t>  посуду , </a:t>
          </a:r>
          <a:r>
            <a:rPr lang="ru-RU" sz="2000" dirty="0" err="1" smtClean="0">
              <a:latin typeface="+mj-lt"/>
            </a:rPr>
            <a:t>засоби</a:t>
          </a:r>
          <a:r>
            <a:rPr lang="ru-RU" sz="2000" dirty="0" smtClean="0">
              <a:latin typeface="+mj-lt"/>
            </a:rPr>
            <a:t> для </a:t>
          </a:r>
          <a:r>
            <a:rPr lang="ru-RU" sz="2000" dirty="0" err="1" smtClean="0">
              <a:latin typeface="+mj-lt"/>
            </a:rPr>
            <a:t>чищення</a:t>
          </a:r>
          <a:r>
            <a:rPr lang="ru-RU" sz="2000" dirty="0" smtClean="0">
              <a:latin typeface="+mj-lt"/>
            </a:rPr>
            <a:t> та </a:t>
          </a:r>
          <a:r>
            <a:rPr lang="ru-RU" sz="2000" dirty="0" err="1" smtClean="0">
              <a:latin typeface="+mj-lt"/>
            </a:rPr>
            <a:t>видалення</a:t>
          </a:r>
          <a:r>
            <a:rPr lang="ru-RU" sz="2000" dirty="0" smtClean="0">
              <a:latin typeface="+mj-lt"/>
            </a:rPr>
            <a:t> </a:t>
          </a:r>
          <a:r>
            <a:rPr lang="ru-RU" sz="2000" dirty="0" err="1" smtClean="0">
              <a:latin typeface="+mj-lt"/>
            </a:rPr>
            <a:t>накипу</a:t>
          </a:r>
          <a:r>
            <a:rPr lang="ru-RU" sz="2000" dirty="0" smtClean="0">
              <a:latin typeface="+mj-lt"/>
            </a:rPr>
            <a:t> .</a:t>
          </a:r>
          <a:endParaRPr lang="ru-RU" sz="2000" dirty="0">
            <a:latin typeface="+mj-lt"/>
          </a:endParaRPr>
        </a:p>
      </dgm:t>
    </dgm:pt>
    <dgm:pt modelId="{591C7649-1FE4-4599-BBCB-EBEB08A083C9}" type="parTrans" cxnId="{55AEA82A-73D5-4D70-B4F1-B5384CBBBBCD}">
      <dgm:prSet/>
      <dgm:spPr/>
      <dgm:t>
        <a:bodyPr/>
        <a:lstStyle/>
        <a:p>
          <a:endParaRPr lang="ru-RU"/>
        </a:p>
      </dgm:t>
    </dgm:pt>
    <dgm:pt modelId="{D6F45BC7-0120-47F0-8690-9A70EEA86565}" type="sibTrans" cxnId="{55AEA82A-73D5-4D70-B4F1-B5384CBBBBCD}">
      <dgm:prSet/>
      <dgm:spPr/>
      <dgm:t>
        <a:bodyPr/>
        <a:lstStyle/>
        <a:p>
          <a:endParaRPr lang="ru-RU"/>
        </a:p>
      </dgm:t>
    </dgm:pt>
    <dgm:pt modelId="{B3A87821-FBC3-4C5F-8152-F732B4E4A970}">
      <dgm:prSet custT="1"/>
      <dgm:spPr/>
      <dgm:t>
        <a:bodyPr/>
        <a:lstStyle/>
        <a:p>
          <a:pPr rtl="0"/>
          <a:r>
            <a:rPr lang="ru-RU" sz="2000" dirty="0" err="1" smtClean="0">
              <a:latin typeface="+mj-lt"/>
            </a:rPr>
            <a:t>Майже</a:t>
          </a:r>
          <a:r>
            <a:rPr lang="ru-RU" sz="2000" dirty="0" smtClean="0">
              <a:latin typeface="+mj-lt"/>
            </a:rPr>
            <a:t> </a:t>
          </a:r>
          <a:r>
            <a:rPr lang="ru-RU" sz="2000" dirty="0" err="1" smtClean="0">
              <a:latin typeface="+mj-lt"/>
            </a:rPr>
            <a:t>всі</a:t>
          </a:r>
          <a:r>
            <a:rPr lang="ru-RU" sz="2000" dirty="0" smtClean="0">
              <a:latin typeface="+mj-lt"/>
            </a:rPr>
            <a:t> </a:t>
          </a:r>
          <a:r>
            <a:rPr lang="ru-RU" sz="2000" dirty="0" err="1" smtClean="0">
              <a:latin typeface="+mj-lt"/>
            </a:rPr>
            <a:t>природні</a:t>
          </a:r>
          <a:r>
            <a:rPr lang="ru-RU" sz="2000" dirty="0" smtClean="0">
              <a:latin typeface="+mj-lt"/>
            </a:rPr>
            <a:t> </a:t>
          </a:r>
          <a:r>
            <a:rPr lang="ru-RU" sz="2000" dirty="0" err="1" smtClean="0">
              <a:latin typeface="+mj-lt"/>
            </a:rPr>
            <a:t>індикатори</a:t>
          </a:r>
          <a:r>
            <a:rPr lang="ru-RU" sz="2000" dirty="0" smtClean="0">
              <a:latin typeface="+mj-lt"/>
            </a:rPr>
            <a:t> </a:t>
          </a:r>
          <a:r>
            <a:rPr lang="ru-RU" sz="2000" dirty="0" err="1" smtClean="0">
              <a:latin typeface="+mj-lt"/>
            </a:rPr>
            <a:t>мають</a:t>
          </a:r>
          <a:r>
            <a:rPr lang="ru-RU" sz="2000" dirty="0" smtClean="0">
              <a:latin typeface="+mj-lt"/>
            </a:rPr>
            <a:t> </a:t>
          </a:r>
          <a:r>
            <a:rPr lang="ru-RU" sz="2000" dirty="0" err="1" smtClean="0">
              <a:latin typeface="+mj-lt"/>
            </a:rPr>
            <a:t>певні</a:t>
          </a:r>
          <a:r>
            <a:rPr lang="ru-RU" sz="2000" dirty="0" smtClean="0">
              <a:latin typeface="+mj-lt"/>
            </a:rPr>
            <a:t> </a:t>
          </a:r>
          <a:r>
            <a:rPr lang="ru-RU" sz="2000" dirty="0" err="1" smtClean="0">
              <a:latin typeface="+mj-lt"/>
            </a:rPr>
            <a:t>недоліки</a:t>
          </a:r>
          <a:r>
            <a:rPr lang="ru-RU" sz="2000" dirty="0" smtClean="0">
              <a:latin typeface="+mj-lt"/>
            </a:rPr>
            <a:t>: </a:t>
          </a:r>
          <a:r>
            <a:rPr lang="ru-RU" sz="2000" dirty="0" err="1" smtClean="0">
              <a:latin typeface="+mj-lt"/>
            </a:rPr>
            <a:t>їх</a:t>
          </a:r>
          <a:r>
            <a:rPr lang="ru-RU" sz="2000" dirty="0" smtClean="0">
              <a:latin typeface="+mj-lt"/>
            </a:rPr>
            <a:t> </a:t>
          </a:r>
          <a:r>
            <a:rPr lang="ru-RU" sz="2000" dirty="0" err="1" smtClean="0">
              <a:latin typeface="+mj-lt"/>
            </a:rPr>
            <a:t>відвари</a:t>
          </a:r>
          <a:r>
            <a:rPr lang="ru-RU" sz="2000" dirty="0" smtClean="0">
              <a:latin typeface="+mj-lt"/>
            </a:rPr>
            <a:t> </a:t>
          </a:r>
          <a:r>
            <a:rPr lang="ru-RU" sz="2000" dirty="0" err="1" smtClean="0">
              <a:latin typeface="+mj-lt"/>
            </a:rPr>
            <a:t>доволі</a:t>
          </a:r>
          <a:r>
            <a:rPr lang="ru-RU" sz="2000" dirty="0" smtClean="0">
              <a:latin typeface="+mj-lt"/>
            </a:rPr>
            <a:t> </a:t>
          </a:r>
          <a:r>
            <a:rPr lang="ru-RU" sz="2000" dirty="0" err="1" smtClean="0">
              <a:latin typeface="+mj-lt"/>
            </a:rPr>
            <a:t>швидко</a:t>
          </a:r>
          <a:r>
            <a:rPr lang="ru-RU" sz="2000" dirty="0" smtClean="0">
              <a:latin typeface="+mj-lt"/>
            </a:rPr>
            <a:t>    </a:t>
          </a:r>
          <a:r>
            <a:rPr lang="ru-RU" sz="2000" dirty="0" err="1" smtClean="0">
              <a:latin typeface="+mj-lt"/>
            </a:rPr>
            <a:t>прокисають</a:t>
          </a:r>
          <a:r>
            <a:rPr lang="ru-RU" sz="2000" dirty="0" smtClean="0">
              <a:latin typeface="+mj-lt"/>
            </a:rPr>
            <a:t>  </a:t>
          </a:r>
          <a:r>
            <a:rPr lang="ru-RU" sz="2000" dirty="0" err="1" smtClean="0">
              <a:latin typeface="+mj-lt"/>
            </a:rPr>
            <a:t>або</a:t>
          </a:r>
          <a:r>
            <a:rPr lang="ru-RU" sz="2000" dirty="0" smtClean="0">
              <a:latin typeface="+mj-lt"/>
            </a:rPr>
            <a:t>  </a:t>
          </a:r>
          <a:r>
            <a:rPr lang="ru-RU" sz="2000" dirty="0" err="1" smtClean="0">
              <a:latin typeface="+mj-lt"/>
            </a:rPr>
            <a:t>пліснявіють</a:t>
          </a:r>
          <a:r>
            <a:rPr lang="ru-RU" sz="2000" dirty="0" smtClean="0">
              <a:latin typeface="+mj-lt"/>
            </a:rPr>
            <a:t>  (</a:t>
          </a:r>
          <a:r>
            <a:rPr lang="ru-RU" sz="2000" dirty="0" err="1" smtClean="0">
              <a:latin typeface="+mj-lt"/>
            </a:rPr>
            <a:t>більш</a:t>
          </a:r>
          <a:r>
            <a:rPr lang="ru-RU" sz="2000" dirty="0" smtClean="0">
              <a:latin typeface="+mj-lt"/>
            </a:rPr>
            <a:t>   </a:t>
          </a:r>
          <a:r>
            <a:rPr lang="ru-RU" sz="2000" dirty="0" err="1" smtClean="0">
              <a:latin typeface="+mj-lt"/>
            </a:rPr>
            <a:t>стійкими</a:t>
          </a:r>
          <a:r>
            <a:rPr lang="ru-RU" sz="2000" dirty="0" smtClean="0">
              <a:latin typeface="+mj-lt"/>
            </a:rPr>
            <a:t>  є  </a:t>
          </a:r>
          <a:r>
            <a:rPr lang="ru-RU" sz="2000" dirty="0" err="1" smtClean="0">
              <a:latin typeface="+mj-lt"/>
            </a:rPr>
            <a:t>спиртові</a:t>
          </a:r>
          <a:r>
            <a:rPr lang="ru-RU" sz="2000" dirty="0" smtClean="0">
              <a:latin typeface="+mj-lt"/>
            </a:rPr>
            <a:t>  </a:t>
          </a:r>
          <a:r>
            <a:rPr lang="ru-RU" sz="2000" dirty="0" err="1" smtClean="0">
              <a:latin typeface="+mj-lt"/>
            </a:rPr>
            <a:t>розчини</a:t>
          </a:r>
          <a:r>
            <a:rPr lang="ru-RU" sz="2000" dirty="0" smtClean="0">
              <a:latin typeface="+mj-lt"/>
            </a:rPr>
            <a:t>);    </a:t>
          </a:r>
          <a:r>
            <a:rPr lang="ru-RU" sz="2000" dirty="0" err="1" smtClean="0">
              <a:latin typeface="+mj-lt"/>
            </a:rPr>
            <a:t>дуже</a:t>
          </a:r>
          <a:r>
            <a:rPr lang="ru-RU" sz="2000" dirty="0" smtClean="0">
              <a:latin typeface="+mj-lt"/>
            </a:rPr>
            <a:t>  широкий </a:t>
          </a:r>
          <a:r>
            <a:rPr lang="ru-RU" sz="2000" dirty="0" err="1" smtClean="0">
              <a:latin typeface="+mj-lt"/>
            </a:rPr>
            <a:t>інтервал</a:t>
          </a:r>
          <a:r>
            <a:rPr lang="ru-RU" sz="2000" dirty="0" smtClean="0">
              <a:latin typeface="+mj-lt"/>
            </a:rPr>
            <a:t> </a:t>
          </a:r>
          <a:r>
            <a:rPr lang="ru-RU" sz="2000" dirty="0" err="1" smtClean="0">
              <a:latin typeface="+mj-lt"/>
            </a:rPr>
            <a:t>зміни</a:t>
          </a:r>
          <a:r>
            <a:rPr lang="ru-RU" sz="2000" dirty="0" smtClean="0">
              <a:latin typeface="+mj-lt"/>
            </a:rPr>
            <a:t> </a:t>
          </a:r>
          <a:r>
            <a:rPr lang="ru-RU" sz="2000" dirty="0" err="1" smtClean="0">
              <a:latin typeface="+mj-lt"/>
            </a:rPr>
            <a:t>кольору</a:t>
          </a:r>
          <a:r>
            <a:rPr lang="ru-RU" sz="2000" dirty="0" smtClean="0">
              <a:latin typeface="+mj-lt"/>
            </a:rPr>
            <a:t>. </a:t>
          </a:r>
          <a:endParaRPr lang="ru-RU" sz="2000" dirty="0">
            <a:latin typeface="+mj-lt"/>
          </a:endParaRPr>
        </a:p>
      </dgm:t>
    </dgm:pt>
    <dgm:pt modelId="{B53F73B2-00F2-4139-85A3-43766E7F32B7}" type="parTrans" cxnId="{910D072F-C2BA-4562-93F6-7871E8F3BC04}">
      <dgm:prSet/>
      <dgm:spPr/>
      <dgm:t>
        <a:bodyPr/>
        <a:lstStyle/>
        <a:p>
          <a:endParaRPr lang="ru-RU"/>
        </a:p>
      </dgm:t>
    </dgm:pt>
    <dgm:pt modelId="{A190A895-EAE8-4BC9-828B-4E07EC9FABAC}" type="sibTrans" cxnId="{910D072F-C2BA-4562-93F6-7871E8F3BC04}">
      <dgm:prSet/>
      <dgm:spPr/>
      <dgm:t>
        <a:bodyPr/>
        <a:lstStyle/>
        <a:p>
          <a:endParaRPr lang="ru-RU"/>
        </a:p>
      </dgm:t>
    </dgm:pt>
    <dgm:pt modelId="{C86445C5-24C2-4DB5-B877-267B85B8EB5D}" type="pres">
      <dgm:prSet presAssocID="{84B438E4-18F3-48EF-BD20-80DCA13F6D3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232A3702-CCD6-4574-8BAB-6B7FFEEE9311}" type="pres">
      <dgm:prSet presAssocID="{0516B19B-FDBB-4F75-9307-A495DBA2AF14}" presName="parentLin" presStyleCnt="0"/>
      <dgm:spPr/>
    </dgm:pt>
    <dgm:pt modelId="{72020E21-8553-4580-8AE1-43F609C7D74E}" type="pres">
      <dgm:prSet presAssocID="{0516B19B-FDBB-4F75-9307-A495DBA2AF14}" presName="parentLeftMargin" presStyleLbl="node1" presStyleIdx="0" presStyleCnt="1"/>
      <dgm:spPr/>
      <dgm:t>
        <a:bodyPr/>
        <a:lstStyle/>
        <a:p>
          <a:endParaRPr lang="uk-UA"/>
        </a:p>
      </dgm:t>
    </dgm:pt>
    <dgm:pt modelId="{897C9113-6C71-4DD1-A037-BE1152FE4031}" type="pres">
      <dgm:prSet presAssocID="{0516B19B-FDBB-4F75-9307-A495DBA2AF14}" presName="parentText" presStyleLbl="node1" presStyleIdx="0" presStyleCnt="1" custScaleX="78232" custScaleY="97927" custLinFactX="12993" custLinFactNeighborX="100000" custLinFactNeighborY="-503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5E48019-CEAA-41DF-98A6-0913C0D8FFAC}" type="pres">
      <dgm:prSet presAssocID="{0516B19B-FDBB-4F75-9307-A495DBA2AF14}" presName="negativeSpace" presStyleCnt="0"/>
      <dgm:spPr/>
    </dgm:pt>
    <dgm:pt modelId="{7F355E85-6C35-4913-83B3-6552E4D18067}" type="pres">
      <dgm:prSet presAssocID="{0516B19B-FDBB-4F75-9307-A495DBA2AF14}" presName="childText" presStyleLbl="conFgAcc1" presStyleIdx="0" presStyleCnt="1" custScaleY="111204" custLinFactNeighborY="-242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10D072F-C2BA-4562-93F6-7871E8F3BC04}" srcId="{0516B19B-FDBB-4F75-9307-A495DBA2AF14}" destId="{B3A87821-FBC3-4C5F-8152-F732B4E4A970}" srcOrd="3" destOrd="0" parTransId="{B53F73B2-00F2-4139-85A3-43766E7F32B7}" sibTransId="{A190A895-EAE8-4BC9-828B-4E07EC9FABAC}"/>
    <dgm:cxn modelId="{7F2A531A-1BBE-4D76-84E1-1B03BC960335}" srcId="{0516B19B-FDBB-4F75-9307-A495DBA2AF14}" destId="{5A2CC88C-AE91-48E8-A919-3577173999C4}" srcOrd="0" destOrd="0" parTransId="{1863FD17-273F-47EE-A3B0-1B89A5EC76EB}" sibTransId="{46B99616-B32F-423A-8B93-5DA4F9D340C7}"/>
    <dgm:cxn modelId="{3D2FFA48-E050-4217-BF0B-B1A012B22DC2}" srcId="{84B438E4-18F3-48EF-BD20-80DCA13F6D31}" destId="{0516B19B-FDBB-4F75-9307-A495DBA2AF14}" srcOrd="0" destOrd="0" parTransId="{6F070C4F-82FA-449B-AA18-81BC85B2C874}" sibTransId="{ACC0C329-B5F2-4D17-9244-6F2C860187E1}"/>
    <dgm:cxn modelId="{2608F986-7B08-4728-A467-0329B585318A}" type="presOf" srcId="{0A4176D4-A7E3-4900-AAFD-4E4AA8D1A822}" destId="{7F355E85-6C35-4913-83B3-6552E4D18067}" srcOrd="0" destOrd="2" presId="urn:microsoft.com/office/officeart/2005/8/layout/list1"/>
    <dgm:cxn modelId="{2F1BC84D-F454-42D9-A4D3-F1A6341E0BCC}" type="presOf" srcId="{0516B19B-FDBB-4F75-9307-A495DBA2AF14}" destId="{72020E21-8553-4580-8AE1-43F609C7D74E}" srcOrd="0" destOrd="0" presId="urn:microsoft.com/office/officeart/2005/8/layout/list1"/>
    <dgm:cxn modelId="{3E762269-D28E-45E3-9FAB-B2BD1C86DFF5}" type="presOf" srcId="{84B438E4-18F3-48EF-BD20-80DCA13F6D31}" destId="{C86445C5-24C2-4DB5-B877-267B85B8EB5D}" srcOrd="0" destOrd="0" presId="urn:microsoft.com/office/officeart/2005/8/layout/list1"/>
    <dgm:cxn modelId="{55AEA82A-73D5-4D70-B4F1-B5384CBBBBCD}" srcId="{0516B19B-FDBB-4F75-9307-A495DBA2AF14}" destId="{0A4176D4-A7E3-4900-AAFD-4E4AA8D1A822}" srcOrd="2" destOrd="0" parTransId="{591C7649-1FE4-4599-BBCB-EBEB08A083C9}" sibTransId="{D6F45BC7-0120-47F0-8690-9A70EEA86565}"/>
    <dgm:cxn modelId="{83DD698B-5EDB-4D73-B2F4-A88B733A24FB}" type="presOf" srcId="{5A2CC88C-AE91-48E8-A919-3577173999C4}" destId="{7F355E85-6C35-4913-83B3-6552E4D18067}" srcOrd="0" destOrd="0" presId="urn:microsoft.com/office/officeart/2005/8/layout/list1"/>
    <dgm:cxn modelId="{B339705C-4B36-4909-844C-3306E7DE3EFF}" type="presOf" srcId="{B3A87821-FBC3-4C5F-8152-F732B4E4A970}" destId="{7F355E85-6C35-4913-83B3-6552E4D18067}" srcOrd="0" destOrd="3" presId="urn:microsoft.com/office/officeart/2005/8/layout/list1"/>
    <dgm:cxn modelId="{08C7C961-C4D0-4B79-9B1E-C0161B5B4D11}" type="presOf" srcId="{55F1F1B6-934A-45A8-B221-0F45F9638AE3}" destId="{7F355E85-6C35-4913-83B3-6552E4D18067}" srcOrd="0" destOrd="1" presId="urn:microsoft.com/office/officeart/2005/8/layout/list1"/>
    <dgm:cxn modelId="{C76854B5-DAB7-45F6-BC0A-8F10613DFD4F}" type="presOf" srcId="{0516B19B-FDBB-4F75-9307-A495DBA2AF14}" destId="{897C9113-6C71-4DD1-A037-BE1152FE4031}" srcOrd="1" destOrd="0" presId="urn:microsoft.com/office/officeart/2005/8/layout/list1"/>
    <dgm:cxn modelId="{8DC51983-F973-4DD2-B252-1171276E2529}" srcId="{0516B19B-FDBB-4F75-9307-A495DBA2AF14}" destId="{55F1F1B6-934A-45A8-B221-0F45F9638AE3}" srcOrd="1" destOrd="0" parTransId="{6D4ECC13-D0CC-4CB3-A073-B457A2E9EE8B}" sibTransId="{1D65EE8F-C677-4D97-9D78-743881971241}"/>
    <dgm:cxn modelId="{DA73755B-617A-45CF-9954-E29F4609554E}" type="presParOf" srcId="{C86445C5-24C2-4DB5-B877-267B85B8EB5D}" destId="{232A3702-CCD6-4574-8BAB-6B7FFEEE9311}" srcOrd="0" destOrd="0" presId="urn:microsoft.com/office/officeart/2005/8/layout/list1"/>
    <dgm:cxn modelId="{5ACE9111-87E0-4F53-907C-5B3573EDBF05}" type="presParOf" srcId="{232A3702-CCD6-4574-8BAB-6B7FFEEE9311}" destId="{72020E21-8553-4580-8AE1-43F609C7D74E}" srcOrd="0" destOrd="0" presId="urn:microsoft.com/office/officeart/2005/8/layout/list1"/>
    <dgm:cxn modelId="{1DD78181-A751-4497-A54B-37F93A0E9B6A}" type="presParOf" srcId="{232A3702-CCD6-4574-8BAB-6B7FFEEE9311}" destId="{897C9113-6C71-4DD1-A037-BE1152FE4031}" srcOrd="1" destOrd="0" presId="urn:microsoft.com/office/officeart/2005/8/layout/list1"/>
    <dgm:cxn modelId="{69B1D17D-2798-4FB6-8832-F5DBB9A1F03E}" type="presParOf" srcId="{C86445C5-24C2-4DB5-B877-267B85B8EB5D}" destId="{75E48019-CEAA-41DF-98A6-0913C0D8FFAC}" srcOrd="1" destOrd="0" presId="urn:microsoft.com/office/officeart/2005/8/layout/list1"/>
    <dgm:cxn modelId="{4F17D8E7-92CD-4319-BECF-7263476A9C7E}" type="presParOf" srcId="{C86445C5-24C2-4DB5-B877-267B85B8EB5D}" destId="{7F355E85-6C35-4913-83B3-6552E4D18067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1F6CC6F-5157-4FED-8127-7975BD47E326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CEE31576-679D-4C5C-9465-243004F7F7E9}">
      <dgm:prSet custT="1"/>
      <dgm:spPr/>
      <dgm:t>
        <a:bodyPr/>
        <a:lstStyle/>
        <a:p>
          <a:pPr algn="ctr" rtl="0"/>
          <a:r>
            <a:rPr lang="ru-RU" sz="2800" b="1" smtClean="0"/>
            <a:t>Рекомендації використання рослинних індикаторів:</a:t>
          </a:r>
          <a:endParaRPr lang="ru-RU" sz="2800"/>
        </a:p>
      </dgm:t>
    </dgm:pt>
    <dgm:pt modelId="{E442649B-80CF-4FDE-AA2B-A827752751B0}" type="parTrans" cxnId="{5E73B449-3CC4-4BBF-BB6C-2D28EDAC3064}">
      <dgm:prSet/>
      <dgm:spPr/>
      <dgm:t>
        <a:bodyPr/>
        <a:lstStyle/>
        <a:p>
          <a:endParaRPr lang="ru-RU"/>
        </a:p>
      </dgm:t>
    </dgm:pt>
    <dgm:pt modelId="{3B838200-DD49-4435-BDB7-0C0C697EF980}" type="sibTrans" cxnId="{5E73B449-3CC4-4BBF-BB6C-2D28EDAC3064}">
      <dgm:prSet/>
      <dgm:spPr/>
      <dgm:t>
        <a:bodyPr/>
        <a:lstStyle/>
        <a:p>
          <a:endParaRPr lang="ru-RU"/>
        </a:p>
      </dgm:t>
    </dgm:pt>
    <dgm:pt modelId="{627CAAF6-7A07-4E48-8CE1-9D0B26BBF794}">
      <dgm:prSet custT="1"/>
      <dgm:spPr/>
      <dgm:t>
        <a:bodyPr/>
        <a:lstStyle/>
        <a:p>
          <a:pPr rtl="0"/>
          <a:r>
            <a:rPr lang="ru-RU" sz="2000" dirty="0" err="1" smtClean="0"/>
            <a:t>Природні</a:t>
          </a:r>
          <a:r>
            <a:rPr lang="ru-RU" sz="2000" dirty="0" smtClean="0"/>
            <a:t> </a:t>
          </a:r>
          <a:r>
            <a:rPr lang="ru-RU" sz="2000" dirty="0" err="1" smtClean="0"/>
            <a:t>індикатори</a:t>
          </a:r>
          <a:r>
            <a:rPr lang="ru-RU" sz="2000" dirty="0" smtClean="0"/>
            <a:t> </a:t>
          </a:r>
          <a:r>
            <a:rPr lang="ru-RU" sz="2000" dirty="0" err="1" smtClean="0"/>
            <a:t>можна</a:t>
          </a:r>
          <a:r>
            <a:rPr lang="ru-RU" sz="2000" dirty="0" smtClean="0"/>
            <a:t> </a:t>
          </a:r>
          <a:r>
            <a:rPr lang="ru-RU" sz="2000" dirty="0" err="1" smtClean="0"/>
            <a:t>використовувати</a:t>
          </a:r>
          <a:r>
            <a:rPr lang="ru-RU" sz="2000" dirty="0" smtClean="0"/>
            <a:t> на уроках </a:t>
          </a:r>
          <a:r>
            <a:rPr lang="ru-RU" sz="2000" dirty="0" err="1" smtClean="0"/>
            <a:t>біології</a:t>
          </a:r>
          <a:r>
            <a:rPr lang="ru-RU" sz="2000" dirty="0" smtClean="0"/>
            <a:t>, </a:t>
          </a:r>
          <a:r>
            <a:rPr lang="ru-RU" sz="2000" dirty="0" err="1" smtClean="0"/>
            <a:t>хімії</a:t>
          </a:r>
          <a:r>
            <a:rPr lang="ru-RU" sz="2000" dirty="0" smtClean="0"/>
            <a:t>, </a:t>
          </a:r>
          <a:r>
            <a:rPr lang="ru-RU" sz="2000" dirty="0" err="1" smtClean="0"/>
            <a:t>екології</a:t>
          </a:r>
          <a:r>
            <a:rPr lang="ru-RU" sz="2000" dirty="0" smtClean="0"/>
            <a:t>,  </a:t>
          </a:r>
          <a:r>
            <a:rPr lang="ru-RU" sz="2000" dirty="0" smtClean="0"/>
            <a:t>у </a:t>
          </a:r>
          <a:r>
            <a:rPr lang="ru-RU" sz="2000" dirty="0" err="1" smtClean="0"/>
            <a:t>позакласній</a:t>
          </a:r>
          <a:r>
            <a:rPr lang="ru-RU" sz="2000" dirty="0" smtClean="0"/>
            <a:t> </a:t>
          </a:r>
          <a:r>
            <a:rPr lang="ru-RU" sz="2000" dirty="0" err="1" smtClean="0"/>
            <a:t>роботі</a:t>
          </a:r>
          <a:r>
            <a:rPr lang="ru-RU" sz="2000" dirty="0" smtClean="0"/>
            <a:t>.</a:t>
          </a:r>
          <a:endParaRPr lang="ru-RU" sz="2000" dirty="0"/>
        </a:p>
      </dgm:t>
    </dgm:pt>
    <dgm:pt modelId="{11AE1ABA-E26C-44B7-B156-4328F1946275}" type="parTrans" cxnId="{2E673A1B-2198-40DF-947A-B4AA1DB9EEEA}">
      <dgm:prSet/>
      <dgm:spPr/>
      <dgm:t>
        <a:bodyPr/>
        <a:lstStyle/>
        <a:p>
          <a:endParaRPr lang="ru-RU"/>
        </a:p>
      </dgm:t>
    </dgm:pt>
    <dgm:pt modelId="{099B82CA-2123-430D-9B6A-43BBD39EFDCD}" type="sibTrans" cxnId="{2E673A1B-2198-40DF-947A-B4AA1DB9EEEA}">
      <dgm:prSet/>
      <dgm:spPr/>
      <dgm:t>
        <a:bodyPr/>
        <a:lstStyle/>
        <a:p>
          <a:endParaRPr lang="ru-RU"/>
        </a:p>
      </dgm:t>
    </dgm:pt>
    <dgm:pt modelId="{09399C17-7138-498C-BE7D-64591F365370}">
      <dgm:prSet custT="1"/>
      <dgm:spPr/>
      <dgm:t>
        <a:bodyPr/>
        <a:lstStyle/>
        <a:p>
          <a:pPr rtl="0"/>
          <a:r>
            <a:rPr lang="ru-RU" sz="2000" dirty="0" err="1" smtClean="0"/>
            <a:t>Рослинні</a:t>
          </a:r>
          <a:r>
            <a:rPr lang="ru-RU" sz="2000" dirty="0" smtClean="0"/>
            <a:t> </a:t>
          </a:r>
          <a:r>
            <a:rPr lang="ru-RU" sz="2000" dirty="0" err="1" smtClean="0"/>
            <a:t>індикатори</a:t>
          </a:r>
          <a:r>
            <a:rPr lang="ru-RU" sz="2000" dirty="0" smtClean="0"/>
            <a:t> </a:t>
          </a:r>
          <a:r>
            <a:rPr lang="ru-RU" sz="2000" dirty="0" err="1" smtClean="0"/>
            <a:t>можна</a:t>
          </a:r>
          <a:r>
            <a:rPr lang="ru-RU" sz="2000" dirty="0" smtClean="0"/>
            <a:t> </a:t>
          </a:r>
          <a:r>
            <a:rPr lang="ru-RU" sz="2000" dirty="0" err="1" smtClean="0"/>
            <a:t>використовувати</a:t>
          </a:r>
          <a:r>
            <a:rPr lang="ru-RU" sz="2000" dirty="0" smtClean="0"/>
            <a:t> в </a:t>
          </a:r>
          <a:r>
            <a:rPr lang="ru-RU" sz="2000" dirty="0" err="1" smtClean="0"/>
            <a:t>побуті</a:t>
          </a:r>
          <a:r>
            <a:rPr lang="ru-RU" sz="2000" dirty="0" smtClean="0"/>
            <a:t>. </a:t>
          </a:r>
          <a:endParaRPr lang="ru-RU" sz="2000" dirty="0"/>
        </a:p>
      </dgm:t>
    </dgm:pt>
    <dgm:pt modelId="{F3D7C04E-D97D-4D77-AC46-CE23551300D4}" type="parTrans" cxnId="{43E88D29-FB13-44D1-8ACE-BE6E92B6C414}">
      <dgm:prSet/>
      <dgm:spPr/>
      <dgm:t>
        <a:bodyPr/>
        <a:lstStyle/>
        <a:p>
          <a:endParaRPr lang="ru-RU"/>
        </a:p>
      </dgm:t>
    </dgm:pt>
    <dgm:pt modelId="{CD90909B-1375-4FB7-8DFC-217BC6A41D0E}" type="sibTrans" cxnId="{43E88D29-FB13-44D1-8ACE-BE6E92B6C414}">
      <dgm:prSet/>
      <dgm:spPr/>
      <dgm:t>
        <a:bodyPr/>
        <a:lstStyle/>
        <a:p>
          <a:endParaRPr lang="ru-RU"/>
        </a:p>
      </dgm:t>
    </dgm:pt>
    <dgm:pt modelId="{9CFC1C70-7F01-47A0-BA64-5773AF0A5CDF}">
      <dgm:prSet custT="1"/>
      <dgm:spPr/>
      <dgm:t>
        <a:bodyPr/>
        <a:lstStyle/>
        <a:p>
          <a:pPr rtl="0"/>
          <a:r>
            <a:rPr lang="ru-RU" sz="2000" dirty="0" err="1" smtClean="0"/>
            <a:t>Знаючи</a:t>
          </a:r>
          <a:r>
            <a:rPr lang="ru-RU" sz="2000" dirty="0" smtClean="0"/>
            <a:t> </a:t>
          </a:r>
          <a:r>
            <a:rPr lang="ru-RU" sz="2000" dirty="0" err="1" smtClean="0"/>
            <a:t>цю</a:t>
          </a:r>
          <a:r>
            <a:rPr lang="ru-RU" sz="2000" dirty="0" smtClean="0"/>
            <a:t> </a:t>
          </a:r>
          <a:r>
            <a:rPr lang="ru-RU" sz="2000" dirty="0" err="1" smtClean="0"/>
            <a:t>якість</a:t>
          </a:r>
          <a:r>
            <a:rPr lang="ru-RU" sz="2000" dirty="0" smtClean="0"/>
            <a:t> </a:t>
          </a:r>
          <a:r>
            <a:rPr lang="ru-RU" sz="2000" dirty="0" err="1" smtClean="0"/>
            <a:t>можна</a:t>
          </a:r>
          <a:r>
            <a:rPr lang="ru-RU" sz="2000" dirty="0" smtClean="0"/>
            <a:t> </a:t>
          </a:r>
          <a:r>
            <a:rPr lang="ru-RU" sz="2000" dirty="0" err="1" smtClean="0"/>
            <a:t>зробити</a:t>
          </a:r>
          <a:r>
            <a:rPr lang="ru-RU" sz="2000" dirty="0" smtClean="0"/>
            <a:t> борщ </a:t>
          </a:r>
          <a:r>
            <a:rPr lang="ru-RU" sz="2000" dirty="0" err="1" smtClean="0"/>
            <a:t>яскравішим</a:t>
          </a:r>
          <a:r>
            <a:rPr lang="ru-RU" sz="2000" dirty="0" smtClean="0"/>
            <a:t>. Для </a:t>
          </a:r>
          <a:r>
            <a:rPr lang="ru-RU" sz="2000" dirty="0" err="1" smtClean="0"/>
            <a:t>цього</a:t>
          </a:r>
          <a:r>
            <a:rPr lang="ru-RU" sz="2000" dirty="0" smtClean="0"/>
            <a:t>    до страви </a:t>
          </a:r>
          <a:r>
            <a:rPr lang="ru-RU" sz="2000" dirty="0" err="1" smtClean="0"/>
            <a:t>додають</a:t>
          </a:r>
          <a:r>
            <a:rPr lang="ru-RU" sz="2000" dirty="0" smtClean="0"/>
            <a:t> </a:t>
          </a:r>
          <a:r>
            <a:rPr lang="ru-RU" sz="2000" dirty="0" err="1" smtClean="0"/>
            <a:t>трохи</a:t>
          </a:r>
          <a:r>
            <a:rPr lang="ru-RU" sz="2000" dirty="0" smtClean="0"/>
            <a:t> оцту </a:t>
          </a:r>
          <a:r>
            <a:rPr lang="ru-RU" sz="2000" dirty="0" err="1" smtClean="0"/>
            <a:t>або</a:t>
          </a:r>
          <a:r>
            <a:rPr lang="ru-RU" sz="2000" dirty="0" smtClean="0"/>
            <a:t> лимонного соку.</a:t>
          </a:r>
          <a:endParaRPr lang="ru-RU" sz="2000" dirty="0"/>
        </a:p>
      </dgm:t>
    </dgm:pt>
    <dgm:pt modelId="{1768D6F7-4446-4F9C-A5DE-2687F3E87782}" type="parTrans" cxnId="{385B881C-29CA-4110-8DAE-90689FF866CF}">
      <dgm:prSet/>
      <dgm:spPr/>
      <dgm:t>
        <a:bodyPr/>
        <a:lstStyle/>
        <a:p>
          <a:endParaRPr lang="ru-RU"/>
        </a:p>
      </dgm:t>
    </dgm:pt>
    <dgm:pt modelId="{48874B2A-580C-4715-84C7-5E8276CC88CF}" type="sibTrans" cxnId="{385B881C-29CA-4110-8DAE-90689FF866CF}">
      <dgm:prSet/>
      <dgm:spPr/>
      <dgm:t>
        <a:bodyPr/>
        <a:lstStyle/>
        <a:p>
          <a:endParaRPr lang="ru-RU"/>
        </a:p>
      </dgm:t>
    </dgm:pt>
    <dgm:pt modelId="{3288CC2F-E2D5-474E-912C-6220D6B6D5BE}">
      <dgm:prSet custT="1"/>
      <dgm:spPr/>
      <dgm:t>
        <a:bodyPr/>
        <a:lstStyle/>
        <a:p>
          <a:pPr rtl="0"/>
          <a:r>
            <a:rPr lang="ru-RU" sz="2000" dirty="0" smtClean="0"/>
            <a:t>Для </a:t>
          </a:r>
          <a:r>
            <a:rPr lang="ru-RU" sz="2000" dirty="0" err="1" smtClean="0"/>
            <a:t>визначення</a:t>
          </a:r>
          <a:r>
            <a:rPr lang="ru-RU" sz="2000" dirty="0" smtClean="0"/>
            <a:t> складу </a:t>
          </a:r>
          <a:r>
            <a:rPr lang="ru-RU" sz="2000" dirty="0" err="1" smtClean="0"/>
            <a:t>ліків</a:t>
          </a:r>
          <a:r>
            <a:rPr lang="ru-RU" sz="2000" dirty="0" smtClean="0"/>
            <a:t>, </a:t>
          </a:r>
          <a:r>
            <a:rPr lang="ru-RU" sz="2000" dirty="0" err="1" smtClean="0"/>
            <a:t>які</a:t>
          </a:r>
          <a:r>
            <a:rPr lang="ru-RU" sz="2000" dirty="0" smtClean="0"/>
            <a:t> </a:t>
          </a:r>
          <a:r>
            <a:rPr lang="ru-RU" sz="2000" dirty="0" err="1" smtClean="0"/>
            <a:t>потрібні</a:t>
          </a:r>
          <a:r>
            <a:rPr lang="ru-RU" sz="2000" dirty="0" smtClean="0"/>
            <a:t> для </a:t>
          </a:r>
          <a:r>
            <a:rPr lang="ru-RU" sz="2000" dirty="0" err="1" smtClean="0"/>
            <a:t>лікування</a:t>
          </a:r>
          <a:r>
            <a:rPr lang="ru-RU" sz="2000" dirty="0" smtClean="0"/>
            <a:t>. </a:t>
          </a:r>
          <a:endParaRPr lang="ru-RU" sz="2000" dirty="0"/>
        </a:p>
      </dgm:t>
    </dgm:pt>
    <dgm:pt modelId="{43AA9211-9436-4B22-9AF3-A0C412248882}" type="parTrans" cxnId="{CF361F78-C5B2-44DB-A8E5-0538FC36AB07}">
      <dgm:prSet/>
      <dgm:spPr/>
      <dgm:t>
        <a:bodyPr/>
        <a:lstStyle/>
        <a:p>
          <a:endParaRPr lang="ru-RU"/>
        </a:p>
      </dgm:t>
    </dgm:pt>
    <dgm:pt modelId="{B96F4417-1D88-4859-812C-7F528BECF8C1}" type="sibTrans" cxnId="{CF361F78-C5B2-44DB-A8E5-0538FC36AB07}">
      <dgm:prSet/>
      <dgm:spPr/>
      <dgm:t>
        <a:bodyPr/>
        <a:lstStyle/>
        <a:p>
          <a:endParaRPr lang="ru-RU"/>
        </a:p>
      </dgm:t>
    </dgm:pt>
    <dgm:pt modelId="{EAC938E3-04B3-4EAA-827C-0BA13283FD70}">
      <dgm:prSet custT="1"/>
      <dgm:spPr/>
      <dgm:t>
        <a:bodyPr/>
        <a:lstStyle/>
        <a:p>
          <a:pPr rtl="0"/>
          <a:r>
            <a:rPr lang="ru-RU" sz="2000" dirty="0" err="1" smtClean="0"/>
            <a:t>Багато</a:t>
          </a:r>
          <a:r>
            <a:rPr lang="ru-RU" sz="2000" dirty="0" smtClean="0"/>
            <a:t> </a:t>
          </a:r>
          <a:r>
            <a:rPr lang="ru-RU" sz="2000" dirty="0" err="1" smtClean="0"/>
            <a:t>лікарських</a:t>
          </a:r>
          <a:r>
            <a:rPr lang="ru-RU" sz="2000" dirty="0" smtClean="0"/>
            <a:t> </a:t>
          </a:r>
          <a:r>
            <a:rPr lang="ru-RU" sz="2000" dirty="0" err="1" smtClean="0"/>
            <a:t>препаратів</a:t>
          </a:r>
          <a:r>
            <a:rPr lang="ru-RU" sz="2000" dirty="0" smtClean="0"/>
            <a:t> </a:t>
          </a:r>
          <a:r>
            <a:rPr lang="ru-RU" sz="2000" dirty="0" err="1" smtClean="0"/>
            <a:t>являють</a:t>
          </a:r>
          <a:r>
            <a:rPr lang="ru-RU" sz="2000" dirty="0" smtClean="0"/>
            <a:t> собою </a:t>
          </a:r>
          <a:r>
            <a:rPr lang="ru-RU" sz="2000" dirty="0" err="1" smtClean="0"/>
            <a:t>кислоти</a:t>
          </a:r>
          <a:r>
            <a:rPr lang="ru-RU" sz="2000" dirty="0" smtClean="0"/>
            <a:t>, </a:t>
          </a:r>
          <a:r>
            <a:rPr lang="ru-RU" sz="2000" dirty="0" err="1" smtClean="0"/>
            <a:t>солі</a:t>
          </a:r>
          <a:r>
            <a:rPr lang="ru-RU" sz="2000" dirty="0" smtClean="0"/>
            <a:t>  </a:t>
          </a:r>
          <a:r>
            <a:rPr lang="ru-RU" sz="2000" dirty="0" err="1" smtClean="0"/>
            <a:t>або</a:t>
          </a:r>
          <a:r>
            <a:rPr lang="ru-RU" sz="2000" dirty="0" smtClean="0"/>
            <a:t> </a:t>
          </a:r>
          <a:r>
            <a:rPr lang="ru-RU" sz="2000" dirty="0" err="1" smtClean="0"/>
            <a:t>основи</a:t>
          </a:r>
          <a:r>
            <a:rPr lang="ru-RU" sz="2000" dirty="0" smtClean="0"/>
            <a:t>. </a:t>
          </a:r>
          <a:r>
            <a:rPr lang="ru-RU" sz="2000" dirty="0" err="1" smtClean="0"/>
            <a:t>Вивчивши</a:t>
          </a:r>
          <a:r>
            <a:rPr lang="ru-RU" sz="2000" dirty="0" smtClean="0"/>
            <a:t> </a:t>
          </a:r>
          <a:r>
            <a:rPr lang="ru-RU" sz="2000" dirty="0" err="1" smtClean="0"/>
            <a:t>їх</a:t>
          </a:r>
          <a:r>
            <a:rPr lang="ru-RU" sz="2000" dirty="0" smtClean="0"/>
            <a:t> </a:t>
          </a:r>
          <a:r>
            <a:rPr lang="ru-RU" sz="2000" dirty="0" err="1" smtClean="0"/>
            <a:t>властивості</a:t>
          </a:r>
          <a:r>
            <a:rPr lang="ru-RU" sz="2000" dirty="0" smtClean="0"/>
            <a:t>, </a:t>
          </a:r>
          <a:r>
            <a:rPr lang="ru-RU" sz="2000" dirty="0" err="1" smtClean="0"/>
            <a:t>можна</a:t>
          </a:r>
          <a:r>
            <a:rPr lang="ru-RU" sz="2000" dirty="0" smtClean="0"/>
            <a:t> </a:t>
          </a:r>
          <a:r>
            <a:rPr lang="ru-RU" sz="2000" dirty="0" err="1" smtClean="0"/>
            <a:t>знешкодити</a:t>
          </a:r>
          <a:r>
            <a:rPr lang="ru-RU" sz="2000" dirty="0" smtClean="0"/>
            <a:t> </a:t>
          </a:r>
          <a:r>
            <a:rPr lang="ru-RU" sz="2000" dirty="0" err="1" smtClean="0"/>
            <a:t>їх</a:t>
          </a:r>
          <a:r>
            <a:rPr lang="ru-RU" sz="2000" dirty="0" smtClean="0"/>
            <a:t> </a:t>
          </a:r>
          <a:r>
            <a:rPr lang="ru-RU" sz="2000" dirty="0" err="1" smtClean="0"/>
            <a:t>негативний</a:t>
          </a:r>
          <a:r>
            <a:rPr lang="ru-RU" sz="2000" dirty="0" smtClean="0"/>
            <a:t> </a:t>
          </a:r>
          <a:r>
            <a:rPr lang="ru-RU" sz="2000" dirty="0" err="1" smtClean="0"/>
            <a:t>вплив</a:t>
          </a:r>
          <a:r>
            <a:rPr lang="ru-RU" sz="2000" dirty="0" smtClean="0"/>
            <a:t> на </a:t>
          </a:r>
          <a:r>
            <a:rPr lang="ru-RU" sz="2000" dirty="0" err="1" smtClean="0"/>
            <a:t>організм</a:t>
          </a:r>
          <a:r>
            <a:rPr lang="ru-RU" sz="2000" dirty="0" smtClean="0"/>
            <a:t>. </a:t>
          </a:r>
          <a:r>
            <a:rPr lang="ru-RU" sz="2000" dirty="0" err="1" smtClean="0"/>
            <a:t>Наприклад</a:t>
          </a:r>
          <a:r>
            <a:rPr lang="ru-RU" sz="2000" dirty="0" smtClean="0"/>
            <a:t>, </a:t>
          </a:r>
          <a:r>
            <a:rPr lang="ru-RU" sz="2000" dirty="0" err="1" smtClean="0"/>
            <a:t>аспірин</a:t>
          </a:r>
          <a:r>
            <a:rPr lang="ru-RU" sz="2000" dirty="0" smtClean="0"/>
            <a:t> </a:t>
          </a:r>
          <a:endParaRPr lang="ru-RU" sz="2000" dirty="0"/>
        </a:p>
      </dgm:t>
    </dgm:pt>
    <dgm:pt modelId="{B2A1EE47-54E7-445F-B303-F19595A8F34B}" type="parTrans" cxnId="{EB7B27A7-80C7-4304-8D5D-816F48EFAAAA}">
      <dgm:prSet/>
      <dgm:spPr/>
      <dgm:t>
        <a:bodyPr/>
        <a:lstStyle/>
        <a:p>
          <a:endParaRPr lang="ru-RU"/>
        </a:p>
      </dgm:t>
    </dgm:pt>
    <dgm:pt modelId="{A4BC3813-4595-4350-80DD-2E18578DF226}" type="sibTrans" cxnId="{EB7B27A7-80C7-4304-8D5D-816F48EFAAAA}">
      <dgm:prSet/>
      <dgm:spPr/>
      <dgm:t>
        <a:bodyPr/>
        <a:lstStyle/>
        <a:p>
          <a:endParaRPr lang="ru-RU"/>
        </a:p>
      </dgm:t>
    </dgm:pt>
    <dgm:pt modelId="{DBC6C3E8-6B32-48E0-97B4-42F1CD914E55}">
      <dgm:prSet custT="1"/>
      <dgm:spPr/>
      <dgm:t>
        <a:bodyPr/>
        <a:lstStyle/>
        <a:p>
          <a:pPr rtl="0"/>
          <a:r>
            <a:rPr lang="ru-RU" sz="2000" dirty="0" smtClean="0"/>
            <a:t>(</a:t>
          </a:r>
          <a:r>
            <a:rPr lang="ru-RU" sz="2000" dirty="0" err="1" smtClean="0"/>
            <a:t>ацетилсаліцилова</a:t>
          </a:r>
          <a:r>
            <a:rPr lang="ru-RU" sz="2000" dirty="0" smtClean="0"/>
            <a:t> кислота), </a:t>
          </a:r>
          <a:r>
            <a:rPr lang="ru-RU" sz="2000" dirty="0" err="1" smtClean="0"/>
            <a:t>більшість</a:t>
          </a:r>
          <a:r>
            <a:rPr lang="ru-RU" sz="2000" dirty="0" smtClean="0"/>
            <a:t> </a:t>
          </a:r>
          <a:r>
            <a:rPr lang="ru-RU" sz="2000" dirty="0" err="1" smtClean="0"/>
            <a:t>вітамінів</a:t>
          </a:r>
          <a:r>
            <a:rPr lang="ru-RU" sz="2000" dirty="0" smtClean="0"/>
            <a:t> не </a:t>
          </a:r>
          <a:r>
            <a:rPr lang="ru-RU" sz="2000" dirty="0" err="1" smtClean="0"/>
            <a:t>можна</a:t>
          </a:r>
          <a:r>
            <a:rPr lang="ru-RU" sz="2000" dirty="0" smtClean="0"/>
            <a:t> </a:t>
          </a:r>
          <a:r>
            <a:rPr lang="ru-RU" sz="2000" dirty="0" err="1" smtClean="0"/>
            <a:t>приймати</a:t>
          </a:r>
          <a:r>
            <a:rPr lang="ru-RU" sz="2000" dirty="0" smtClean="0"/>
            <a:t> на </a:t>
          </a:r>
          <a:r>
            <a:rPr lang="ru-RU" sz="2000" dirty="0" err="1" smtClean="0"/>
            <a:t>порожній</a:t>
          </a:r>
          <a:r>
            <a:rPr lang="ru-RU" sz="2000" dirty="0" smtClean="0"/>
            <a:t> </a:t>
          </a:r>
          <a:r>
            <a:rPr lang="ru-RU" sz="2000" dirty="0" err="1" smtClean="0"/>
            <a:t>шлунок</a:t>
          </a:r>
          <a:r>
            <a:rPr lang="ru-RU" sz="2000" dirty="0" smtClean="0"/>
            <a:t>, тому </a:t>
          </a:r>
          <a:r>
            <a:rPr lang="ru-RU" sz="2000" dirty="0" err="1" smtClean="0"/>
            <a:t>що</a:t>
          </a:r>
          <a:r>
            <a:rPr lang="ru-RU" sz="2000" dirty="0" smtClean="0"/>
            <a:t> </a:t>
          </a:r>
          <a:r>
            <a:rPr lang="ru-RU" sz="2000" dirty="0" err="1" smtClean="0"/>
            <a:t>кислоти</a:t>
          </a:r>
          <a:r>
            <a:rPr lang="ru-RU" sz="2000" dirty="0" smtClean="0"/>
            <a:t>, </a:t>
          </a:r>
          <a:r>
            <a:rPr lang="ru-RU" sz="2000" dirty="0" err="1" smtClean="0"/>
            <a:t>що</a:t>
          </a:r>
          <a:r>
            <a:rPr lang="ru-RU" sz="2000" dirty="0" smtClean="0"/>
            <a:t> </a:t>
          </a:r>
          <a:r>
            <a:rPr lang="ru-RU" sz="2000" dirty="0" err="1" smtClean="0"/>
            <a:t>входять</a:t>
          </a:r>
          <a:r>
            <a:rPr lang="ru-RU" sz="2000" dirty="0" smtClean="0"/>
            <a:t> до </a:t>
          </a:r>
          <a:r>
            <a:rPr lang="ru-RU" sz="2000" dirty="0" err="1" smtClean="0"/>
            <a:t>їх</a:t>
          </a:r>
          <a:r>
            <a:rPr lang="ru-RU" sz="2000" dirty="0" smtClean="0"/>
            <a:t> складу, </a:t>
          </a:r>
          <a:r>
            <a:rPr lang="ru-RU" sz="2000" dirty="0" err="1" smtClean="0"/>
            <a:t>будуть</a:t>
          </a:r>
          <a:r>
            <a:rPr lang="ru-RU" sz="2000" dirty="0" smtClean="0"/>
            <a:t> </a:t>
          </a:r>
          <a:r>
            <a:rPr lang="ru-RU" sz="2000" dirty="0" err="1" smtClean="0"/>
            <a:t>пошкоджувати</a:t>
          </a:r>
          <a:r>
            <a:rPr lang="ru-RU" sz="2000" dirty="0" smtClean="0"/>
            <a:t> </a:t>
          </a:r>
          <a:r>
            <a:rPr lang="ru-RU" sz="2000" dirty="0" err="1" smtClean="0"/>
            <a:t>слизову</a:t>
          </a:r>
          <a:r>
            <a:rPr lang="ru-RU" sz="2000" dirty="0" smtClean="0"/>
            <a:t>  </a:t>
          </a:r>
          <a:r>
            <a:rPr lang="ru-RU" sz="2000" dirty="0" err="1" smtClean="0"/>
            <a:t>шлунку</a:t>
          </a:r>
          <a:r>
            <a:rPr lang="ru-RU" sz="2000" dirty="0" smtClean="0"/>
            <a:t>. </a:t>
          </a:r>
          <a:endParaRPr lang="ru-RU" sz="2000" dirty="0"/>
        </a:p>
      </dgm:t>
    </dgm:pt>
    <dgm:pt modelId="{BF6CC53E-278D-41AC-B620-39C04431747E}" type="parTrans" cxnId="{5BAD1978-6913-4835-AB14-DA9119EB0A4F}">
      <dgm:prSet/>
      <dgm:spPr/>
      <dgm:t>
        <a:bodyPr/>
        <a:lstStyle/>
        <a:p>
          <a:endParaRPr lang="ru-RU"/>
        </a:p>
      </dgm:t>
    </dgm:pt>
    <dgm:pt modelId="{D8E203F6-7EB1-4310-AF4A-1278C0CF9D40}" type="sibTrans" cxnId="{5BAD1978-6913-4835-AB14-DA9119EB0A4F}">
      <dgm:prSet/>
      <dgm:spPr/>
      <dgm:t>
        <a:bodyPr/>
        <a:lstStyle/>
        <a:p>
          <a:endParaRPr lang="ru-RU"/>
        </a:p>
      </dgm:t>
    </dgm:pt>
    <dgm:pt modelId="{D9868E2D-71DB-4796-886A-F0921ABB05CF}" type="pres">
      <dgm:prSet presAssocID="{61F6CC6F-5157-4FED-8127-7975BD47E32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BDAC0241-7C50-4E3E-B3E4-086C2563FE8E}" type="pres">
      <dgm:prSet presAssocID="{CEE31576-679D-4C5C-9465-243004F7F7E9}" presName="parentLin" presStyleCnt="0"/>
      <dgm:spPr/>
    </dgm:pt>
    <dgm:pt modelId="{02757370-9A8D-4CA1-BA61-EF91C80A1B21}" type="pres">
      <dgm:prSet presAssocID="{CEE31576-679D-4C5C-9465-243004F7F7E9}" presName="parentLeftMargin" presStyleLbl="node1" presStyleIdx="0" presStyleCnt="1"/>
      <dgm:spPr/>
      <dgm:t>
        <a:bodyPr/>
        <a:lstStyle/>
        <a:p>
          <a:endParaRPr lang="uk-UA"/>
        </a:p>
      </dgm:t>
    </dgm:pt>
    <dgm:pt modelId="{9D115C92-F1A3-4973-B07D-223827A8C4EE}" type="pres">
      <dgm:prSet presAssocID="{CEE31576-679D-4C5C-9465-243004F7F7E9}" presName="parentText" presStyleLbl="node1" presStyleIdx="0" presStyleCnt="1" custScaleY="565533" custLinFactX="20452" custLinFactNeighborX="100000" custLinFactNeighborY="-18512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754BFFE-BFBA-4B70-85C7-26DFAF1C83CD}" type="pres">
      <dgm:prSet presAssocID="{CEE31576-679D-4C5C-9465-243004F7F7E9}" presName="negativeSpace" presStyleCnt="0"/>
      <dgm:spPr/>
    </dgm:pt>
    <dgm:pt modelId="{3BE2FEE3-0053-4E03-AF7F-210DFF82A306}" type="pres">
      <dgm:prSet presAssocID="{CEE31576-679D-4C5C-9465-243004F7F7E9}" presName="childText" presStyleLbl="conFgAcc1" presStyleIdx="0" presStyleCnt="1" custScaleY="11041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2B2E9248-1F5E-4A88-BC96-AF15F1C6D897}" type="presOf" srcId="{DBC6C3E8-6B32-48E0-97B4-42F1CD914E55}" destId="{3BE2FEE3-0053-4E03-AF7F-210DFF82A306}" srcOrd="0" destOrd="5" presId="urn:microsoft.com/office/officeart/2005/8/layout/list1"/>
    <dgm:cxn modelId="{7ADC0241-DCCA-4055-AEE4-881930A379C8}" type="presOf" srcId="{627CAAF6-7A07-4E48-8CE1-9D0B26BBF794}" destId="{3BE2FEE3-0053-4E03-AF7F-210DFF82A306}" srcOrd="0" destOrd="0" presId="urn:microsoft.com/office/officeart/2005/8/layout/list1"/>
    <dgm:cxn modelId="{FCF79DBF-9783-4447-97A9-9BD609E66D1B}" type="presOf" srcId="{3288CC2F-E2D5-474E-912C-6220D6B6D5BE}" destId="{3BE2FEE3-0053-4E03-AF7F-210DFF82A306}" srcOrd="0" destOrd="3" presId="urn:microsoft.com/office/officeart/2005/8/layout/list1"/>
    <dgm:cxn modelId="{385B881C-29CA-4110-8DAE-90689FF866CF}" srcId="{CEE31576-679D-4C5C-9465-243004F7F7E9}" destId="{9CFC1C70-7F01-47A0-BA64-5773AF0A5CDF}" srcOrd="2" destOrd="0" parTransId="{1768D6F7-4446-4F9C-A5DE-2687F3E87782}" sibTransId="{48874B2A-580C-4715-84C7-5E8276CC88CF}"/>
    <dgm:cxn modelId="{43E88D29-FB13-44D1-8ACE-BE6E92B6C414}" srcId="{CEE31576-679D-4C5C-9465-243004F7F7E9}" destId="{09399C17-7138-498C-BE7D-64591F365370}" srcOrd="1" destOrd="0" parTransId="{F3D7C04E-D97D-4D77-AC46-CE23551300D4}" sibTransId="{CD90909B-1375-4FB7-8DFC-217BC6A41D0E}"/>
    <dgm:cxn modelId="{5E73B449-3CC4-4BBF-BB6C-2D28EDAC3064}" srcId="{61F6CC6F-5157-4FED-8127-7975BD47E326}" destId="{CEE31576-679D-4C5C-9465-243004F7F7E9}" srcOrd="0" destOrd="0" parTransId="{E442649B-80CF-4FDE-AA2B-A827752751B0}" sibTransId="{3B838200-DD49-4435-BDB7-0C0C697EF980}"/>
    <dgm:cxn modelId="{6F6CFBFC-5949-440A-BD5C-592090F04953}" type="presOf" srcId="{CEE31576-679D-4C5C-9465-243004F7F7E9}" destId="{9D115C92-F1A3-4973-B07D-223827A8C4EE}" srcOrd="1" destOrd="0" presId="urn:microsoft.com/office/officeart/2005/8/layout/list1"/>
    <dgm:cxn modelId="{879A581B-0743-476A-974B-27DE93CBF9A8}" type="presOf" srcId="{EAC938E3-04B3-4EAA-827C-0BA13283FD70}" destId="{3BE2FEE3-0053-4E03-AF7F-210DFF82A306}" srcOrd="0" destOrd="4" presId="urn:microsoft.com/office/officeart/2005/8/layout/list1"/>
    <dgm:cxn modelId="{A4496A12-E502-4B18-BC62-583D96A112FE}" type="presOf" srcId="{CEE31576-679D-4C5C-9465-243004F7F7E9}" destId="{02757370-9A8D-4CA1-BA61-EF91C80A1B21}" srcOrd="0" destOrd="0" presId="urn:microsoft.com/office/officeart/2005/8/layout/list1"/>
    <dgm:cxn modelId="{EB7B27A7-80C7-4304-8D5D-816F48EFAAAA}" srcId="{CEE31576-679D-4C5C-9465-243004F7F7E9}" destId="{EAC938E3-04B3-4EAA-827C-0BA13283FD70}" srcOrd="4" destOrd="0" parTransId="{B2A1EE47-54E7-445F-B303-F19595A8F34B}" sibTransId="{A4BC3813-4595-4350-80DD-2E18578DF226}"/>
    <dgm:cxn modelId="{5BAD1978-6913-4835-AB14-DA9119EB0A4F}" srcId="{CEE31576-679D-4C5C-9465-243004F7F7E9}" destId="{DBC6C3E8-6B32-48E0-97B4-42F1CD914E55}" srcOrd="5" destOrd="0" parTransId="{BF6CC53E-278D-41AC-B620-39C04431747E}" sibTransId="{D8E203F6-7EB1-4310-AF4A-1278C0CF9D40}"/>
    <dgm:cxn modelId="{CF361F78-C5B2-44DB-A8E5-0538FC36AB07}" srcId="{CEE31576-679D-4C5C-9465-243004F7F7E9}" destId="{3288CC2F-E2D5-474E-912C-6220D6B6D5BE}" srcOrd="3" destOrd="0" parTransId="{43AA9211-9436-4B22-9AF3-A0C412248882}" sibTransId="{B96F4417-1D88-4859-812C-7F528BECF8C1}"/>
    <dgm:cxn modelId="{75A48213-8DDC-42D1-B9D4-47D2F63A4729}" type="presOf" srcId="{9CFC1C70-7F01-47A0-BA64-5773AF0A5CDF}" destId="{3BE2FEE3-0053-4E03-AF7F-210DFF82A306}" srcOrd="0" destOrd="2" presId="urn:microsoft.com/office/officeart/2005/8/layout/list1"/>
    <dgm:cxn modelId="{CF45142A-F6B1-4D92-8C3E-688E5FBCC93A}" type="presOf" srcId="{09399C17-7138-498C-BE7D-64591F365370}" destId="{3BE2FEE3-0053-4E03-AF7F-210DFF82A306}" srcOrd="0" destOrd="1" presId="urn:microsoft.com/office/officeart/2005/8/layout/list1"/>
    <dgm:cxn modelId="{2E673A1B-2198-40DF-947A-B4AA1DB9EEEA}" srcId="{CEE31576-679D-4C5C-9465-243004F7F7E9}" destId="{627CAAF6-7A07-4E48-8CE1-9D0B26BBF794}" srcOrd="0" destOrd="0" parTransId="{11AE1ABA-E26C-44B7-B156-4328F1946275}" sibTransId="{099B82CA-2123-430D-9B6A-43BBD39EFDCD}"/>
    <dgm:cxn modelId="{371CA231-2EC0-4E52-AA57-49B6FC9222AA}" type="presOf" srcId="{61F6CC6F-5157-4FED-8127-7975BD47E326}" destId="{D9868E2D-71DB-4796-886A-F0921ABB05CF}" srcOrd="0" destOrd="0" presId="urn:microsoft.com/office/officeart/2005/8/layout/list1"/>
    <dgm:cxn modelId="{1E7C50B1-437E-45A3-BCA2-DFD2B2DFE074}" type="presParOf" srcId="{D9868E2D-71DB-4796-886A-F0921ABB05CF}" destId="{BDAC0241-7C50-4E3E-B3E4-086C2563FE8E}" srcOrd="0" destOrd="0" presId="urn:microsoft.com/office/officeart/2005/8/layout/list1"/>
    <dgm:cxn modelId="{30A21303-D0CB-43F7-8A81-34B5781B6F7F}" type="presParOf" srcId="{BDAC0241-7C50-4E3E-B3E4-086C2563FE8E}" destId="{02757370-9A8D-4CA1-BA61-EF91C80A1B21}" srcOrd="0" destOrd="0" presId="urn:microsoft.com/office/officeart/2005/8/layout/list1"/>
    <dgm:cxn modelId="{DE3DF5BA-8279-4901-B7B0-1A10E43E82F7}" type="presParOf" srcId="{BDAC0241-7C50-4E3E-B3E4-086C2563FE8E}" destId="{9D115C92-F1A3-4973-B07D-223827A8C4EE}" srcOrd="1" destOrd="0" presId="urn:microsoft.com/office/officeart/2005/8/layout/list1"/>
    <dgm:cxn modelId="{81EDF6E9-3A6E-42AD-BC27-E2AC3373FD1A}" type="presParOf" srcId="{D9868E2D-71DB-4796-886A-F0921ABB05CF}" destId="{6754BFFE-BFBA-4B70-85C7-26DFAF1C83CD}" srcOrd="1" destOrd="0" presId="urn:microsoft.com/office/officeart/2005/8/layout/list1"/>
    <dgm:cxn modelId="{34A39BC1-DBE8-4294-A7DC-435AC32CD45C}" type="presParOf" srcId="{D9868E2D-71DB-4796-886A-F0921ABB05CF}" destId="{3BE2FEE3-0053-4E03-AF7F-210DFF82A306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1F6CC6F-5157-4FED-8127-7975BD47E326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CEE31576-679D-4C5C-9465-243004F7F7E9}">
      <dgm:prSet custT="1"/>
      <dgm:spPr/>
      <dgm:t>
        <a:bodyPr/>
        <a:lstStyle/>
        <a:p>
          <a:pPr algn="ctr" rtl="0"/>
          <a:r>
            <a:rPr lang="ru-RU" sz="2800" b="1" smtClean="0"/>
            <a:t>Рекомендації використання рослинних індикаторів:</a:t>
          </a:r>
          <a:endParaRPr lang="ru-RU" sz="2800"/>
        </a:p>
      </dgm:t>
    </dgm:pt>
    <dgm:pt modelId="{E442649B-80CF-4FDE-AA2B-A827752751B0}" type="parTrans" cxnId="{5E73B449-3CC4-4BBF-BB6C-2D28EDAC3064}">
      <dgm:prSet/>
      <dgm:spPr/>
      <dgm:t>
        <a:bodyPr/>
        <a:lstStyle/>
        <a:p>
          <a:endParaRPr lang="ru-RU"/>
        </a:p>
      </dgm:t>
    </dgm:pt>
    <dgm:pt modelId="{3B838200-DD49-4435-BDB7-0C0C697EF980}" type="sibTrans" cxnId="{5E73B449-3CC4-4BBF-BB6C-2D28EDAC3064}">
      <dgm:prSet/>
      <dgm:spPr/>
      <dgm:t>
        <a:bodyPr/>
        <a:lstStyle/>
        <a:p>
          <a:endParaRPr lang="ru-RU"/>
        </a:p>
      </dgm:t>
    </dgm:pt>
    <dgm:pt modelId="{627CAAF6-7A07-4E48-8CE1-9D0B26BBF794}">
      <dgm:prSet custT="1"/>
      <dgm:spPr/>
      <dgm:t>
        <a:bodyPr/>
        <a:lstStyle/>
        <a:p>
          <a:pPr rtl="0"/>
          <a:r>
            <a:rPr lang="ru-RU" sz="2000" dirty="0" err="1" smtClean="0"/>
            <a:t>Результати</a:t>
          </a:r>
          <a:r>
            <a:rPr lang="ru-RU" sz="2000" dirty="0" smtClean="0"/>
            <a:t> </a:t>
          </a:r>
          <a:r>
            <a:rPr lang="ru-RU" sz="2000" dirty="0" err="1" smtClean="0"/>
            <a:t>дослідницької</a:t>
          </a:r>
          <a:r>
            <a:rPr lang="ru-RU" sz="2000" dirty="0" smtClean="0"/>
            <a:t> </a:t>
          </a:r>
          <a:r>
            <a:rPr lang="ru-RU" sz="2000" dirty="0" err="1" smtClean="0"/>
            <a:t>роботи</a:t>
          </a:r>
          <a:r>
            <a:rPr lang="ru-RU" sz="2000" dirty="0" smtClean="0"/>
            <a:t> </a:t>
          </a:r>
          <a:r>
            <a:rPr lang="ru-RU" sz="2000" dirty="0" err="1" smtClean="0"/>
            <a:t>можна</a:t>
          </a:r>
          <a:r>
            <a:rPr lang="ru-RU" sz="2000" dirty="0" smtClean="0"/>
            <a:t> </a:t>
          </a:r>
          <a:r>
            <a:rPr lang="ru-RU" sz="2000" dirty="0" err="1" smtClean="0"/>
            <a:t>використати</a:t>
          </a:r>
          <a:r>
            <a:rPr lang="ru-RU" sz="2000" dirty="0" smtClean="0"/>
            <a:t> для </a:t>
          </a:r>
          <a:r>
            <a:rPr lang="ru-RU" sz="2000" dirty="0" err="1" smtClean="0"/>
            <a:t>визначення</a:t>
          </a:r>
          <a:r>
            <a:rPr lang="ru-RU" sz="2000" dirty="0" smtClean="0"/>
            <a:t> рН </a:t>
          </a:r>
          <a:r>
            <a:rPr lang="ru-RU" sz="2000" dirty="0" err="1" smtClean="0"/>
            <a:t>продуктів</a:t>
          </a:r>
          <a:r>
            <a:rPr lang="ru-RU" sz="2000" dirty="0" smtClean="0"/>
            <a:t> </a:t>
          </a:r>
          <a:r>
            <a:rPr lang="ru-RU" sz="2000" dirty="0" err="1" smtClean="0"/>
            <a:t>харчування</a:t>
          </a:r>
          <a:r>
            <a:rPr lang="ru-RU" sz="2000" dirty="0" smtClean="0"/>
            <a:t>. </a:t>
          </a:r>
          <a:r>
            <a:rPr lang="ru-RU" sz="2000" dirty="0" err="1" smtClean="0"/>
            <a:t>Наприклад</a:t>
          </a:r>
          <a:r>
            <a:rPr lang="ru-RU" sz="2000" dirty="0" smtClean="0"/>
            <a:t>, </a:t>
          </a:r>
          <a:r>
            <a:rPr lang="ru-RU" sz="2000" dirty="0" err="1" smtClean="0"/>
            <a:t>визначення</a:t>
          </a:r>
          <a:r>
            <a:rPr lang="ru-RU" sz="2000" dirty="0" smtClean="0"/>
            <a:t> </a:t>
          </a:r>
          <a:r>
            <a:rPr lang="ru-RU" sz="2000" dirty="0" err="1" smtClean="0"/>
            <a:t>молочної</a:t>
          </a:r>
          <a:r>
            <a:rPr lang="ru-RU" sz="2000" dirty="0" smtClean="0"/>
            <a:t> </a:t>
          </a:r>
          <a:r>
            <a:rPr lang="ru-RU" sz="2000" dirty="0" err="1" smtClean="0"/>
            <a:t>кислоти</a:t>
          </a:r>
          <a:r>
            <a:rPr lang="ru-RU" sz="2000" dirty="0" smtClean="0"/>
            <a:t>   у </a:t>
          </a:r>
          <a:r>
            <a:rPr lang="ru-RU" sz="2000" dirty="0" err="1" smtClean="0"/>
            <a:t>молоці</a:t>
          </a:r>
          <a:r>
            <a:rPr lang="ru-RU" sz="2000" dirty="0" smtClean="0"/>
            <a:t>; </a:t>
          </a:r>
          <a:r>
            <a:rPr lang="ru-RU" sz="2000" dirty="0" err="1" smtClean="0"/>
            <a:t>або</a:t>
          </a:r>
          <a:r>
            <a:rPr lang="ru-RU" sz="2000" dirty="0" smtClean="0"/>
            <a:t> ж </a:t>
          </a:r>
          <a:r>
            <a:rPr lang="ru-RU" sz="2000" dirty="0" err="1" smtClean="0"/>
            <a:t>кислотність</a:t>
          </a:r>
          <a:r>
            <a:rPr lang="ru-RU" sz="2000" dirty="0" smtClean="0"/>
            <a:t> </a:t>
          </a:r>
          <a:r>
            <a:rPr lang="ru-RU" sz="2000" dirty="0" err="1" smtClean="0"/>
            <a:t>газованих</a:t>
          </a:r>
          <a:r>
            <a:rPr lang="ru-RU" sz="2000" dirty="0" smtClean="0"/>
            <a:t> </a:t>
          </a:r>
          <a:r>
            <a:rPr lang="ru-RU" sz="2000" dirty="0" err="1" smtClean="0"/>
            <a:t>напоїв</a:t>
          </a:r>
          <a:r>
            <a:rPr lang="ru-RU" sz="2000" dirty="0" smtClean="0"/>
            <a:t>. </a:t>
          </a:r>
          <a:endParaRPr lang="ru-RU" sz="2000" dirty="0"/>
        </a:p>
      </dgm:t>
    </dgm:pt>
    <dgm:pt modelId="{11AE1ABA-E26C-44B7-B156-4328F1946275}" type="parTrans" cxnId="{2E673A1B-2198-40DF-947A-B4AA1DB9EEEA}">
      <dgm:prSet/>
      <dgm:spPr/>
      <dgm:t>
        <a:bodyPr/>
        <a:lstStyle/>
        <a:p>
          <a:endParaRPr lang="ru-RU"/>
        </a:p>
      </dgm:t>
    </dgm:pt>
    <dgm:pt modelId="{099B82CA-2123-430D-9B6A-43BBD39EFDCD}" type="sibTrans" cxnId="{2E673A1B-2198-40DF-947A-B4AA1DB9EEEA}">
      <dgm:prSet/>
      <dgm:spPr/>
      <dgm:t>
        <a:bodyPr/>
        <a:lstStyle/>
        <a:p>
          <a:endParaRPr lang="ru-RU"/>
        </a:p>
      </dgm:t>
    </dgm:pt>
    <dgm:pt modelId="{7EE02B43-D2A7-49A9-9ACF-6E95DD26F1F0}">
      <dgm:prSet custT="1"/>
      <dgm:spPr/>
      <dgm:t>
        <a:bodyPr/>
        <a:lstStyle/>
        <a:p>
          <a:pPr rtl="0"/>
          <a:r>
            <a:rPr lang="ru-RU" sz="2000" dirty="0" smtClean="0"/>
            <a:t>Для </a:t>
          </a:r>
          <a:r>
            <a:rPr lang="ru-RU" sz="2000" dirty="0" err="1" smtClean="0"/>
            <a:t>визначення</a:t>
          </a:r>
          <a:r>
            <a:rPr lang="ru-RU" sz="2000" dirty="0" smtClean="0"/>
            <a:t> </a:t>
          </a:r>
          <a:r>
            <a:rPr lang="ru-RU" sz="2000" dirty="0" err="1" smtClean="0"/>
            <a:t>кислотності</a:t>
          </a:r>
          <a:r>
            <a:rPr lang="ru-RU" sz="2000" dirty="0" smtClean="0"/>
            <a:t> </a:t>
          </a:r>
          <a:r>
            <a:rPr lang="ru-RU" sz="2000" dirty="0" err="1" smtClean="0"/>
            <a:t>ґрунту</a:t>
          </a:r>
          <a:r>
            <a:rPr lang="ru-RU" sz="2000" dirty="0" smtClean="0"/>
            <a:t>, </a:t>
          </a:r>
          <a:r>
            <a:rPr lang="ru-RU" sz="2000" dirty="0" err="1" smtClean="0"/>
            <a:t>бо</a:t>
          </a:r>
          <a:r>
            <a:rPr lang="ru-RU" sz="2000" dirty="0" smtClean="0"/>
            <a:t> на одному  і тому  ж </a:t>
          </a:r>
          <a:r>
            <a:rPr lang="ru-RU" sz="2000" dirty="0" err="1" smtClean="0"/>
            <a:t>ґрунті</a:t>
          </a:r>
          <a:r>
            <a:rPr lang="ru-RU" sz="2000" dirty="0" smtClean="0"/>
            <a:t> в </a:t>
          </a:r>
          <a:r>
            <a:rPr lang="ru-RU" sz="2000" dirty="0" err="1" smtClean="0"/>
            <a:t>залежності</a:t>
          </a:r>
          <a:r>
            <a:rPr lang="ru-RU" sz="2000" dirty="0" smtClean="0"/>
            <a:t> </a:t>
          </a:r>
          <a:r>
            <a:rPr lang="ru-RU" sz="2000" dirty="0" err="1" smtClean="0"/>
            <a:t>від</a:t>
          </a:r>
          <a:r>
            <a:rPr lang="ru-RU" sz="2000" dirty="0" smtClean="0"/>
            <a:t> </a:t>
          </a:r>
          <a:r>
            <a:rPr lang="ru-RU" sz="2000" dirty="0" err="1" smtClean="0"/>
            <a:t>його</a:t>
          </a:r>
          <a:r>
            <a:rPr lang="ru-RU" sz="2000" dirty="0" smtClean="0"/>
            <a:t> </a:t>
          </a:r>
          <a:r>
            <a:rPr lang="ru-RU" sz="2000" dirty="0" err="1" smtClean="0"/>
            <a:t>кислотності</a:t>
          </a:r>
          <a:r>
            <a:rPr lang="ru-RU" sz="2000" dirty="0" smtClean="0"/>
            <a:t> один вид </a:t>
          </a:r>
          <a:r>
            <a:rPr lang="ru-RU" sz="2000" dirty="0" err="1" smtClean="0"/>
            <a:t>рослин</a:t>
          </a:r>
          <a:r>
            <a:rPr lang="ru-RU" sz="2000" dirty="0" smtClean="0"/>
            <a:t> </a:t>
          </a:r>
          <a:r>
            <a:rPr lang="ru-RU" sz="2000" dirty="0" err="1" smtClean="0"/>
            <a:t>може</a:t>
          </a:r>
          <a:r>
            <a:rPr lang="ru-RU" sz="2000" dirty="0" smtClean="0"/>
            <a:t> </a:t>
          </a:r>
          <a:r>
            <a:rPr lang="ru-RU" sz="2000" dirty="0" err="1" smtClean="0"/>
            <a:t>давати</a:t>
          </a:r>
          <a:r>
            <a:rPr lang="ru-RU" sz="2000" dirty="0" smtClean="0"/>
            <a:t> </a:t>
          </a:r>
          <a:r>
            <a:rPr lang="ru-RU" sz="2000" dirty="0" err="1" smtClean="0"/>
            <a:t>досить</a:t>
          </a:r>
          <a:r>
            <a:rPr lang="ru-RU" sz="2000" dirty="0" smtClean="0"/>
            <a:t> </a:t>
          </a:r>
          <a:r>
            <a:rPr lang="ru-RU" sz="2000" dirty="0" err="1" smtClean="0"/>
            <a:t>високий</a:t>
          </a:r>
          <a:r>
            <a:rPr lang="ru-RU" sz="2000" dirty="0" smtClean="0"/>
            <a:t> </a:t>
          </a:r>
          <a:r>
            <a:rPr lang="ru-RU" sz="2000" dirty="0" err="1" smtClean="0"/>
            <a:t>врожай</a:t>
          </a:r>
          <a:r>
            <a:rPr lang="ru-RU" sz="2000" dirty="0" smtClean="0"/>
            <a:t>, а </a:t>
          </a:r>
          <a:r>
            <a:rPr lang="ru-RU" sz="2000" dirty="0" err="1" smtClean="0"/>
            <a:t>інші</a:t>
          </a:r>
          <a:r>
            <a:rPr lang="ru-RU" sz="2000" dirty="0" smtClean="0"/>
            <a:t> – будь </a:t>
          </a:r>
          <a:r>
            <a:rPr lang="ru-RU" sz="2000" dirty="0" err="1" smtClean="0"/>
            <a:t>рости</a:t>
          </a:r>
          <a:r>
            <a:rPr lang="ru-RU" sz="2000" dirty="0" smtClean="0"/>
            <a:t> </a:t>
          </a:r>
          <a:r>
            <a:rPr lang="ru-RU" sz="2000" dirty="0" err="1" smtClean="0"/>
            <a:t>пригніченими</a:t>
          </a:r>
          <a:r>
            <a:rPr lang="ru-RU" sz="2000" dirty="0" smtClean="0"/>
            <a:t>. </a:t>
          </a:r>
          <a:endParaRPr lang="ru-RU" sz="2000" dirty="0"/>
        </a:p>
      </dgm:t>
    </dgm:pt>
    <dgm:pt modelId="{35D4CE10-9716-4A3B-AFDF-F58C46FD1500}" type="parTrans" cxnId="{7DCAA6B9-3269-4743-9599-F2BAFB1DFBD4}">
      <dgm:prSet/>
      <dgm:spPr/>
      <dgm:t>
        <a:bodyPr/>
        <a:lstStyle/>
        <a:p>
          <a:endParaRPr lang="uk-UA"/>
        </a:p>
      </dgm:t>
    </dgm:pt>
    <dgm:pt modelId="{0BE85B28-24E8-40CF-AA05-2F8E446A5B89}" type="sibTrans" cxnId="{7DCAA6B9-3269-4743-9599-F2BAFB1DFBD4}">
      <dgm:prSet/>
      <dgm:spPr/>
      <dgm:t>
        <a:bodyPr/>
        <a:lstStyle/>
        <a:p>
          <a:endParaRPr lang="uk-UA"/>
        </a:p>
      </dgm:t>
    </dgm:pt>
    <dgm:pt modelId="{A0B96121-399B-4BD1-9417-552292DE58EC}">
      <dgm:prSet custT="1"/>
      <dgm:spPr/>
      <dgm:t>
        <a:bodyPr/>
        <a:lstStyle/>
        <a:p>
          <a:pPr rtl="0"/>
          <a:r>
            <a:rPr lang="ru-RU" sz="2000" dirty="0" err="1" smtClean="0"/>
            <a:t>Роботи</a:t>
          </a:r>
          <a:r>
            <a:rPr lang="ru-RU" sz="2000" dirty="0" smtClean="0"/>
            <a:t> з </a:t>
          </a:r>
          <a:r>
            <a:rPr lang="ru-RU" sz="2000" dirty="0" err="1" smtClean="0"/>
            <a:t>природніми</a:t>
          </a:r>
          <a:r>
            <a:rPr lang="ru-RU" sz="2000" dirty="0" smtClean="0"/>
            <a:t> </a:t>
          </a:r>
          <a:r>
            <a:rPr lang="ru-RU" sz="2000" dirty="0" err="1" smtClean="0"/>
            <a:t>індикаторами</a:t>
          </a:r>
          <a:r>
            <a:rPr lang="ru-RU" sz="2000" dirty="0" smtClean="0"/>
            <a:t> </a:t>
          </a:r>
          <a:r>
            <a:rPr lang="ru-RU" sz="2000" dirty="0" err="1" smtClean="0"/>
            <a:t>можна</a:t>
          </a:r>
          <a:r>
            <a:rPr lang="ru-RU" sz="2000" dirty="0" smtClean="0"/>
            <a:t> </a:t>
          </a:r>
          <a:r>
            <a:rPr lang="ru-RU" sz="2000" dirty="0" err="1" smtClean="0"/>
            <a:t>продовжити</a:t>
          </a:r>
          <a:r>
            <a:rPr lang="ru-RU" sz="2000" dirty="0" smtClean="0"/>
            <a:t>, </a:t>
          </a:r>
          <a:r>
            <a:rPr lang="ru-RU" sz="2000" dirty="0" err="1" smtClean="0"/>
            <a:t>визначаючи</a:t>
          </a:r>
          <a:r>
            <a:rPr lang="ru-RU" sz="2000" dirty="0" smtClean="0"/>
            <a:t> </a:t>
          </a:r>
          <a:r>
            <a:rPr lang="ru-RU" sz="2000" dirty="0" err="1" smtClean="0"/>
            <a:t>індикаторні</a:t>
          </a:r>
          <a:r>
            <a:rPr lang="ru-RU" sz="2000" dirty="0" smtClean="0"/>
            <a:t> </a:t>
          </a:r>
          <a:r>
            <a:rPr lang="ru-RU" sz="2000" dirty="0" err="1" smtClean="0"/>
            <a:t>властивості</a:t>
          </a:r>
          <a:r>
            <a:rPr lang="ru-RU" sz="2000" dirty="0" smtClean="0"/>
            <a:t> </a:t>
          </a:r>
          <a:r>
            <a:rPr lang="ru-RU" sz="2000" dirty="0" err="1" smtClean="0"/>
            <a:t>інших</a:t>
          </a:r>
          <a:r>
            <a:rPr lang="ru-RU" sz="2000" dirty="0" smtClean="0"/>
            <a:t> </a:t>
          </a:r>
          <a:r>
            <a:rPr lang="ru-RU" sz="2000" dirty="0" err="1" smtClean="0"/>
            <a:t>рослин</a:t>
          </a:r>
          <a:r>
            <a:rPr lang="ru-RU" sz="2000" dirty="0" smtClean="0"/>
            <a:t>.</a:t>
          </a:r>
          <a:endParaRPr lang="ru-RU" sz="2000" dirty="0"/>
        </a:p>
      </dgm:t>
    </dgm:pt>
    <dgm:pt modelId="{8975CAE5-456F-4812-91CA-061BC8EF8158}" type="parTrans" cxnId="{D96C39F2-2FAB-4387-A7C2-58B7773E1070}">
      <dgm:prSet/>
      <dgm:spPr/>
      <dgm:t>
        <a:bodyPr/>
        <a:lstStyle/>
        <a:p>
          <a:endParaRPr lang="uk-UA"/>
        </a:p>
      </dgm:t>
    </dgm:pt>
    <dgm:pt modelId="{C74BC24B-66ED-425B-AF27-878C81BD34F6}" type="sibTrans" cxnId="{D96C39F2-2FAB-4387-A7C2-58B7773E1070}">
      <dgm:prSet/>
      <dgm:spPr/>
      <dgm:t>
        <a:bodyPr/>
        <a:lstStyle/>
        <a:p>
          <a:endParaRPr lang="uk-UA"/>
        </a:p>
      </dgm:t>
    </dgm:pt>
    <dgm:pt modelId="{D9868E2D-71DB-4796-886A-F0921ABB05CF}" type="pres">
      <dgm:prSet presAssocID="{61F6CC6F-5157-4FED-8127-7975BD47E32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BDAC0241-7C50-4E3E-B3E4-086C2563FE8E}" type="pres">
      <dgm:prSet presAssocID="{CEE31576-679D-4C5C-9465-243004F7F7E9}" presName="parentLin" presStyleCnt="0"/>
      <dgm:spPr/>
    </dgm:pt>
    <dgm:pt modelId="{02757370-9A8D-4CA1-BA61-EF91C80A1B21}" type="pres">
      <dgm:prSet presAssocID="{CEE31576-679D-4C5C-9465-243004F7F7E9}" presName="parentLeftMargin" presStyleLbl="node1" presStyleIdx="0" presStyleCnt="1"/>
      <dgm:spPr/>
      <dgm:t>
        <a:bodyPr/>
        <a:lstStyle/>
        <a:p>
          <a:endParaRPr lang="uk-UA"/>
        </a:p>
      </dgm:t>
    </dgm:pt>
    <dgm:pt modelId="{9D115C92-F1A3-4973-B07D-223827A8C4EE}" type="pres">
      <dgm:prSet presAssocID="{CEE31576-679D-4C5C-9465-243004F7F7E9}" presName="parentText" presStyleLbl="node1" presStyleIdx="0" presStyleCnt="1" custScaleY="143574" custLinFactX="20452" custLinFactNeighborX="100000" custLinFactNeighborY="-18512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754BFFE-BFBA-4B70-85C7-26DFAF1C83CD}" type="pres">
      <dgm:prSet presAssocID="{CEE31576-679D-4C5C-9465-243004F7F7E9}" presName="negativeSpace" presStyleCnt="0"/>
      <dgm:spPr/>
    </dgm:pt>
    <dgm:pt modelId="{3BE2FEE3-0053-4E03-AF7F-210DFF82A306}" type="pres">
      <dgm:prSet presAssocID="{CEE31576-679D-4C5C-9465-243004F7F7E9}" presName="childText" presStyleLbl="conFgAcc1" presStyleIdx="0" presStyleCnt="1" custScaleY="1104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F6CFBFC-5949-440A-BD5C-592090F04953}" type="presOf" srcId="{CEE31576-679D-4C5C-9465-243004F7F7E9}" destId="{9D115C92-F1A3-4973-B07D-223827A8C4EE}" srcOrd="1" destOrd="0" presId="urn:microsoft.com/office/officeart/2005/8/layout/list1"/>
    <dgm:cxn modelId="{7DCAA6B9-3269-4743-9599-F2BAFB1DFBD4}" srcId="{CEE31576-679D-4C5C-9465-243004F7F7E9}" destId="{7EE02B43-D2A7-49A9-9ACF-6E95DD26F1F0}" srcOrd="1" destOrd="0" parTransId="{35D4CE10-9716-4A3B-AFDF-F58C46FD1500}" sibTransId="{0BE85B28-24E8-40CF-AA05-2F8E446A5B89}"/>
    <dgm:cxn modelId="{E7FDC808-75BE-4CE8-B851-E56333154784}" type="presOf" srcId="{A0B96121-399B-4BD1-9417-552292DE58EC}" destId="{3BE2FEE3-0053-4E03-AF7F-210DFF82A306}" srcOrd="0" destOrd="2" presId="urn:microsoft.com/office/officeart/2005/8/layout/list1"/>
    <dgm:cxn modelId="{D96C39F2-2FAB-4387-A7C2-58B7773E1070}" srcId="{CEE31576-679D-4C5C-9465-243004F7F7E9}" destId="{A0B96121-399B-4BD1-9417-552292DE58EC}" srcOrd="2" destOrd="0" parTransId="{8975CAE5-456F-4812-91CA-061BC8EF8158}" sibTransId="{C74BC24B-66ED-425B-AF27-878C81BD34F6}"/>
    <dgm:cxn modelId="{AFC9D0EF-105F-4489-8723-CE2FE429972B}" type="presOf" srcId="{7EE02B43-D2A7-49A9-9ACF-6E95DD26F1F0}" destId="{3BE2FEE3-0053-4E03-AF7F-210DFF82A306}" srcOrd="0" destOrd="1" presId="urn:microsoft.com/office/officeart/2005/8/layout/list1"/>
    <dgm:cxn modelId="{A4496A12-E502-4B18-BC62-583D96A112FE}" type="presOf" srcId="{CEE31576-679D-4C5C-9465-243004F7F7E9}" destId="{02757370-9A8D-4CA1-BA61-EF91C80A1B21}" srcOrd="0" destOrd="0" presId="urn:microsoft.com/office/officeart/2005/8/layout/list1"/>
    <dgm:cxn modelId="{2E673A1B-2198-40DF-947A-B4AA1DB9EEEA}" srcId="{CEE31576-679D-4C5C-9465-243004F7F7E9}" destId="{627CAAF6-7A07-4E48-8CE1-9D0B26BBF794}" srcOrd="0" destOrd="0" parTransId="{11AE1ABA-E26C-44B7-B156-4328F1946275}" sibTransId="{099B82CA-2123-430D-9B6A-43BBD39EFDCD}"/>
    <dgm:cxn modelId="{5E73B449-3CC4-4BBF-BB6C-2D28EDAC3064}" srcId="{61F6CC6F-5157-4FED-8127-7975BD47E326}" destId="{CEE31576-679D-4C5C-9465-243004F7F7E9}" srcOrd="0" destOrd="0" parTransId="{E442649B-80CF-4FDE-AA2B-A827752751B0}" sibTransId="{3B838200-DD49-4435-BDB7-0C0C697EF980}"/>
    <dgm:cxn modelId="{7ADC0241-DCCA-4055-AEE4-881930A379C8}" type="presOf" srcId="{627CAAF6-7A07-4E48-8CE1-9D0B26BBF794}" destId="{3BE2FEE3-0053-4E03-AF7F-210DFF82A306}" srcOrd="0" destOrd="0" presId="urn:microsoft.com/office/officeart/2005/8/layout/list1"/>
    <dgm:cxn modelId="{371CA231-2EC0-4E52-AA57-49B6FC9222AA}" type="presOf" srcId="{61F6CC6F-5157-4FED-8127-7975BD47E326}" destId="{D9868E2D-71DB-4796-886A-F0921ABB05CF}" srcOrd="0" destOrd="0" presId="urn:microsoft.com/office/officeart/2005/8/layout/list1"/>
    <dgm:cxn modelId="{1E7C50B1-437E-45A3-BCA2-DFD2B2DFE074}" type="presParOf" srcId="{D9868E2D-71DB-4796-886A-F0921ABB05CF}" destId="{BDAC0241-7C50-4E3E-B3E4-086C2563FE8E}" srcOrd="0" destOrd="0" presId="urn:microsoft.com/office/officeart/2005/8/layout/list1"/>
    <dgm:cxn modelId="{30A21303-D0CB-43F7-8A81-34B5781B6F7F}" type="presParOf" srcId="{BDAC0241-7C50-4E3E-B3E4-086C2563FE8E}" destId="{02757370-9A8D-4CA1-BA61-EF91C80A1B21}" srcOrd="0" destOrd="0" presId="urn:microsoft.com/office/officeart/2005/8/layout/list1"/>
    <dgm:cxn modelId="{DE3DF5BA-8279-4901-B7B0-1A10E43E82F7}" type="presParOf" srcId="{BDAC0241-7C50-4E3E-B3E4-086C2563FE8E}" destId="{9D115C92-F1A3-4973-B07D-223827A8C4EE}" srcOrd="1" destOrd="0" presId="urn:microsoft.com/office/officeart/2005/8/layout/list1"/>
    <dgm:cxn modelId="{81EDF6E9-3A6E-42AD-BC27-E2AC3373FD1A}" type="presParOf" srcId="{D9868E2D-71DB-4796-886A-F0921ABB05CF}" destId="{6754BFFE-BFBA-4B70-85C7-26DFAF1C83CD}" srcOrd="1" destOrd="0" presId="urn:microsoft.com/office/officeart/2005/8/layout/list1"/>
    <dgm:cxn modelId="{34A39BC1-DBE8-4294-A7DC-435AC32CD45C}" type="presParOf" srcId="{D9868E2D-71DB-4796-886A-F0921ABB05CF}" destId="{3BE2FEE3-0053-4E03-AF7F-210DFF82A306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1C7A19-28D1-418F-B15E-FFC9007E96BE}">
      <dsp:nvSpPr>
        <dsp:cNvPr id="0" name=""/>
        <dsp:cNvSpPr/>
      </dsp:nvSpPr>
      <dsp:spPr>
        <a:xfrm>
          <a:off x="1108044" y="1354460"/>
          <a:ext cx="5770369" cy="677211"/>
        </a:xfrm>
        <a:custGeom>
          <a:avLst/>
          <a:gdLst/>
          <a:ahLst/>
          <a:cxnLst/>
          <a:rect l="0" t="0" r="0" b="0"/>
          <a:pathLst>
            <a:path>
              <a:moveTo>
                <a:pt x="5770369" y="0"/>
              </a:moveTo>
              <a:lnTo>
                <a:pt x="0" y="0"/>
              </a:lnTo>
              <a:lnTo>
                <a:pt x="0" y="677211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866773-5B53-4DB3-9C40-B5DBEFC441D4}">
      <dsp:nvSpPr>
        <dsp:cNvPr id="0" name=""/>
        <dsp:cNvSpPr/>
      </dsp:nvSpPr>
      <dsp:spPr>
        <a:xfrm>
          <a:off x="3308609" y="1354460"/>
          <a:ext cx="3569804" cy="677211"/>
        </a:xfrm>
        <a:custGeom>
          <a:avLst/>
          <a:gdLst/>
          <a:ahLst/>
          <a:cxnLst/>
          <a:rect l="0" t="0" r="0" b="0"/>
          <a:pathLst>
            <a:path>
              <a:moveTo>
                <a:pt x="3569804" y="0"/>
              </a:moveTo>
              <a:lnTo>
                <a:pt x="0" y="0"/>
              </a:lnTo>
              <a:lnTo>
                <a:pt x="0" y="677211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98FB57-821E-467B-91DF-EE6558FD973B}">
      <dsp:nvSpPr>
        <dsp:cNvPr id="0" name=""/>
        <dsp:cNvSpPr/>
      </dsp:nvSpPr>
      <dsp:spPr>
        <a:xfrm>
          <a:off x="5509174" y="1354460"/>
          <a:ext cx="1369240" cy="677211"/>
        </a:xfrm>
        <a:custGeom>
          <a:avLst/>
          <a:gdLst/>
          <a:ahLst/>
          <a:cxnLst/>
          <a:rect l="0" t="0" r="0" b="0"/>
          <a:pathLst>
            <a:path>
              <a:moveTo>
                <a:pt x="1369240" y="0"/>
              </a:moveTo>
              <a:lnTo>
                <a:pt x="0" y="0"/>
              </a:lnTo>
              <a:lnTo>
                <a:pt x="0" y="677211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184653-879B-4B94-903F-2AA4D682AE3D}">
      <dsp:nvSpPr>
        <dsp:cNvPr id="0" name=""/>
        <dsp:cNvSpPr/>
      </dsp:nvSpPr>
      <dsp:spPr>
        <a:xfrm>
          <a:off x="6878414" y="37"/>
          <a:ext cx="1956057" cy="270884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+mj-lt"/>
            </a:rPr>
            <a:t>Пігменти рослин поділяють на:</a:t>
          </a:r>
          <a:endParaRPr lang="ru-RU" sz="2800" kern="1200" dirty="0">
            <a:latin typeface="+mj-lt"/>
          </a:endParaRPr>
        </a:p>
      </dsp:txBody>
      <dsp:txXfrm>
        <a:off x="6878414" y="37"/>
        <a:ext cx="1956057" cy="2708845"/>
      </dsp:txXfrm>
    </dsp:sp>
    <dsp:sp modelId="{AC53E4C0-88CE-4BF6-83A2-928B940E3ECD}">
      <dsp:nvSpPr>
        <dsp:cNvPr id="0" name=""/>
        <dsp:cNvSpPr/>
      </dsp:nvSpPr>
      <dsp:spPr>
        <a:xfrm>
          <a:off x="4531145" y="2031671"/>
          <a:ext cx="1956057" cy="596597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err="1" smtClean="0">
              <a:latin typeface="+mj-lt"/>
            </a:rPr>
            <a:t>хлорофіли</a:t>
          </a:r>
          <a:endParaRPr lang="ru-RU" sz="2800" kern="1200" dirty="0">
            <a:latin typeface="+mj-lt"/>
          </a:endParaRPr>
        </a:p>
      </dsp:txBody>
      <dsp:txXfrm>
        <a:off x="4531145" y="2031671"/>
        <a:ext cx="1956057" cy="596597"/>
      </dsp:txXfrm>
    </dsp:sp>
    <dsp:sp modelId="{AB599C11-C8AE-4418-B804-C0B4AE03A069}">
      <dsp:nvSpPr>
        <dsp:cNvPr id="0" name=""/>
        <dsp:cNvSpPr/>
      </dsp:nvSpPr>
      <dsp:spPr>
        <a:xfrm>
          <a:off x="2330580" y="2031671"/>
          <a:ext cx="1956057" cy="596597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+mj-lt"/>
            </a:rPr>
            <a:t>каротиноїди</a:t>
          </a:r>
          <a:endParaRPr lang="ru-RU" sz="2800" kern="1200" dirty="0">
            <a:latin typeface="+mj-lt"/>
          </a:endParaRPr>
        </a:p>
      </dsp:txBody>
      <dsp:txXfrm>
        <a:off x="2330580" y="2031671"/>
        <a:ext cx="1956057" cy="596597"/>
      </dsp:txXfrm>
    </dsp:sp>
    <dsp:sp modelId="{23AE1712-3B20-41C4-899A-84AD79591C91}">
      <dsp:nvSpPr>
        <dsp:cNvPr id="0" name=""/>
        <dsp:cNvSpPr/>
      </dsp:nvSpPr>
      <dsp:spPr>
        <a:xfrm>
          <a:off x="130016" y="2031671"/>
          <a:ext cx="1956057" cy="596597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err="1" smtClean="0">
              <a:latin typeface="+mj-lt"/>
            </a:rPr>
            <a:t>антоціани</a:t>
          </a:r>
          <a:endParaRPr lang="ru-RU" sz="2800" kern="1200" dirty="0">
            <a:latin typeface="+mj-lt"/>
          </a:endParaRPr>
        </a:p>
      </dsp:txBody>
      <dsp:txXfrm>
        <a:off x="130016" y="2031671"/>
        <a:ext cx="1956057" cy="5965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94FF13-14D5-4028-9CDD-543F3ACA8563}">
      <dsp:nvSpPr>
        <dsp:cNvPr id="0" name=""/>
        <dsp:cNvSpPr/>
      </dsp:nvSpPr>
      <dsp:spPr>
        <a:xfrm>
          <a:off x="0" y="842097"/>
          <a:ext cx="8684304" cy="12168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latin typeface="+mj-lt"/>
            </a:rPr>
            <a:t>Хлорофіл надає зеленого забарвлення листкам, без нього неможливе життя на планеті, оскільки він приймає участь у фотосинтезі. </a:t>
          </a:r>
        </a:p>
      </dsp:txBody>
      <dsp:txXfrm>
        <a:off x="59399" y="901496"/>
        <a:ext cx="8565506" cy="1098002"/>
      </dsp:txXfrm>
    </dsp:sp>
    <dsp:sp modelId="{581B85F9-62D7-49AA-A87E-68100BE4E289}">
      <dsp:nvSpPr>
        <dsp:cNvPr id="0" name=""/>
        <dsp:cNvSpPr/>
      </dsp:nvSpPr>
      <dsp:spPr>
        <a:xfrm>
          <a:off x="0" y="2246097"/>
          <a:ext cx="8684304" cy="1216800"/>
        </a:xfrm>
        <a:prstGeom prst="round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smtClean="0">
              <a:latin typeface="+mj-lt"/>
            </a:rPr>
            <a:t>Супутниками хлорофілу є каротиноїди, які надають жовте або помаранчеве і червоне забарвлення. Так, жовті зерна кукурудзи, помаранчева шкірка мандарина, червоні плоди шипшини. </a:t>
          </a:r>
          <a:endParaRPr lang="ru-RU" sz="2000" b="1" kern="1200" dirty="0">
            <a:latin typeface="+mj-lt"/>
          </a:endParaRPr>
        </a:p>
      </dsp:txBody>
      <dsp:txXfrm>
        <a:off x="59399" y="2305496"/>
        <a:ext cx="8565506" cy="1098002"/>
      </dsp:txXfrm>
    </dsp:sp>
    <dsp:sp modelId="{DE32C0F0-55C3-41C6-A3E8-C311FE919510}">
      <dsp:nvSpPr>
        <dsp:cNvPr id="0" name=""/>
        <dsp:cNvSpPr/>
      </dsp:nvSpPr>
      <dsp:spPr>
        <a:xfrm>
          <a:off x="0" y="3650097"/>
          <a:ext cx="8684304" cy="1772500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err="1" smtClean="0">
              <a:latin typeface="+mj-lt"/>
            </a:rPr>
            <a:t>Антоціани</a:t>
          </a:r>
          <a:r>
            <a:rPr lang="uk-UA" sz="2000" b="1" kern="1200" dirty="0" smtClean="0">
              <a:latin typeface="+mj-lt"/>
            </a:rPr>
            <a:t> надають практично всі кольори рослинам - від помаранчевого, червоного до синього. Вони мають добре виражені індикаторні властивості.</a:t>
          </a:r>
          <a:endParaRPr lang="ru-RU" sz="2000" b="1" kern="1200" dirty="0">
            <a:latin typeface="+mj-lt"/>
          </a:endParaRPr>
        </a:p>
      </dsp:txBody>
      <dsp:txXfrm>
        <a:off x="86526" y="3736623"/>
        <a:ext cx="8511252" cy="15994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FD3448-A4D9-4081-931C-41D7BDE37D64}">
      <dsp:nvSpPr>
        <dsp:cNvPr id="0" name=""/>
        <dsp:cNvSpPr/>
      </dsp:nvSpPr>
      <dsp:spPr>
        <a:xfrm>
          <a:off x="0" y="727"/>
          <a:ext cx="2507301" cy="46056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/>
            <a:t>1663  – лакмус</a:t>
          </a:r>
          <a:endParaRPr lang="ru-RU" sz="2100" kern="1200" dirty="0"/>
        </a:p>
      </dsp:txBody>
      <dsp:txXfrm>
        <a:off x="0" y="727"/>
        <a:ext cx="2507301" cy="46056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72BAEC-EE78-458A-B6BA-839E2D178699}">
      <dsp:nvSpPr>
        <dsp:cNvPr id="0" name=""/>
        <dsp:cNvSpPr/>
      </dsp:nvSpPr>
      <dsp:spPr>
        <a:xfrm>
          <a:off x="899590" y="138"/>
          <a:ext cx="3906871" cy="46138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1871 – синтез </a:t>
          </a:r>
          <a:r>
            <a:rPr lang="ru-RU" sz="2000" b="1" kern="1200" dirty="0" err="1" smtClean="0"/>
            <a:t>фенолфталеїну</a:t>
          </a:r>
          <a:endParaRPr lang="ru-RU" sz="2000" kern="1200" dirty="0"/>
        </a:p>
      </dsp:txBody>
      <dsp:txXfrm>
        <a:off x="899590" y="138"/>
        <a:ext cx="3906871" cy="46138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651907-BD8C-42B7-9DCE-5687A86ADE07}">
      <dsp:nvSpPr>
        <dsp:cNvPr id="0" name=""/>
        <dsp:cNvSpPr/>
      </dsp:nvSpPr>
      <dsp:spPr>
        <a:xfrm>
          <a:off x="0" y="260"/>
          <a:ext cx="3614323" cy="44783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Адольф фон Байер</a:t>
          </a:r>
          <a:endParaRPr lang="ru-RU" sz="2000" kern="1200" dirty="0"/>
        </a:p>
      </dsp:txBody>
      <dsp:txXfrm>
        <a:off x="0" y="260"/>
        <a:ext cx="3614323" cy="44783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89CEE3-F462-4922-BF90-DF1143A978CA}">
      <dsp:nvSpPr>
        <dsp:cNvPr id="0" name=""/>
        <dsp:cNvSpPr/>
      </dsp:nvSpPr>
      <dsp:spPr>
        <a:xfrm>
          <a:off x="723521" y="196"/>
          <a:ext cx="1874390" cy="43107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Роберт Бойль</a:t>
          </a:r>
          <a:endParaRPr lang="ru-RU" sz="2000" kern="1200" dirty="0"/>
        </a:p>
      </dsp:txBody>
      <dsp:txXfrm>
        <a:off x="723521" y="196"/>
        <a:ext cx="1874390" cy="43107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D21F86-DC92-4CB5-B75F-9C4AB25D4282}">
      <dsp:nvSpPr>
        <dsp:cNvPr id="0" name=""/>
        <dsp:cNvSpPr/>
      </dsp:nvSpPr>
      <dsp:spPr>
        <a:xfrm>
          <a:off x="0" y="0"/>
          <a:ext cx="4272635" cy="256358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Для </a:t>
          </a:r>
          <a:r>
            <a:rPr lang="ru-RU" sz="2400" b="1" kern="1200" dirty="0" err="1" smtClean="0"/>
            <a:t>дослідження</a:t>
          </a:r>
          <a:r>
            <a:rPr lang="ru-RU" sz="2400" b="1" kern="1200" dirty="0" smtClean="0"/>
            <a:t> </a:t>
          </a:r>
          <a:r>
            <a:rPr lang="ru-RU" sz="2400" b="1" kern="1200" dirty="0" err="1" smtClean="0"/>
            <a:t>було</a:t>
          </a:r>
          <a:r>
            <a:rPr lang="ru-RU" sz="2400" b="1" kern="1200" dirty="0" smtClean="0"/>
            <a:t> взято </a:t>
          </a:r>
          <a:r>
            <a:rPr lang="ru-RU" sz="2400" b="1" kern="1200" dirty="0" err="1" smtClean="0"/>
            <a:t>таку</a:t>
          </a:r>
          <a:r>
            <a:rPr lang="ru-RU" sz="2400" b="1" kern="1200" dirty="0" smtClean="0"/>
            <a:t> </a:t>
          </a:r>
          <a:r>
            <a:rPr lang="ru-RU" sz="2400" b="1" kern="1200" dirty="0" err="1" smtClean="0"/>
            <a:t>рослинну</a:t>
          </a:r>
          <a:r>
            <a:rPr lang="ru-RU" sz="2400" b="1" kern="1200" dirty="0" smtClean="0"/>
            <a:t> </a:t>
          </a:r>
          <a:r>
            <a:rPr lang="ru-RU" sz="2400" b="1" kern="1200" dirty="0" err="1" smtClean="0"/>
            <a:t>сировину</a:t>
          </a:r>
          <a:r>
            <a:rPr lang="ru-RU" sz="2400" b="1" kern="1200" dirty="0" smtClean="0"/>
            <a:t>: плоди </a:t>
          </a:r>
          <a:r>
            <a:rPr lang="ru-RU" sz="2400" b="1" kern="1200" dirty="0" err="1" smtClean="0"/>
            <a:t>вишні</a:t>
          </a:r>
          <a:r>
            <a:rPr lang="ru-RU" sz="2400" b="1" kern="1200" dirty="0" smtClean="0"/>
            <a:t>, </a:t>
          </a:r>
          <a:r>
            <a:rPr lang="ru-RU" sz="2400" b="1" kern="1200" dirty="0" err="1" smtClean="0"/>
            <a:t>смородини</a:t>
          </a:r>
          <a:r>
            <a:rPr lang="ru-RU" sz="2400" b="1" kern="1200" dirty="0" smtClean="0"/>
            <a:t>, </a:t>
          </a:r>
          <a:r>
            <a:rPr lang="ru-RU" sz="2400" b="1" kern="1200" dirty="0" err="1" smtClean="0"/>
            <a:t>полуниці</a:t>
          </a:r>
          <a:r>
            <a:rPr lang="ru-RU" sz="2400" b="1" kern="1200" dirty="0" smtClean="0"/>
            <a:t> та </a:t>
          </a:r>
          <a:r>
            <a:rPr lang="ru-RU" sz="2400" b="1" kern="1200" dirty="0" err="1" smtClean="0"/>
            <a:t>калини</a:t>
          </a:r>
          <a:r>
            <a:rPr lang="ru-RU" sz="2400" b="1" kern="1200" dirty="0" smtClean="0"/>
            <a:t>, </a:t>
          </a:r>
          <a:r>
            <a:rPr lang="ru-RU" sz="2400" b="1" kern="1200" dirty="0" err="1" smtClean="0"/>
            <a:t>коренеплід</a:t>
          </a:r>
          <a:r>
            <a:rPr lang="ru-RU" sz="2400" b="1" kern="1200" dirty="0" smtClean="0"/>
            <a:t> столового </a:t>
          </a:r>
          <a:r>
            <a:rPr lang="ru-RU" sz="2400" b="1" kern="1200" dirty="0" err="1" smtClean="0"/>
            <a:t>буряку</a:t>
          </a:r>
          <a:r>
            <a:rPr lang="ru-RU" sz="2400" b="1" kern="1200" dirty="0" smtClean="0"/>
            <a:t>, </a:t>
          </a:r>
          <a:r>
            <a:rPr lang="ru-RU" sz="2400" b="1" kern="1200" dirty="0" err="1" smtClean="0"/>
            <a:t>пелюстки</a:t>
          </a:r>
          <a:r>
            <a:rPr lang="ru-RU" sz="2400" b="1" kern="1200" dirty="0" smtClean="0"/>
            <a:t> </a:t>
          </a:r>
          <a:r>
            <a:rPr lang="ru-RU" sz="2400" b="1" kern="1200" dirty="0" err="1" smtClean="0"/>
            <a:t>фіалки</a:t>
          </a:r>
          <a:r>
            <a:rPr lang="ru-RU" sz="2400" b="1" kern="1200" dirty="0" smtClean="0"/>
            <a:t> та </a:t>
          </a:r>
          <a:r>
            <a:rPr lang="ru-RU" sz="2400" b="1" kern="1200" dirty="0" err="1" smtClean="0"/>
            <a:t>піона</a:t>
          </a:r>
          <a:r>
            <a:rPr lang="ru-RU" sz="2400" b="1" kern="1200" dirty="0" smtClean="0"/>
            <a:t>, </a:t>
          </a:r>
          <a:r>
            <a:rPr lang="ru-RU" sz="2400" b="1" kern="1200" dirty="0" err="1" smtClean="0"/>
            <a:t>листя</a:t>
          </a:r>
          <a:r>
            <a:rPr lang="ru-RU" sz="2400" b="1" kern="1200" dirty="0" smtClean="0"/>
            <a:t> </a:t>
          </a:r>
          <a:r>
            <a:rPr lang="ru-RU" sz="2400" b="1" kern="1200" dirty="0" err="1" smtClean="0"/>
            <a:t>синьої</a:t>
          </a:r>
          <a:r>
            <a:rPr lang="ru-RU" sz="2400" b="1" kern="1200" dirty="0" smtClean="0"/>
            <a:t> </a:t>
          </a:r>
          <a:r>
            <a:rPr lang="ru-RU" sz="2400" b="1" kern="1200" dirty="0" err="1" smtClean="0"/>
            <a:t>капусти</a:t>
          </a:r>
          <a:r>
            <a:rPr lang="ru-RU" sz="2400" b="1" kern="1200" dirty="0" smtClean="0"/>
            <a:t>.</a:t>
          </a:r>
          <a:endParaRPr lang="ru-RU" sz="2400" kern="1200" dirty="0"/>
        </a:p>
      </dsp:txBody>
      <dsp:txXfrm>
        <a:off x="0" y="0"/>
        <a:ext cx="4272635" cy="256358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13A7F1-55F0-42F8-BA92-6C82A218C565}">
      <dsp:nvSpPr>
        <dsp:cNvPr id="0" name=""/>
        <dsp:cNvSpPr/>
      </dsp:nvSpPr>
      <dsp:spPr>
        <a:xfrm>
          <a:off x="1224100" y="749255"/>
          <a:ext cx="7448844" cy="209137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Початковою </a:t>
          </a:r>
          <a:r>
            <a:rPr lang="ru-RU" sz="2400" kern="1200" dirty="0" err="1" smtClean="0"/>
            <a:t>сировиною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можуть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служити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квіти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герані</a:t>
          </a:r>
          <a:r>
            <a:rPr lang="ru-RU" sz="2400" kern="1200" dirty="0" smtClean="0"/>
            <a:t>, </a:t>
          </a:r>
          <a:r>
            <a:rPr lang="ru-RU" sz="2400" kern="1200" dirty="0" err="1" smtClean="0"/>
            <a:t>пелюстки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півонії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або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мальви</a:t>
          </a:r>
          <a:r>
            <a:rPr lang="ru-RU" sz="2400" kern="1200" dirty="0" smtClean="0"/>
            <a:t>, </a:t>
          </a:r>
          <a:r>
            <a:rPr lang="ru-RU" sz="2400" kern="1200" dirty="0" err="1" smtClean="0"/>
            <a:t>ірис</a:t>
          </a:r>
          <a:r>
            <a:rPr lang="ru-RU" sz="2400" kern="1200" dirty="0" smtClean="0"/>
            <a:t>, </a:t>
          </a:r>
          <a:r>
            <a:rPr lang="ru-RU" sz="2400" kern="1200" dirty="0" err="1" smtClean="0"/>
            <a:t>темні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тюльпани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або</a:t>
          </a:r>
          <a:r>
            <a:rPr lang="ru-RU" sz="2400" kern="1200" dirty="0" smtClean="0"/>
            <a:t> братки, а </a:t>
          </a:r>
          <a:r>
            <a:rPr lang="ru-RU" sz="2400" kern="1200" dirty="0" err="1" smtClean="0"/>
            <a:t>також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ягоди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малини</a:t>
          </a:r>
          <a:r>
            <a:rPr lang="ru-RU" sz="2400" kern="1200" dirty="0" smtClean="0"/>
            <a:t>, </a:t>
          </a:r>
          <a:r>
            <a:rPr lang="ru-RU" sz="2400" kern="1200" dirty="0" err="1" smtClean="0"/>
            <a:t>чорниці</a:t>
          </a:r>
          <a:r>
            <a:rPr lang="ru-RU" sz="2400" kern="1200" dirty="0" smtClean="0"/>
            <a:t>, </a:t>
          </a:r>
          <a:r>
            <a:rPr lang="ru-RU" sz="2400" kern="1200" dirty="0" err="1" smtClean="0"/>
            <a:t>чорноплідної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горобини</a:t>
          </a:r>
          <a:r>
            <a:rPr lang="ru-RU" sz="2400" kern="1200" dirty="0" smtClean="0"/>
            <a:t>, соки </a:t>
          </a:r>
          <a:r>
            <a:rPr lang="ru-RU" sz="2400" kern="1200" dirty="0" err="1" smtClean="0"/>
            <a:t>вишні</a:t>
          </a:r>
          <a:r>
            <a:rPr lang="ru-RU" sz="2400" kern="1200" dirty="0" smtClean="0"/>
            <a:t>, </a:t>
          </a:r>
          <a:r>
            <a:rPr lang="ru-RU" sz="2400" kern="1200" dirty="0" err="1" smtClean="0"/>
            <a:t>смородини</a:t>
          </a:r>
          <a:r>
            <a:rPr lang="ru-RU" sz="2400" kern="1200" dirty="0" smtClean="0"/>
            <a:t>, винограду, плоди жостеру і </a:t>
          </a:r>
          <a:r>
            <a:rPr lang="ru-RU" sz="2400" kern="1200" dirty="0" err="1" smtClean="0"/>
            <a:t>черемхи</a:t>
          </a:r>
          <a:r>
            <a:rPr lang="ru-RU" sz="2400" kern="1200" dirty="0" smtClean="0"/>
            <a:t>.</a:t>
          </a:r>
          <a:endParaRPr lang="ru-RU" sz="2400" kern="1200" dirty="0"/>
        </a:p>
      </dsp:txBody>
      <dsp:txXfrm>
        <a:off x="1326193" y="851348"/>
        <a:ext cx="7244658" cy="1887189"/>
      </dsp:txXfrm>
    </dsp:sp>
    <dsp:sp modelId="{EFA05C00-6FB1-4007-92F6-FC2F0C896DD0}">
      <dsp:nvSpPr>
        <dsp:cNvPr id="0" name=""/>
        <dsp:cNvSpPr/>
      </dsp:nvSpPr>
      <dsp:spPr>
        <a:xfrm>
          <a:off x="648078" y="3237216"/>
          <a:ext cx="7448844" cy="2091375"/>
        </a:xfrm>
        <a:prstGeom prst="round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/>
            <a:t>Ці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природні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індикатори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містять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забарвлені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речовини</a:t>
          </a:r>
          <a:r>
            <a:rPr lang="ru-RU" sz="2400" kern="1200" dirty="0" smtClean="0"/>
            <a:t> (</a:t>
          </a:r>
          <a:r>
            <a:rPr lang="ru-RU" sz="2400" kern="1200" dirty="0" err="1" smtClean="0"/>
            <a:t>пігменти</a:t>
          </a:r>
          <a:r>
            <a:rPr lang="ru-RU" sz="2400" kern="1200" dirty="0" smtClean="0"/>
            <a:t>), </a:t>
          </a:r>
          <a:r>
            <a:rPr lang="ru-RU" sz="2400" kern="1200" dirty="0" err="1" smtClean="0"/>
            <a:t>здатні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змінювати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свій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колір</a:t>
          </a:r>
          <a:r>
            <a:rPr lang="ru-RU" sz="2400" kern="1200" dirty="0" smtClean="0"/>
            <a:t> у </a:t>
          </a:r>
          <a:r>
            <a:rPr lang="ru-RU" sz="2400" kern="1200" dirty="0" err="1" smtClean="0"/>
            <a:t>відповідь</a:t>
          </a:r>
          <a:r>
            <a:rPr lang="ru-RU" sz="2400" kern="1200" dirty="0" smtClean="0"/>
            <a:t> на той </a:t>
          </a:r>
          <a:r>
            <a:rPr lang="ru-RU" sz="2400" kern="1200" dirty="0" err="1" smtClean="0"/>
            <a:t>чи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інший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вплив</a:t>
          </a:r>
          <a:r>
            <a:rPr lang="ru-RU" sz="2400" kern="1200" dirty="0" smtClean="0"/>
            <a:t>. І, </a:t>
          </a:r>
          <a:r>
            <a:rPr lang="ru-RU" sz="2400" kern="1200" dirty="0" err="1" smtClean="0"/>
            <a:t>потрапляючи</a:t>
          </a:r>
          <a:r>
            <a:rPr lang="ru-RU" sz="2400" kern="1200" dirty="0" smtClean="0"/>
            <a:t> в </a:t>
          </a:r>
          <a:r>
            <a:rPr lang="ru-RU" sz="2400" kern="1200" dirty="0" err="1" smtClean="0"/>
            <a:t>кислу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або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лужну</a:t>
          </a:r>
          <a:r>
            <a:rPr lang="ru-RU" sz="2400" kern="1200" dirty="0" smtClean="0"/>
            <a:t> середу, вони </a:t>
          </a:r>
          <a:r>
            <a:rPr lang="ru-RU" sz="2400" kern="1200" dirty="0" err="1" smtClean="0"/>
            <a:t>наочно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сигналізують</a:t>
          </a:r>
          <a:r>
            <a:rPr lang="ru-RU" sz="2400" kern="1200" dirty="0" smtClean="0"/>
            <a:t> про </a:t>
          </a:r>
          <a:r>
            <a:rPr lang="ru-RU" sz="2400" kern="1200" dirty="0" err="1" smtClean="0"/>
            <a:t>це</a:t>
          </a:r>
          <a:r>
            <a:rPr lang="ru-RU" sz="2400" kern="1200" dirty="0" smtClean="0"/>
            <a:t>.</a:t>
          </a:r>
          <a:endParaRPr lang="ru-RU" sz="2400" kern="1200" dirty="0"/>
        </a:p>
      </dsp:txBody>
      <dsp:txXfrm>
        <a:off x="750171" y="3339309"/>
        <a:ext cx="7244658" cy="188718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36D76F-6E4E-4A55-A9EE-D342BD77DEEC}">
      <dsp:nvSpPr>
        <dsp:cNvPr id="0" name=""/>
        <dsp:cNvSpPr/>
      </dsp:nvSpPr>
      <dsp:spPr>
        <a:xfrm>
          <a:off x="2404733" y="1476164"/>
          <a:ext cx="127124" cy="7578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3562" y="0"/>
              </a:lnTo>
              <a:lnTo>
                <a:pt x="63562" y="757802"/>
              </a:lnTo>
              <a:lnTo>
                <a:pt x="127124" y="75780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86E599-06CC-4BEC-BB4F-6748A1FDC06E}">
      <dsp:nvSpPr>
        <dsp:cNvPr id="0" name=""/>
        <dsp:cNvSpPr/>
      </dsp:nvSpPr>
      <dsp:spPr>
        <a:xfrm>
          <a:off x="2404733" y="718361"/>
          <a:ext cx="127124" cy="757802"/>
        </a:xfrm>
        <a:custGeom>
          <a:avLst/>
          <a:gdLst/>
          <a:ahLst/>
          <a:cxnLst/>
          <a:rect l="0" t="0" r="0" b="0"/>
          <a:pathLst>
            <a:path>
              <a:moveTo>
                <a:pt x="0" y="757802"/>
              </a:moveTo>
              <a:lnTo>
                <a:pt x="63562" y="757802"/>
              </a:lnTo>
              <a:lnTo>
                <a:pt x="63562" y="0"/>
              </a:lnTo>
              <a:lnTo>
                <a:pt x="127124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3F489C-0A66-4DF2-9E19-D089ACD2A808}">
      <dsp:nvSpPr>
        <dsp:cNvPr id="0" name=""/>
        <dsp:cNvSpPr/>
      </dsp:nvSpPr>
      <dsp:spPr>
        <a:xfrm>
          <a:off x="182991" y="744459"/>
          <a:ext cx="2221741" cy="146340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>
              <a:latin typeface="+mj-lt"/>
            </a:rPr>
            <a:t>Обладнання</a:t>
          </a:r>
          <a:r>
            <a:rPr lang="ru-RU" sz="2400" b="1" kern="1200" dirty="0" smtClean="0">
              <a:latin typeface="+mj-lt"/>
            </a:rPr>
            <a:t>:</a:t>
          </a:r>
          <a:endParaRPr lang="ru-RU" sz="2400" kern="1200" dirty="0">
            <a:latin typeface="+mj-lt"/>
          </a:endParaRPr>
        </a:p>
      </dsp:txBody>
      <dsp:txXfrm>
        <a:off x="182991" y="744459"/>
        <a:ext cx="2221741" cy="1463409"/>
      </dsp:txXfrm>
    </dsp:sp>
    <dsp:sp modelId="{7211BE19-D7E6-419B-943B-F4C1298D50F5}">
      <dsp:nvSpPr>
        <dsp:cNvPr id="0" name=""/>
        <dsp:cNvSpPr/>
      </dsp:nvSpPr>
      <dsp:spPr>
        <a:xfrm>
          <a:off x="2531857" y="285"/>
          <a:ext cx="6119938" cy="143615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>
              <a:latin typeface="+mj-lt"/>
            </a:rPr>
            <a:t>пробірки</a:t>
          </a:r>
          <a:r>
            <a:rPr lang="ru-RU" sz="2400" kern="1200" dirty="0" smtClean="0">
              <a:latin typeface="+mj-lt"/>
            </a:rPr>
            <a:t>, </a:t>
          </a:r>
          <a:r>
            <a:rPr lang="ru-RU" sz="2400" kern="1200" dirty="0" err="1" smtClean="0">
              <a:latin typeface="+mj-lt"/>
            </a:rPr>
            <a:t>хімічні</a:t>
          </a:r>
          <a:r>
            <a:rPr lang="ru-RU" sz="2400" kern="1200" dirty="0" smtClean="0">
              <a:latin typeface="+mj-lt"/>
            </a:rPr>
            <a:t> </a:t>
          </a:r>
          <a:r>
            <a:rPr lang="ru-RU" sz="2400" kern="1200" dirty="0" err="1" smtClean="0">
              <a:latin typeface="+mj-lt"/>
            </a:rPr>
            <a:t>стакани</a:t>
          </a:r>
          <a:r>
            <a:rPr lang="ru-RU" sz="2400" kern="1200" dirty="0" smtClean="0">
              <a:latin typeface="+mj-lt"/>
            </a:rPr>
            <a:t>, </a:t>
          </a:r>
          <a:r>
            <a:rPr lang="ru-RU" sz="2400" kern="1200" dirty="0" err="1" smtClean="0">
              <a:latin typeface="+mj-lt"/>
            </a:rPr>
            <a:t>піпетки</a:t>
          </a:r>
          <a:r>
            <a:rPr lang="ru-RU" sz="2400" kern="1200" dirty="0" smtClean="0">
              <a:latin typeface="+mj-lt"/>
            </a:rPr>
            <a:t>, </a:t>
          </a:r>
          <a:r>
            <a:rPr lang="ru-RU" sz="2400" kern="1200" dirty="0" err="1" smtClean="0">
              <a:latin typeface="+mj-lt"/>
            </a:rPr>
            <a:t>лійка</a:t>
          </a:r>
          <a:r>
            <a:rPr lang="ru-RU" sz="2400" kern="1200" dirty="0" smtClean="0">
              <a:latin typeface="+mj-lt"/>
            </a:rPr>
            <a:t>,   </a:t>
          </a:r>
          <a:r>
            <a:rPr lang="ru-RU" sz="2400" kern="1200" dirty="0" err="1" smtClean="0">
              <a:latin typeface="+mj-lt"/>
            </a:rPr>
            <a:t>фільтрувальний</a:t>
          </a:r>
          <a:r>
            <a:rPr lang="ru-RU" sz="2400" kern="1200" dirty="0" smtClean="0">
              <a:latin typeface="+mj-lt"/>
            </a:rPr>
            <a:t> </a:t>
          </a:r>
          <a:r>
            <a:rPr lang="ru-RU" sz="2400" kern="1200" dirty="0" err="1" smtClean="0">
              <a:latin typeface="+mj-lt"/>
            </a:rPr>
            <a:t>папір</a:t>
          </a:r>
          <a:r>
            <a:rPr lang="uk-UA" sz="2400" kern="1200" dirty="0" smtClean="0">
              <a:latin typeface="+mj-lt"/>
            </a:rPr>
            <a:t>,</a:t>
          </a:r>
          <a:r>
            <a:rPr lang="ru-RU" sz="2400" kern="1200" dirty="0" smtClean="0">
              <a:latin typeface="+mj-lt"/>
            </a:rPr>
            <a:t> </a:t>
          </a:r>
          <a:r>
            <a:rPr lang="ru-RU" sz="2400" kern="1200" dirty="0" err="1" smtClean="0">
              <a:latin typeface="+mj-lt"/>
            </a:rPr>
            <a:t>дистильована</a:t>
          </a:r>
          <a:r>
            <a:rPr lang="ru-RU" sz="2400" kern="1200" dirty="0" smtClean="0">
              <a:latin typeface="+mj-lt"/>
            </a:rPr>
            <a:t> вода, </a:t>
          </a:r>
          <a:endParaRPr lang="ru-RU" sz="2400" kern="1200" dirty="0">
            <a:latin typeface="+mj-lt"/>
          </a:endParaRPr>
        </a:p>
      </dsp:txBody>
      <dsp:txXfrm>
        <a:off x="2531857" y="285"/>
        <a:ext cx="6119938" cy="1436152"/>
      </dsp:txXfrm>
    </dsp:sp>
    <dsp:sp modelId="{AF9C0024-3E9F-4927-AF76-8EE88BD827BB}">
      <dsp:nvSpPr>
        <dsp:cNvPr id="0" name=""/>
        <dsp:cNvSpPr/>
      </dsp:nvSpPr>
      <dsp:spPr>
        <a:xfrm>
          <a:off x="2531857" y="1515890"/>
          <a:ext cx="6119938" cy="143615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>
              <a:latin typeface="+mj-lt"/>
            </a:rPr>
            <a:t>Розчини</a:t>
          </a:r>
          <a:r>
            <a:rPr lang="ru-RU" sz="2400" kern="1200" dirty="0" smtClean="0">
              <a:latin typeface="+mj-lt"/>
            </a:rPr>
            <a:t> </a:t>
          </a:r>
          <a:r>
            <a:rPr lang="ru-RU" sz="2400" kern="1200" dirty="0" err="1" smtClean="0">
              <a:latin typeface="+mj-lt"/>
            </a:rPr>
            <a:t>лимоної</a:t>
          </a:r>
          <a:r>
            <a:rPr lang="ru-RU" sz="2400" kern="1200" dirty="0" smtClean="0">
              <a:latin typeface="+mj-lt"/>
            </a:rPr>
            <a:t> </a:t>
          </a:r>
          <a:r>
            <a:rPr lang="ru-RU" sz="2400" kern="1200" dirty="0" err="1" smtClean="0">
              <a:latin typeface="+mj-lt"/>
            </a:rPr>
            <a:t>кислоти</a:t>
          </a:r>
          <a:r>
            <a:rPr lang="ru-RU" sz="2400" kern="1200" dirty="0" smtClean="0">
              <a:latin typeface="+mj-lt"/>
            </a:rPr>
            <a:t>, </a:t>
          </a:r>
          <a:r>
            <a:rPr lang="ru-RU" sz="2400" kern="1200" dirty="0" err="1" smtClean="0">
              <a:latin typeface="+mj-lt"/>
            </a:rPr>
            <a:t>натрій</a:t>
          </a:r>
          <a:r>
            <a:rPr lang="ru-RU" sz="2400" kern="1200" dirty="0" smtClean="0">
              <a:latin typeface="+mj-lt"/>
            </a:rPr>
            <a:t> </a:t>
          </a:r>
          <a:r>
            <a:rPr lang="ru-RU" sz="2400" kern="1200" dirty="0" err="1" smtClean="0">
              <a:latin typeface="+mj-lt"/>
            </a:rPr>
            <a:t>гідрогенкарбонату</a:t>
          </a:r>
          <a:r>
            <a:rPr lang="ru-RU" sz="2400" kern="1200" dirty="0" smtClean="0">
              <a:latin typeface="+mj-lt"/>
            </a:rPr>
            <a:t>,  </a:t>
          </a:r>
          <a:r>
            <a:rPr lang="ru-RU" sz="2400" kern="1200" dirty="0" err="1" smtClean="0">
              <a:latin typeface="+mj-lt"/>
            </a:rPr>
            <a:t>хлоридної</a:t>
          </a:r>
          <a:r>
            <a:rPr lang="ru-RU" sz="2400" kern="1200" dirty="0" smtClean="0">
              <a:latin typeface="+mj-lt"/>
            </a:rPr>
            <a:t> </a:t>
          </a:r>
          <a:r>
            <a:rPr lang="ru-RU" sz="2400" kern="1200" dirty="0" err="1" smtClean="0">
              <a:latin typeface="+mj-lt"/>
            </a:rPr>
            <a:t>кислоти</a:t>
          </a:r>
          <a:r>
            <a:rPr lang="ru-RU" sz="2400" kern="1200" dirty="0" smtClean="0">
              <a:latin typeface="+mj-lt"/>
            </a:rPr>
            <a:t> та </a:t>
          </a:r>
          <a:r>
            <a:rPr lang="ru-RU" sz="2400" kern="1200" dirty="0" err="1" smtClean="0">
              <a:latin typeface="+mj-lt"/>
            </a:rPr>
            <a:t>натрій</a:t>
          </a:r>
          <a:r>
            <a:rPr lang="ru-RU" sz="2400" kern="1200" dirty="0" smtClean="0">
              <a:latin typeface="+mj-lt"/>
            </a:rPr>
            <a:t> </a:t>
          </a:r>
          <a:r>
            <a:rPr lang="ru-RU" sz="2400" kern="1200" dirty="0" err="1" smtClean="0">
              <a:latin typeface="+mj-lt"/>
            </a:rPr>
            <a:t>гідроксиду</a:t>
          </a:r>
          <a:r>
            <a:rPr lang="ru-RU" sz="2400" kern="1200" dirty="0" smtClean="0">
              <a:latin typeface="+mj-lt"/>
            </a:rPr>
            <a:t> (для </a:t>
          </a:r>
          <a:r>
            <a:rPr lang="ru-RU" sz="2400" kern="1200" dirty="0" err="1" smtClean="0">
              <a:latin typeface="+mj-lt"/>
            </a:rPr>
            <a:t>визначення</a:t>
          </a:r>
          <a:r>
            <a:rPr lang="ru-RU" sz="2400" kern="1200" dirty="0" smtClean="0">
              <a:latin typeface="+mj-lt"/>
            </a:rPr>
            <a:t> </a:t>
          </a:r>
          <a:r>
            <a:rPr lang="ru-RU" sz="2400" kern="1200" dirty="0" err="1" smtClean="0">
              <a:latin typeface="+mj-lt"/>
            </a:rPr>
            <a:t>кольору</a:t>
          </a:r>
          <a:r>
            <a:rPr lang="ru-RU" sz="2400" kern="1200" dirty="0" smtClean="0">
              <a:latin typeface="+mj-lt"/>
            </a:rPr>
            <a:t> при </a:t>
          </a:r>
          <a:r>
            <a:rPr lang="ru-RU" sz="2400" kern="1200" dirty="0" err="1" smtClean="0">
              <a:latin typeface="+mj-lt"/>
            </a:rPr>
            <a:t>дії</a:t>
          </a:r>
          <a:r>
            <a:rPr lang="ru-RU" sz="2400" kern="1200" dirty="0" smtClean="0">
              <a:latin typeface="+mj-lt"/>
            </a:rPr>
            <a:t>  </a:t>
          </a:r>
          <a:r>
            <a:rPr lang="ru-RU" sz="2400" kern="1200" dirty="0" err="1" smtClean="0">
              <a:latin typeface="+mj-lt"/>
            </a:rPr>
            <a:t>рослинних</a:t>
          </a:r>
          <a:r>
            <a:rPr lang="ru-RU" sz="2400" kern="1200" dirty="0" smtClean="0">
              <a:latin typeface="+mj-lt"/>
            </a:rPr>
            <a:t> </a:t>
          </a:r>
          <a:r>
            <a:rPr lang="ru-RU" sz="2400" kern="1200" dirty="0" err="1" smtClean="0">
              <a:latin typeface="+mj-lt"/>
            </a:rPr>
            <a:t>індикаторів</a:t>
          </a:r>
          <a:r>
            <a:rPr lang="ru-RU" sz="2400" kern="1200" dirty="0" smtClean="0">
              <a:latin typeface="+mj-lt"/>
            </a:rPr>
            <a:t>).</a:t>
          </a:r>
          <a:endParaRPr lang="ru-RU" sz="2400" kern="1200" dirty="0">
            <a:latin typeface="+mj-lt"/>
          </a:endParaRPr>
        </a:p>
      </dsp:txBody>
      <dsp:txXfrm>
        <a:off x="2531857" y="1515890"/>
        <a:ext cx="6119938" cy="143615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355E85-6C35-4913-83B3-6552E4D18067}">
      <dsp:nvSpPr>
        <dsp:cNvPr id="0" name=""/>
        <dsp:cNvSpPr/>
      </dsp:nvSpPr>
      <dsp:spPr>
        <a:xfrm>
          <a:off x="0" y="245022"/>
          <a:ext cx="8219256" cy="554863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7906" tIns="458216" rIns="637906" bIns="14224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err="1" smtClean="0">
              <a:latin typeface="+mj-lt"/>
            </a:rPr>
            <a:t>Природні</a:t>
          </a:r>
          <a:r>
            <a:rPr lang="ru-RU" sz="2000" kern="1200" dirty="0" smtClean="0">
              <a:latin typeface="+mj-lt"/>
            </a:rPr>
            <a:t>   </a:t>
          </a:r>
          <a:r>
            <a:rPr lang="ru-RU" sz="2000" kern="1200" dirty="0" err="1" smtClean="0">
              <a:latin typeface="+mj-lt"/>
            </a:rPr>
            <a:t>індикатори</a:t>
          </a:r>
          <a:r>
            <a:rPr lang="ru-RU" sz="2000" kern="1200" dirty="0" smtClean="0">
              <a:latin typeface="+mj-lt"/>
            </a:rPr>
            <a:t>   легко   </a:t>
          </a:r>
          <a:r>
            <a:rPr lang="ru-RU" sz="2000" kern="1200" dirty="0" err="1" smtClean="0">
              <a:latin typeface="+mj-lt"/>
            </a:rPr>
            <a:t>зробити</a:t>
          </a:r>
          <a:r>
            <a:rPr lang="ru-RU" sz="2000" kern="1200" dirty="0" smtClean="0">
              <a:latin typeface="+mj-lt"/>
            </a:rPr>
            <a:t>   самому.   Для   </a:t>
          </a:r>
          <a:r>
            <a:rPr lang="ru-RU" sz="2000" kern="1200" dirty="0" err="1" smtClean="0">
              <a:latin typeface="+mj-lt"/>
            </a:rPr>
            <a:t>цього</a:t>
          </a:r>
          <a:r>
            <a:rPr lang="ru-RU" sz="2000" kern="1200" dirty="0" smtClean="0">
              <a:latin typeface="+mj-lt"/>
            </a:rPr>
            <a:t>   </a:t>
          </a:r>
          <a:r>
            <a:rPr lang="ru-RU" sz="2000" kern="1200" dirty="0" err="1" smtClean="0">
              <a:latin typeface="+mj-lt"/>
            </a:rPr>
            <a:t>сировину</a:t>
          </a:r>
          <a:r>
            <a:rPr lang="ru-RU" sz="2000" kern="1200" dirty="0" smtClean="0">
              <a:latin typeface="+mj-lt"/>
            </a:rPr>
            <a:t>   </a:t>
          </a:r>
          <a:r>
            <a:rPr lang="ru-RU" sz="2000" kern="1200" dirty="0" err="1" smtClean="0">
              <a:latin typeface="+mj-lt"/>
            </a:rPr>
            <a:t>слід</a:t>
          </a:r>
          <a:r>
            <a:rPr lang="ru-RU" sz="2000" kern="1200" dirty="0" smtClean="0">
              <a:latin typeface="+mj-lt"/>
            </a:rPr>
            <a:t>  </a:t>
          </a:r>
          <a:r>
            <a:rPr lang="ru-RU" sz="2000" kern="1200" dirty="0" err="1" smtClean="0">
              <a:latin typeface="+mj-lt"/>
            </a:rPr>
            <a:t>подрібнити</a:t>
          </a:r>
          <a:r>
            <a:rPr lang="ru-RU" sz="2000" kern="1200" dirty="0" smtClean="0">
              <a:latin typeface="+mj-lt"/>
            </a:rPr>
            <a:t>,  </a:t>
          </a:r>
          <a:r>
            <a:rPr lang="ru-RU" sz="2000" kern="1200" dirty="0" err="1" smtClean="0">
              <a:latin typeface="+mj-lt"/>
            </a:rPr>
            <a:t>залити</a:t>
          </a:r>
          <a:r>
            <a:rPr lang="ru-RU" sz="2000" kern="1200" dirty="0" smtClean="0">
              <a:latin typeface="+mj-lt"/>
            </a:rPr>
            <a:t>     водою   та  </a:t>
          </a:r>
          <a:r>
            <a:rPr lang="ru-RU" sz="2000" kern="1200" dirty="0" err="1" smtClean="0">
              <a:latin typeface="+mj-lt"/>
            </a:rPr>
            <a:t>прокип’ятити</a:t>
          </a:r>
          <a:r>
            <a:rPr lang="ru-RU" sz="2000" kern="1200" dirty="0" smtClean="0">
              <a:latin typeface="+mj-lt"/>
            </a:rPr>
            <a:t>.   </a:t>
          </a:r>
          <a:endParaRPr lang="ru-RU" sz="2000" kern="1200" dirty="0">
            <a:latin typeface="+mj-lt"/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err="1" smtClean="0">
              <a:latin typeface="+mj-lt"/>
            </a:rPr>
            <a:t>Отриманий</a:t>
          </a:r>
          <a:r>
            <a:rPr lang="ru-RU" sz="2000" kern="1200" dirty="0" smtClean="0">
              <a:latin typeface="+mj-lt"/>
            </a:rPr>
            <a:t>     </a:t>
          </a:r>
          <a:r>
            <a:rPr lang="ru-RU" sz="2000" kern="1200" dirty="0" err="1" smtClean="0">
              <a:latin typeface="+mj-lt"/>
            </a:rPr>
            <a:t>розчин</a:t>
          </a:r>
          <a:r>
            <a:rPr lang="ru-RU" sz="2000" kern="1200" dirty="0" smtClean="0">
              <a:latin typeface="+mj-lt"/>
            </a:rPr>
            <a:t>   </a:t>
          </a:r>
          <a:r>
            <a:rPr lang="ru-RU" sz="2000" kern="1200" dirty="0" err="1" smtClean="0">
              <a:latin typeface="+mj-lt"/>
            </a:rPr>
            <a:t>можна</a:t>
          </a:r>
          <a:r>
            <a:rPr lang="ru-RU" sz="2000" kern="1200" dirty="0" smtClean="0">
              <a:latin typeface="+mj-lt"/>
            </a:rPr>
            <a:t>   </a:t>
          </a:r>
          <a:r>
            <a:rPr lang="ru-RU" sz="2000" kern="1200" dirty="0" err="1" smtClean="0">
              <a:latin typeface="+mj-lt"/>
            </a:rPr>
            <a:t>використовувати</a:t>
          </a:r>
          <a:r>
            <a:rPr lang="ru-RU" sz="2000" kern="1200" dirty="0" smtClean="0">
              <a:latin typeface="+mj-lt"/>
            </a:rPr>
            <a:t>     для     </a:t>
          </a:r>
          <a:r>
            <a:rPr lang="ru-RU" sz="2000" kern="1200" dirty="0" err="1" smtClean="0">
              <a:latin typeface="+mj-lt"/>
            </a:rPr>
            <a:t>визначення</a:t>
          </a:r>
          <a:r>
            <a:rPr lang="ru-RU" sz="2000" kern="1200" dirty="0" smtClean="0">
              <a:latin typeface="+mj-lt"/>
            </a:rPr>
            <a:t> </a:t>
          </a:r>
          <a:r>
            <a:rPr lang="ru-RU" sz="2000" kern="1200" dirty="0" err="1" smtClean="0">
              <a:latin typeface="+mj-lt"/>
            </a:rPr>
            <a:t>середовища</a:t>
          </a:r>
          <a:r>
            <a:rPr lang="ru-RU" sz="2000" kern="1200" dirty="0" smtClean="0">
              <a:latin typeface="+mj-lt"/>
            </a:rPr>
            <a:t> </a:t>
          </a:r>
          <a:r>
            <a:rPr lang="ru-RU" sz="2000" kern="1200" dirty="0" err="1" smtClean="0">
              <a:latin typeface="+mj-lt"/>
            </a:rPr>
            <a:t>наявних</a:t>
          </a:r>
          <a:r>
            <a:rPr lang="ru-RU" sz="2000" kern="1200" dirty="0" smtClean="0">
              <a:latin typeface="+mj-lt"/>
            </a:rPr>
            <a:t> </a:t>
          </a:r>
          <a:r>
            <a:rPr lang="ru-RU" sz="2000" kern="1200" dirty="0" err="1" smtClean="0">
              <a:latin typeface="+mj-lt"/>
            </a:rPr>
            <a:t>під</a:t>
          </a:r>
          <a:r>
            <a:rPr lang="ru-RU" sz="2000" kern="1200" dirty="0" smtClean="0">
              <a:latin typeface="+mj-lt"/>
            </a:rPr>
            <a:t> рукою </a:t>
          </a:r>
          <a:r>
            <a:rPr lang="ru-RU" sz="2000" kern="1200" dirty="0" err="1" smtClean="0">
              <a:latin typeface="+mj-lt"/>
            </a:rPr>
            <a:t>речовин</a:t>
          </a:r>
          <a:r>
            <a:rPr lang="ru-RU" sz="2000" kern="1200" dirty="0" smtClean="0">
              <a:latin typeface="+mj-lt"/>
            </a:rPr>
            <a:t>.  </a:t>
          </a:r>
          <a:r>
            <a:rPr lang="ru-RU" sz="2000" kern="1200" dirty="0" err="1" smtClean="0">
              <a:latin typeface="+mj-lt"/>
            </a:rPr>
            <a:t>Колір</a:t>
          </a:r>
          <a:r>
            <a:rPr lang="ru-RU" sz="2000" kern="1200" dirty="0" smtClean="0">
              <a:latin typeface="+mj-lt"/>
            </a:rPr>
            <a:t>   </a:t>
          </a:r>
          <a:r>
            <a:rPr lang="ru-RU" sz="2000" kern="1200" dirty="0" err="1" smtClean="0">
              <a:latin typeface="+mj-lt"/>
            </a:rPr>
            <a:t>отриманого</a:t>
          </a:r>
          <a:r>
            <a:rPr lang="ru-RU" sz="2000" kern="1200" dirty="0" smtClean="0">
              <a:latin typeface="+mj-lt"/>
            </a:rPr>
            <a:t>    </a:t>
          </a:r>
          <a:r>
            <a:rPr lang="ru-RU" sz="2000" kern="1200" dirty="0" err="1" smtClean="0">
              <a:latin typeface="+mj-lt"/>
            </a:rPr>
            <a:t>розчину</a:t>
          </a:r>
          <a:r>
            <a:rPr lang="ru-RU" sz="2000" kern="1200" dirty="0" smtClean="0">
              <a:latin typeface="+mj-lt"/>
            </a:rPr>
            <a:t>   буде   </a:t>
          </a:r>
          <a:r>
            <a:rPr lang="ru-RU" sz="2000" kern="1200" dirty="0" err="1" smtClean="0">
              <a:latin typeface="+mj-lt"/>
            </a:rPr>
            <a:t>залежати</a:t>
          </a:r>
          <a:r>
            <a:rPr lang="ru-RU" sz="2000" kern="1200" dirty="0" smtClean="0">
              <a:latin typeface="+mj-lt"/>
            </a:rPr>
            <a:t>   </a:t>
          </a:r>
          <a:r>
            <a:rPr lang="ru-RU" sz="2000" kern="1200" dirty="0" err="1" smtClean="0">
              <a:latin typeface="+mj-lt"/>
            </a:rPr>
            <a:t>від</a:t>
          </a:r>
          <a:r>
            <a:rPr lang="ru-RU" sz="2000" kern="1200" dirty="0" smtClean="0">
              <a:latin typeface="+mj-lt"/>
            </a:rPr>
            <a:t>  виду   </a:t>
          </a:r>
          <a:r>
            <a:rPr lang="ru-RU" sz="2000" kern="1200" dirty="0" err="1" smtClean="0">
              <a:latin typeface="+mj-lt"/>
            </a:rPr>
            <a:t>сировини</a:t>
          </a:r>
          <a:r>
            <a:rPr lang="ru-RU" sz="2000" kern="1200" dirty="0" smtClean="0">
              <a:latin typeface="+mj-lt"/>
            </a:rPr>
            <a:t>.</a:t>
          </a:r>
          <a:endParaRPr lang="ru-RU" sz="2000" kern="1200" dirty="0">
            <a:latin typeface="+mj-lt"/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+mj-lt"/>
            </a:rPr>
            <a:t>За   </a:t>
          </a:r>
          <a:r>
            <a:rPr lang="ru-RU" sz="2000" kern="1200" dirty="0" err="1" smtClean="0">
              <a:latin typeface="+mj-lt"/>
            </a:rPr>
            <a:t>допомогою</a:t>
          </a:r>
          <a:r>
            <a:rPr lang="ru-RU" sz="2000" kern="1200" dirty="0" smtClean="0">
              <a:latin typeface="+mj-lt"/>
            </a:rPr>
            <a:t>   </a:t>
          </a:r>
          <a:r>
            <a:rPr lang="ru-RU" sz="2000" kern="1200" dirty="0" err="1" smtClean="0">
              <a:latin typeface="+mj-lt"/>
            </a:rPr>
            <a:t>розчинів</a:t>
          </a:r>
          <a:r>
            <a:rPr lang="ru-RU" sz="2000" kern="1200" dirty="0" smtClean="0">
              <a:latin typeface="+mj-lt"/>
            </a:rPr>
            <a:t>  </a:t>
          </a:r>
          <a:r>
            <a:rPr lang="ru-RU" sz="2000" kern="1200" dirty="0" err="1" smtClean="0">
              <a:latin typeface="+mj-lt"/>
            </a:rPr>
            <a:t>індикаторів</a:t>
          </a:r>
          <a:r>
            <a:rPr lang="ru-RU" sz="2000" kern="1200" dirty="0" smtClean="0">
              <a:latin typeface="+mj-lt"/>
            </a:rPr>
            <a:t> </a:t>
          </a:r>
          <a:r>
            <a:rPr lang="ru-RU" sz="2000" kern="1200" dirty="0" err="1" smtClean="0">
              <a:latin typeface="+mj-lt"/>
            </a:rPr>
            <a:t>можна</a:t>
          </a:r>
          <a:r>
            <a:rPr lang="ru-RU" sz="2000" kern="1200" dirty="0" smtClean="0">
              <a:latin typeface="+mj-lt"/>
            </a:rPr>
            <a:t>   </a:t>
          </a:r>
          <a:r>
            <a:rPr lang="ru-RU" sz="2000" kern="1200" dirty="0" err="1" smtClean="0">
              <a:latin typeface="+mj-lt"/>
            </a:rPr>
            <a:t>перевірити</a:t>
          </a:r>
          <a:r>
            <a:rPr lang="ru-RU" sz="2000" kern="1200" dirty="0" smtClean="0">
              <a:latin typeface="+mj-lt"/>
            </a:rPr>
            <a:t>   </a:t>
          </a:r>
          <a:r>
            <a:rPr lang="ru-RU" sz="2000" kern="1200" dirty="0" err="1" smtClean="0">
              <a:latin typeface="+mj-lt"/>
            </a:rPr>
            <a:t>кислотність</a:t>
          </a:r>
          <a:r>
            <a:rPr lang="ru-RU" sz="2000" kern="1200" dirty="0" smtClean="0">
              <a:latin typeface="+mj-lt"/>
            </a:rPr>
            <a:t>   </a:t>
          </a:r>
          <a:r>
            <a:rPr lang="ru-RU" sz="2000" kern="1200" dirty="0" err="1" smtClean="0">
              <a:latin typeface="+mj-lt"/>
            </a:rPr>
            <a:t>деяких</a:t>
          </a:r>
          <a:r>
            <a:rPr lang="ru-RU" sz="2000" kern="1200" dirty="0" smtClean="0">
              <a:latin typeface="+mj-lt"/>
            </a:rPr>
            <a:t>    </a:t>
          </a:r>
          <a:r>
            <a:rPr lang="ru-RU" sz="2000" kern="1200" dirty="0" err="1" smtClean="0">
              <a:latin typeface="+mj-lt"/>
            </a:rPr>
            <a:t>харчових</a:t>
          </a:r>
          <a:r>
            <a:rPr lang="ru-RU" sz="2000" kern="1200" dirty="0" smtClean="0">
              <a:latin typeface="+mj-lt"/>
            </a:rPr>
            <a:t> </a:t>
          </a:r>
          <a:r>
            <a:rPr lang="ru-RU" sz="2000" kern="1200" dirty="0" err="1" smtClean="0">
              <a:latin typeface="+mj-lt"/>
            </a:rPr>
            <a:t>продуктів</a:t>
          </a:r>
          <a:r>
            <a:rPr lang="ru-RU" sz="2000" kern="1200" dirty="0" smtClean="0">
              <a:latin typeface="+mj-lt"/>
            </a:rPr>
            <a:t> та </a:t>
          </a:r>
          <a:r>
            <a:rPr lang="ru-RU" sz="2000" kern="1200" dirty="0" err="1" smtClean="0">
              <a:latin typeface="+mj-lt"/>
            </a:rPr>
            <a:t>побутових</a:t>
          </a:r>
          <a:r>
            <a:rPr lang="ru-RU" sz="2000" kern="1200" dirty="0" smtClean="0">
              <a:latin typeface="+mj-lt"/>
            </a:rPr>
            <a:t> </a:t>
          </a:r>
          <a:r>
            <a:rPr lang="ru-RU" sz="2000" kern="1200" dirty="0" err="1" smtClean="0">
              <a:latin typeface="+mj-lt"/>
            </a:rPr>
            <a:t>розчинів</a:t>
          </a:r>
          <a:r>
            <a:rPr lang="ru-RU" sz="2000" kern="1200" dirty="0" smtClean="0">
              <a:latin typeface="+mj-lt"/>
            </a:rPr>
            <a:t>: молоко, </a:t>
          </a:r>
          <a:r>
            <a:rPr lang="ru-RU" sz="2000" kern="1200" dirty="0" err="1" smtClean="0">
              <a:latin typeface="+mj-lt"/>
            </a:rPr>
            <a:t>лимонад,бульйон</a:t>
          </a:r>
          <a:r>
            <a:rPr lang="ru-RU" sz="2000" kern="1200" dirty="0" smtClean="0">
              <a:latin typeface="+mj-lt"/>
            </a:rPr>
            <a:t> ,</a:t>
          </a:r>
          <a:r>
            <a:rPr lang="ru-RU" sz="2000" kern="1200" dirty="0" err="1" smtClean="0">
              <a:latin typeface="+mj-lt"/>
            </a:rPr>
            <a:t>розчини</a:t>
          </a:r>
          <a:r>
            <a:rPr lang="ru-RU" sz="2000" kern="1200" dirty="0" smtClean="0">
              <a:latin typeface="+mj-lt"/>
            </a:rPr>
            <a:t>  </a:t>
          </a:r>
          <a:r>
            <a:rPr lang="ru-RU" sz="2000" kern="1200" dirty="0" err="1" smtClean="0">
              <a:latin typeface="+mj-lt"/>
            </a:rPr>
            <a:t>пральних</a:t>
          </a:r>
          <a:r>
            <a:rPr lang="ru-RU" sz="2000" kern="1200" dirty="0" smtClean="0">
              <a:latin typeface="+mj-lt"/>
            </a:rPr>
            <a:t>  </a:t>
          </a:r>
          <a:r>
            <a:rPr lang="ru-RU" sz="2000" kern="1200" dirty="0" err="1" smtClean="0">
              <a:latin typeface="+mj-lt"/>
            </a:rPr>
            <a:t>порошків</a:t>
          </a:r>
          <a:r>
            <a:rPr lang="ru-RU" sz="2000" kern="1200" dirty="0" smtClean="0">
              <a:latin typeface="+mj-lt"/>
            </a:rPr>
            <a:t>,  </a:t>
          </a:r>
          <a:r>
            <a:rPr lang="ru-RU" sz="2000" kern="1200" dirty="0" err="1" smtClean="0">
              <a:latin typeface="+mj-lt"/>
            </a:rPr>
            <a:t>засобів</a:t>
          </a:r>
          <a:r>
            <a:rPr lang="ru-RU" sz="2000" kern="1200" dirty="0" smtClean="0">
              <a:latin typeface="+mj-lt"/>
            </a:rPr>
            <a:t>  для  </a:t>
          </a:r>
          <a:r>
            <a:rPr lang="ru-RU" sz="2000" kern="1200" dirty="0" err="1" smtClean="0">
              <a:latin typeface="+mj-lt"/>
            </a:rPr>
            <a:t>миття</a:t>
          </a:r>
          <a:r>
            <a:rPr lang="ru-RU" sz="2000" kern="1200" dirty="0" smtClean="0">
              <a:latin typeface="+mj-lt"/>
            </a:rPr>
            <a:t>  посуду , </a:t>
          </a:r>
          <a:r>
            <a:rPr lang="ru-RU" sz="2000" kern="1200" dirty="0" err="1" smtClean="0">
              <a:latin typeface="+mj-lt"/>
            </a:rPr>
            <a:t>засоби</a:t>
          </a:r>
          <a:r>
            <a:rPr lang="ru-RU" sz="2000" kern="1200" dirty="0" smtClean="0">
              <a:latin typeface="+mj-lt"/>
            </a:rPr>
            <a:t> для </a:t>
          </a:r>
          <a:r>
            <a:rPr lang="ru-RU" sz="2000" kern="1200" dirty="0" err="1" smtClean="0">
              <a:latin typeface="+mj-lt"/>
            </a:rPr>
            <a:t>чищення</a:t>
          </a:r>
          <a:r>
            <a:rPr lang="ru-RU" sz="2000" kern="1200" dirty="0" smtClean="0">
              <a:latin typeface="+mj-lt"/>
            </a:rPr>
            <a:t> та </a:t>
          </a:r>
          <a:r>
            <a:rPr lang="ru-RU" sz="2000" kern="1200" dirty="0" err="1" smtClean="0">
              <a:latin typeface="+mj-lt"/>
            </a:rPr>
            <a:t>видалення</a:t>
          </a:r>
          <a:r>
            <a:rPr lang="ru-RU" sz="2000" kern="1200" dirty="0" smtClean="0">
              <a:latin typeface="+mj-lt"/>
            </a:rPr>
            <a:t> </a:t>
          </a:r>
          <a:r>
            <a:rPr lang="ru-RU" sz="2000" kern="1200" dirty="0" err="1" smtClean="0">
              <a:latin typeface="+mj-lt"/>
            </a:rPr>
            <a:t>накипу</a:t>
          </a:r>
          <a:r>
            <a:rPr lang="ru-RU" sz="2000" kern="1200" dirty="0" smtClean="0">
              <a:latin typeface="+mj-lt"/>
            </a:rPr>
            <a:t> .</a:t>
          </a:r>
          <a:endParaRPr lang="ru-RU" sz="2000" kern="1200" dirty="0">
            <a:latin typeface="+mj-lt"/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err="1" smtClean="0">
              <a:latin typeface="+mj-lt"/>
            </a:rPr>
            <a:t>Майже</a:t>
          </a:r>
          <a:r>
            <a:rPr lang="ru-RU" sz="2000" kern="1200" dirty="0" smtClean="0">
              <a:latin typeface="+mj-lt"/>
            </a:rPr>
            <a:t> </a:t>
          </a:r>
          <a:r>
            <a:rPr lang="ru-RU" sz="2000" kern="1200" dirty="0" err="1" smtClean="0">
              <a:latin typeface="+mj-lt"/>
            </a:rPr>
            <a:t>всі</a:t>
          </a:r>
          <a:r>
            <a:rPr lang="ru-RU" sz="2000" kern="1200" dirty="0" smtClean="0">
              <a:latin typeface="+mj-lt"/>
            </a:rPr>
            <a:t> </a:t>
          </a:r>
          <a:r>
            <a:rPr lang="ru-RU" sz="2000" kern="1200" dirty="0" err="1" smtClean="0">
              <a:latin typeface="+mj-lt"/>
            </a:rPr>
            <a:t>природні</a:t>
          </a:r>
          <a:r>
            <a:rPr lang="ru-RU" sz="2000" kern="1200" dirty="0" smtClean="0">
              <a:latin typeface="+mj-lt"/>
            </a:rPr>
            <a:t> </a:t>
          </a:r>
          <a:r>
            <a:rPr lang="ru-RU" sz="2000" kern="1200" dirty="0" err="1" smtClean="0">
              <a:latin typeface="+mj-lt"/>
            </a:rPr>
            <a:t>індикатори</a:t>
          </a:r>
          <a:r>
            <a:rPr lang="ru-RU" sz="2000" kern="1200" dirty="0" smtClean="0">
              <a:latin typeface="+mj-lt"/>
            </a:rPr>
            <a:t> </a:t>
          </a:r>
          <a:r>
            <a:rPr lang="ru-RU" sz="2000" kern="1200" dirty="0" err="1" smtClean="0">
              <a:latin typeface="+mj-lt"/>
            </a:rPr>
            <a:t>мають</a:t>
          </a:r>
          <a:r>
            <a:rPr lang="ru-RU" sz="2000" kern="1200" dirty="0" smtClean="0">
              <a:latin typeface="+mj-lt"/>
            </a:rPr>
            <a:t> </a:t>
          </a:r>
          <a:r>
            <a:rPr lang="ru-RU" sz="2000" kern="1200" dirty="0" err="1" smtClean="0">
              <a:latin typeface="+mj-lt"/>
            </a:rPr>
            <a:t>певні</a:t>
          </a:r>
          <a:r>
            <a:rPr lang="ru-RU" sz="2000" kern="1200" dirty="0" smtClean="0">
              <a:latin typeface="+mj-lt"/>
            </a:rPr>
            <a:t> </a:t>
          </a:r>
          <a:r>
            <a:rPr lang="ru-RU" sz="2000" kern="1200" dirty="0" err="1" smtClean="0">
              <a:latin typeface="+mj-lt"/>
            </a:rPr>
            <a:t>недоліки</a:t>
          </a:r>
          <a:r>
            <a:rPr lang="ru-RU" sz="2000" kern="1200" dirty="0" smtClean="0">
              <a:latin typeface="+mj-lt"/>
            </a:rPr>
            <a:t>: </a:t>
          </a:r>
          <a:r>
            <a:rPr lang="ru-RU" sz="2000" kern="1200" dirty="0" err="1" smtClean="0">
              <a:latin typeface="+mj-lt"/>
            </a:rPr>
            <a:t>їх</a:t>
          </a:r>
          <a:r>
            <a:rPr lang="ru-RU" sz="2000" kern="1200" dirty="0" smtClean="0">
              <a:latin typeface="+mj-lt"/>
            </a:rPr>
            <a:t> </a:t>
          </a:r>
          <a:r>
            <a:rPr lang="ru-RU" sz="2000" kern="1200" dirty="0" err="1" smtClean="0">
              <a:latin typeface="+mj-lt"/>
            </a:rPr>
            <a:t>відвари</a:t>
          </a:r>
          <a:r>
            <a:rPr lang="ru-RU" sz="2000" kern="1200" dirty="0" smtClean="0">
              <a:latin typeface="+mj-lt"/>
            </a:rPr>
            <a:t> </a:t>
          </a:r>
          <a:r>
            <a:rPr lang="ru-RU" sz="2000" kern="1200" dirty="0" err="1" smtClean="0">
              <a:latin typeface="+mj-lt"/>
            </a:rPr>
            <a:t>доволі</a:t>
          </a:r>
          <a:r>
            <a:rPr lang="ru-RU" sz="2000" kern="1200" dirty="0" smtClean="0">
              <a:latin typeface="+mj-lt"/>
            </a:rPr>
            <a:t> </a:t>
          </a:r>
          <a:r>
            <a:rPr lang="ru-RU" sz="2000" kern="1200" dirty="0" err="1" smtClean="0">
              <a:latin typeface="+mj-lt"/>
            </a:rPr>
            <a:t>швидко</a:t>
          </a:r>
          <a:r>
            <a:rPr lang="ru-RU" sz="2000" kern="1200" dirty="0" smtClean="0">
              <a:latin typeface="+mj-lt"/>
            </a:rPr>
            <a:t>    </a:t>
          </a:r>
          <a:r>
            <a:rPr lang="ru-RU" sz="2000" kern="1200" dirty="0" err="1" smtClean="0">
              <a:latin typeface="+mj-lt"/>
            </a:rPr>
            <a:t>прокисають</a:t>
          </a:r>
          <a:r>
            <a:rPr lang="ru-RU" sz="2000" kern="1200" dirty="0" smtClean="0">
              <a:latin typeface="+mj-lt"/>
            </a:rPr>
            <a:t>  </a:t>
          </a:r>
          <a:r>
            <a:rPr lang="ru-RU" sz="2000" kern="1200" dirty="0" err="1" smtClean="0">
              <a:latin typeface="+mj-lt"/>
            </a:rPr>
            <a:t>або</a:t>
          </a:r>
          <a:r>
            <a:rPr lang="ru-RU" sz="2000" kern="1200" dirty="0" smtClean="0">
              <a:latin typeface="+mj-lt"/>
            </a:rPr>
            <a:t>  </a:t>
          </a:r>
          <a:r>
            <a:rPr lang="ru-RU" sz="2000" kern="1200" dirty="0" err="1" smtClean="0">
              <a:latin typeface="+mj-lt"/>
            </a:rPr>
            <a:t>пліснявіють</a:t>
          </a:r>
          <a:r>
            <a:rPr lang="ru-RU" sz="2000" kern="1200" dirty="0" smtClean="0">
              <a:latin typeface="+mj-lt"/>
            </a:rPr>
            <a:t>  (</a:t>
          </a:r>
          <a:r>
            <a:rPr lang="ru-RU" sz="2000" kern="1200" dirty="0" err="1" smtClean="0">
              <a:latin typeface="+mj-lt"/>
            </a:rPr>
            <a:t>більш</a:t>
          </a:r>
          <a:r>
            <a:rPr lang="ru-RU" sz="2000" kern="1200" dirty="0" smtClean="0">
              <a:latin typeface="+mj-lt"/>
            </a:rPr>
            <a:t>   </a:t>
          </a:r>
          <a:r>
            <a:rPr lang="ru-RU" sz="2000" kern="1200" dirty="0" err="1" smtClean="0">
              <a:latin typeface="+mj-lt"/>
            </a:rPr>
            <a:t>стійкими</a:t>
          </a:r>
          <a:r>
            <a:rPr lang="ru-RU" sz="2000" kern="1200" dirty="0" smtClean="0">
              <a:latin typeface="+mj-lt"/>
            </a:rPr>
            <a:t>  є  </a:t>
          </a:r>
          <a:r>
            <a:rPr lang="ru-RU" sz="2000" kern="1200" dirty="0" err="1" smtClean="0">
              <a:latin typeface="+mj-lt"/>
            </a:rPr>
            <a:t>спиртові</a:t>
          </a:r>
          <a:r>
            <a:rPr lang="ru-RU" sz="2000" kern="1200" dirty="0" smtClean="0">
              <a:latin typeface="+mj-lt"/>
            </a:rPr>
            <a:t>  </a:t>
          </a:r>
          <a:r>
            <a:rPr lang="ru-RU" sz="2000" kern="1200" dirty="0" err="1" smtClean="0">
              <a:latin typeface="+mj-lt"/>
            </a:rPr>
            <a:t>розчини</a:t>
          </a:r>
          <a:r>
            <a:rPr lang="ru-RU" sz="2000" kern="1200" dirty="0" smtClean="0">
              <a:latin typeface="+mj-lt"/>
            </a:rPr>
            <a:t>);    </a:t>
          </a:r>
          <a:r>
            <a:rPr lang="ru-RU" sz="2000" kern="1200" dirty="0" err="1" smtClean="0">
              <a:latin typeface="+mj-lt"/>
            </a:rPr>
            <a:t>дуже</a:t>
          </a:r>
          <a:r>
            <a:rPr lang="ru-RU" sz="2000" kern="1200" dirty="0" smtClean="0">
              <a:latin typeface="+mj-lt"/>
            </a:rPr>
            <a:t>  широкий </a:t>
          </a:r>
          <a:r>
            <a:rPr lang="ru-RU" sz="2000" kern="1200" dirty="0" err="1" smtClean="0">
              <a:latin typeface="+mj-lt"/>
            </a:rPr>
            <a:t>інтервал</a:t>
          </a:r>
          <a:r>
            <a:rPr lang="ru-RU" sz="2000" kern="1200" dirty="0" smtClean="0">
              <a:latin typeface="+mj-lt"/>
            </a:rPr>
            <a:t> </a:t>
          </a:r>
          <a:r>
            <a:rPr lang="ru-RU" sz="2000" kern="1200" dirty="0" err="1" smtClean="0">
              <a:latin typeface="+mj-lt"/>
            </a:rPr>
            <a:t>зміни</a:t>
          </a:r>
          <a:r>
            <a:rPr lang="ru-RU" sz="2000" kern="1200" dirty="0" smtClean="0">
              <a:latin typeface="+mj-lt"/>
            </a:rPr>
            <a:t> </a:t>
          </a:r>
          <a:r>
            <a:rPr lang="ru-RU" sz="2000" kern="1200" dirty="0" err="1" smtClean="0">
              <a:latin typeface="+mj-lt"/>
            </a:rPr>
            <a:t>кольору</a:t>
          </a:r>
          <a:r>
            <a:rPr lang="ru-RU" sz="2000" kern="1200" dirty="0" smtClean="0">
              <a:latin typeface="+mj-lt"/>
            </a:rPr>
            <a:t>. </a:t>
          </a:r>
          <a:endParaRPr lang="ru-RU" sz="2000" kern="1200" dirty="0">
            <a:latin typeface="+mj-lt"/>
          </a:endParaRPr>
        </a:p>
      </dsp:txBody>
      <dsp:txXfrm>
        <a:off x="0" y="245022"/>
        <a:ext cx="8219256" cy="5548634"/>
      </dsp:txXfrm>
    </dsp:sp>
    <dsp:sp modelId="{897C9113-6C71-4DD1-A037-BE1152FE4031}">
      <dsp:nvSpPr>
        <dsp:cNvPr id="0" name=""/>
        <dsp:cNvSpPr/>
      </dsp:nvSpPr>
      <dsp:spPr>
        <a:xfrm>
          <a:off x="1569475" y="9168"/>
          <a:ext cx="4501061" cy="63597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468" tIns="0" rIns="217468" bIns="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err="1" smtClean="0">
              <a:latin typeface="+mj-lt"/>
            </a:rPr>
            <a:t>Висновки</a:t>
          </a:r>
          <a:r>
            <a:rPr lang="ru-RU" sz="3600" b="1" kern="1200" dirty="0" smtClean="0">
              <a:latin typeface="+mj-lt"/>
            </a:rPr>
            <a:t>:</a:t>
          </a:r>
          <a:endParaRPr lang="ru-RU" sz="3600" kern="1200" dirty="0">
            <a:latin typeface="+mj-lt"/>
          </a:endParaRPr>
        </a:p>
      </dsp:txBody>
      <dsp:txXfrm>
        <a:off x="1600521" y="40214"/>
        <a:ext cx="4438969" cy="57388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2FEE3-0053-4E03-AF7F-210DFF82A306}">
      <dsp:nvSpPr>
        <dsp:cNvPr id="0" name=""/>
        <dsp:cNvSpPr/>
      </dsp:nvSpPr>
      <dsp:spPr>
        <a:xfrm>
          <a:off x="0" y="1872468"/>
          <a:ext cx="8316416" cy="442406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5446" tIns="249936" rIns="645446" bIns="14224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err="1" smtClean="0"/>
            <a:t>Природні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індикатори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можна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використовувати</a:t>
          </a:r>
          <a:r>
            <a:rPr lang="ru-RU" sz="2000" kern="1200" dirty="0" smtClean="0"/>
            <a:t> на уроках </a:t>
          </a:r>
          <a:r>
            <a:rPr lang="ru-RU" sz="2000" kern="1200" dirty="0" err="1" smtClean="0"/>
            <a:t>біології</a:t>
          </a:r>
          <a:r>
            <a:rPr lang="ru-RU" sz="2000" kern="1200" dirty="0" smtClean="0"/>
            <a:t>, </a:t>
          </a:r>
          <a:r>
            <a:rPr lang="ru-RU" sz="2000" kern="1200" dirty="0" err="1" smtClean="0"/>
            <a:t>хімії</a:t>
          </a:r>
          <a:r>
            <a:rPr lang="ru-RU" sz="2000" kern="1200" dirty="0" smtClean="0"/>
            <a:t>, </a:t>
          </a:r>
          <a:r>
            <a:rPr lang="ru-RU" sz="2000" kern="1200" dirty="0" err="1" smtClean="0"/>
            <a:t>екології</a:t>
          </a:r>
          <a:r>
            <a:rPr lang="ru-RU" sz="2000" kern="1200" dirty="0" smtClean="0"/>
            <a:t>,  </a:t>
          </a:r>
          <a:r>
            <a:rPr lang="ru-RU" sz="2000" kern="1200" dirty="0" smtClean="0"/>
            <a:t>у </a:t>
          </a:r>
          <a:r>
            <a:rPr lang="ru-RU" sz="2000" kern="1200" dirty="0" err="1" smtClean="0"/>
            <a:t>позакласній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роботі</a:t>
          </a:r>
          <a:r>
            <a:rPr lang="ru-RU" sz="2000" kern="1200" dirty="0" smtClean="0"/>
            <a:t>.</a:t>
          </a:r>
          <a:endParaRPr lang="ru-RU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err="1" smtClean="0"/>
            <a:t>Рослинні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індикатори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можна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використовувати</a:t>
          </a:r>
          <a:r>
            <a:rPr lang="ru-RU" sz="2000" kern="1200" dirty="0" smtClean="0"/>
            <a:t> в </a:t>
          </a:r>
          <a:r>
            <a:rPr lang="ru-RU" sz="2000" kern="1200" dirty="0" err="1" smtClean="0"/>
            <a:t>побуті</a:t>
          </a:r>
          <a:r>
            <a:rPr lang="ru-RU" sz="2000" kern="1200" dirty="0" smtClean="0"/>
            <a:t>. </a:t>
          </a:r>
          <a:endParaRPr lang="ru-RU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err="1" smtClean="0"/>
            <a:t>Знаючи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цю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якість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можна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зробити</a:t>
          </a:r>
          <a:r>
            <a:rPr lang="ru-RU" sz="2000" kern="1200" dirty="0" smtClean="0"/>
            <a:t> борщ </a:t>
          </a:r>
          <a:r>
            <a:rPr lang="ru-RU" sz="2000" kern="1200" dirty="0" err="1" smtClean="0"/>
            <a:t>яскравішим</a:t>
          </a:r>
          <a:r>
            <a:rPr lang="ru-RU" sz="2000" kern="1200" dirty="0" smtClean="0"/>
            <a:t>. Для </a:t>
          </a:r>
          <a:r>
            <a:rPr lang="ru-RU" sz="2000" kern="1200" dirty="0" err="1" smtClean="0"/>
            <a:t>цього</a:t>
          </a:r>
          <a:r>
            <a:rPr lang="ru-RU" sz="2000" kern="1200" dirty="0" smtClean="0"/>
            <a:t>    до страви </a:t>
          </a:r>
          <a:r>
            <a:rPr lang="ru-RU" sz="2000" kern="1200" dirty="0" err="1" smtClean="0"/>
            <a:t>додають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трохи</a:t>
          </a:r>
          <a:r>
            <a:rPr lang="ru-RU" sz="2000" kern="1200" dirty="0" smtClean="0"/>
            <a:t> оцту </a:t>
          </a:r>
          <a:r>
            <a:rPr lang="ru-RU" sz="2000" kern="1200" dirty="0" err="1" smtClean="0"/>
            <a:t>або</a:t>
          </a:r>
          <a:r>
            <a:rPr lang="ru-RU" sz="2000" kern="1200" dirty="0" smtClean="0"/>
            <a:t> лимонного соку.</a:t>
          </a:r>
          <a:endParaRPr lang="ru-RU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Для </a:t>
          </a:r>
          <a:r>
            <a:rPr lang="ru-RU" sz="2000" kern="1200" dirty="0" err="1" smtClean="0"/>
            <a:t>визначення</a:t>
          </a:r>
          <a:r>
            <a:rPr lang="ru-RU" sz="2000" kern="1200" dirty="0" smtClean="0"/>
            <a:t> складу </a:t>
          </a:r>
          <a:r>
            <a:rPr lang="ru-RU" sz="2000" kern="1200" dirty="0" err="1" smtClean="0"/>
            <a:t>ліків</a:t>
          </a:r>
          <a:r>
            <a:rPr lang="ru-RU" sz="2000" kern="1200" dirty="0" smtClean="0"/>
            <a:t>, </a:t>
          </a:r>
          <a:r>
            <a:rPr lang="ru-RU" sz="2000" kern="1200" dirty="0" err="1" smtClean="0"/>
            <a:t>які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потрібні</a:t>
          </a:r>
          <a:r>
            <a:rPr lang="ru-RU" sz="2000" kern="1200" dirty="0" smtClean="0"/>
            <a:t> для </a:t>
          </a:r>
          <a:r>
            <a:rPr lang="ru-RU" sz="2000" kern="1200" dirty="0" err="1" smtClean="0"/>
            <a:t>лікування</a:t>
          </a:r>
          <a:r>
            <a:rPr lang="ru-RU" sz="2000" kern="1200" dirty="0" smtClean="0"/>
            <a:t>. </a:t>
          </a:r>
          <a:endParaRPr lang="ru-RU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err="1" smtClean="0"/>
            <a:t>Багато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лікарських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препаратів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являють</a:t>
          </a:r>
          <a:r>
            <a:rPr lang="ru-RU" sz="2000" kern="1200" dirty="0" smtClean="0"/>
            <a:t> собою </a:t>
          </a:r>
          <a:r>
            <a:rPr lang="ru-RU" sz="2000" kern="1200" dirty="0" err="1" smtClean="0"/>
            <a:t>кислоти</a:t>
          </a:r>
          <a:r>
            <a:rPr lang="ru-RU" sz="2000" kern="1200" dirty="0" smtClean="0"/>
            <a:t>, </a:t>
          </a:r>
          <a:r>
            <a:rPr lang="ru-RU" sz="2000" kern="1200" dirty="0" err="1" smtClean="0"/>
            <a:t>солі</a:t>
          </a:r>
          <a:r>
            <a:rPr lang="ru-RU" sz="2000" kern="1200" dirty="0" smtClean="0"/>
            <a:t>  </a:t>
          </a:r>
          <a:r>
            <a:rPr lang="ru-RU" sz="2000" kern="1200" dirty="0" err="1" smtClean="0"/>
            <a:t>або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основи</a:t>
          </a:r>
          <a:r>
            <a:rPr lang="ru-RU" sz="2000" kern="1200" dirty="0" smtClean="0"/>
            <a:t>. </a:t>
          </a:r>
          <a:r>
            <a:rPr lang="ru-RU" sz="2000" kern="1200" dirty="0" err="1" smtClean="0"/>
            <a:t>Вивчивши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їх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властивості</a:t>
          </a:r>
          <a:r>
            <a:rPr lang="ru-RU" sz="2000" kern="1200" dirty="0" smtClean="0"/>
            <a:t>, </a:t>
          </a:r>
          <a:r>
            <a:rPr lang="ru-RU" sz="2000" kern="1200" dirty="0" err="1" smtClean="0"/>
            <a:t>можна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знешкодити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їх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негативний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вплив</a:t>
          </a:r>
          <a:r>
            <a:rPr lang="ru-RU" sz="2000" kern="1200" dirty="0" smtClean="0"/>
            <a:t> на </a:t>
          </a:r>
          <a:r>
            <a:rPr lang="ru-RU" sz="2000" kern="1200" dirty="0" err="1" smtClean="0"/>
            <a:t>організм</a:t>
          </a:r>
          <a:r>
            <a:rPr lang="ru-RU" sz="2000" kern="1200" dirty="0" smtClean="0"/>
            <a:t>. </a:t>
          </a:r>
          <a:r>
            <a:rPr lang="ru-RU" sz="2000" kern="1200" dirty="0" err="1" smtClean="0"/>
            <a:t>Наприклад</a:t>
          </a:r>
          <a:r>
            <a:rPr lang="ru-RU" sz="2000" kern="1200" dirty="0" smtClean="0"/>
            <a:t>, </a:t>
          </a:r>
          <a:r>
            <a:rPr lang="ru-RU" sz="2000" kern="1200" dirty="0" err="1" smtClean="0"/>
            <a:t>аспірин</a:t>
          </a:r>
          <a:r>
            <a:rPr lang="ru-RU" sz="2000" kern="1200" dirty="0" smtClean="0"/>
            <a:t> </a:t>
          </a:r>
          <a:endParaRPr lang="ru-RU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(</a:t>
          </a:r>
          <a:r>
            <a:rPr lang="ru-RU" sz="2000" kern="1200" dirty="0" err="1" smtClean="0"/>
            <a:t>ацетилсаліцилова</a:t>
          </a:r>
          <a:r>
            <a:rPr lang="ru-RU" sz="2000" kern="1200" dirty="0" smtClean="0"/>
            <a:t> кислота), </a:t>
          </a:r>
          <a:r>
            <a:rPr lang="ru-RU" sz="2000" kern="1200" dirty="0" err="1" smtClean="0"/>
            <a:t>більшість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вітамінів</a:t>
          </a:r>
          <a:r>
            <a:rPr lang="ru-RU" sz="2000" kern="1200" dirty="0" smtClean="0"/>
            <a:t> не </a:t>
          </a:r>
          <a:r>
            <a:rPr lang="ru-RU" sz="2000" kern="1200" dirty="0" err="1" smtClean="0"/>
            <a:t>можна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приймати</a:t>
          </a:r>
          <a:r>
            <a:rPr lang="ru-RU" sz="2000" kern="1200" dirty="0" smtClean="0"/>
            <a:t> на </a:t>
          </a:r>
          <a:r>
            <a:rPr lang="ru-RU" sz="2000" kern="1200" dirty="0" err="1" smtClean="0"/>
            <a:t>порожній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шлунок</a:t>
          </a:r>
          <a:r>
            <a:rPr lang="ru-RU" sz="2000" kern="1200" dirty="0" smtClean="0"/>
            <a:t>, тому </a:t>
          </a:r>
          <a:r>
            <a:rPr lang="ru-RU" sz="2000" kern="1200" dirty="0" err="1" smtClean="0"/>
            <a:t>що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кислоти</a:t>
          </a:r>
          <a:r>
            <a:rPr lang="ru-RU" sz="2000" kern="1200" dirty="0" smtClean="0"/>
            <a:t>, </a:t>
          </a:r>
          <a:r>
            <a:rPr lang="ru-RU" sz="2000" kern="1200" dirty="0" err="1" smtClean="0"/>
            <a:t>що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входять</a:t>
          </a:r>
          <a:r>
            <a:rPr lang="ru-RU" sz="2000" kern="1200" dirty="0" smtClean="0"/>
            <a:t> до </a:t>
          </a:r>
          <a:r>
            <a:rPr lang="ru-RU" sz="2000" kern="1200" dirty="0" err="1" smtClean="0"/>
            <a:t>їх</a:t>
          </a:r>
          <a:r>
            <a:rPr lang="ru-RU" sz="2000" kern="1200" dirty="0" smtClean="0"/>
            <a:t> складу, </a:t>
          </a:r>
          <a:r>
            <a:rPr lang="ru-RU" sz="2000" kern="1200" dirty="0" err="1" smtClean="0"/>
            <a:t>будуть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пошкоджувати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слизову</a:t>
          </a:r>
          <a:r>
            <a:rPr lang="ru-RU" sz="2000" kern="1200" dirty="0" smtClean="0"/>
            <a:t>  </a:t>
          </a:r>
          <a:r>
            <a:rPr lang="ru-RU" sz="2000" kern="1200" dirty="0" err="1" smtClean="0"/>
            <a:t>шлунку</a:t>
          </a:r>
          <a:r>
            <a:rPr lang="ru-RU" sz="2000" kern="1200" dirty="0" smtClean="0"/>
            <a:t>. </a:t>
          </a:r>
          <a:endParaRPr lang="ru-RU" sz="2000" kern="1200" dirty="0"/>
        </a:p>
      </dsp:txBody>
      <dsp:txXfrm>
        <a:off x="0" y="1872468"/>
        <a:ext cx="8316416" cy="4424068"/>
      </dsp:txXfrm>
    </dsp:sp>
    <dsp:sp modelId="{9D115C92-F1A3-4973-B07D-223827A8C4EE}">
      <dsp:nvSpPr>
        <dsp:cNvPr id="0" name=""/>
        <dsp:cNvSpPr/>
      </dsp:nvSpPr>
      <dsp:spPr>
        <a:xfrm>
          <a:off x="2020278" y="0"/>
          <a:ext cx="5815806" cy="200334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039" tIns="0" rIns="220039" bIns="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smtClean="0"/>
            <a:t>Рекомендації використання рослинних індикаторів:</a:t>
          </a:r>
          <a:endParaRPr lang="ru-RU" sz="2800" kern="1200"/>
        </a:p>
      </dsp:txBody>
      <dsp:txXfrm>
        <a:off x="2118073" y="97795"/>
        <a:ext cx="5620216" cy="180775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2FEE3-0053-4E03-AF7F-210DFF82A306}">
      <dsp:nvSpPr>
        <dsp:cNvPr id="0" name=""/>
        <dsp:cNvSpPr/>
      </dsp:nvSpPr>
      <dsp:spPr>
        <a:xfrm>
          <a:off x="0" y="1602174"/>
          <a:ext cx="8316416" cy="474056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5446" tIns="1208024" rIns="645446" bIns="14224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err="1" smtClean="0"/>
            <a:t>Результати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дослідницької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роботи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можна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використати</a:t>
          </a:r>
          <a:r>
            <a:rPr lang="ru-RU" sz="2000" kern="1200" dirty="0" smtClean="0"/>
            <a:t> для </a:t>
          </a:r>
          <a:r>
            <a:rPr lang="ru-RU" sz="2000" kern="1200" dirty="0" err="1" smtClean="0"/>
            <a:t>визначення</a:t>
          </a:r>
          <a:r>
            <a:rPr lang="ru-RU" sz="2000" kern="1200" dirty="0" smtClean="0"/>
            <a:t> рН </a:t>
          </a:r>
          <a:r>
            <a:rPr lang="ru-RU" sz="2000" kern="1200" dirty="0" err="1" smtClean="0"/>
            <a:t>продуктів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харчування</a:t>
          </a:r>
          <a:r>
            <a:rPr lang="ru-RU" sz="2000" kern="1200" dirty="0" smtClean="0"/>
            <a:t>. </a:t>
          </a:r>
          <a:r>
            <a:rPr lang="ru-RU" sz="2000" kern="1200" dirty="0" err="1" smtClean="0"/>
            <a:t>Наприклад</a:t>
          </a:r>
          <a:r>
            <a:rPr lang="ru-RU" sz="2000" kern="1200" dirty="0" smtClean="0"/>
            <a:t>, </a:t>
          </a:r>
          <a:r>
            <a:rPr lang="ru-RU" sz="2000" kern="1200" dirty="0" err="1" smtClean="0"/>
            <a:t>визначення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молочної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кислоти</a:t>
          </a:r>
          <a:r>
            <a:rPr lang="ru-RU" sz="2000" kern="1200" dirty="0" smtClean="0"/>
            <a:t>   у </a:t>
          </a:r>
          <a:r>
            <a:rPr lang="ru-RU" sz="2000" kern="1200" dirty="0" err="1" smtClean="0"/>
            <a:t>молоці</a:t>
          </a:r>
          <a:r>
            <a:rPr lang="ru-RU" sz="2000" kern="1200" dirty="0" smtClean="0"/>
            <a:t>; </a:t>
          </a:r>
          <a:r>
            <a:rPr lang="ru-RU" sz="2000" kern="1200" dirty="0" err="1" smtClean="0"/>
            <a:t>або</a:t>
          </a:r>
          <a:r>
            <a:rPr lang="ru-RU" sz="2000" kern="1200" dirty="0" smtClean="0"/>
            <a:t> ж </a:t>
          </a:r>
          <a:r>
            <a:rPr lang="ru-RU" sz="2000" kern="1200" dirty="0" err="1" smtClean="0"/>
            <a:t>кислотність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газованих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напоїв</a:t>
          </a:r>
          <a:r>
            <a:rPr lang="ru-RU" sz="2000" kern="1200" dirty="0" smtClean="0"/>
            <a:t>. </a:t>
          </a:r>
          <a:endParaRPr lang="ru-RU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Для </a:t>
          </a:r>
          <a:r>
            <a:rPr lang="ru-RU" sz="2000" kern="1200" dirty="0" err="1" smtClean="0"/>
            <a:t>визначення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кислотності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ґрунту</a:t>
          </a:r>
          <a:r>
            <a:rPr lang="ru-RU" sz="2000" kern="1200" dirty="0" smtClean="0"/>
            <a:t>, </a:t>
          </a:r>
          <a:r>
            <a:rPr lang="ru-RU" sz="2000" kern="1200" dirty="0" err="1" smtClean="0"/>
            <a:t>бо</a:t>
          </a:r>
          <a:r>
            <a:rPr lang="ru-RU" sz="2000" kern="1200" dirty="0" smtClean="0"/>
            <a:t> на одному  і тому  ж </a:t>
          </a:r>
          <a:r>
            <a:rPr lang="ru-RU" sz="2000" kern="1200" dirty="0" err="1" smtClean="0"/>
            <a:t>ґрунті</a:t>
          </a:r>
          <a:r>
            <a:rPr lang="ru-RU" sz="2000" kern="1200" dirty="0" smtClean="0"/>
            <a:t> в </a:t>
          </a:r>
          <a:r>
            <a:rPr lang="ru-RU" sz="2000" kern="1200" dirty="0" err="1" smtClean="0"/>
            <a:t>залежності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від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його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кислотності</a:t>
          </a:r>
          <a:r>
            <a:rPr lang="ru-RU" sz="2000" kern="1200" dirty="0" smtClean="0"/>
            <a:t> один вид </a:t>
          </a:r>
          <a:r>
            <a:rPr lang="ru-RU" sz="2000" kern="1200" dirty="0" err="1" smtClean="0"/>
            <a:t>рослин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може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давати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досить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високий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врожай</a:t>
          </a:r>
          <a:r>
            <a:rPr lang="ru-RU" sz="2000" kern="1200" dirty="0" smtClean="0"/>
            <a:t>, а </a:t>
          </a:r>
          <a:r>
            <a:rPr lang="ru-RU" sz="2000" kern="1200" dirty="0" err="1" smtClean="0"/>
            <a:t>інші</a:t>
          </a:r>
          <a:r>
            <a:rPr lang="ru-RU" sz="2000" kern="1200" dirty="0" smtClean="0"/>
            <a:t> – будь </a:t>
          </a:r>
          <a:r>
            <a:rPr lang="ru-RU" sz="2000" kern="1200" dirty="0" err="1" smtClean="0"/>
            <a:t>рости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пригніченими</a:t>
          </a:r>
          <a:r>
            <a:rPr lang="ru-RU" sz="2000" kern="1200" dirty="0" smtClean="0"/>
            <a:t>. </a:t>
          </a:r>
          <a:endParaRPr lang="ru-RU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err="1" smtClean="0"/>
            <a:t>Роботи</a:t>
          </a:r>
          <a:r>
            <a:rPr lang="ru-RU" sz="2000" kern="1200" dirty="0" smtClean="0"/>
            <a:t> з </a:t>
          </a:r>
          <a:r>
            <a:rPr lang="ru-RU" sz="2000" kern="1200" dirty="0" err="1" smtClean="0"/>
            <a:t>природніми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індикаторами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можна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продовжити</a:t>
          </a:r>
          <a:r>
            <a:rPr lang="ru-RU" sz="2000" kern="1200" dirty="0" smtClean="0"/>
            <a:t>, </a:t>
          </a:r>
          <a:r>
            <a:rPr lang="ru-RU" sz="2000" kern="1200" dirty="0" err="1" smtClean="0"/>
            <a:t>визначаючи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індикаторні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властивості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інших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рослин</a:t>
          </a:r>
          <a:r>
            <a:rPr lang="ru-RU" sz="2000" kern="1200" dirty="0" smtClean="0"/>
            <a:t>.</a:t>
          </a:r>
          <a:endParaRPr lang="ru-RU" sz="2000" kern="1200" dirty="0"/>
        </a:p>
      </dsp:txBody>
      <dsp:txXfrm>
        <a:off x="0" y="1602174"/>
        <a:ext cx="8316416" cy="4740569"/>
      </dsp:txXfrm>
    </dsp:sp>
    <dsp:sp modelId="{9D115C92-F1A3-4973-B07D-223827A8C4EE}">
      <dsp:nvSpPr>
        <dsp:cNvPr id="0" name=""/>
        <dsp:cNvSpPr/>
      </dsp:nvSpPr>
      <dsp:spPr>
        <a:xfrm>
          <a:off x="2022252" y="0"/>
          <a:ext cx="5821491" cy="245821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039" tIns="0" rIns="220039" bIns="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smtClean="0"/>
            <a:t>Рекомендації використання рослинних індикаторів:</a:t>
          </a:r>
          <a:endParaRPr lang="ru-RU" sz="2800" kern="1200"/>
        </a:p>
      </dsp:txBody>
      <dsp:txXfrm>
        <a:off x="2142252" y="120000"/>
        <a:ext cx="5581491" cy="22182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4632" cy="1226567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3356992"/>
            <a:ext cx="6336704" cy="936104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4253-AEBE-4EAE-97D8-8605962B00D9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75625-4954-45C2-9685-A99B6CE700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102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274638"/>
            <a:ext cx="663508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39341"/>
            <a:ext cx="8229600" cy="45259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4253-AEBE-4EAE-97D8-8605962B00D9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75625-4954-45C2-9685-A99B6CE700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494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4253-AEBE-4EAE-97D8-8605962B00D9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75625-4954-45C2-9685-A99B6CE700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317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274638"/>
            <a:ext cx="6563072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4253-AEBE-4EAE-97D8-8605962B00D9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75625-4954-45C2-9685-A99B6CE700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003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4253-AEBE-4EAE-97D8-8605962B00D9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75625-4954-45C2-9685-A99B6CE700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311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274638"/>
            <a:ext cx="6491064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4253-AEBE-4EAE-97D8-8605962B00D9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75625-4954-45C2-9685-A99B6CE700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085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4253-AEBE-4EAE-97D8-8605962B00D9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75625-4954-45C2-9685-A99B6CE700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488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62880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1628800"/>
            <a:ext cx="5111750" cy="4497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2852936"/>
            <a:ext cx="3008313" cy="345638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4253-AEBE-4EAE-97D8-8605962B00D9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75625-4954-45C2-9685-A99B6CE700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404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4253-AEBE-4EAE-97D8-8605962B00D9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75625-4954-45C2-9685-A99B6CE700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142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4253-AEBE-4EAE-97D8-8605962B00D9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75625-4954-45C2-9685-A99B6CE700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752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4253-AEBE-4EAE-97D8-8605962B00D9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75625-4954-45C2-9685-A99B6CE700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361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E4253-AEBE-4EAE-97D8-8605962B00D9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975625-4954-45C2-9685-A99B6CE700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873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image" Target="../media/image10.jpeg"/><Relationship Id="rId18" Type="http://schemas.microsoft.com/office/2007/relationships/diagramDrawing" Target="../diagrams/drawing5.xml"/><Relationship Id="rId3" Type="http://schemas.openxmlformats.org/officeDocument/2006/relationships/diagramLayout" Target="../diagrams/layout3.xml"/><Relationship Id="rId21" Type="http://schemas.openxmlformats.org/officeDocument/2006/relationships/diagramQuickStyle" Target="../diagrams/quickStyle6.xml"/><Relationship Id="rId7" Type="http://schemas.openxmlformats.org/officeDocument/2006/relationships/image" Target="../media/image9.jpeg"/><Relationship Id="rId12" Type="http://schemas.microsoft.com/office/2007/relationships/diagramDrawing" Target="../diagrams/drawing4.xml"/><Relationship Id="rId17" Type="http://schemas.openxmlformats.org/officeDocument/2006/relationships/diagramColors" Target="../diagrams/colors5.xml"/><Relationship Id="rId2" Type="http://schemas.openxmlformats.org/officeDocument/2006/relationships/diagramData" Target="../diagrams/data3.xml"/><Relationship Id="rId16" Type="http://schemas.openxmlformats.org/officeDocument/2006/relationships/diagramQuickStyle" Target="../diagrams/quickStyle5.xml"/><Relationship Id="rId20" Type="http://schemas.openxmlformats.org/officeDocument/2006/relationships/diagramLayout" Target="../diagrams/layout6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11" Type="http://schemas.openxmlformats.org/officeDocument/2006/relationships/diagramColors" Target="../diagrams/colors4.xml"/><Relationship Id="rId24" Type="http://schemas.openxmlformats.org/officeDocument/2006/relationships/image" Target="../media/image4.gif"/><Relationship Id="rId5" Type="http://schemas.openxmlformats.org/officeDocument/2006/relationships/diagramColors" Target="../diagrams/colors3.xml"/><Relationship Id="rId15" Type="http://schemas.openxmlformats.org/officeDocument/2006/relationships/diagramLayout" Target="../diagrams/layout5.xml"/><Relationship Id="rId23" Type="http://schemas.microsoft.com/office/2007/relationships/diagramDrawing" Target="../diagrams/drawing6.xml"/><Relationship Id="rId10" Type="http://schemas.openxmlformats.org/officeDocument/2006/relationships/diagramQuickStyle" Target="../diagrams/quickStyle4.xml"/><Relationship Id="rId19" Type="http://schemas.openxmlformats.org/officeDocument/2006/relationships/diagramData" Target="../diagrams/data6.xml"/><Relationship Id="rId4" Type="http://schemas.openxmlformats.org/officeDocument/2006/relationships/diagramQuickStyle" Target="../diagrams/quickStyle3.xml"/><Relationship Id="rId9" Type="http://schemas.openxmlformats.org/officeDocument/2006/relationships/diagramLayout" Target="../diagrams/layout4.xml"/><Relationship Id="rId14" Type="http://schemas.openxmlformats.org/officeDocument/2006/relationships/diagramData" Target="../diagrams/data5.xml"/><Relationship Id="rId22" Type="http://schemas.openxmlformats.org/officeDocument/2006/relationships/diagramColors" Target="../diagrams/colors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5.png"/><Relationship Id="rId18" Type="http://schemas.microsoft.com/office/2007/relationships/hdphoto" Target="../media/hdphoto6.wdp"/><Relationship Id="rId3" Type="http://schemas.openxmlformats.org/officeDocument/2006/relationships/diagramLayout" Target="../diagrams/layout7.xml"/><Relationship Id="rId7" Type="http://schemas.openxmlformats.org/officeDocument/2006/relationships/image" Target="../media/image12.png"/><Relationship Id="rId12" Type="http://schemas.microsoft.com/office/2007/relationships/hdphoto" Target="../media/hdphoto3.wdp"/><Relationship Id="rId17" Type="http://schemas.openxmlformats.org/officeDocument/2006/relationships/image" Target="../media/image17.png"/><Relationship Id="rId2" Type="http://schemas.openxmlformats.org/officeDocument/2006/relationships/diagramData" Target="../diagrams/data7.xml"/><Relationship Id="rId16" Type="http://schemas.microsoft.com/office/2007/relationships/hdphoto" Target="../media/hdphoto5.wdp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11" Type="http://schemas.openxmlformats.org/officeDocument/2006/relationships/image" Target="../media/image14.png"/><Relationship Id="rId5" Type="http://schemas.openxmlformats.org/officeDocument/2006/relationships/diagramColors" Target="../diagrams/colors7.xml"/><Relationship Id="rId15" Type="http://schemas.openxmlformats.org/officeDocument/2006/relationships/image" Target="../media/image16.png"/><Relationship Id="rId10" Type="http://schemas.microsoft.com/office/2007/relationships/hdphoto" Target="../media/hdphoto2.wdp"/><Relationship Id="rId19" Type="http://schemas.openxmlformats.org/officeDocument/2006/relationships/image" Target="../media/image18.png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13.png"/><Relationship Id="rId1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diagramLayout" Target="../diagrams/layout8.xml"/><Relationship Id="rId7" Type="http://schemas.openxmlformats.org/officeDocument/2006/relationships/image" Target="../media/image20.png"/><Relationship Id="rId12" Type="http://schemas.microsoft.com/office/2007/relationships/hdphoto" Target="../media/hdphoto9.wdp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openxmlformats.org/officeDocument/2006/relationships/image" Target="../media/image22.png"/><Relationship Id="rId5" Type="http://schemas.openxmlformats.org/officeDocument/2006/relationships/diagramColors" Target="../diagrams/colors8.xml"/><Relationship Id="rId10" Type="http://schemas.microsoft.com/office/2007/relationships/hdphoto" Target="../media/hdphoto8.wdp"/><Relationship Id="rId4" Type="http://schemas.openxmlformats.org/officeDocument/2006/relationships/diagramQuickStyle" Target="../diagrams/quickStyle8.xml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23.gif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gif"/><Relationship Id="rId5" Type="http://schemas.microsoft.com/office/2007/relationships/hdphoto" Target="../media/hdphoto11.wdp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gif"/><Relationship Id="rId5" Type="http://schemas.microsoft.com/office/2007/relationships/hdphoto" Target="../media/hdphoto6.wdp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6.xml"/><Relationship Id="rId6" Type="http://schemas.microsoft.com/office/2007/relationships/hdphoto" Target="../media/hdphoto14.wdp"/><Relationship Id="rId5" Type="http://schemas.openxmlformats.org/officeDocument/2006/relationships/image" Target="../media/image30.png"/><Relationship Id="rId4" Type="http://schemas.microsoft.com/office/2007/relationships/hdphoto" Target="../media/hdphoto13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diagramLayout" Target="../diagrams/layout10.xml"/><Relationship Id="rId7" Type="http://schemas.openxmlformats.org/officeDocument/2006/relationships/image" Target="../media/image31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32.gif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060848"/>
            <a:ext cx="7702624" cy="4248472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 </a:t>
            </a:r>
            <a:r>
              <a:rPr lang="ru-RU" dirty="0" smtClean="0"/>
              <a:t>         </a:t>
            </a:r>
            <a:r>
              <a:rPr lang="ru-RU" dirty="0" smtClean="0"/>
              <a:t>«</a:t>
            </a:r>
            <a:r>
              <a:rPr lang="uk-UA" dirty="0" smtClean="0"/>
              <a:t>Значення </a:t>
            </a:r>
            <a:r>
              <a:rPr lang="ru-RU" dirty="0" err="1" smtClean="0"/>
              <a:t>п</a:t>
            </a:r>
            <a:r>
              <a:rPr lang="ru-RU" dirty="0" err="1" smtClean="0"/>
              <a:t>риродних</a:t>
            </a:r>
            <a:r>
              <a:rPr lang="ru-RU" dirty="0" smtClean="0"/>
              <a:t> </a:t>
            </a:r>
            <a:r>
              <a:rPr lang="ru-RU" dirty="0" err="1" smtClean="0"/>
              <a:t>індикаторів</a:t>
            </a:r>
            <a:r>
              <a:rPr lang="ru-RU"/>
              <a:t> </a:t>
            </a:r>
            <a:r>
              <a:rPr lang="ru-RU" smtClean="0"/>
              <a:t>та</a:t>
            </a:r>
            <a:r>
              <a:rPr lang="ru-RU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використання</a:t>
            </a:r>
            <a:r>
              <a:rPr lang="ru-RU" dirty="0" smtClean="0"/>
              <a:t>»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                          Роботу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Штогрин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Лілія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натоліївна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Штогрин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Максим Петрович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Викладач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біології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екології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Студент І курсу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ТГР-11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Галицького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фахового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коледжу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Галицького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фахового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коледжу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ячеслава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Чорновола              імені В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ячеслава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Чорновола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Результат пошуку зображень за запитом химия гиф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2816"/>
            <a:ext cx="1613371" cy="1613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955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7056" y="1772816"/>
            <a:ext cx="856895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Мета </a:t>
            </a:r>
            <a:r>
              <a:rPr lang="ru-RU" sz="2400" b="1" dirty="0" err="1" smtClean="0">
                <a:solidFill>
                  <a:schemeClr val="bg1"/>
                </a:solidFill>
              </a:rPr>
              <a:t>дослідження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dirty="0" smtClean="0">
                <a:solidFill>
                  <a:schemeClr val="bg1"/>
                </a:solidFill>
              </a:rPr>
              <a:t>– довести </a:t>
            </a:r>
            <a:r>
              <a:rPr lang="ru-RU" sz="2400" dirty="0" err="1" smtClean="0">
                <a:solidFill>
                  <a:schemeClr val="bg1"/>
                </a:solidFill>
              </a:rPr>
              <a:t>експериментальним</a:t>
            </a:r>
            <a:r>
              <a:rPr lang="ru-RU" sz="2400" dirty="0" smtClean="0">
                <a:solidFill>
                  <a:schemeClr val="bg1"/>
                </a:solidFill>
              </a:rPr>
              <a:t> шляхом   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                                         </a:t>
            </a:r>
            <a:r>
              <a:rPr lang="ru-RU" sz="2400" dirty="0" err="1" smtClean="0">
                <a:solidFill>
                  <a:schemeClr val="bg1"/>
                </a:solidFill>
              </a:rPr>
              <a:t>можливість</a:t>
            </a:r>
            <a:r>
              <a:rPr lang="ru-RU" sz="2400" dirty="0" smtClean="0">
                <a:solidFill>
                  <a:schemeClr val="bg1"/>
                </a:solidFill>
              </a:rPr>
              <a:t>  </a:t>
            </a:r>
            <a:r>
              <a:rPr lang="ru-RU" sz="2400" dirty="0" err="1" smtClean="0">
                <a:solidFill>
                  <a:schemeClr val="bg1"/>
                </a:solidFill>
              </a:rPr>
              <a:t>використання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екстрактів</a:t>
            </a:r>
            <a:r>
              <a:rPr lang="ru-RU" sz="2400" dirty="0" smtClean="0">
                <a:solidFill>
                  <a:schemeClr val="bg1"/>
                </a:solidFill>
              </a:rPr>
              <a:t>         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                                         </a:t>
            </a:r>
            <a:r>
              <a:rPr lang="ru-RU" sz="2400" dirty="0" err="1" smtClean="0">
                <a:solidFill>
                  <a:schemeClr val="bg1"/>
                </a:solidFill>
              </a:rPr>
              <a:t>рослин</a:t>
            </a:r>
            <a:r>
              <a:rPr lang="ru-RU" sz="2400" dirty="0" smtClean="0">
                <a:solidFill>
                  <a:schemeClr val="bg1"/>
                </a:solidFill>
              </a:rPr>
              <a:t> в </a:t>
            </a:r>
            <a:r>
              <a:rPr lang="ru-RU" sz="2400" dirty="0" err="1" smtClean="0">
                <a:solidFill>
                  <a:schemeClr val="bg1"/>
                </a:solidFill>
              </a:rPr>
              <a:t>якості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хімічних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індикаторів</a:t>
            </a:r>
            <a:r>
              <a:rPr lang="ru-RU" sz="2400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                                                  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4860" y="3280921"/>
            <a:ext cx="84969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chemeClr val="bg1"/>
                </a:solidFill>
              </a:rPr>
              <a:t>Методи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дослідження</a:t>
            </a:r>
            <a:r>
              <a:rPr lang="ru-RU" sz="2400" b="1" dirty="0" smtClean="0">
                <a:solidFill>
                  <a:schemeClr val="bg1"/>
                </a:solidFill>
              </a:rPr>
              <a:t>: </a:t>
            </a:r>
            <a:r>
              <a:rPr lang="ru-RU" sz="2400" dirty="0" err="1" smtClean="0">
                <a:solidFill>
                  <a:schemeClr val="bg1"/>
                </a:solidFill>
              </a:rPr>
              <a:t>вивчення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наукової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літератури</a:t>
            </a:r>
            <a:r>
              <a:rPr lang="ru-RU" sz="2400" dirty="0" smtClean="0">
                <a:solidFill>
                  <a:schemeClr val="bg1"/>
                </a:solidFill>
              </a:rPr>
              <a:t>,      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                                            </a:t>
            </a:r>
            <a:r>
              <a:rPr lang="ru-RU" sz="2400" dirty="0" err="1" smtClean="0">
                <a:solidFill>
                  <a:schemeClr val="bg1"/>
                </a:solidFill>
              </a:rPr>
              <a:t>використання</a:t>
            </a:r>
            <a:r>
              <a:rPr lang="ru-RU" sz="2400" dirty="0" smtClean="0">
                <a:solidFill>
                  <a:schemeClr val="bg1"/>
                </a:solidFill>
              </a:rPr>
              <a:t>  </a:t>
            </a:r>
            <a:r>
              <a:rPr lang="ru-RU" sz="2400" dirty="0" err="1" smtClean="0">
                <a:solidFill>
                  <a:schemeClr val="bg1"/>
                </a:solidFill>
              </a:rPr>
              <a:t>Інтернет</a:t>
            </a:r>
            <a:r>
              <a:rPr lang="ru-RU" sz="2400" dirty="0" smtClean="0">
                <a:solidFill>
                  <a:schemeClr val="bg1"/>
                </a:solidFill>
              </a:rPr>
              <a:t> – ресурсу; 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                                            </a:t>
            </a:r>
            <a:r>
              <a:rPr lang="ru-RU" sz="2400" dirty="0" err="1" smtClean="0">
                <a:solidFill>
                  <a:schemeClr val="bg1"/>
                </a:solidFill>
              </a:rPr>
              <a:t>якісний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аналіз</a:t>
            </a:r>
            <a:r>
              <a:rPr lang="ru-RU" sz="2400" dirty="0" smtClean="0">
                <a:solidFill>
                  <a:schemeClr val="bg1"/>
                </a:solidFill>
              </a:rPr>
              <a:t>, </a:t>
            </a:r>
            <a:r>
              <a:rPr lang="ru-RU" sz="2400" dirty="0" err="1" smtClean="0">
                <a:solidFill>
                  <a:schemeClr val="bg1"/>
                </a:solidFill>
              </a:rPr>
              <a:t>порівняння</a:t>
            </a:r>
            <a:r>
              <a:rPr lang="ru-RU" sz="2400" dirty="0" smtClean="0">
                <a:solidFill>
                  <a:schemeClr val="bg1"/>
                </a:solidFill>
              </a:rPr>
              <a:t>,            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                                            </a:t>
            </a:r>
            <a:r>
              <a:rPr lang="ru-RU" sz="2400" dirty="0" err="1" smtClean="0">
                <a:solidFill>
                  <a:schemeClr val="bg1"/>
                </a:solidFill>
              </a:rPr>
              <a:t>спостереження</a:t>
            </a:r>
            <a:r>
              <a:rPr lang="ru-RU" sz="2400" dirty="0" smtClean="0">
                <a:solidFill>
                  <a:schemeClr val="bg1"/>
                </a:solidFill>
              </a:rPr>
              <a:t>, </a:t>
            </a:r>
            <a:r>
              <a:rPr lang="ru-RU" sz="2400" dirty="0" err="1" smtClean="0">
                <a:solidFill>
                  <a:schemeClr val="bg1"/>
                </a:solidFill>
              </a:rPr>
              <a:t>описовий</a:t>
            </a:r>
            <a:r>
              <a:rPr lang="ru-RU" sz="2400" dirty="0" smtClean="0">
                <a:solidFill>
                  <a:schemeClr val="bg1"/>
                </a:solidFill>
              </a:rPr>
              <a:t> метод, 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                                            </a:t>
            </a:r>
            <a:r>
              <a:rPr lang="ru-RU" sz="2400" dirty="0" err="1" smtClean="0">
                <a:solidFill>
                  <a:schemeClr val="bg1"/>
                </a:solidFill>
              </a:rPr>
              <a:t>хімічний</a:t>
            </a:r>
            <a:r>
              <a:rPr lang="ru-RU" sz="2400" dirty="0" smtClean="0">
                <a:solidFill>
                  <a:schemeClr val="bg1"/>
                </a:solidFill>
              </a:rPr>
              <a:t>  </a:t>
            </a:r>
            <a:r>
              <a:rPr lang="ru-RU" sz="2400" dirty="0" err="1" smtClean="0">
                <a:solidFill>
                  <a:schemeClr val="bg1"/>
                </a:solidFill>
              </a:rPr>
              <a:t>експеримент</a:t>
            </a:r>
            <a:r>
              <a:rPr lang="ru-RU" sz="2400" dirty="0" smtClean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73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64704"/>
            <a:ext cx="745232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solidFill>
                  <a:schemeClr val="bg1"/>
                </a:solidFill>
                <a:latin typeface="+mj-lt"/>
              </a:rPr>
              <a:t>План </a:t>
            </a:r>
            <a:r>
              <a:rPr lang="ru-RU" sz="4400" b="1" dirty="0" err="1" smtClean="0">
                <a:solidFill>
                  <a:schemeClr val="bg1"/>
                </a:solidFill>
                <a:latin typeface="+mj-lt"/>
              </a:rPr>
              <a:t>роботи</a:t>
            </a:r>
            <a:endParaRPr lang="ru-RU" sz="4400" b="1" dirty="0" smtClean="0">
              <a:solidFill>
                <a:schemeClr val="bg1"/>
              </a:solidFill>
              <a:latin typeface="+mj-lt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400" b="1" dirty="0" smtClean="0"/>
          </a:p>
          <a:p>
            <a:pPr marL="914400" lvl="1" indent="-4572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Ознайомитись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 з </a:t>
            </a: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історією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, видами та </a:t>
            </a: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використанням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  </a:t>
            </a: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індикаторів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;</a:t>
            </a:r>
          </a:p>
          <a:p>
            <a:pPr marL="914400" lvl="1" indent="-4572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Визначити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, </a:t>
            </a: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які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речовини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 , </a:t>
            </a: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що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входять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 до складу </a:t>
            </a: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рослин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,   </a:t>
            </a: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змінюють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забарвлення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 в </a:t>
            </a: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залежності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від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середовища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   </a:t>
            </a: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розчинів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;</a:t>
            </a:r>
          </a:p>
          <a:p>
            <a:pPr marL="914400" lvl="1" indent="-4572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Зібрати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рослини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 – </a:t>
            </a: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індикатори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;</a:t>
            </a:r>
          </a:p>
          <a:p>
            <a:pPr marL="914400" lvl="1" indent="-4572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Виготовити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витяжки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із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рослинного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матеріалу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 та </a:t>
            </a: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дослідити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  </a:t>
            </a: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їх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розчинами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 кислот та </a:t>
            </a: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лугів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;</a:t>
            </a:r>
          </a:p>
          <a:p>
            <a:pPr marL="914400" lvl="1" indent="-4572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Перевірити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якість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використання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рослин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 – </a:t>
            </a: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індикаторів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 у </a:t>
            </a: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лабораторії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 та </a:t>
            </a:r>
            <a:r>
              <a:rPr lang="ru-RU" sz="2800" dirty="0" err="1" smtClean="0">
                <a:solidFill>
                  <a:schemeClr val="bg1"/>
                </a:solidFill>
                <a:latin typeface="+mj-lt"/>
              </a:rPr>
              <a:t>побуті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4" name="Picture 2" descr="Результат пошуку зображень за запитом химия гиф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509120"/>
            <a:ext cx="2734072" cy="2734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944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628800"/>
            <a:ext cx="8424936" cy="35394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11313" indent="-1611313"/>
            <a:r>
              <a:rPr lang="ru-RU" sz="2800" b="1" dirty="0" err="1" smtClean="0">
                <a:solidFill>
                  <a:schemeClr val="bg1"/>
                </a:solidFill>
              </a:rPr>
              <a:t>Індикатор</a:t>
            </a:r>
            <a:r>
              <a:rPr lang="ru-RU" sz="2800" dirty="0" smtClean="0">
                <a:solidFill>
                  <a:schemeClr val="bg1"/>
                </a:solidFill>
              </a:rPr>
              <a:t> ( </a:t>
            </a:r>
            <a:r>
              <a:rPr lang="ru-RU" sz="2800" dirty="0" err="1" smtClean="0">
                <a:solidFill>
                  <a:schemeClr val="bg1"/>
                </a:solidFill>
              </a:rPr>
              <a:t>від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латинського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indicator</a:t>
            </a:r>
            <a:r>
              <a:rPr lang="ru-RU" sz="2800" dirty="0" smtClean="0">
                <a:solidFill>
                  <a:schemeClr val="bg1"/>
                </a:solidFill>
              </a:rPr>
              <a:t> – </a:t>
            </a:r>
            <a:r>
              <a:rPr lang="ru-RU" sz="2800" dirty="0" err="1" smtClean="0">
                <a:solidFill>
                  <a:schemeClr val="bg1"/>
                </a:solidFill>
              </a:rPr>
              <a:t>вказує</a:t>
            </a:r>
            <a:r>
              <a:rPr lang="ru-RU" sz="2800" dirty="0" smtClean="0">
                <a:solidFill>
                  <a:schemeClr val="bg1"/>
                </a:solidFill>
              </a:rPr>
              <a:t>)- </a:t>
            </a:r>
            <a:r>
              <a:rPr lang="ru-RU" sz="2800" dirty="0" err="1" smtClean="0">
                <a:solidFill>
                  <a:schemeClr val="bg1"/>
                </a:solidFill>
              </a:rPr>
              <a:t>елемент</a:t>
            </a:r>
            <a:r>
              <a:rPr lang="ru-RU" sz="2800" dirty="0" smtClean="0">
                <a:solidFill>
                  <a:schemeClr val="bg1"/>
                </a:solidFill>
              </a:rPr>
              <a:t>, </a:t>
            </a:r>
            <a:r>
              <a:rPr lang="ru-RU" sz="2800" dirty="0" err="1" smtClean="0">
                <a:solidFill>
                  <a:schemeClr val="bg1"/>
                </a:solidFill>
              </a:rPr>
              <a:t>що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відображає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зміни</a:t>
            </a:r>
            <a:r>
              <a:rPr lang="ru-RU" sz="2800" dirty="0" smtClean="0">
                <a:solidFill>
                  <a:schemeClr val="bg1"/>
                </a:solidFill>
              </a:rPr>
              <a:t> будь </a:t>
            </a:r>
            <a:r>
              <a:rPr lang="ru-RU" sz="2800" dirty="0" err="1" smtClean="0">
                <a:solidFill>
                  <a:schemeClr val="bg1"/>
                </a:solidFill>
              </a:rPr>
              <a:t>якого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об’єкта</a:t>
            </a:r>
            <a:r>
              <a:rPr lang="ru-RU" sz="2800" dirty="0" smtClean="0">
                <a:solidFill>
                  <a:schemeClr val="bg1"/>
                </a:solidFill>
              </a:rPr>
              <a:t> у </a:t>
            </a:r>
            <a:r>
              <a:rPr lang="ru-RU" sz="2800" dirty="0" err="1" smtClean="0">
                <a:solidFill>
                  <a:schemeClr val="bg1"/>
                </a:solidFill>
              </a:rPr>
              <a:t>формі</a:t>
            </a:r>
            <a:r>
              <a:rPr lang="ru-RU" sz="2800" dirty="0" smtClean="0">
                <a:solidFill>
                  <a:schemeClr val="bg1"/>
                </a:solidFill>
              </a:rPr>
              <a:t>, </a:t>
            </a:r>
            <a:r>
              <a:rPr lang="ru-RU" sz="2800" dirty="0" err="1" smtClean="0">
                <a:solidFill>
                  <a:schemeClr val="bg1"/>
                </a:solidFill>
              </a:rPr>
              <a:t>зручній</a:t>
            </a:r>
            <a:r>
              <a:rPr lang="ru-RU" sz="2800" dirty="0" smtClean="0">
                <a:solidFill>
                  <a:schemeClr val="bg1"/>
                </a:solidFill>
              </a:rPr>
              <a:t> для </a:t>
            </a:r>
            <a:r>
              <a:rPr lang="ru-RU" sz="2800" dirty="0" err="1" smtClean="0">
                <a:solidFill>
                  <a:schemeClr val="bg1"/>
                </a:solidFill>
              </a:rPr>
              <a:t>сприйняття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людини</a:t>
            </a:r>
            <a:r>
              <a:rPr lang="ru-RU" sz="2800" dirty="0" smtClean="0">
                <a:solidFill>
                  <a:schemeClr val="bg1"/>
                </a:solidFill>
              </a:rPr>
              <a:t>. </a:t>
            </a:r>
          </a:p>
          <a:p>
            <a:pPr marL="1611313" indent="-1611313"/>
            <a:r>
              <a:rPr lang="ru-RU" sz="2800" b="1" dirty="0" err="1" smtClean="0">
                <a:solidFill>
                  <a:schemeClr val="bg1"/>
                </a:solidFill>
              </a:rPr>
              <a:t>Хімічні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індикатори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dirty="0" smtClean="0">
                <a:solidFill>
                  <a:schemeClr val="bg1"/>
                </a:solidFill>
              </a:rPr>
              <a:t>– </a:t>
            </a:r>
            <a:r>
              <a:rPr lang="ru-RU" sz="2800" dirty="0" err="1" smtClean="0">
                <a:solidFill>
                  <a:schemeClr val="bg1"/>
                </a:solidFill>
              </a:rPr>
              <a:t>речовини</a:t>
            </a:r>
            <a:r>
              <a:rPr lang="ru-RU" sz="2800" dirty="0" smtClean="0">
                <a:solidFill>
                  <a:schemeClr val="bg1"/>
                </a:solidFill>
              </a:rPr>
              <a:t>, </a:t>
            </a:r>
            <a:r>
              <a:rPr lang="ru-RU" sz="2800" dirty="0" err="1" smtClean="0">
                <a:solidFill>
                  <a:schemeClr val="bg1"/>
                </a:solidFill>
              </a:rPr>
              <a:t>що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дозволяють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слідкувати</a:t>
            </a:r>
            <a:r>
              <a:rPr lang="ru-RU" sz="2800" dirty="0" smtClean="0">
                <a:solidFill>
                  <a:schemeClr val="bg1"/>
                </a:solidFill>
              </a:rPr>
              <a:t> за  ходом </a:t>
            </a:r>
            <a:r>
              <a:rPr lang="ru-RU" sz="2800" dirty="0" err="1" smtClean="0">
                <a:solidFill>
                  <a:schemeClr val="bg1"/>
                </a:solidFill>
              </a:rPr>
              <a:t>хімічної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реакції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або</a:t>
            </a:r>
            <a:r>
              <a:rPr lang="ru-RU" sz="2800" dirty="0" smtClean="0">
                <a:solidFill>
                  <a:schemeClr val="bg1"/>
                </a:solidFill>
              </a:rPr>
              <a:t> складом </a:t>
            </a:r>
            <a:r>
              <a:rPr lang="ru-RU" sz="2800" dirty="0" err="1" smtClean="0">
                <a:solidFill>
                  <a:schemeClr val="bg1"/>
                </a:solidFill>
              </a:rPr>
              <a:t>середовища</a:t>
            </a:r>
            <a:r>
              <a:rPr lang="ru-RU" sz="2800" dirty="0" smtClean="0">
                <a:solidFill>
                  <a:schemeClr val="bg1"/>
                </a:solidFill>
              </a:rPr>
              <a:t> по </a:t>
            </a:r>
            <a:r>
              <a:rPr lang="ru-RU" sz="2800" dirty="0" err="1" smtClean="0">
                <a:solidFill>
                  <a:schemeClr val="bg1"/>
                </a:solidFill>
              </a:rPr>
              <a:t>зміні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забарвлення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розчину</a:t>
            </a:r>
            <a:r>
              <a:rPr lang="ru-RU" sz="2400" dirty="0" smtClean="0">
                <a:solidFill>
                  <a:schemeClr val="bg1"/>
                </a:solidFill>
              </a:rPr>
              <a:t>.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3074" name="Picture 2" descr="Результат пошуку зображень за запитом химия гиф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365104"/>
            <a:ext cx="2734072" cy="2734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607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1"/>
          <p:cNvSpPr txBox="1">
            <a:spLocks noChangeArrowheads="1"/>
          </p:cNvSpPr>
          <p:nvPr/>
        </p:nvSpPr>
        <p:spPr bwMode="auto">
          <a:xfrm>
            <a:off x="459696" y="1604434"/>
            <a:ext cx="8424936" cy="30469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uk-UA" alt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Колір рослин визначається хімічним складом клітинного вмісту кожної рослини, тобто пігментом. Пігменти - органічні сполуки, які присутні в клітинах і тканинах рослин та надають їм певного забарвлення. Накопичуються пігменти у корінні, у квітках, у шкірці плодів і в листках рослин. Розташовані пігменти в хлоропластах. Пігменти багатьох рослин здатні змінювати колір залежно від кислотності клітинного соку, тому пігменти є індикаторами. </a:t>
            </a:r>
            <a:endParaRPr lang="uk-UA" alt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03912" y="-171400"/>
            <a:ext cx="64807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altLang="ru-RU" sz="5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Природні індикатори</a:t>
            </a:r>
            <a:endParaRPr lang="uk-UA" altLang="ru-RU" sz="5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659761275"/>
              </p:ext>
            </p:extLst>
          </p:nvPr>
        </p:nvGraphicFramePr>
        <p:xfrm>
          <a:off x="179512" y="4149080"/>
          <a:ext cx="8964488" cy="2708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2" name="Picture 2" descr="Результат пошуку зображень за запитом химия гиф"/>
          <p:cNvPicPr>
            <a:picLocks noChangeAspect="1" noChangeArrowheads="1" noCrop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-290046"/>
            <a:ext cx="3347591" cy="2510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72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26210944"/>
              </p:ext>
            </p:extLst>
          </p:nvPr>
        </p:nvGraphicFramePr>
        <p:xfrm>
          <a:off x="459696" y="1412776"/>
          <a:ext cx="8684304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403912" y="-171400"/>
            <a:ext cx="64807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altLang="ru-RU" sz="5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Природні </a:t>
            </a:r>
            <a:r>
              <a:rPr lang="uk-UA" altLang="ru-RU" sz="5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індикатори</a:t>
            </a:r>
            <a:endParaRPr lang="uk-UA" altLang="ru-RU" sz="5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52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гелиотроп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3568" y="2204560"/>
            <a:ext cx="3672408" cy="3888432"/>
          </a:xfrm>
          <a:prstGeom prst="rect">
            <a:avLst/>
          </a:prstGeom>
          <a:ln/>
        </p:spPr>
      </p:pic>
      <p:pic>
        <p:nvPicPr>
          <p:cNvPr id="7" name="image12.jpg" descr="http://upload.wikimedia.org/wikipedia/commons/thumb/4/47/Rhizocarpon_geographicum_on_quartz.jpg/300px-Rhizocarpon_geographicum_on_quartz.jpg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04048" y="2245110"/>
            <a:ext cx="3793604" cy="3888432"/>
          </a:xfrm>
          <a:prstGeom prst="rect">
            <a:avLst/>
          </a:prstGeom>
          <a:ln/>
        </p:spPr>
      </p:pic>
      <p:sp>
        <p:nvSpPr>
          <p:cNvPr id="8" name="Прямоугольник 7"/>
          <p:cNvSpPr/>
          <p:nvPr/>
        </p:nvSpPr>
        <p:spPr>
          <a:xfrm>
            <a:off x="5782614" y="6300609"/>
            <a:ext cx="39739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+mj-lt"/>
              </a:rPr>
              <a:t>лишайник </a:t>
            </a:r>
            <a:r>
              <a:rPr lang="ru-RU" sz="3200" b="1" dirty="0" err="1" smtClean="0">
                <a:solidFill>
                  <a:schemeClr val="bg1"/>
                </a:solidFill>
                <a:latin typeface="+mj-lt"/>
              </a:rPr>
              <a:t>Nocella</a:t>
            </a:r>
            <a:r>
              <a:rPr lang="ru-RU" sz="3200" b="1" dirty="0" smtClean="0">
                <a:solidFill>
                  <a:schemeClr val="bg1"/>
                </a:solidFill>
                <a:latin typeface="+mj-lt"/>
              </a:rPr>
              <a:t>             </a:t>
            </a:r>
            <a:endParaRPr lang="ru-RU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43608" y="6300609"/>
            <a:ext cx="21602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  <a:latin typeface="+mj-lt"/>
              </a:rPr>
              <a:t>фіалка</a:t>
            </a:r>
            <a:endParaRPr lang="ru-RU" sz="32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170" name="Picture 2" descr="Результат пошуку зображень за запитом химия гиф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968" y="-459432"/>
            <a:ext cx="3703517" cy="2693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324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8</a:t>
            </a:fld>
            <a:endParaRPr lang="ru-RU"/>
          </a:p>
        </p:txBody>
      </p: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270153535"/>
              </p:ext>
            </p:extLst>
          </p:nvPr>
        </p:nvGraphicFramePr>
        <p:xfrm>
          <a:off x="1196598" y="1654899"/>
          <a:ext cx="2511305" cy="4616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12" descr="i?id=36288601&amp;tov=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71600" y="2216260"/>
            <a:ext cx="2924175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3214112880"/>
              </p:ext>
            </p:extLst>
          </p:nvPr>
        </p:nvGraphicFramePr>
        <p:xfrm>
          <a:off x="3696706" y="1604984"/>
          <a:ext cx="5706053" cy="4616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0" name="Picture 13" descr="i?id=19215042&amp;tov=8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932040" y="2176535"/>
            <a:ext cx="2952750" cy="375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1823626021"/>
              </p:ext>
            </p:extLst>
          </p:nvPr>
        </p:nvGraphicFramePr>
        <p:xfrm>
          <a:off x="4139952" y="6077247"/>
          <a:ext cx="4464496" cy="448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4040711583"/>
              </p:ext>
            </p:extLst>
          </p:nvPr>
        </p:nvGraphicFramePr>
        <p:xfrm>
          <a:off x="968251" y="6078412"/>
          <a:ext cx="3321433" cy="431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pic>
        <p:nvPicPr>
          <p:cNvPr id="9" name="Picture 2" descr="Результат пошуку зображень за запитом химия гиф"/>
          <p:cNvPicPr>
            <a:picLocks noChangeAspect="1" noChangeArrowheads="1" noCrop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437112"/>
            <a:ext cx="2734072" cy="2734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29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Використання природних індикаторів</a:t>
            </a:r>
            <a:endParaRPr lang="uk-UA" dirty="0"/>
          </a:p>
        </p:txBody>
      </p:sp>
      <p:pic>
        <p:nvPicPr>
          <p:cNvPr id="2050" name="Picture 2" descr="https://blogger.googleusercontent.com/img/b/R29vZ2xl/AVvXsEg9ZnbDpdQGGapXG-QfGZueS4qvO_PinRdxqbQU6nnI_AIni0Ovtzy07Ynmd195tNrR6VvRLsZ-sLOCanksBh-EtThbveirkvdgPxN49cDyVnknoO_cjFAVp26qRohhWq9uieUToWyXTb5f/s1600/%25D1%2596%25D0%25BD%25D0%25B4%25D0%25B8%25D0%25BA%25D0%25B0%25D1%2582%25D0%25BE%25D1%2580%25D0%25B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9144000" cy="5384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4853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10</a:t>
            </a:fld>
            <a:endParaRPr lang="ru-RU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073643483"/>
              </p:ext>
            </p:extLst>
          </p:nvPr>
        </p:nvGraphicFramePr>
        <p:xfrm>
          <a:off x="2529140" y="1648451"/>
          <a:ext cx="4272635" cy="28920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15.jpg" descr="Разное (89)"/>
          <p:cNvPicPr/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70261" y1="69935" x2="70261" y2="69935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93638" y="1356838"/>
            <a:ext cx="2448272" cy="2015808"/>
          </a:xfrm>
          <a:prstGeom prst="rect">
            <a:avLst/>
          </a:prstGeom>
          <a:ln/>
        </p:spPr>
      </p:pic>
      <p:pic>
        <p:nvPicPr>
          <p:cNvPr id="24578" name="Picture 2" descr="http://diabet-help.ru/assets/images/klubnika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7267" l="1172" r="98125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93638" y="4299226"/>
            <a:ext cx="3758281" cy="2488484"/>
          </a:xfrm>
          <a:prstGeom prst="rect">
            <a:avLst/>
          </a:prstGeom>
          <a:noFill/>
        </p:spPr>
      </p:pic>
      <p:pic>
        <p:nvPicPr>
          <p:cNvPr id="24580" name="Picture 4" descr="http://edaplus.info/food_pictures/guelder_rose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8400" l="0" r="98529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724128" y="4005064"/>
            <a:ext cx="3730753" cy="3429001"/>
          </a:xfrm>
          <a:prstGeom prst="rect">
            <a:avLst/>
          </a:prstGeom>
          <a:noFill/>
        </p:spPr>
      </p:pic>
      <p:pic>
        <p:nvPicPr>
          <p:cNvPr id="24582" name="Picture 6" descr="http://dimetris.ru/uploads/assets/3/statti/china/fialka-china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302" b="97170" l="2500" r="99833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667508" y="692697"/>
            <a:ext cx="2787373" cy="1969744"/>
          </a:xfrm>
          <a:prstGeom prst="rect">
            <a:avLst/>
          </a:prstGeom>
          <a:noFill/>
        </p:spPr>
      </p:pic>
      <p:pic>
        <p:nvPicPr>
          <p:cNvPr id="24584" name="Picture 8" descr="http://www.deti.religiousbook.org.ua/img1/pion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238620" y="-143920"/>
            <a:ext cx="2701531" cy="2026149"/>
          </a:xfrm>
          <a:prstGeom prst="rect">
            <a:avLst/>
          </a:prstGeom>
          <a:noFill/>
        </p:spPr>
      </p:pic>
      <p:pic>
        <p:nvPicPr>
          <p:cNvPr id="13" name="Picture 10" descr="https://m.ryady.ru/upload/iblock/82b/000000000003005864_0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4598" b="95402" l="1471" r="976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642" y="4399719"/>
            <a:ext cx="2902194" cy="2321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175" y="2669622"/>
            <a:ext cx="1728192" cy="2030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38" y="3156899"/>
            <a:ext cx="2736850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2516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7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9030" y="279073"/>
            <a:ext cx="663508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 Кислотно-</a:t>
            </a:r>
            <a:r>
              <a:rPr lang="ru-RU" b="1" dirty="0" err="1"/>
              <a:t>основні</a:t>
            </a:r>
            <a:r>
              <a:rPr lang="ru-RU" b="1" dirty="0"/>
              <a:t> </a:t>
            </a:r>
            <a:r>
              <a:rPr lang="ru-RU" b="1" dirty="0" err="1"/>
              <a:t>індикатори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4611459"/>
              </p:ext>
            </p:extLst>
          </p:nvPr>
        </p:nvGraphicFramePr>
        <p:xfrm>
          <a:off x="251520" y="1052736"/>
          <a:ext cx="868680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https://w-dog.ru/wallpapers/5/2/51692571430317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319" b="90659" l="2435" r="991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134" y="61984"/>
            <a:ext cx="2387952" cy="1512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://www.angel-juicer.ru/userfiles/shop/large/271_chernoplodka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965" b="91375" l="5152" r="9393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2924944"/>
            <a:ext cx="2740467" cy="1541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http://modniedetky.ru/images/zdorovie/recepti/klukva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649" b="88032" l="3957" r="93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517232"/>
            <a:ext cx="2310814" cy="1563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755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0934767"/>
              </p:ext>
            </p:extLst>
          </p:nvPr>
        </p:nvGraphicFramePr>
        <p:xfrm>
          <a:off x="-15268" y="1491270"/>
          <a:ext cx="9159267" cy="5366729"/>
        </p:xfrm>
        <a:graphic>
          <a:graphicData uri="http://schemas.openxmlformats.org/drawingml/2006/table">
            <a:tbl>
              <a:tblPr/>
              <a:tblGrid>
                <a:gridCol w="2477176">
                  <a:extLst>
                    <a:ext uri="{9D8B030D-6E8A-4147-A177-3AD203B41FA5}">
                      <a16:colId xmlns="" xmlns:a16="http://schemas.microsoft.com/office/drawing/2014/main" val="2807828320"/>
                    </a:ext>
                  </a:extLst>
                </a:gridCol>
                <a:gridCol w="2279719">
                  <a:extLst>
                    <a:ext uri="{9D8B030D-6E8A-4147-A177-3AD203B41FA5}">
                      <a16:colId xmlns="" xmlns:a16="http://schemas.microsoft.com/office/drawing/2014/main" val="653347777"/>
                    </a:ext>
                  </a:extLst>
                </a:gridCol>
                <a:gridCol w="2194455">
                  <a:extLst>
                    <a:ext uri="{9D8B030D-6E8A-4147-A177-3AD203B41FA5}">
                      <a16:colId xmlns="" xmlns:a16="http://schemas.microsoft.com/office/drawing/2014/main" val="1421194641"/>
                    </a:ext>
                  </a:extLst>
                </a:gridCol>
                <a:gridCol w="2207917">
                  <a:extLst>
                    <a:ext uri="{9D8B030D-6E8A-4147-A177-3AD203B41FA5}">
                      <a16:colId xmlns="" xmlns:a16="http://schemas.microsoft.com/office/drawing/2014/main" val="4170387156"/>
                    </a:ext>
                  </a:extLst>
                </a:gridCol>
              </a:tblGrid>
              <a:tr h="113520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Сировина для приготування індикатора</a:t>
                      </a:r>
                      <a:endParaRPr kumimoji="0" lang="uk-UA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Природний колір індикатора</a:t>
                      </a:r>
                      <a:endParaRPr kumimoji="0" lang="uk-UA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Колір в кислому середовищі (розчин оцту)</a:t>
                      </a:r>
                      <a:endParaRPr kumimoji="0" lang="uk-UA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Колір в лужному середовищі (розчин соди)</a:t>
                      </a:r>
                      <a:endParaRPr kumimoji="0" lang="uk-UA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52901667"/>
                  </a:ext>
                </a:extLst>
              </a:tr>
              <a:tr h="8198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Цибуля фіолетова</a:t>
                      </a:r>
                      <a:endParaRPr kumimoji="0" lang="uk-UA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Світло-фіолетовий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Рожевий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Каламутний знебарвлений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63058168"/>
                  </a:ext>
                </a:extLst>
              </a:tr>
              <a:tr h="50453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Чай чорний</a:t>
                      </a:r>
                      <a:endParaRPr kumimoji="0" lang="uk-UA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Коричнево-жовтий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663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Світло-коричневий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663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Коричневий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663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1920111"/>
                  </a:ext>
                </a:extLst>
              </a:tr>
              <a:tr h="69675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Морквяний сік</a:t>
                      </a:r>
                      <a:endParaRPr kumimoji="0" lang="uk-UA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Помаранчевий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Незначне знебарвлення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змінився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32278484"/>
                  </a:ext>
                </a:extLst>
              </a:tr>
              <a:tr h="69675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Червоноголова капуста</a:t>
                      </a:r>
                      <a:endParaRPr kumimoji="0" lang="uk-UA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Синьо-фіолетовий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66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Рожевий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66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Синій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66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05717146"/>
                  </a:ext>
                </a:extLst>
              </a:tr>
              <a:tr h="50453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Буряк</a:t>
                      </a:r>
                      <a:endParaRPr kumimoji="0" lang="uk-UA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Тено-червоний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Рожевий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Малиновий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92866990"/>
                  </a:ext>
                </a:extLst>
              </a:tr>
              <a:tr h="50453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Сік картоплі</a:t>
                      </a:r>
                      <a:endParaRPr kumimoji="0" lang="uk-UA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Лимонно-жовтий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Каламутно-жовтий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змінився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74815681"/>
                  </a:ext>
                </a:extLst>
              </a:tr>
              <a:tr h="50453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Цибуля </a:t>
                      </a:r>
                      <a:endParaRPr kumimoji="0" lang="uk-UA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Ясно-жовтий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Білий каламутний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змінився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6894892"/>
                  </a:ext>
                </a:extLst>
              </a:tr>
            </a:tbl>
          </a:graphicData>
        </a:graphic>
      </p:graphicFrame>
      <p:sp>
        <p:nvSpPr>
          <p:cNvPr id="3" name="Text Box 270"/>
          <p:cNvSpPr txBox="1">
            <a:spLocks noChangeArrowheads="1"/>
          </p:cNvSpPr>
          <p:nvPr/>
        </p:nvSpPr>
        <p:spPr bwMode="auto">
          <a:xfrm>
            <a:off x="2555776" y="188640"/>
            <a:ext cx="6300787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altLang="ru-RU" sz="3200" b="1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Зміна кольору природних індикаторів в різних середовищах</a:t>
            </a:r>
            <a:endParaRPr lang="ru-RU" altLang="ru-RU" sz="32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7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13</a:t>
            </a:fld>
            <a:endParaRPr lang="ru-RU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216284325"/>
              </p:ext>
            </p:extLst>
          </p:nvPr>
        </p:nvGraphicFramePr>
        <p:xfrm>
          <a:off x="-14317" y="1052736"/>
          <a:ext cx="8834788" cy="2952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218" name="Picture 2" descr="Результат пошуку зображень за запитом химия гиф"/>
          <p:cNvPicPr>
            <a:picLocks noChangeAspect="1" noChangeArrowheads="1" noCrop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276872"/>
            <a:ext cx="7370101" cy="552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30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99570" y="1700808"/>
            <a:ext cx="6120680" cy="30469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b="1" dirty="0">
                <a:solidFill>
                  <a:schemeClr val="tx2"/>
                </a:solidFill>
              </a:rPr>
              <a:t>50г </a:t>
            </a:r>
            <a:r>
              <a:rPr lang="ru-RU" sz="2400" b="1" dirty="0" err="1">
                <a:solidFill>
                  <a:schemeClr val="tx2"/>
                </a:solidFill>
              </a:rPr>
              <a:t>свіжих</a:t>
            </a:r>
            <a:r>
              <a:rPr lang="ru-RU" sz="2400" b="1" dirty="0">
                <a:solidFill>
                  <a:schemeClr val="tx2"/>
                </a:solidFill>
              </a:rPr>
              <a:t> </a:t>
            </a:r>
            <a:r>
              <a:rPr lang="ru-RU" sz="2400" b="1" dirty="0" err="1">
                <a:solidFill>
                  <a:schemeClr val="tx2"/>
                </a:solidFill>
              </a:rPr>
              <a:t>плодів</a:t>
            </a:r>
            <a:r>
              <a:rPr lang="ru-RU" sz="2400" b="1" dirty="0">
                <a:solidFill>
                  <a:schemeClr val="tx2"/>
                </a:solidFill>
              </a:rPr>
              <a:t> </a:t>
            </a:r>
            <a:r>
              <a:rPr lang="ru-RU" sz="2400" b="1" dirty="0" err="1">
                <a:solidFill>
                  <a:schemeClr val="tx2"/>
                </a:solidFill>
              </a:rPr>
              <a:t>подрібнити</a:t>
            </a:r>
            <a:r>
              <a:rPr lang="ru-RU" sz="2400" b="1" dirty="0">
                <a:solidFill>
                  <a:schemeClr val="tx2"/>
                </a:solidFill>
              </a:rPr>
              <a:t> в </a:t>
            </a:r>
            <a:r>
              <a:rPr lang="ru-RU" sz="2400" b="1" dirty="0" err="1" smtClean="0">
                <a:solidFill>
                  <a:schemeClr val="tx2"/>
                </a:solidFill>
              </a:rPr>
              <a:t>ступці</a:t>
            </a:r>
            <a:r>
              <a:rPr lang="ru-RU" sz="2400" b="1" dirty="0" smtClean="0">
                <a:solidFill>
                  <a:schemeClr val="tx2"/>
                </a:solidFill>
              </a:rPr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err="1">
                <a:solidFill>
                  <a:schemeClr val="tx2"/>
                </a:solidFill>
              </a:rPr>
              <a:t>З</a:t>
            </a:r>
            <a:r>
              <a:rPr lang="ru-RU" sz="2400" b="1" dirty="0" err="1" smtClean="0">
                <a:solidFill>
                  <a:schemeClr val="tx2"/>
                </a:solidFill>
              </a:rPr>
              <a:t>алити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>
                <a:solidFill>
                  <a:schemeClr val="tx2"/>
                </a:solidFill>
              </a:rPr>
              <a:t>200 мл води і </a:t>
            </a:r>
            <a:r>
              <a:rPr lang="ru-RU" sz="2400" b="1" dirty="0" err="1">
                <a:solidFill>
                  <a:schemeClr val="tx2"/>
                </a:solidFill>
              </a:rPr>
              <a:t>кип'ятити</a:t>
            </a:r>
            <a:r>
              <a:rPr lang="ru-RU" sz="2400" b="1" dirty="0">
                <a:solidFill>
                  <a:schemeClr val="tx2"/>
                </a:solidFill>
              </a:rPr>
              <a:t> </a:t>
            </a:r>
            <a:r>
              <a:rPr lang="ru-RU" sz="2400" b="1" dirty="0" err="1">
                <a:solidFill>
                  <a:schemeClr val="tx2"/>
                </a:solidFill>
              </a:rPr>
              <a:t>протягом</a:t>
            </a:r>
            <a:r>
              <a:rPr lang="ru-RU" sz="2400" b="1" dirty="0">
                <a:solidFill>
                  <a:schemeClr val="tx2"/>
                </a:solidFill>
              </a:rPr>
              <a:t> </a:t>
            </a:r>
            <a:r>
              <a:rPr lang="ru-RU" sz="2400" b="1" dirty="0" smtClean="0">
                <a:solidFill>
                  <a:schemeClr val="tx2"/>
                </a:solidFill>
              </a:rPr>
              <a:t>2-3 </a:t>
            </a:r>
            <a:r>
              <a:rPr lang="ru-RU" sz="2400" b="1" dirty="0" err="1" smtClean="0">
                <a:solidFill>
                  <a:schemeClr val="tx2"/>
                </a:solidFill>
              </a:rPr>
              <a:t>хвилини</a:t>
            </a:r>
            <a:r>
              <a:rPr lang="ru-RU" sz="2400" b="1" dirty="0" smtClean="0">
                <a:solidFill>
                  <a:schemeClr val="tx2"/>
                </a:solidFill>
              </a:rPr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err="1" smtClean="0">
                <a:solidFill>
                  <a:schemeClr val="tx2"/>
                </a:solidFill>
              </a:rPr>
              <a:t>Потім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>
                <a:solidFill>
                  <a:schemeClr val="tx2"/>
                </a:solidFill>
              </a:rPr>
              <a:t>охолоджений</a:t>
            </a:r>
            <a:r>
              <a:rPr lang="ru-RU" sz="2400" b="1" dirty="0">
                <a:solidFill>
                  <a:schemeClr val="tx2"/>
                </a:solidFill>
              </a:rPr>
              <a:t> і </a:t>
            </a:r>
            <a:r>
              <a:rPr lang="ru-RU" sz="2400" b="1" dirty="0" err="1">
                <a:solidFill>
                  <a:schemeClr val="tx2"/>
                </a:solidFill>
              </a:rPr>
              <a:t>відфільтрований</a:t>
            </a:r>
            <a:r>
              <a:rPr lang="ru-RU" sz="2400" b="1" dirty="0">
                <a:solidFill>
                  <a:schemeClr val="tx2"/>
                </a:solidFill>
              </a:rPr>
              <a:t> </a:t>
            </a:r>
            <a:r>
              <a:rPr lang="ru-RU" sz="2400" b="1" dirty="0" err="1">
                <a:solidFill>
                  <a:schemeClr val="tx2"/>
                </a:solidFill>
              </a:rPr>
              <a:t>розчин</a:t>
            </a:r>
            <a:r>
              <a:rPr lang="ru-RU" sz="2400" b="1" dirty="0">
                <a:solidFill>
                  <a:schemeClr val="tx2"/>
                </a:solidFill>
              </a:rPr>
              <a:t> </a:t>
            </a:r>
            <a:r>
              <a:rPr lang="ru-RU" sz="2400" b="1" dirty="0" err="1">
                <a:solidFill>
                  <a:schemeClr val="tx2"/>
                </a:solidFill>
              </a:rPr>
              <a:t>розбавити</a:t>
            </a:r>
            <a:r>
              <a:rPr lang="ru-RU" sz="2400" b="1" dirty="0">
                <a:solidFill>
                  <a:schemeClr val="tx2"/>
                </a:solidFill>
              </a:rPr>
              <a:t> спиртом у </a:t>
            </a:r>
            <a:r>
              <a:rPr lang="ru-RU" sz="2400" b="1" dirty="0" err="1">
                <a:solidFill>
                  <a:schemeClr val="tx2"/>
                </a:solidFill>
              </a:rPr>
              <a:t>співвідношенні</a:t>
            </a:r>
            <a:r>
              <a:rPr lang="ru-RU" sz="2400" b="1" dirty="0">
                <a:solidFill>
                  <a:schemeClr val="tx2"/>
                </a:solidFill>
              </a:rPr>
              <a:t> 2: 1 з метою </a:t>
            </a:r>
            <a:r>
              <a:rPr lang="ru-RU" sz="2400" b="1" dirty="0" err="1">
                <a:solidFill>
                  <a:schemeClr val="tx2"/>
                </a:solidFill>
              </a:rPr>
              <a:t>запобігання</a:t>
            </a:r>
            <a:r>
              <a:rPr lang="ru-RU" sz="2400" b="1" dirty="0">
                <a:solidFill>
                  <a:schemeClr val="tx2"/>
                </a:solidFill>
              </a:rPr>
              <a:t> </a:t>
            </a:r>
            <a:r>
              <a:rPr lang="ru-RU" sz="2400" b="1" dirty="0" err="1">
                <a:solidFill>
                  <a:schemeClr val="tx2"/>
                </a:solidFill>
              </a:rPr>
              <a:t>розчину</a:t>
            </a:r>
            <a:r>
              <a:rPr lang="ru-RU" sz="2400" b="1" dirty="0">
                <a:solidFill>
                  <a:schemeClr val="tx2"/>
                </a:solidFill>
              </a:rPr>
              <a:t> </a:t>
            </a:r>
            <a:r>
              <a:rPr lang="ru-RU" sz="2400" b="1" dirty="0" err="1">
                <a:solidFill>
                  <a:schemeClr val="tx2"/>
                </a:solidFill>
              </a:rPr>
              <a:t>від</a:t>
            </a:r>
            <a:r>
              <a:rPr lang="ru-RU" sz="2400" b="1" dirty="0">
                <a:solidFill>
                  <a:schemeClr val="tx2"/>
                </a:solidFill>
              </a:rPr>
              <a:t> </a:t>
            </a:r>
            <a:r>
              <a:rPr lang="ru-RU" sz="2400" b="1" dirty="0" err="1">
                <a:solidFill>
                  <a:schemeClr val="tx2"/>
                </a:solidFill>
              </a:rPr>
              <a:t>псування</a:t>
            </a:r>
            <a:r>
              <a:rPr lang="ru-RU" sz="2400" b="1" dirty="0">
                <a:solidFill>
                  <a:schemeClr val="tx2"/>
                </a:solidFill>
              </a:rPr>
              <a:t>. </a:t>
            </a:r>
            <a:r>
              <a:rPr lang="ru-RU" sz="2400" b="1" dirty="0" err="1">
                <a:solidFill>
                  <a:schemeClr val="tx2"/>
                </a:solidFill>
              </a:rPr>
              <a:t>Аналогічно</a:t>
            </a:r>
            <a:r>
              <a:rPr lang="ru-RU" sz="2400" b="1" dirty="0">
                <a:solidFill>
                  <a:schemeClr val="tx2"/>
                </a:solidFill>
              </a:rPr>
              <a:t> </a:t>
            </a:r>
            <a:r>
              <a:rPr lang="ru-RU" sz="2400" b="1" dirty="0" err="1">
                <a:solidFill>
                  <a:schemeClr val="tx2"/>
                </a:solidFill>
              </a:rPr>
              <a:t>готують</a:t>
            </a:r>
            <a:r>
              <a:rPr lang="ru-RU" sz="2400" b="1" dirty="0">
                <a:solidFill>
                  <a:schemeClr val="tx2"/>
                </a:solidFill>
              </a:rPr>
              <a:t> </a:t>
            </a:r>
            <a:r>
              <a:rPr lang="ru-RU" sz="2400" b="1" dirty="0" err="1">
                <a:solidFill>
                  <a:schemeClr val="tx2"/>
                </a:solidFill>
              </a:rPr>
              <a:t>витяжки</a:t>
            </a:r>
            <a:r>
              <a:rPr lang="ru-RU" sz="2400" b="1" dirty="0">
                <a:solidFill>
                  <a:schemeClr val="tx2"/>
                </a:solidFill>
              </a:rPr>
              <a:t> з </a:t>
            </a:r>
            <a:r>
              <a:rPr lang="ru-RU" sz="2400" b="1" dirty="0" err="1">
                <a:solidFill>
                  <a:schemeClr val="tx2"/>
                </a:solidFill>
              </a:rPr>
              <a:t>пелюсток</a:t>
            </a:r>
            <a:r>
              <a:rPr lang="ru-RU" sz="2400" b="1" dirty="0">
                <a:solidFill>
                  <a:schemeClr val="tx2"/>
                </a:solidFill>
              </a:rPr>
              <a:t> </a:t>
            </a:r>
            <a:r>
              <a:rPr lang="ru-RU" sz="2400" b="1" dirty="0" err="1">
                <a:solidFill>
                  <a:schemeClr val="tx2"/>
                </a:solidFill>
              </a:rPr>
              <a:t>квітів</a:t>
            </a:r>
            <a:r>
              <a:rPr lang="ru-RU" sz="2400" b="1" dirty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12290" name="Picture 2" descr="https://static6.depositphotos.com/1004216/625/i/950/depositphotos_6255815-stock-photo-blackcurrant-black-berries-close-u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93" b="97786" l="684" r="9921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4702" y="-81998"/>
            <a:ext cx="2257871" cy="1693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://samogonpil.ru/wp-content/uploads/2016/03/vino_iz_smorodiny_4-624x44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97" b="100000" l="0" r="99199">
                        <a14:backgroundMark x1="21154" y1="58296" x2="15705" y2="724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192702"/>
            <a:ext cx="3713605" cy="265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206466" y="332656"/>
            <a:ext cx="4906888" cy="1143000"/>
          </a:xfrm>
        </p:spPr>
        <p:txBody>
          <a:bodyPr>
            <a:noAutofit/>
          </a:bodyPr>
          <a:lstStyle/>
          <a:p>
            <a:r>
              <a:rPr lang="ru-RU" sz="3200" b="1" dirty="0" err="1"/>
              <a:t>Виготовлення</a:t>
            </a:r>
            <a:r>
              <a:rPr lang="ru-RU" sz="3200" b="1" dirty="0"/>
              <a:t> </a:t>
            </a:r>
            <a:r>
              <a:rPr lang="ru-RU" sz="3200" b="1" dirty="0" err="1"/>
              <a:t>індикатора</a:t>
            </a:r>
            <a:r>
              <a:rPr lang="ru-RU" sz="3200" b="1" dirty="0"/>
              <a:t> з </a:t>
            </a:r>
            <a:r>
              <a:rPr lang="ru-RU" sz="3200" b="1" dirty="0" err="1"/>
              <a:t>ягід</a:t>
            </a:r>
            <a:r>
              <a:rPr lang="ru-RU" sz="3200" b="1" dirty="0"/>
              <a:t> </a:t>
            </a:r>
            <a:r>
              <a:rPr lang="ru-RU" sz="3200" b="1" dirty="0" err="1" smtClean="0"/>
              <a:t>смородини</a:t>
            </a:r>
            <a:endParaRPr lang="ru-RU" sz="3200" b="1" dirty="0"/>
          </a:p>
        </p:txBody>
      </p:sp>
      <p:pic>
        <p:nvPicPr>
          <p:cNvPr id="10242" name="Picture 2" descr="Результат пошуку зображень за запитом химия гиф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576" y="2686948"/>
            <a:ext cx="3514725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40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1894" y="1546550"/>
            <a:ext cx="7566569" cy="30469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solidFill>
                  <a:schemeClr val="tx2"/>
                </a:solidFill>
              </a:rPr>
              <a:t>Для </a:t>
            </a:r>
            <a:r>
              <a:rPr lang="ru-RU" sz="2400" b="1" dirty="0" err="1" smtClean="0">
                <a:solidFill>
                  <a:schemeClr val="tx2"/>
                </a:solidFill>
              </a:rPr>
              <a:t>приготування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рослинних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індикаторів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беруть</a:t>
            </a:r>
            <a:r>
              <a:rPr lang="ru-RU" sz="2400" b="1" dirty="0" smtClean="0">
                <a:solidFill>
                  <a:schemeClr val="tx2"/>
                </a:solidFill>
              </a:rPr>
              <a:t> по 50 г </a:t>
            </a:r>
            <a:r>
              <a:rPr lang="ru-RU" sz="2400" b="1" dirty="0" err="1" smtClean="0">
                <a:solidFill>
                  <a:schemeClr val="tx2"/>
                </a:solidFill>
              </a:rPr>
              <a:t>буряка</a:t>
            </a:r>
            <a:r>
              <a:rPr lang="ru-RU" sz="2400" b="1" dirty="0" smtClean="0">
                <a:solidFill>
                  <a:schemeClr val="tx2"/>
                </a:solidFill>
              </a:rPr>
              <a:t>, </a:t>
            </a:r>
            <a:r>
              <a:rPr lang="ru-RU" sz="2400" b="1" dirty="0" err="1" smtClean="0">
                <a:solidFill>
                  <a:schemeClr val="tx2"/>
                </a:solidFill>
              </a:rPr>
              <a:t>подрібнюють</a:t>
            </a:r>
            <a:r>
              <a:rPr lang="ru-RU" sz="2400" b="1" dirty="0" smtClean="0">
                <a:solidFill>
                  <a:schemeClr val="tx2"/>
                </a:solidFill>
              </a:rPr>
              <a:t>,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err="1" smtClean="0">
                <a:solidFill>
                  <a:schemeClr val="tx2"/>
                </a:solidFill>
              </a:rPr>
              <a:t>Заливають</a:t>
            </a:r>
            <a:r>
              <a:rPr lang="ru-RU" sz="2400" b="1" dirty="0" smtClean="0">
                <a:solidFill>
                  <a:schemeClr val="tx2"/>
                </a:solidFill>
              </a:rPr>
              <a:t> 200 мл води і </a:t>
            </a:r>
            <a:r>
              <a:rPr lang="ru-RU" sz="2400" b="1" dirty="0" err="1" smtClean="0">
                <a:solidFill>
                  <a:schemeClr val="tx2"/>
                </a:solidFill>
              </a:rPr>
              <a:t>кип'ятять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протягом</a:t>
            </a:r>
            <a:r>
              <a:rPr lang="ru-RU" sz="2400" b="1" dirty="0" smtClean="0">
                <a:solidFill>
                  <a:schemeClr val="tx2"/>
                </a:solidFill>
              </a:rPr>
              <a:t> 5-10 </a:t>
            </a:r>
            <a:r>
              <a:rPr lang="ru-RU" sz="2400" b="1" dirty="0" err="1" smtClean="0">
                <a:solidFill>
                  <a:schemeClr val="tx2"/>
                </a:solidFill>
              </a:rPr>
              <a:t>хвилин</a:t>
            </a:r>
            <a:r>
              <a:rPr lang="ru-RU" sz="2400" b="1" dirty="0" smtClean="0">
                <a:solidFill>
                  <a:schemeClr val="tx2"/>
                </a:solidFill>
              </a:rPr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err="1" smtClean="0">
                <a:solidFill>
                  <a:schemeClr val="tx2"/>
                </a:solidFill>
              </a:rPr>
              <a:t>Отримані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відвари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охолоджують</a:t>
            </a:r>
            <a:r>
              <a:rPr lang="ru-RU" sz="2400" b="1" dirty="0" smtClean="0">
                <a:solidFill>
                  <a:schemeClr val="tx2"/>
                </a:solidFill>
              </a:rPr>
              <a:t> і </a:t>
            </a:r>
            <a:r>
              <a:rPr lang="ru-RU" sz="2400" b="1" dirty="0" err="1" smtClean="0">
                <a:solidFill>
                  <a:schemeClr val="tx2"/>
                </a:solidFill>
              </a:rPr>
              <a:t>фільтрують</a:t>
            </a:r>
            <a:r>
              <a:rPr lang="ru-RU" sz="2400" b="1" dirty="0" smtClean="0">
                <a:solidFill>
                  <a:schemeClr val="tx2"/>
                </a:solidFill>
              </a:rPr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solidFill>
                  <a:schemeClr val="tx2"/>
                </a:solidFill>
              </a:rPr>
              <a:t>З метою </a:t>
            </a:r>
            <a:r>
              <a:rPr lang="ru-RU" sz="2400" b="1" dirty="0" err="1" smtClean="0">
                <a:solidFill>
                  <a:schemeClr val="tx2"/>
                </a:solidFill>
              </a:rPr>
              <a:t>запобігання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від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псування</a:t>
            </a:r>
            <a:r>
              <a:rPr lang="ru-RU" sz="2400" b="1" dirty="0" smtClean="0">
                <a:solidFill>
                  <a:schemeClr val="tx2"/>
                </a:solidFill>
              </a:rPr>
              <a:t>, в </a:t>
            </a:r>
            <a:r>
              <a:rPr lang="ru-RU" sz="2400" b="1" dirty="0" err="1" smtClean="0">
                <a:solidFill>
                  <a:schemeClr val="tx2"/>
                </a:solidFill>
              </a:rPr>
              <a:t>отриманий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фільтрат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додають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етиловий</a:t>
            </a:r>
            <a:r>
              <a:rPr lang="ru-RU" sz="2400" b="1" dirty="0" smtClean="0">
                <a:solidFill>
                  <a:schemeClr val="tx2"/>
                </a:solidFill>
              </a:rPr>
              <a:t> спирт у </a:t>
            </a:r>
            <a:r>
              <a:rPr lang="ru-RU" sz="2400" b="1" dirty="0" err="1" smtClean="0">
                <a:solidFill>
                  <a:schemeClr val="tx2"/>
                </a:solidFill>
              </a:rPr>
              <a:t>співвідношенні</a:t>
            </a:r>
            <a:r>
              <a:rPr lang="ru-RU" sz="2400" b="1" dirty="0" smtClean="0">
                <a:solidFill>
                  <a:schemeClr val="tx2"/>
                </a:solidFill>
              </a:rPr>
              <a:t> 2: 1.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206466" y="332656"/>
            <a:ext cx="4906888" cy="1143000"/>
          </a:xfrm>
        </p:spPr>
        <p:txBody>
          <a:bodyPr>
            <a:noAutofit/>
          </a:bodyPr>
          <a:lstStyle/>
          <a:p>
            <a:r>
              <a:rPr lang="ru-RU" sz="3200" b="1" dirty="0" err="1"/>
              <a:t>Виготовлення</a:t>
            </a:r>
            <a:r>
              <a:rPr lang="ru-RU" sz="3200" b="1" dirty="0"/>
              <a:t> </a:t>
            </a:r>
            <a:r>
              <a:rPr lang="ru-RU" sz="3200" b="1" dirty="0" err="1"/>
              <a:t>індикатора</a:t>
            </a:r>
            <a:r>
              <a:rPr lang="ru-RU" sz="3200" b="1" dirty="0"/>
              <a:t> з </a:t>
            </a:r>
            <a:r>
              <a:rPr lang="ru-RU" sz="3200" b="1" dirty="0" err="1" smtClean="0"/>
              <a:t>листя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синьої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капусти</a:t>
            </a:r>
            <a:endParaRPr lang="ru-RU" sz="3200" b="1" dirty="0"/>
          </a:p>
        </p:txBody>
      </p:sp>
      <p:pic>
        <p:nvPicPr>
          <p:cNvPr id="7" name="Picture 2" descr="https://vsedavlenie.ru/wp-content/uploads/2018/05/svekolnyj-sok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61" b="96515" l="2800" r="94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725144"/>
            <a:ext cx="3779912" cy="2494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https://m.ryady.ru/upload/iblock/82b/000000000003005864_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98" b="95402" l="1471" r="976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-211150"/>
            <a:ext cx="2377064" cy="1901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Результат пошуку зображень за запитом химия гиф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9010" y="2857167"/>
            <a:ext cx="5150929" cy="5150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58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2234308"/>
            <a:ext cx="7566569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b="1" dirty="0">
                <a:solidFill>
                  <a:schemeClr val="tx2"/>
                </a:solidFill>
              </a:rPr>
              <a:t>Для </a:t>
            </a:r>
            <a:r>
              <a:rPr lang="ru-RU" sz="2400" b="1" dirty="0" err="1">
                <a:solidFill>
                  <a:schemeClr val="tx2"/>
                </a:solidFill>
              </a:rPr>
              <a:t>приготування</a:t>
            </a:r>
            <a:r>
              <a:rPr lang="ru-RU" sz="2400" b="1" dirty="0">
                <a:solidFill>
                  <a:schemeClr val="tx2"/>
                </a:solidFill>
              </a:rPr>
              <a:t> </a:t>
            </a:r>
            <a:r>
              <a:rPr lang="ru-RU" sz="2400" b="1" dirty="0" err="1">
                <a:solidFill>
                  <a:schemeClr val="tx2"/>
                </a:solidFill>
              </a:rPr>
              <a:t>рослинних</a:t>
            </a:r>
            <a:r>
              <a:rPr lang="ru-RU" sz="2400" b="1" dirty="0">
                <a:solidFill>
                  <a:schemeClr val="tx2"/>
                </a:solidFill>
              </a:rPr>
              <a:t> </a:t>
            </a:r>
            <a:r>
              <a:rPr lang="ru-RU" sz="2400" b="1" dirty="0" err="1">
                <a:solidFill>
                  <a:schemeClr val="tx2"/>
                </a:solidFill>
              </a:rPr>
              <a:t>індикаторів</a:t>
            </a:r>
            <a:r>
              <a:rPr lang="ru-RU" sz="2400" b="1" dirty="0">
                <a:solidFill>
                  <a:schemeClr val="tx2"/>
                </a:solidFill>
              </a:rPr>
              <a:t> </a:t>
            </a:r>
            <a:r>
              <a:rPr lang="ru-RU" sz="2400" b="1" dirty="0" err="1">
                <a:solidFill>
                  <a:schemeClr val="tx2"/>
                </a:solidFill>
              </a:rPr>
              <a:t>беруть</a:t>
            </a:r>
            <a:r>
              <a:rPr lang="ru-RU" sz="2400" b="1" dirty="0">
                <a:solidFill>
                  <a:schemeClr val="tx2"/>
                </a:solidFill>
              </a:rPr>
              <a:t> по </a:t>
            </a:r>
            <a:r>
              <a:rPr lang="ru-RU" sz="2400" b="1" dirty="0" smtClean="0">
                <a:solidFill>
                  <a:schemeClr val="tx2"/>
                </a:solidFill>
              </a:rPr>
              <a:t> 250г гранату, </a:t>
            </a:r>
            <a:r>
              <a:rPr lang="ru-RU" sz="2400" b="1" dirty="0" err="1">
                <a:solidFill>
                  <a:schemeClr val="tx2"/>
                </a:solidFill>
              </a:rPr>
              <a:t>подрібнюють</a:t>
            </a:r>
            <a:r>
              <a:rPr lang="ru-RU" sz="2400" b="1" dirty="0">
                <a:solidFill>
                  <a:schemeClr val="tx2"/>
                </a:solidFill>
              </a:rPr>
              <a:t>, </a:t>
            </a:r>
            <a:endParaRPr lang="ru-RU" sz="24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b="1" dirty="0" err="1">
                <a:solidFill>
                  <a:schemeClr val="tx2"/>
                </a:solidFill>
              </a:rPr>
              <a:t>З</a:t>
            </a:r>
            <a:r>
              <a:rPr lang="ru-RU" sz="2400" b="1" dirty="0" err="1" smtClean="0">
                <a:solidFill>
                  <a:schemeClr val="tx2"/>
                </a:solidFill>
              </a:rPr>
              <a:t>аливають</a:t>
            </a:r>
            <a:r>
              <a:rPr lang="ru-RU" sz="2400" b="1" dirty="0" smtClean="0">
                <a:solidFill>
                  <a:schemeClr val="tx2"/>
                </a:solidFill>
              </a:rPr>
              <a:t> 100 </a:t>
            </a:r>
            <a:r>
              <a:rPr lang="ru-RU" sz="2400" b="1" dirty="0">
                <a:solidFill>
                  <a:schemeClr val="tx2"/>
                </a:solidFill>
              </a:rPr>
              <a:t>мл </a:t>
            </a:r>
            <a:r>
              <a:rPr lang="ru-RU" sz="2400" b="1" dirty="0" smtClean="0">
                <a:solidFill>
                  <a:schemeClr val="tx2"/>
                </a:solidFill>
              </a:rPr>
              <a:t>води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206466" y="332656"/>
            <a:ext cx="4906888" cy="1143000"/>
          </a:xfrm>
        </p:spPr>
        <p:txBody>
          <a:bodyPr>
            <a:noAutofit/>
          </a:bodyPr>
          <a:lstStyle/>
          <a:p>
            <a:r>
              <a:rPr lang="ru-RU" sz="3200" b="1" dirty="0" err="1"/>
              <a:t>Виготовлення</a:t>
            </a:r>
            <a:r>
              <a:rPr lang="ru-RU" sz="3200" b="1" dirty="0"/>
              <a:t> </a:t>
            </a:r>
            <a:r>
              <a:rPr lang="ru-RU" sz="3200" b="1" dirty="0" err="1"/>
              <a:t>індикатора</a:t>
            </a:r>
            <a:r>
              <a:rPr lang="ru-RU" sz="3200" b="1" dirty="0"/>
              <a:t> з </a:t>
            </a:r>
            <a:r>
              <a:rPr lang="ru-RU" sz="3200" b="1" dirty="0" smtClean="0"/>
              <a:t>граната</a:t>
            </a:r>
            <a:endParaRPr lang="ru-RU" sz="3200" b="1" dirty="0"/>
          </a:p>
        </p:txBody>
      </p:sp>
      <p:pic>
        <p:nvPicPr>
          <p:cNvPr id="11266" name="Picture 2" descr="Результат пошуку зображень за запитом химия гиф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9010" y="2857167"/>
            <a:ext cx="5150929" cy="5150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Результат пошуку зображень за запитом гранатовий сік індикатор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35" b="98932" l="1200" r="100000">
                        <a14:foregroundMark x1="14600" y1="87900" x2="14600" y2="87900"/>
                        <a14:foregroundMark x1="16000" y1="78648" x2="16000" y2="78648"/>
                        <a14:foregroundMark x1="34800" y1="94662" x2="34800" y2="94662"/>
                        <a14:foregroundMark x1="53000" y1="95730" x2="53000" y2="957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32452"/>
            <a:ext cx="2746276" cy="1543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Результат пошуку зображень за запитом гранатовий сік індикатор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852" b="100000" l="750" r="99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62526">
            <a:off x="5088500" y="3537363"/>
            <a:ext cx="4608512" cy="373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020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605146136"/>
              </p:ext>
            </p:extLst>
          </p:nvPr>
        </p:nvGraphicFramePr>
        <p:xfrm>
          <a:off x="683568" y="841999"/>
          <a:ext cx="8219256" cy="5884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5" name="Объект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172" y="94827"/>
            <a:ext cx="1792652" cy="14943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 descr="Результат пошуку зображень за запитом химия гиф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869240"/>
            <a:ext cx="2230016" cy="2230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859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662878782"/>
              </p:ext>
            </p:extLst>
          </p:nvPr>
        </p:nvGraphicFramePr>
        <p:xfrm>
          <a:off x="827584" y="515218"/>
          <a:ext cx="8316416" cy="63427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4338" name="Picture 2" descr="Результат пошуку зображень за запитом химия гиф"/>
          <p:cNvPicPr>
            <a:picLocks noChangeAspect="1" noChangeArrowheads="1" noCrop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243408"/>
            <a:ext cx="3714750" cy="272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365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016156917"/>
              </p:ext>
            </p:extLst>
          </p:nvPr>
        </p:nvGraphicFramePr>
        <p:xfrm>
          <a:off x="827584" y="515218"/>
          <a:ext cx="8316416" cy="63427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68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ee532e2616bb5f192af0ede11ddade4792a6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951</Words>
  <Application>Microsoft Office PowerPoint</Application>
  <PresentationFormat>Экран (4:3)</PresentationFormat>
  <Paragraphs>111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               «Значення природних індикаторів та їх використання»  Науковий керівник:                            Роботу виконав: Штогрин Лілія Анатоліївна               Штогрин Максим Петрович Викладач біології та екології             Студент І курсу групи ТГР-11 Галицького фахового коледжу           Галицького фахового коледжу   імені В’ячеслава Чорновола              імені В’ячеслава Чорновола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Використання природних індикаторів</vt:lpstr>
      <vt:lpstr>Презентация PowerPoint</vt:lpstr>
      <vt:lpstr> Кислотно-основні індикатори</vt:lpstr>
      <vt:lpstr>Презентация PowerPoint</vt:lpstr>
      <vt:lpstr>Презентация PowerPoint</vt:lpstr>
      <vt:lpstr>Виготовлення індикатора з ягід смородини</vt:lpstr>
      <vt:lpstr>Виготовлення індикатора з листя синьої капусти</vt:lpstr>
      <vt:lpstr>Виготовлення індикатора з граната</vt:lpstr>
      <vt:lpstr>Презентация PowerPoint</vt:lpstr>
      <vt:lpstr>Презентация PowerPoint</vt:lpstr>
      <vt:lpstr>Презентация PowerPoint</vt:lpstr>
    </vt:vector>
  </TitlesOfParts>
  <Company>presentation-creation.ru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Химическая лаборатория</dc:title>
  <dc:creator>obstinate</dc:creator>
  <dc:description>Шаблон презентации с сайта http://presentation-creation.ru/</dc:description>
  <cp:lastModifiedBy>Ліля</cp:lastModifiedBy>
  <cp:revision>36</cp:revision>
  <dcterms:created xsi:type="dcterms:W3CDTF">2018-02-20T07:33:56Z</dcterms:created>
  <dcterms:modified xsi:type="dcterms:W3CDTF">2025-04-13T21:24:16Z</dcterms:modified>
</cp:coreProperties>
</file>