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0C35-E551-47A8-A801-A28D8B2A476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8C958-EEA1-4EB3-B23E-BCFE25E30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443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0C35-E551-47A8-A801-A28D8B2A476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8C958-EEA1-4EB3-B23E-BCFE25E30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615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0C35-E551-47A8-A801-A28D8B2A476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8C958-EEA1-4EB3-B23E-BCFE25E30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968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0C35-E551-47A8-A801-A28D8B2A476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8C958-EEA1-4EB3-B23E-BCFE25E30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437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0C35-E551-47A8-A801-A28D8B2A476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8C958-EEA1-4EB3-B23E-BCFE25E30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2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0C35-E551-47A8-A801-A28D8B2A476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8C958-EEA1-4EB3-B23E-BCFE25E30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68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0C35-E551-47A8-A801-A28D8B2A476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8C958-EEA1-4EB3-B23E-BCFE25E30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305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0C35-E551-47A8-A801-A28D8B2A476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8C958-EEA1-4EB3-B23E-BCFE25E30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910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0C35-E551-47A8-A801-A28D8B2A476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8C958-EEA1-4EB3-B23E-BCFE25E30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355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0C35-E551-47A8-A801-A28D8B2A476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8C958-EEA1-4EB3-B23E-BCFE25E30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5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0C35-E551-47A8-A801-A28D8B2A476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8C958-EEA1-4EB3-B23E-BCFE25E30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642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20C35-E551-47A8-A801-A28D8B2A476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8C958-EEA1-4EB3-B23E-BCFE25E30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471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499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090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538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268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240653" cy="694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149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802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373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507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156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385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320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784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656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512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6733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Широкоэкранный</PresentationFormat>
  <Paragraphs>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2</cp:revision>
  <dcterms:created xsi:type="dcterms:W3CDTF">2025-04-15T12:05:30Z</dcterms:created>
  <dcterms:modified xsi:type="dcterms:W3CDTF">2025-04-15T12:22:13Z</dcterms:modified>
</cp:coreProperties>
</file>