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charts/chart1.xml" ContentType="application/vnd.openxmlformats-officedocument.drawingml.chart+xml"/>
  <Override PartName="/ppt/comments/comment2.xml" ContentType="application/vnd.openxmlformats-officedocument.presentationml.comments+xml"/>
  <Override PartName="/ppt/charts/chart2.xml" ContentType="application/vnd.openxmlformats-officedocument.drawingml.chart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harts/chart3.xml" ContentType="application/vnd.openxmlformats-officedocument.drawingml.chart+xml"/>
  <Override PartName="/ppt/comments/comment5.xml" ContentType="application/vnd.openxmlformats-officedocument.presentationml.comments+xml"/>
  <Override PartName="/ppt/charts/chart4.xml" ContentType="application/vnd.openxmlformats-officedocument.drawingml.chart+xml"/>
  <Override PartName="/ppt/comments/comment6.xml" ContentType="application/vnd.openxmlformats-officedocument.presentationml.comments+xml"/>
  <Override PartName="/ppt/comments/comment7.xml" ContentType="application/vnd.openxmlformats-officedocument.presentationml.comments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</p:sldMasterIdLst>
  <p:notesMasterIdLst>
    <p:notesMasterId r:id="rId17"/>
  </p:notesMasterIdLst>
  <p:sldIdLst>
    <p:sldId id="284" r:id="rId2"/>
    <p:sldId id="258" r:id="rId3"/>
    <p:sldId id="257" r:id="rId4"/>
    <p:sldId id="259" r:id="rId5"/>
    <p:sldId id="261" r:id="rId6"/>
    <p:sldId id="262" r:id="rId7"/>
    <p:sldId id="263" r:id="rId8"/>
    <p:sldId id="266" r:id="rId9"/>
    <p:sldId id="271" r:id="rId10"/>
    <p:sldId id="274" r:id="rId11"/>
    <p:sldId id="276" r:id="rId12"/>
    <p:sldId id="278" r:id="rId13"/>
    <p:sldId id="277" r:id="rId14"/>
    <p:sldId id="268" r:id="rId15"/>
    <p:sldId id="285" r:id="rId1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da Babiy" initials="LB" lastIdx="11" clrIdx="0">
    <p:extLst>
      <p:ext uri="{19B8F6BF-5375-455C-9EA6-DF929625EA0E}">
        <p15:presenceInfo xmlns:p15="http://schemas.microsoft.com/office/powerpoint/2012/main" userId="Luda Babi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B4F5FD-4626-4F84-BD88-691ADDDFB754}" v="35" dt="2025-04-11T07:18:24.1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65" autoAdjust="0"/>
    <p:restoredTop sz="94249" autoAdjust="0"/>
  </p:normalViewPr>
  <p:slideViewPr>
    <p:cSldViewPr>
      <p:cViewPr>
        <p:scale>
          <a:sx n="68" d="100"/>
          <a:sy n="68" d="100"/>
        </p:scale>
        <p:origin x="1301" y="2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5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0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da Babiy" userId="2e171b5023fb5a72" providerId="LiveId" clId="{73B4F5FD-4626-4F84-BD88-691ADDDFB754}"/>
    <pc:docChg chg="custSel addSld delSld modSld sldOrd">
      <pc:chgData name="Luda Babiy" userId="2e171b5023fb5a72" providerId="LiveId" clId="{73B4F5FD-4626-4F84-BD88-691ADDDFB754}" dt="2025-04-11T07:20:49.072" v="1530" actId="14100"/>
      <pc:docMkLst>
        <pc:docMk/>
      </pc:docMkLst>
      <pc:sldChg chg="del">
        <pc:chgData name="Luda Babiy" userId="2e171b5023fb5a72" providerId="LiveId" clId="{73B4F5FD-4626-4F84-BD88-691ADDDFB754}" dt="2025-04-05T04:04:04.345" v="0" actId="2696"/>
        <pc:sldMkLst>
          <pc:docMk/>
          <pc:sldMk cId="0" sldId="256"/>
        </pc:sldMkLst>
      </pc:sldChg>
      <pc:sldChg chg="modSp mod ord">
        <pc:chgData name="Luda Babiy" userId="2e171b5023fb5a72" providerId="LiveId" clId="{73B4F5FD-4626-4F84-BD88-691ADDDFB754}" dt="2025-04-05T04:51:10.957" v="270"/>
        <pc:sldMkLst>
          <pc:docMk/>
          <pc:sldMk cId="0" sldId="257"/>
        </pc:sldMkLst>
        <pc:spChg chg="mod">
          <ac:chgData name="Luda Babiy" userId="2e171b5023fb5a72" providerId="LiveId" clId="{73B4F5FD-4626-4F84-BD88-691ADDDFB754}" dt="2025-04-05T04:49:28.507" v="268" actId="20577"/>
          <ac:spMkLst>
            <pc:docMk/>
            <pc:sldMk cId="0" sldId="257"/>
            <ac:spMk id="3" creationId="{858D9BB4-4124-FDF3-BD78-9B982EF218D5}"/>
          </ac:spMkLst>
        </pc:spChg>
      </pc:sldChg>
      <pc:sldChg chg="addSp delSp modSp mod">
        <pc:chgData name="Luda Babiy" userId="2e171b5023fb5a72" providerId="LiveId" clId="{73B4F5FD-4626-4F84-BD88-691ADDDFB754}" dt="2025-04-11T07:17:51.387" v="1516" actId="21"/>
        <pc:sldMkLst>
          <pc:docMk/>
          <pc:sldMk cId="0" sldId="258"/>
        </pc:sldMkLst>
        <pc:spChg chg="mod">
          <ac:chgData name="Luda Babiy" userId="2e171b5023fb5a72" providerId="LiveId" clId="{73B4F5FD-4626-4F84-BD88-691ADDDFB754}" dt="2025-04-11T07:15:12.135" v="1513" actId="115"/>
          <ac:spMkLst>
            <pc:docMk/>
            <pc:sldMk cId="0" sldId="258"/>
            <ac:spMk id="3" creationId="{00000000-0000-0000-0000-000000000000}"/>
          </ac:spMkLst>
        </pc:spChg>
        <pc:picChg chg="add del mod ord">
          <ac:chgData name="Luda Babiy" userId="2e171b5023fb5a72" providerId="LiveId" clId="{73B4F5FD-4626-4F84-BD88-691ADDDFB754}" dt="2025-04-11T07:17:51.387" v="1516" actId="21"/>
          <ac:picMkLst>
            <pc:docMk/>
            <pc:sldMk cId="0" sldId="258"/>
            <ac:picMk id="2" creationId="{397DD2CF-97C7-CB0D-DEA1-8BF3A4ABEE1D}"/>
          </ac:picMkLst>
        </pc:picChg>
      </pc:sldChg>
      <pc:sldChg chg="addSp modSp mod ord">
        <pc:chgData name="Luda Babiy" userId="2e171b5023fb5a72" providerId="LiveId" clId="{73B4F5FD-4626-4F84-BD88-691ADDDFB754}" dt="2025-04-11T07:12:07.694" v="1505" actId="255"/>
        <pc:sldMkLst>
          <pc:docMk/>
          <pc:sldMk cId="0" sldId="259"/>
        </pc:sldMkLst>
        <pc:spChg chg="mod">
          <ac:chgData name="Luda Babiy" userId="2e171b5023fb5a72" providerId="LiveId" clId="{73B4F5FD-4626-4F84-BD88-691ADDDFB754}" dt="2025-04-07T19:10:20.473" v="1082" actId="2711"/>
          <ac:spMkLst>
            <pc:docMk/>
            <pc:sldMk cId="0" sldId="259"/>
            <ac:spMk id="3" creationId="{00000000-0000-0000-0000-000000000000}"/>
          </ac:spMkLst>
        </pc:spChg>
        <pc:spChg chg="mod">
          <ac:chgData name="Luda Babiy" userId="2e171b5023fb5a72" providerId="LiveId" clId="{73B4F5FD-4626-4F84-BD88-691ADDDFB754}" dt="2025-04-11T07:12:07.694" v="1505" actId="255"/>
          <ac:spMkLst>
            <pc:docMk/>
            <pc:sldMk cId="0" sldId="259"/>
            <ac:spMk id="5" creationId="{00000000-0000-0000-0000-000000000000}"/>
          </ac:spMkLst>
        </pc:spChg>
        <pc:picChg chg="add mod">
          <ac:chgData name="Luda Babiy" userId="2e171b5023fb5a72" providerId="LiveId" clId="{73B4F5FD-4626-4F84-BD88-691ADDDFB754}" dt="2025-04-05T19:33:27.283" v="335" actId="1076"/>
          <ac:picMkLst>
            <pc:docMk/>
            <pc:sldMk cId="0" sldId="259"/>
            <ac:picMk id="2" creationId="{38B04185-0BEB-9669-4098-B2844AD8ADB9}"/>
          </ac:picMkLst>
        </pc:picChg>
        <pc:picChg chg="add mod">
          <ac:chgData name="Luda Babiy" userId="2e171b5023fb5a72" providerId="LiveId" clId="{73B4F5FD-4626-4F84-BD88-691ADDDFB754}" dt="2025-04-05T19:33:14.243" v="333" actId="1076"/>
          <ac:picMkLst>
            <pc:docMk/>
            <pc:sldMk cId="0" sldId="259"/>
            <ac:picMk id="4" creationId="{A2E521BB-24A2-7B98-0F1F-4CFC484B3C7B}"/>
          </ac:picMkLst>
        </pc:picChg>
        <pc:picChg chg="add mod">
          <ac:chgData name="Luda Babiy" userId="2e171b5023fb5a72" providerId="LiveId" clId="{73B4F5FD-4626-4F84-BD88-691ADDDFB754}" dt="2025-04-05T19:33:20.385" v="334" actId="1076"/>
          <ac:picMkLst>
            <pc:docMk/>
            <pc:sldMk cId="0" sldId="259"/>
            <ac:picMk id="6" creationId="{28D57FDB-25E5-2BD8-1212-80A3596CE047}"/>
          </ac:picMkLst>
        </pc:picChg>
        <pc:picChg chg="mod ord">
          <ac:chgData name="Luda Babiy" userId="2e171b5023fb5a72" providerId="LiveId" clId="{73B4F5FD-4626-4F84-BD88-691ADDDFB754}" dt="2025-04-05T19:33:53.230" v="338" actId="1076"/>
          <ac:picMkLst>
            <pc:docMk/>
            <pc:sldMk cId="0" sldId="259"/>
            <ac:picMk id="7" creationId="{00000000-0000-0000-0000-000000000000}"/>
          </ac:picMkLst>
        </pc:picChg>
        <pc:picChg chg="add mod">
          <ac:chgData name="Luda Babiy" userId="2e171b5023fb5a72" providerId="LiveId" clId="{73B4F5FD-4626-4F84-BD88-691ADDDFB754}" dt="2025-04-05T19:33:08.347" v="332" actId="1076"/>
          <ac:picMkLst>
            <pc:docMk/>
            <pc:sldMk cId="0" sldId="259"/>
            <ac:picMk id="8" creationId="{EC9F2733-0DE6-8E73-C042-0ED51B7E2371}"/>
          </ac:picMkLst>
        </pc:picChg>
        <pc:picChg chg="mod">
          <ac:chgData name="Luda Babiy" userId="2e171b5023fb5a72" providerId="LiveId" clId="{73B4F5FD-4626-4F84-BD88-691ADDDFB754}" dt="2025-04-05T19:33:34.550" v="336" actId="1076"/>
          <ac:picMkLst>
            <pc:docMk/>
            <pc:sldMk cId="0" sldId="259"/>
            <ac:picMk id="15367" creationId="{00000000-0000-0000-0000-000000000000}"/>
          </ac:picMkLst>
        </pc:picChg>
      </pc:sldChg>
      <pc:sldChg chg="modSp del mod">
        <pc:chgData name="Luda Babiy" userId="2e171b5023fb5a72" providerId="LiveId" clId="{73B4F5FD-4626-4F84-BD88-691ADDDFB754}" dt="2025-04-07T18:44:33.250" v="756" actId="2696"/>
        <pc:sldMkLst>
          <pc:docMk/>
          <pc:sldMk cId="0" sldId="264"/>
        </pc:sldMkLst>
      </pc:sldChg>
      <pc:sldChg chg="addSp delSp modSp del mod">
        <pc:chgData name="Luda Babiy" userId="2e171b5023fb5a72" providerId="LiveId" clId="{73B4F5FD-4626-4F84-BD88-691ADDDFB754}" dt="2025-04-11T07:18:02.497" v="1517" actId="2696"/>
        <pc:sldMkLst>
          <pc:docMk/>
          <pc:sldMk cId="0" sldId="265"/>
        </pc:sldMkLst>
        <pc:spChg chg="mod">
          <ac:chgData name="Luda Babiy" userId="2e171b5023fb5a72" providerId="LiveId" clId="{73B4F5FD-4626-4F84-BD88-691ADDDFB754}" dt="2025-04-07T19:09:39.238" v="1081" actId="14100"/>
          <ac:spMkLst>
            <pc:docMk/>
            <pc:sldMk cId="0" sldId="265"/>
            <ac:spMk id="2" creationId="{00000000-0000-0000-0000-000000000000}"/>
          </ac:spMkLst>
        </pc:spChg>
        <pc:picChg chg="mod ord modCrop">
          <ac:chgData name="Luda Babiy" userId="2e171b5023fb5a72" providerId="LiveId" clId="{73B4F5FD-4626-4F84-BD88-691ADDDFB754}" dt="2025-04-05T04:53:04.798" v="283" actId="1076"/>
          <ac:picMkLst>
            <pc:docMk/>
            <pc:sldMk cId="0" sldId="265"/>
            <ac:picMk id="18434" creationId="{00000000-0000-0000-0000-000000000000}"/>
          </ac:picMkLst>
        </pc:picChg>
        <pc:picChg chg="mod">
          <ac:chgData name="Luda Babiy" userId="2e171b5023fb5a72" providerId="LiveId" clId="{73B4F5FD-4626-4F84-BD88-691ADDDFB754}" dt="2025-04-05T04:53:00.856" v="282" actId="1076"/>
          <ac:picMkLst>
            <pc:docMk/>
            <pc:sldMk cId="0" sldId="265"/>
            <ac:picMk id="18438" creationId="{00000000-0000-0000-0000-000000000000}"/>
          </ac:picMkLst>
        </pc:picChg>
      </pc:sldChg>
      <pc:sldChg chg="modSp mod">
        <pc:chgData name="Luda Babiy" userId="2e171b5023fb5a72" providerId="LiveId" clId="{73B4F5FD-4626-4F84-BD88-691ADDDFB754}" dt="2025-04-07T20:26:02.108" v="1112" actId="20577"/>
        <pc:sldMkLst>
          <pc:docMk/>
          <pc:sldMk cId="3359711587" sldId="268"/>
        </pc:sldMkLst>
        <pc:spChg chg="mod">
          <ac:chgData name="Luda Babiy" userId="2e171b5023fb5a72" providerId="LiveId" clId="{73B4F5FD-4626-4F84-BD88-691ADDDFB754}" dt="2025-04-07T20:20:48.446" v="1108" actId="14100"/>
          <ac:spMkLst>
            <pc:docMk/>
            <pc:sldMk cId="3359711587" sldId="268"/>
            <ac:spMk id="2" creationId="{00000000-0000-0000-0000-000000000000}"/>
          </ac:spMkLst>
        </pc:spChg>
        <pc:spChg chg="mod">
          <ac:chgData name="Luda Babiy" userId="2e171b5023fb5a72" providerId="LiveId" clId="{73B4F5FD-4626-4F84-BD88-691ADDDFB754}" dt="2025-04-07T20:26:02.108" v="1112" actId="20577"/>
          <ac:spMkLst>
            <pc:docMk/>
            <pc:sldMk cId="3359711587" sldId="268"/>
            <ac:spMk id="3" creationId="{00000000-0000-0000-0000-000000000000}"/>
          </ac:spMkLst>
        </pc:spChg>
      </pc:sldChg>
      <pc:sldChg chg="del">
        <pc:chgData name="Luda Babiy" userId="2e171b5023fb5a72" providerId="LiveId" clId="{73B4F5FD-4626-4F84-BD88-691ADDDFB754}" dt="2025-04-09T19:38:49.612" v="1498" actId="2696"/>
        <pc:sldMkLst>
          <pc:docMk/>
          <pc:sldMk cId="3327508595" sldId="269"/>
        </pc:sldMkLst>
      </pc:sldChg>
      <pc:sldChg chg="del">
        <pc:chgData name="Luda Babiy" userId="2e171b5023fb5a72" providerId="LiveId" clId="{73B4F5FD-4626-4F84-BD88-691ADDDFB754}" dt="2025-04-09T19:39:03.040" v="1499" actId="2696"/>
        <pc:sldMkLst>
          <pc:docMk/>
          <pc:sldMk cId="3532612106" sldId="270"/>
        </pc:sldMkLst>
      </pc:sldChg>
      <pc:sldChg chg="del">
        <pc:chgData name="Luda Babiy" userId="2e171b5023fb5a72" providerId="LiveId" clId="{73B4F5FD-4626-4F84-BD88-691ADDDFB754}" dt="2025-04-09T19:39:45.197" v="1501" actId="2696"/>
        <pc:sldMkLst>
          <pc:docMk/>
          <pc:sldMk cId="3733164886" sldId="272"/>
        </pc:sldMkLst>
      </pc:sldChg>
      <pc:sldChg chg="del">
        <pc:chgData name="Luda Babiy" userId="2e171b5023fb5a72" providerId="LiveId" clId="{73B4F5FD-4626-4F84-BD88-691ADDDFB754}" dt="2025-04-09T19:36:25.281" v="1497" actId="2696"/>
        <pc:sldMkLst>
          <pc:docMk/>
          <pc:sldMk cId="1572715191" sldId="273"/>
        </pc:sldMkLst>
      </pc:sldChg>
      <pc:sldChg chg="del">
        <pc:chgData name="Luda Babiy" userId="2e171b5023fb5a72" providerId="LiveId" clId="{73B4F5FD-4626-4F84-BD88-691ADDDFB754}" dt="2025-04-09T19:39:37.562" v="1500" actId="2696"/>
        <pc:sldMkLst>
          <pc:docMk/>
          <pc:sldMk cId="1504583254" sldId="275"/>
        </pc:sldMkLst>
      </pc:sldChg>
      <pc:sldChg chg="del">
        <pc:chgData name="Luda Babiy" userId="2e171b5023fb5a72" providerId="LiveId" clId="{73B4F5FD-4626-4F84-BD88-691ADDDFB754}" dt="2025-04-05T04:44:09.103" v="245" actId="2696"/>
        <pc:sldMkLst>
          <pc:docMk/>
          <pc:sldMk cId="3359711587" sldId="279"/>
        </pc:sldMkLst>
      </pc:sldChg>
      <pc:sldChg chg="addSp delSp modSp del mod">
        <pc:chgData name="Luda Babiy" userId="2e171b5023fb5a72" providerId="LiveId" clId="{73B4F5FD-4626-4F84-BD88-691ADDDFB754}" dt="2025-04-09T19:35:11.286" v="1495" actId="2696"/>
        <pc:sldMkLst>
          <pc:docMk/>
          <pc:sldMk cId="3359711587" sldId="280"/>
        </pc:sldMkLst>
      </pc:sldChg>
      <pc:sldChg chg="del">
        <pc:chgData name="Luda Babiy" userId="2e171b5023fb5a72" providerId="LiveId" clId="{73B4F5FD-4626-4F84-BD88-691ADDDFB754}" dt="2025-04-05T04:28:45.082" v="185" actId="2696"/>
        <pc:sldMkLst>
          <pc:docMk/>
          <pc:sldMk cId="3359711587" sldId="281"/>
        </pc:sldMkLst>
      </pc:sldChg>
      <pc:sldChg chg="add del setBg">
        <pc:chgData name="Luda Babiy" userId="2e171b5023fb5a72" providerId="LiveId" clId="{73B4F5FD-4626-4F84-BD88-691ADDDFB754}" dt="2025-04-05T04:35:56.072" v="209" actId="2696"/>
        <pc:sldMkLst>
          <pc:docMk/>
          <pc:sldMk cId="1426115467" sldId="282"/>
        </pc:sldMkLst>
      </pc:sldChg>
      <pc:sldChg chg="del">
        <pc:chgData name="Luda Babiy" userId="2e171b5023fb5a72" providerId="LiveId" clId="{73B4F5FD-4626-4F84-BD88-691ADDDFB754}" dt="2025-04-09T19:36:16.769" v="1496" actId="2696"/>
        <pc:sldMkLst>
          <pc:docMk/>
          <pc:sldMk cId="1572715191" sldId="283"/>
        </pc:sldMkLst>
      </pc:sldChg>
      <pc:sldChg chg="addSp delSp modSp new del mod">
        <pc:chgData name="Luda Babiy" userId="2e171b5023fb5a72" providerId="LiveId" clId="{73B4F5FD-4626-4F84-BD88-691ADDDFB754}" dt="2025-04-07T18:44:26.377" v="755" actId="2696"/>
        <pc:sldMkLst>
          <pc:docMk/>
          <pc:sldMk cId="2909402433" sldId="284"/>
        </pc:sldMkLst>
      </pc:sldChg>
      <pc:sldChg chg="addSp delSp modSp add mod ord chgLayout">
        <pc:chgData name="Luda Babiy" userId="2e171b5023fb5a72" providerId="LiveId" clId="{73B4F5FD-4626-4F84-BD88-691ADDDFB754}" dt="2025-04-10T07:03:38.222" v="1504" actId="20577"/>
        <pc:sldMkLst>
          <pc:docMk/>
          <pc:sldMk cId="3310186630" sldId="284"/>
        </pc:sldMkLst>
        <pc:spChg chg="add mod">
          <ac:chgData name="Luda Babiy" userId="2e171b5023fb5a72" providerId="LiveId" clId="{73B4F5FD-4626-4F84-BD88-691ADDDFB754}" dt="2025-04-09T19:21:26.419" v="1482" actId="14100"/>
          <ac:spMkLst>
            <pc:docMk/>
            <pc:sldMk cId="3310186630" sldId="284"/>
            <ac:spMk id="4" creationId="{E1F45C36-E323-EFBE-F177-B7957438DD73}"/>
          </ac:spMkLst>
        </pc:spChg>
        <pc:spChg chg="add mod ord">
          <ac:chgData name="Luda Babiy" userId="2e171b5023fb5a72" providerId="LiveId" clId="{73B4F5FD-4626-4F84-BD88-691ADDDFB754}" dt="2025-04-09T19:23:51.404" v="1494" actId="20577"/>
          <ac:spMkLst>
            <pc:docMk/>
            <pc:sldMk cId="3310186630" sldId="284"/>
            <ac:spMk id="9" creationId="{F682E3B2-DFD3-1A82-326D-41FB9E704A9E}"/>
          </ac:spMkLst>
        </pc:spChg>
        <pc:spChg chg="add mod ord">
          <ac:chgData name="Luda Babiy" userId="2e171b5023fb5a72" providerId="LiveId" clId="{73B4F5FD-4626-4F84-BD88-691ADDDFB754}" dt="2025-04-10T07:03:38.222" v="1504" actId="20577"/>
          <ac:spMkLst>
            <pc:docMk/>
            <pc:sldMk cId="3310186630" sldId="284"/>
            <ac:spMk id="10" creationId="{1C0D3DE6-570A-28CC-D644-6FF807DE8E60}"/>
          </ac:spMkLst>
        </pc:spChg>
      </pc:sldChg>
      <pc:sldChg chg="add del setBg">
        <pc:chgData name="Luda Babiy" userId="2e171b5023fb5a72" providerId="LiveId" clId="{73B4F5FD-4626-4F84-BD88-691ADDDFB754}" dt="2025-04-05T19:34:10.446" v="339" actId="2696"/>
        <pc:sldMkLst>
          <pc:docMk/>
          <pc:sldMk cId="3998301981" sldId="284"/>
        </pc:sldMkLst>
      </pc:sldChg>
      <pc:sldChg chg="add del setBg">
        <pc:chgData name="Luda Babiy" userId="2e171b5023fb5a72" providerId="LiveId" clId="{73B4F5FD-4626-4F84-BD88-691ADDDFB754}" dt="2025-04-11T07:18:28.629" v="1519" actId="2696"/>
        <pc:sldMkLst>
          <pc:docMk/>
          <pc:sldMk cId="836595985" sldId="285"/>
        </pc:sldMkLst>
      </pc:sldChg>
      <pc:sldChg chg="new del">
        <pc:chgData name="Luda Babiy" userId="2e171b5023fb5a72" providerId="LiveId" clId="{73B4F5FD-4626-4F84-BD88-691ADDDFB754}" dt="2025-04-11T07:18:42.933" v="1521" actId="2696"/>
        <pc:sldMkLst>
          <pc:docMk/>
          <pc:sldMk cId="1416013846" sldId="285"/>
        </pc:sldMkLst>
      </pc:sldChg>
      <pc:sldChg chg="addSp delSp modSp new del mod setBg">
        <pc:chgData name="Luda Babiy" userId="2e171b5023fb5a72" providerId="LiveId" clId="{73B4F5FD-4626-4F84-BD88-691ADDDFB754}" dt="2025-04-09T19:01:04.492" v="1317" actId="2696"/>
        <pc:sldMkLst>
          <pc:docMk/>
          <pc:sldMk cId="1984601060" sldId="285"/>
        </pc:sldMkLst>
      </pc:sldChg>
      <pc:sldChg chg="modSp add mod ord">
        <pc:chgData name="Luda Babiy" userId="2e171b5023fb5a72" providerId="LiveId" clId="{73B4F5FD-4626-4F84-BD88-691ADDDFB754}" dt="2025-04-11T07:20:49.072" v="1530" actId="14100"/>
        <pc:sldMkLst>
          <pc:docMk/>
          <pc:sldMk cId="3820736850" sldId="285"/>
        </pc:sldMkLst>
        <pc:spChg chg="mod">
          <ac:chgData name="Luda Babiy" userId="2e171b5023fb5a72" providerId="LiveId" clId="{73B4F5FD-4626-4F84-BD88-691ADDDFB754}" dt="2025-04-11T07:20:49.072" v="1530" actId="14100"/>
          <ac:spMkLst>
            <pc:docMk/>
            <pc:sldMk cId="3820736850" sldId="285"/>
            <ac:spMk id="3" creationId="{D9F4F248-3D3D-90B4-6EEB-8CFA996B08C2}"/>
          </ac:spMkLst>
        </pc:spChg>
      </pc:sldChg>
      <pc:sldChg chg="new del">
        <pc:chgData name="Luda Babiy" userId="2e171b5023fb5a72" providerId="LiveId" clId="{73B4F5FD-4626-4F84-BD88-691ADDDFB754}" dt="2025-04-09T18:59:38.503" v="1313" actId="2696"/>
        <pc:sldMkLst>
          <pc:docMk/>
          <pc:sldMk cId="1525787888" sldId="286"/>
        </pc:sldMkLst>
      </pc:sldChg>
      <pc:sldChg chg="addSp modSp new del mod">
        <pc:chgData name="Luda Babiy" userId="2e171b5023fb5a72" providerId="LiveId" clId="{73B4F5FD-4626-4F84-BD88-691ADDDFB754}" dt="2025-04-09T18:59:08.288" v="1310" actId="2696"/>
        <pc:sldMkLst>
          <pc:docMk/>
          <pc:sldMk cId="3724376389" sldId="286"/>
        </pc:sldMkLst>
      </pc:sldChg>
      <pc:sldChg chg="add del">
        <pc:chgData name="Luda Babiy" userId="2e171b5023fb5a72" providerId="LiveId" clId="{73B4F5FD-4626-4F84-BD88-691ADDDFB754}" dt="2025-04-09T18:59:44.374" v="1314" actId="2696"/>
        <pc:sldMkLst>
          <pc:docMk/>
          <pc:sldMk cId="1758425987" sldId="287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200"/>
            </a:pPr>
            <a:r>
              <a:rPr lang="uk-UA" sz="1200"/>
              <a:t>Співвідношення довжини пагін/корінь у водному середовищі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Корінь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Аркуш1!$A$2:$A$5</c:f>
              <c:strCache>
                <c:ptCount val="4"/>
                <c:pt idx="0">
                  <c:v>Контроль</c:v>
                </c:pt>
                <c:pt idx="1">
                  <c:v>№1 (1 батарейка)</c:v>
                </c:pt>
                <c:pt idx="2">
                  <c:v>№2 (3 батарейки)</c:v>
                </c:pt>
                <c:pt idx="3">
                  <c:v>№3 (5 батарейок)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4"/>
                <c:pt idx="0">
                  <c:v>31</c:v>
                </c:pt>
                <c:pt idx="1">
                  <c:v>19</c:v>
                </c:pt>
                <c:pt idx="2">
                  <c:v>12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EC-4E50-BA34-B87F0C4A5666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Пагін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0.1587301587301588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2,7</a:t>
                    </a:r>
                    <a:r>
                      <a:rPr lang="en-US" sz="1200" b="1" baseline="0"/>
                      <a:t> : 1</a:t>
                    </a:r>
                    <a:endParaRPr lang="en-US" sz="1200" b="1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1E8-45E4-A8FB-DD3DE7EBFC0A}"/>
                </c:ext>
              </c:extLst>
            </c:dLbl>
            <c:dLbl>
              <c:idx val="1"/>
              <c:layout>
                <c:manualLayout>
                  <c:x val="0"/>
                  <c:y val="-9.9206349206349256E-2"/>
                </c:manualLayout>
              </c:layout>
              <c:tx>
                <c:rich>
                  <a:bodyPr rot="0" vert="horz"/>
                  <a:lstStyle/>
                  <a:p>
                    <a:pPr>
                      <a:defRPr sz="1200"/>
                    </a:pPr>
                    <a:r>
                      <a:rPr lang="en-US" sz="1200" b="1"/>
                      <a:t>2,9</a:t>
                    </a:r>
                    <a:r>
                      <a:rPr lang="en-US" sz="1200" b="1" baseline="0"/>
                      <a:t> : 1</a:t>
                    </a:r>
                    <a:endParaRPr lang="en-US" sz="1200" b="1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1E8-45E4-A8FB-DD3DE7EBFC0A}"/>
                </c:ext>
              </c:extLst>
            </c:dLbl>
            <c:dLbl>
              <c:idx val="2"/>
              <c:layout>
                <c:manualLayout>
                  <c:x val="0"/>
                  <c:y val="-9.9206349206349256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4,8</a:t>
                    </a:r>
                    <a:r>
                      <a:rPr lang="en-US" sz="1200" b="1" baseline="0"/>
                      <a:t> : 1</a:t>
                    </a:r>
                    <a:endParaRPr lang="en-US" sz="1200" b="1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1E8-45E4-A8FB-DD3DE7EBFC0A}"/>
                </c:ext>
              </c:extLst>
            </c:dLbl>
            <c:dLbl>
              <c:idx val="3"/>
              <c:layout>
                <c:manualLayout>
                  <c:x val="0"/>
                  <c:y val="-7.9365079365079361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6,1</a:t>
                    </a:r>
                    <a:r>
                      <a:rPr lang="en-US" sz="1200" b="1" baseline="0"/>
                      <a:t> : 1</a:t>
                    </a:r>
                    <a:endParaRPr lang="en-US" sz="1200" b="1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1E8-45E4-A8FB-DD3DE7EBFC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Контроль</c:v>
                </c:pt>
                <c:pt idx="1">
                  <c:v>№1 (1 батарейка)</c:v>
                </c:pt>
                <c:pt idx="2">
                  <c:v>№2 (3 батарейки)</c:v>
                </c:pt>
                <c:pt idx="3">
                  <c:v>№3 (5 батарейок)</c:v>
                </c:pt>
              </c:strCache>
            </c:strRef>
          </c:cat>
          <c:val>
            <c:numRef>
              <c:f>Аркуш1!$C$2:$C$5</c:f>
              <c:numCache>
                <c:formatCode>General</c:formatCode>
                <c:ptCount val="4"/>
                <c:pt idx="0">
                  <c:v>85</c:v>
                </c:pt>
                <c:pt idx="1">
                  <c:v>55</c:v>
                </c:pt>
                <c:pt idx="2">
                  <c:v>57</c:v>
                </c:pt>
                <c:pt idx="3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EC-4E50-BA34-B87F0C4A566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8853376"/>
        <c:axId val="141374208"/>
      </c:barChart>
      <c:catAx>
        <c:axId val="13885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uk-UA"/>
          </a:p>
        </c:txPr>
        <c:crossAx val="141374208"/>
        <c:crosses val="autoZero"/>
        <c:auto val="1"/>
        <c:lblAlgn val="ctr"/>
        <c:lblOffset val="100"/>
        <c:noMultiLvlLbl val="0"/>
      </c:catAx>
      <c:valAx>
        <c:axId val="14137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uk-UA" sz="1100"/>
                  <a:t>Середня довжина, </a:t>
                </a:r>
                <a:r>
                  <a:rPr lang="uk-UA" sz="1100" b="1"/>
                  <a:t>мм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uk-UA"/>
          </a:p>
        </c:txPr>
        <c:crossAx val="13885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uk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100"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 algn="ctr">
              <a:defRPr b="0"/>
            </a:pPr>
            <a:r>
              <a:rPr lang="uk-UA" sz="1800" b="0" dirty="0">
                <a:solidFill>
                  <a:schemeClr val="tx1"/>
                </a:solidFill>
              </a:rPr>
              <a:t>Крива</a:t>
            </a:r>
            <a:r>
              <a:rPr lang="uk-UA" sz="1800" b="0" baseline="0" dirty="0">
                <a:solidFill>
                  <a:schemeClr val="tx1"/>
                </a:solidFill>
              </a:rPr>
              <a:t> росту коренів</a:t>
            </a:r>
            <a:endParaRPr lang="uk-UA" sz="1800" b="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5303240740740782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Довжина коренів (грунт)</c:v>
                </c:pt>
              </c:strCache>
            </c:strRef>
          </c:tx>
          <c:spPr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Контроль</c:v>
                </c:pt>
                <c:pt idx="1">
                  <c:v>№1 (1 батарейка)</c:v>
                </c:pt>
                <c:pt idx="2">
                  <c:v>№2 (3 батарейки)</c:v>
                </c:pt>
                <c:pt idx="3">
                  <c:v>№3 (5 батарейок)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4"/>
                <c:pt idx="0">
                  <c:v>29</c:v>
                </c:pt>
                <c:pt idx="1">
                  <c:v>21</c:v>
                </c:pt>
                <c:pt idx="2">
                  <c:v>21</c:v>
                </c:pt>
                <c:pt idx="3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31-4109-9422-A9BB74F09C7D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Довжина коренів (вода)</c:v>
                </c:pt>
              </c:strCache>
            </c:strRef>
          </c:tx>
          <c:spPr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Контроль</c:v>
                </c:pt>
                <c:pt idx="1">
                  <c:v>№1 (1 батарейка)</c:v>
                </c:pt>
                <c:pt idx="2">
                  <c:v>№2 (3 батарейки)</c:v>
                </c:pt>
                <c:pt idx="3">
                  <c:v>№3 (5 батарейок)</c:v>
                </c:pt>
              </c:strCache>
            </c:strRef>
          </c:cat>
          <c:val>
            <c:numRef>
              <c:f>Аркуш1!$C$2:$C$5</c:f>
              <c:numCache>
                <c:formatCode>General</c:formatCode>
                <c:ptCount val="4"/>
                <c:pt idx="0">
                  <c:v>31</c:v>
                </c:pt>
                <c:pt idx="1">
                  <c:v>19</c:v>
                </c:pt>
                <c:pt idx="2">
                  <c:v>12</c:v>
                </c:pt>
                <c:pt idx="3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31-4109-9422-A9BB74F09C7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41049216"/>
        <c:axId val="141063296"/>
      </c:lineChart>
      <c:catAx>
        <c:axId val="14104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600"/>
            </a:pPr>
            <a:endParaRPr lang="uk-UA"/>
          </a:p>
        </c:txPr>
        <c:crossAx val="141063296"/>
        <c:crosses val="autoZero"/>
        <c:auto val="1"/>
        <c:lblAlgn val="ctr"/>
        <c:lblOffset val="100"/>
        <c:noMultiLvlLbl val="0"/>
      </c:catAx>
      <c:valAx>
        <c:axId val="14106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800" b="0">
                    <a:solidFill>
                      <a:schemeClr val="tx1"/>
                    </a:solidFill>
                  </a:defRPr>
                </a:pPr>
                <a:r>
                  <a:rPr lang="uk-UA" sz="1800" b="0" dirty="0">
                    <a:solidFill>
                      <a:schemeClr val="tx1"/>
                    </a:solidFill>
                  </a:rPr>
                  <a:t>Середня</a:t>
                </a:r>
                <a:r>
                  <a:rPr lang="uk-UA" sz="1800" b="0" baseline="0" dirty="0">
                    <a:solidFill>
                      <a:schemeClr val="tx1"/>
                    </a:solidFill>
                  </a:rPr>
                  <a:t> довжина, мм</a:t>
                </a:r>
                <a:endParaRPr lang="uk-UA" sz="1800" b="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1.3888888888888954E-2"/>
              <c:y val="0.3118978877640311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uk-UA"/>
          </a:p>
        </c:txPr>
        <c:crossAx val="14104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600">
              <a:solidFill>
                <a:schemeClr val="tx1"/>
              </a:solidFill>
            </a:defRPr>
          </a:pPr>
          <a:endParaRPr lang="uk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 algn="ctr">
              <a:defRPr sz="1800" b="0"/>
            </a:pPr>
            <a:r>
              <a:rPr lang="uk-UA" sz="1800" b="0">
                <a:solidFill>
                  <a:schemeClr val="tx1"/>
                </a:solidFill>
              </a:rPr>
              <a:t>Крива</a:t>
            </a:r>
            <a:r>
              <a:rPr lang="uk-UA" sz="1800" b="0" baseline="0">
                <a:solidFill>
                  <a:schemeClr val="tx1"/>
                </a:solidFill>
              </a:rPr>
              <a:t> проростання насінин</a:t>
            </a:r>
            <a:endParaRPr lang="uk-UA" sz="1800" b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5303240740740782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К-сть насінин (грунт)</c:v>
                </c:pt>
              </c:strCache>
            </c:strRef>
          </c:tx>
          <c:spPr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Контроль</c:v>
                </c:pt>
                <c:pt idx="1">
                  <c:v>№1 (1 батарейка)</c:v>
                </c:pt>
                <c:pt idx="2">
                  <c:v>№2 (3 батарейки)</c:v>
                </c:pt>
                <c:pt idx="3">
                  <c:v>№3 (5 батарейок)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4"/>
                <c:pt idx="0">
                  <c:v>27</c:v>
                </c:pt>
                <c:pt idx="1">
                  <c:v>25</c:v>
                </c:pt>
                <c:pt idx="2">
                  <c:v>24</c:v>
                </c:pt>
                <c:pt idx="3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AC-4029-8982-C925CC38E170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К-сть насінин (вода)</c:v>
                </c:pt>
              </c:strCache>
            </c:strRef>
          </c:tx>
          <c:spPr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Контроль</c:v>
                </c:pt>
                <c:pt idx="1">
                  <c:v>№1 (1 батарейка)</c:v>
                </c:pt>
                <c:pt idx="2">
                  <c:v>№2 (3 батарейки)</c:v>
                </c:pt>
                <c:pt idx="3">
                  <c:v>№3 (5 батарейок)</c:v>
                </c:pt>
              </c:strCache>
            </c:strRef>
          </c:cat>
          <c:val>
            <c:numRef>
              <c:f>Аркуш1!$C$2:$C$5</c:f>
              <c:numCache>
                <c:formatCode>General</c:formatCode>
                <c:ptCount val="4"/>
                <c:pt idx="0">
                  <c:v>21</c:v>
                </c:pt>
                <c:pt idx="1">
                  <c:v>19</c:v>
                </c:pt>
                <c:pt idx="2">
                  <c:v>18</c:v>
                </c:pt>
                <c:pt idx="3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AC-4029-8982-C925CC38E170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К-сть насінин (після червів)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Аркуш1!$A$2:$A$5</c:f>
              <c:strCache>
                <c:ptCount val="4"/>
                <c:pt idx="0">
                  <c:v>Контроль</c:v>
                </c:pt>
                <c:pt idx="1">
                  <c:v>№1 (1 батарейка)</c:v>
                </c:pt>
                <c:pt idx="2">
                  <c:v>№2 (3 батарейки)</c:v>
                </c:pt>
                <c:pt idx="3">
                  <c:v>№3 (5 батарейок)</c:v>
                </c:pt>
              </c:strCache>
            </c:strRef>
          </c:cat>
          <c:val>
            <c:numRef>
              <c:f>Аркуш1!$D$2:$D$5</c:f>
              <c:numCache>
                <c:formatCode>General</c:formatCode>
                <c:ptCount val="4"/>
                <c:pt idx="0">
                  <c:v>30</c:v>
                </c:pt>
                <c:pt idx="1">
                  <c:v>29</c:v>
                </c:pt>
                <c:pt idx="2">
                  <c:v>29</c:v>
                </c:pt>
                <c:pt idx="3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AC-4029-8982-C925CC38E1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52203648"/>
        <c:axId val="152205184"/>
      </c:lineChart>
      <c:catAx>
        <c:axId val="15220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600"/>
            </a:pPr>
            <a:endParaRPr lang="uk-UA"/>
          </a:p>
        </c:txPr>
        <c:crossAx val="152205184"/>
        <c:crosses val="autoZero"/>
        <c:auto val="1"/>
        <c:lblAlgn val="ctr"/>
        <c:lblOffset val="100"/>
        <c:noMultiLvlLbl val="0"/>
      </c:catAx>
      <c:valAx>
        <c:axId val="15220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800" b="0">
                    <a:solidFill>
                      <a:schemeClr val="tx1"/>
                    </a:solidFill>
                  </a:defRPr>
                </a:pPr>
                <a:r>
                  <a:rPr lang="uk-UA" sz="1800" b="0">
                    <a:solidFill>
                      <a:schemeClr val="tx1"/>
                    </a:solidFill>
                  </a:rPr>
                  <a:t>Ксть</a:t>
                </a:r>
                <a:r>
                  <a:rPr lang="uk-UA" sz="1800" b="0" baseline="0">
                    <a:solidFill>
                      <a:schemeClr val="tx1"/>
                    </a:solidFill>
                  </a:rPr>
                  <a:t> пророслих насінин</a:t>
                </a:r>
                <a:endParaRPr lang="uk-UA" sz="1800" b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1.388888888888897E-2"/>
              <c:y val="0.3118978877640315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uk-UA"/>
          </a:p>
        </c:txPr>
        <c:crossAx val="15220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600">
              <a:solidFill>
                <a:schemeClr val="tx1"/>
              </a:solidFill>
            </a:defRPr>
          </a:pPr>
          <a:endParaRPr lang="uk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uk-UA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 algn="ctr">
              <a:defRPr sz="1800" b="0"/>
            </a:pPr>
            <a:r>
              <a:rPr lang="uk-UA" sz="1800" b="0" dirty="0">
                <a:solidFill>
                  <a:schemeClr val="tx1"/>
                </a:solidFill>
              </a:rPr>
              <a:t>Крива мас</a:t>
            </a:r>
            <a:r>
              <a:rPr lang="uk-UA" sz="1800" b="0" baseline="0" dirty="0">
                <a:solidFill>
                  <a:schemeClr val="tx1"/>
                </a:solidFill>
              </a:rPr>
              <a:t> сухих речовин</a:t>
            </a:r>
            <a:endParaRPr lang="uk-UA" sz="1800" b="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524381853746672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Суха речовина (грунт)</c:v>
                </c:pt>
              </c:strCache>
            </c:strRef>
          </c:tx>
          <c:spPr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Контроль</c:v>
                </c:pt>
                <c:pt idx="1">
                  <c:v>№1 (1 батарейка)</c:v>
                </c:pt>
                <c:pt idx="2">
                  <c:v>№2 (3 батарейки)</c:v>
                </c:pt>
                <c:pt idx="3">
                  <c:v>№3 (5 батарейок)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4"/>
                <c:pt idx="0">
                  <c:v>0.16</c:v>
                </c:pt>
                <c:pt idx="1">
                  <c:v>0.14000000000000001</c:v>
                </c:pt>
                <c:pt idx="2">
                  <c:v>0.13</c:v>
                </c:pt>
                <c:pt idx="3">
                  <c:v>0.12000000000000002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17-427B-9B74-6DD78CB00164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Суха речовина (вода)</c:v>
                </c:pt>
              </c:strCache>
            </c:strRef>
          </c:tx>
          <c:spPr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Аркуш1!$A$2:$A$5</c:f>
              <c:strCache>
                <c:ptCount val="4"/>
                <c:pt idx="0">
                  <c:v>Контроль</c:v>
                </c:pt>
                <c:pt idx="1">
                  <c:v>№1 (1 батарейка)</c:v>
                </c:pt>
                <c:pt idx="2">
                  <c:v>№2 (3 батарейки)</c:v>
                </c:pt>
                <c:pt idx="3">
                  <c:v>№3 (5 батарейок)</c:v>
                </c:pt>
              </c:strCache>
            </c:strRef>
          </c:cat>
          <c:val>
            <c:numRef>
              <c:f>Аркуш1!$C$2:$C$5</c:f>
              <c:numCache>
                <c:formatCode>General</c:formatCode>
                <c:ptCount val="4"/>
                <c:pt idx="0">
                  <c:v>0.23</c:v>
                </c:pt>
                <c:pt idx="1">
                  <c:v>0.28000000000000008</c:v>
                </c:pt>
                <c:pt idx="2">
                  <c:v>0.3100000000000005</c:v>
                </c:pt>
                <c:pt idx="3">
                  <c:v>0.32000000000000056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17-427B-9B74-6DD78CB00164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Суха речовина (після червів)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Аркуш1!$A$2:$A$5</c:f>
              <c:strCache>
                <c:ptCount val="4"/>
                <c:pt idx="0">
                  <c:v>Контроль</c:v>
                </c:pt>
                <c:pt idx="1">
                  <c:v>№1 (1 батарейка)</c:v>
                </c:pt>
                <c:pt idx="2">
                  <c:v>№2 (3 батарейки)</c:v>
                </c:pt>
                <c:pt idx="3">
                  <c:v>№3 (5 батарейок)</c:v>
                </c:pt>
              </c:strCache>
            </c:strRef>
          </c:cat>
          <c:val>
            <c:numRef>
              <c:f>Аркуш1!$D$2:$D$5</c:f>
              <c:numCache>
                <c:formatCode>General</c:formatCode>
                <c:ptCount val="4"/>
                <c:pt idx="0">
                  <c:v>0.41000000000000031</c:v>
                </c:pt>
                <c:pt idx="1">
                  <c:v>0.41000000000000031</c:v>
                </c:pt>
                <c:pt idx="2">
                  <c:v>0.4</c:v>
                </c:pt>
                <c:pt idx="3">
                  <c:v>0.39000000000000057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17-427B-9B74-6DD78CB001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62421760"/>
        <c:axId val="162374400"/>
      </c:lineChart>
      <c:catAx>
        <c:axId val="16242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600"/>
            </a:pPr>
            <a:endParaRPr lang="uk-UA"/>
          </a:p>
        </c:txPr>
        <c:crossAx val="162374400"/>
        <c:crosses val="autoZero"/>
        <c:auto val="1"/>
        <c:lblAlgn val="ctr"/>
        <c:lblOffset val="100"/>
        <c:noMultiLvlLbl val="0"/>
      </c:catAx>
      <c:valAx>
        <c:axId val="16237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800" b="0">
                    <a:solidFill>
                      <a:schemeClr val="tx1"/>
                    </a:solidFill>
                  </a:defRPr>
                </a:pPr>
                <a:r>
                  <a:rPr lang="uk-UA" sz="1800" b="0">
                    <a:solidFill>
                      <a:schemeClr val="tx1"/>
                    </a:solidFill>
                  </a:rPr>
                  <a:t>Маса</a:t>
                </a:r>
                <a:r>
                  <a:rPr lang="uk-UA" sz="1800" b="0" baseline="0">
                    <a:solidFill>
                      <a:schemeClr val="tx1"/>
                    </a:solidFill>
                  </a:rPr>
                  <a:t> сухої речовини, г</a:t>
                </a:r>
                <a:endParaRPr lang="uk-UA" sz="1800" b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1.3888888888888963E-2"/>
              <c:y val="0.3118978877640313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uk-UA"/>
          </a:p>
        </c:txPr>
        <c:crossAx val="162421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600">
              <a:solidFill>
                <a:schemeClr val="tx1"/>
              </a:solidFill>
            </a:defRPr>
          </a:pPr>
          <a:endParaRPr lang="uk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uk-UA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03T11:37:58.154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03T11:37:58.154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03T11:37:58.154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03T11:37:58.154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03T11:37:58.154" idx="3">
    <p:pos x="10" y="10"/>
    <p:text/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03T11:37:58.154" idx="2">
    <p:pos x="10" y="10"/>
    <p:text/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03T11:37:58.154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84132E-64BF-4317-B44B-125CEF7DDC99}" type="datetimeFigureOut">
              <a:rPr lang="uk-UA" smtClean="0"/>
              <a:pPr/>
              <a:t>11.04.2025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CDF19-E6EF-4CD2-B97B-DE73DA6CCBA2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9071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84AA8-F9ED-622A-0D58-8B9068F17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60315C43-F3A2-6540-76C1-446DDE5C17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C61EA679-B18E-3899-E71E-B7CB77EFD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ECD522F2-5734-D003-2D62-F910B9D4BB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CDF19-E6EF-4CD2-B97B-DE73DA6CCBA2}" type="slidenum">
              <a:rPr lang="uk-UA" smtClean="0"/>
              <a:pPr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132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CDF19-E6EF-4CD2-B97B-DE73DA6CCBA2}" type="slidenum">
              <a:rPr lang="uk-UA" smtClean="0"/>
              <a:pPr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7360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DEECA-EB63-2157-A44D-F03CF8F20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DCB9D565-D9A0-2397-CC99-97D6487316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5EDD7950-9BB3-0589-5A76-97F6D98B8C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236AD0DD-444A-2E9C-EDA3-03AE6DB799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CDF19-E6EF-4CD2-B97B-DE73DA6CCBA2}" type="slidenum">
              <a:rPr lang="uk-UA" smtClean="0"/>
              <a:pPr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1266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0F5945-6CCA-9AB5-667E-C4250D570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136450A7-ECB1-31BA-F11A-EEF9570E53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A3FC8C6-4DE9-36C7-1470-DB39B5944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61E6-9D8C-42EE-A55F-53029428E112}" type="datetimeFigureOut">
              <a:rPr lang="uk-UA" smtClean="0"/>
              <a:pPr/>
              <a:t>11.04.2025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CE2E3FB-B6ED-A690-E0E2-757091B4D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FCA939C-A59F-E279-B34F-C0CE5B330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8A58-172E-47B3-BE20-15E800AB63BA}" type="slidenum">
              <a:rPr lang="uk-UA" smtClean="0"/>
              <a:pPr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09694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9F40A4-2676-B22B-682F-21C38990E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859971A-4116-E783-F9CE-0A59F2C3D6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C0983CD-09C2-0CFE-02E4-84CF9F7B8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61E6-9D8C-42EE-A55F-53029428E112}" type="datetimeFigureOut">
              <a:rPr lang="uk-UA" smtClean="0"/>
              <a:pPr/>
              <a:t>11.04.2025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66666C5-E346-CBD0-B62E-111EA47B4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C8A5DB4-D6BC-CB18-1591-EE14E1CEC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8A58-172E-47B3-BE20-15E800AB63BA}" type="slidenum">
              <a:rPr lang="uk-UA" smtClean="0"/>
              <a:pPr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78201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65860F-5F1A-BE13-3488-32CC8989C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2B38CB02-E9D1-DF2A-275C-C0B12A0F1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1D0D20D-1289-A335-153C-65A185B29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61E6-9D8C-42EE-A55F-53029428E112}" type="datetimeFigureOut">
              <a:rPr lang="uk-UA" smtClean="0"/>
              <a:pPr/>
              <a:t>11.04.2025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C5A986E-92AE-93BA-C354-F31FFFDA2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093E155-CDBD-6051-05F5-A9D984A3E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8A58-172E-47B3-BE20-15E800AB63BA}" type="slidenum">
              <a:rPr lang="uk-UA" smtClean="0"/>
              <a:pPr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00693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E1FF5B-6315-0628-3180-77FC8B269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CA7A7F7-967D-F838-E6E6-093F830F2F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B06DE4F-4563-EE93-123F-0E59F526D0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BBA6C48C-C94E-6B43-81A8-60B5814C8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61E6-9D8C-42EE-A55F-53029428E112}" type="datetimeFigureOut">
              <a:rPr lang="uk-UA" smtClean="0"/>
              <a:pPr/>
              <a:t>11.04.2025</a:t>
            </a:fld>
            <a:endParaRPr lang="uk-UA" dirty="0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40EC21E3-C46F-7F19-CB41-772BD7009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5149BE29-29C0-F0A1-E130-6665DF911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8A58-172E-47B3-BE20-15E800AB63BA}" type="slidenum">
              <a:rPr lang="uk-UA" smtClean="0"/>
              <a:pPr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30459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943662-990F-912D-C1A4-19D983C21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275D29BB-9F3E-9D67-8806-3379CDE08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2607054-0EBD-F9DB-96C0-217C18ECC5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D775A366-C1EF-B6D0-17BE-1A48B1921A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8DBCD294-068A-8BB9-E7FB-CED2AFFA19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5248F409-3B16-F555-9460-F2A125B1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61E6-9D8C-42EE-A55F-53029428E112}" type="datetimeFigureOut">
              <a:rPr lang="uk-UA" smtClean="0"/>
              <a:pPr/>
              <a:t>11.04.2025</a:t>
            </a:fld>
            <a:endParaRPr lang="uk-UA" dirty="0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13EB0B66-55AC-700B-AF7F-61A441F4D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642E52F3-AC0C-B4E7-AC1F-FA9A1F144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8A58-172E-47B3-BE20-15E800AB63BA}" type="slidenum">
              <a:rPr lang="uk-UA" smtClean="0"/>
              <a:pPr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06678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DC1A6A-B2B5-DDE4-1ACA-5B47BFC7A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908DEFBD-E3F0-7CCB-DBFC-7F351AC96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61E6-9D8C-42EE-A55F-53029428E112}" type="datetimeFigureOut">
              <a:rPr lang="uk-UA" smtClean="0"/>
              <a:pPr/>
              <a:t>11.04.2025</a:t>
            </a:fld>
            <a:endParaRPr lang="uk-UA" dirty="0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A8947D82-38EE-1AA2-9003-DEB88E0CC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CD3C4C10-F9CF-9B8B-1672-6200B0D7A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8A58-172E-47B3-BE20-15E800AB63BA}" type="slidenum">
              <a:rPr lang="uk-UA" smtClean="0"/>
              <a:pPr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88960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42BAC08C-3482-5DE3-53CE-07B8240AB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61E6-9D8C-42EE-A55F-53029428E112}" type="datetimeFigureOut">
              <a:rPr lang="uk-UA" smtClean="0"/>
              <a:pPr/>
              <a:t>11.04.2025</a:t>
            </a:fld>
            <a:endParaRPr lang="uk-UA" dirty="0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57BF4869-ECD7-CAFF-2F19-1202D5F9E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9C296F64-AEF7-C0DD-ABAD-CB8D4E559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8A58-172E-47B3-BE20-15E800AB63BA}" type="slidenum">
              <a:rPr lang="uk-UA" smtClean="0"/>
              <a:pPr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34172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7C1939-1D58-C845-A421-2FD9DB97F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8C76EB2-D707-B2C5-2028-DF98F7AAC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D99BA1EE-8995-DA0B-7029-499204BA4C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5F88D302-116B-0217-2636-F02A421CE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61E6-9D8C-42EE-A55F-53029428E112}" type="datetimeFigureOut">
              <a:rPr lang="uk-UA" smtClean="0"/>
              <a:pPr/>
              <a:t>11.04.2025</a:t>
            </a:fld>
            <a:endParaRPr lang="uk-UA" dirty="0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FE0DA80-B189-0DE8-C7EA-42217F53B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C1BB44FC-7B3A-EF52-A051-69DB8330B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8A58-172E-47B3-BE20-15E800AB63BA}" type="slidenum">
              <a:rPr lang="uk-UA" smtClean="0"/>
              <a:pPr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10800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4CE976-1A8E-6DAF-FFB7-F29757606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7A41BE29-D469-8765-916E-D321BDF51C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57643D35-2510-24D0-65B0-D293EF66AF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B7173FF7-DCFF-7E90-A22C-F4B6526D7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61E6-9D8C-42EE-A55F-53029428E112}" type="datetimeFigureOut">
              <a:rPr lang="uk-UA" smtClean="0"/>
              <a:pPr/>
              <a:t>11.04.2025</a:t>
            </a:fld>
            <a:endParaRPr lang="uk-UA" dirty="0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F29A6E76-0C12-1617-DACB-29B1AED20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CB50AA09-CCEB-0C4B-8F34-A709A9241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8A58-172E-47B3-BE20-15E800AB63BA}" type="slidenum">
              <a:rPr lang="uk-UA" smtClean="0"/>
              <a:pPr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82812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CEE14F-E4B9-59E6-945D-D201774CB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FD4A431-91DC-7D5A-56F3-CBBA5241CD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B1F1E3F-04AA-EE9D-F207-93C57A066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61E6-9D8C-42EE-A55F-53029428E112}" type="datetimeFigureOut">
              <a:rPr lang="uk-UA" smtClean="0"/>
              <a:pPr/>
              <a:t>11.04.2025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DD8AC11-5091-37B4-5114-6B379865E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46C4B4D-1D5A-302B-6D7C-D2FD17A5E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8A58-172E-47B3-BE20-15E800AB63BA}" type="slidenum">
              <a:rPr lang="uk-UA" smtClean="0"/>
              <a:pPr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221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577953BF-3667-E97C-1650-AAADE46A77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537026D2-6AE4-5D63-0F6D-2E7D0DAB22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A747402-41F2-0331-676B-36450D017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61E6-9D8C-42EE-A55F-53029428E112}" type="datetimeFigureOut">
              <a:rPr lang="uk-UA" smtClean="0"/>
              <a:pPr/>
              <a:t>11.04.2025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F52733C-E375-5FAA-29CE-127ADC82E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FC77D20-2731-5E08-BAE1-EA0BD4CA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8A58-172E-47B3-BE20-15E800AB63BA}" type="slidenum">
              <a:rPr lang="uk-UA" smtClean="0"/>
              <a:pPr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9678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057C131F-E3B6-82DD-9E2D-538536507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28D8339-9E78-14CC-648B-E2DAA406A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804401C-CCA2-8986-64B4-5C32EF70E0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FA61E6-9D8C-42EE-A55F-53029428E112}" type="datetimeFigureOut">
              <a:rPr lang="uk-UA" smtClean="0"/>
              <a:pPr/>
              <a:t>11.04.2025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4A20CF5-49E2-B674-7C09-1E2A85E86D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3C9234C-A83A-3069-2B85-08EA2EB34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888A58-172E-47B3-BE20-15E800AB63BA}" type="slidenum">
              <a:rPr lang="uk-UA" smtClean="0"/>
              <a:pPr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36282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6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cology.nmu.org.ua/ua/Studies/Disciplines/%D0%9C%D0%95%D0%A2%D0%9E%D0%94%D0%90_%D0%91%D0%B8%D0%BE%D0%B8%D0%BD%D0%B4%D0%B8%D0%BA%D0%B0%D1%86%D0%B8%D1%8F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childflora.org.ua/?p=84" TargetMode="External"/><Relationship Id="rId4" Type="http://schemas.openxmlformats.org/officeDocument/2006/relationships/hyperlink" Target="https://superagronom.com/blog/494-vpliv-vajkih-metaliv-na-vrojaynist-silskogospodarskih-kultu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48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F777C-71ED-E500-837E-7382780DD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1F45C36-E323-EFBE-F177-B7957438DD73}"/>
              </a:ext>
            </a:extLst>
          </p:cNvPr>
          <p:cNvSpPr txBox="1"/>
          <p:nvPr/>
        </p:nvSpPr>
        <p:spPr>
          <a:xfrm>
            <a:off x="0" y="1548905"/>
            <a:ext cx="9144000" cy="2069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  <a:buNone/>
            </a:pPr>
            <a:r>
              <a:rPr lang="uk-UA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БІОІНДИКАЦІЯ ЕКОЛОГІЧНОГО СТАНУ ЗАБРУДНЕНИХ ГРУНТІВ І ВОДНИХ ДЖЕРЕЛ ЗА ДОПОМОГОЮ РОСТОВОГО ТЕСТУ</a:t>
            </a:r>
            <a:r>
              <a:rPr lang="uk-UA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BRASSICA RAPA)</a:t>
            </a:r>
            <a:r>
              <a:rPr lang="uk-UA" sz="2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 ОЦІНКА РОЛІ ДОЩОВИХ ЧЕРВІВ </a:t>
            </a:r>
            <a:br>
              <a:rPr lang="en-US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БІОРЕМЕДІАЦІЇ</a:t>
            </a:r>
            <a:endParaRPr lang="uk-UA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682E3B2-DFD3-1A82-326D-41FB9E704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539552" y="260647"/>
            <a:ext cx="7848872" cy="648073"/>
          </a:xfrm>
        </p:spPr>
        <p:txBody>
          <a:bodyPr>
            <a:normAutofit/>
          </a:bodyPr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КЗ ЛОР «ЛЬВІВСЬКА ОБЛАСНА МАЛА АКАДЕМІЯ НАУК»</a:t>
            </a:r>
          </a:p>
        </p:txBody>
      </p:sp>
      <p:sp>
        <p:nvSpPr>
          <p:cNvPr id="10" name="Підзаголовок 9">
            <a:extLst>
              <a:ext uri="{FF2B5EF4-FFF2-40B4-BE49-F238E27FC236}">
                <a16:creationId xmlns:a16="http://schemas.microsoft.com/office/drawing/2014/main" id="{1C0D3DE6-570A-28CC-D644-6FF807DE8E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1720" y="4077073"/>
            <a:ext cx="6984776" cy="2520280"/>
          </a:xfrm>
        </p:spPr>
        <p:txBody>
          <a:bodyPr>
            <a:normAutofit/>
          </a:bodyPr>
          <a:lstStyle/>
          <a:p>
            <a:pPr algn="just"/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Виконала: </a:t>
            </a:r>
            <a:r>
              <a:rPr lang="uk-UA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Шалавило</a:t>
            </a:r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Анна Остапівна,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учениця</a:t>
            </a:r>
            <a:r>
              <a:rPr lang="ru-RU" sz="2000" b="1" i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i="1">
                <a:latin typeface="Times New Roman" panose="02020603050405020304" pitchFamily="18" charset="0"/>
                <a:ea typeface="Calibri" panose="020F0502020204030204" pitchFamily="34" charset="0"/>
              </a:rPr>
              <a:t>9</a:t>
            </a:r>
            <a:r>
              <a:rPr lang="ru-RU" sz="2000" b="1" i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класу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Новояворівського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ліцею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Новояворівської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міської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ради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Львівської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області</a:t>
            </a:r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uk-UA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Бабій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Людмила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Іванівна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вчитель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вищої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категорії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вчитель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методист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Новояворівського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ліцею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Новояворівської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міської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ради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Львівської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області</a:t>
            </a:r>
            <a:endParaRPr lang="uk-UA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186630"/>
      </p:ext>
    </p:extLst>
  </p:cSld>
  <p:clrMapOvr>
    <a:masterClrMapping/>
  </p:clrMapOvr>
  <p:transition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116632"/>
            <a:ext cx="8784976" cy="655272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Мета: 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впливу шкідливих речовин, які виділяються батарейками, на ґрунти та ріст рослин.</a:t>
            </a:r>
          </a:p>
          <a:p>
            <a:pPr algn="l"/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l">
              <a:buFont typeface="Wingdings" pitchFamily="2" charset="2"/>
              <a:buChar char="Ø"/>
            </a:pP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Зібрати інформацію про склад батарейок;</a:t>
            </a:r>
          </a:p>
          <a:p>
            <a:pPr lvl="0" algn="l">
              <a:buFont typeface="Wingdings" pitchFamily="2" charset="2"/>
              <a:buChar char="Ø"/>
            </a:pP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експерименти для встановлення залежності проростання насіння рослини від ступеня зараженого шкідливими речовинами ґрунту:</a:t>
            </a:r>
          </a:p>
          <a:p>
            <a:pPr algn="l"/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токсичність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грунтів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«Ростового тесту»;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токсичність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водних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«Ростового тесту»; 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дощових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червів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грунтів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buFont typeface="Wingdings" pitchFamily="2" charset="2"/>
              <a:buChar char="Ø"/>
            </a:pP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 висновки, дати практичні рекомендації.</a:t>
            </a:r>
          </a:p>
          <a:p>
            <a:pPr algn="l"/>
            <a:endParaRPr lang="uk-UA" sz="24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</a:t>
            </a:r>
            <a:r>
              <a:rPr lang="ru-RU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єкт</a:t>
            </a:r>
            <a:r>
              <a:rPr lang="ru-RU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дослідження:  </a:t>
            </a:r>
            <a:r>
              <a:rPr lang="uk-UA" sz="2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відпрацьовані 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пальчикові батарейки </a:t>
            </a:r>
            <a:r>
              <a:rPr lang="uk-UA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Duracell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однаковим зарядом.</a:t>
            </a:r>
            <a:br>
              <a:rPr lang="uk-UA" sz="2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Тест-культура:</a:t>
            </a:r>
            <a:r>
              <a:rPr lang="uk-UA" sz="2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ріпа олійна (лат. </a:t>
            </a:r>
            <a:r>
              <a:rPr lang="en-US" sz="2400" i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Brassica rapa</a:t>
            </a:r>
            <a:r>
              <a:rPr lang="ru-RU" sz="2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uk-UA" sz="2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дослідження:</a:t>
            </a:r>
            <a:r>
              <a:rPr lang="uk-UA" sz="2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реакції рослин на забруднення ґрунтів використаними батарейками;</a:t>
            </a:r>
            <a:br>
              <a:rPr lang="uk-UA" sz="2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дослідження:</a:t>
            </a:r>
            <a:r>
              <a:rPr lang="uk-UA" sz="2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спостереження, лабораторний експеримент, моделювання.</a:t>
            </a:r>
            <a:endParaRPr lang="uk-UA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58D9BB4-4124-FDF3-BD78-9B982EF218D5}"/>
              </a:ext>
            </a:extLst>
          </p:cNvPr>
          <p:cNvSpPr txBox="1"/>
          <p:nvPr/>
        </p:nvSpPr>
        <p:spPr>
          <a:xfrm>
            <a:off x="395536" y="836712"/>
            <a:ext cx="8748464" cy="4640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7472" indent="-347472" algn="l" rtl="0" eaLnBrk="1" latinLnBrk="0" hangingPunct="1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Сучасні пальчикові батарейки 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Duracell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лужні </a:t>
            </a:r>
            <a:r>
              <a:rPr lang="uk-UA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алкалінові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типи 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AA 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 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AAA) 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складаються з:</a:t>
            </a:r>
          </a:p>
          <a:p>
            <a:pPr marL="347472" indent="-347472" algn="l" rtl="0" eaLnBrk="1" latinLnBrk="0" hangingPunct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Цинку (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Zn)</a:t>
            </a:r>
          </a:p>
          <a:p>
            <a:pPr marL="347472" indent="-347472" algn="l" rtl="0" eaLnBrk="1" latinLnBrk="0" hangingPunct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Марганцю (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Mn)</a:t>
            </a:r>
          </a:p>
          <a:p>
            <a:pPr marL="347472" indent="-347472" algn="l" rtl="0" eaLnBrk="1" latinLnBrk="0" hangingPunct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Калію (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K) 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 формі 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KOH</a:t>
            </a:r>
          </a:p>
          <a:p>
            <a:pPr marL="347472" indent="-347472" algn="l" rtl="0" eaLnBrk="1" latinLnBrk="0" hangingPunct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Сталі: 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Fe, C, Cr, Ni, Si, Mo, V</a:t>
            </a:r>
          </a:p>
          <a:p>
            <a:pPr marL="347472" indent="-347472" algn="l" rtl="0" eaLnBrk="1" latinLnBrk="0" hangingPunct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Латуні (яка містить мідь (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Cu) 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 цинк (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Zn))</a:t>
            </a:r>
          </a:p>
          <a:p>
            <a:pPr marL="347472" indent="-347472" algn="l" rtl="0" eaLnBrk="1" latinLnBrk="0" hangingPunct="1"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Ці батарейки не містять значних кількостей токсичних металів, таких як ртуть, кадмій або свинець. Латунь може містити незначні добавки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свинцю (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Pb), 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олова (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Sn) 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 нікелю (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Ni).</a:t>
            </a:r>
            <a:endParaRPr lang="uk-UA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subTitle" idx="1"/>
          </p:nvPr>
        </p:nvSpPr>
        <p:spPr>
          <a:xfrm>
            <a:off x="145082" y="0"/>
            <a:ext cx="8853835" cy="1721069"/>
          </a:xfrm>
        </p:spPr>
        <p:txBody>
          <a:bodyPr>
            <a:normAutofit/>
          </a:bodyPr>
          <a:lstStyle/>
          <a:p>
            <a:pPr algn="just"/>
            <a:r>
              <a:rPr lang="uk-U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 роботи:</a:t>
            </a:r>
            <a:endParaRPr lang="uk-UA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Використані батарейки з однаковим зарядом ми помістили в банки з однаковою кількістю </a:t>
            </a:r>
            <a:r>
              <a:rPr lang="uk-UA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грунту</a:t>
            </a:r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час від часу поливаючи водою (відтворили природні умови). </a:t>
            </a:r>
          </a:p>
          <a:p>
            <a:pPr algn="just"/>
            <a:endParaRPr lang="uk-UA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endParaRPr lang="uk-UA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endParaRPr lang="uk-UA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endParaRPr lang="uk-UA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endParaRPr lang="uk-UA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 algn="just"/>
            <a:endParaRPr lang="uk-UA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5275769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подальшому ми здійснили:</a:t>
            </a:r>
          </a:p>
          <a:p>
            <a:pPr algn="just"/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Оцінка токсичності </a:t>
            </a:r>
            <a:r>
              <a:rPr lang="uk-UA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грунтів</a:t>
            </a:r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допомогою «Ростового тесту»;</a:t>
            </a:r>
            <a:endParaRPr lang="uk-UA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Оцінка токсичності водних джерел за допомогою цього ж тесту;</a:t>
            </a:r>
            <a:endParaRPr lang="uk-UA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Дослідження впливу дощових </a:t>
            </a:r>
            <a:r>
              <a:rPr lang="uk-UA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червів</a:t>
            </a:r>
            <a:r>
              <a:rPr lang="uk-U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очищення ґрунтів від важких металів</a:t>
            </a:r>
            <a:r>
              <a:rPr lang="uk-UA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36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5364" name="AutoShape 4" descr="Картинки по запросу корозія батарейо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5366" name="AutoShape 6" descr="Картинки по запросу корозія батарейо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5367" name="Picture 7" descr="G:\екологія\досліди (батарейка)\IMG_20181222_134605.jpg"/>
          <p:cNvPicPr>
            <a:picLocks noChangeAspect="1" noChangeArrowheads="1"/>
          </p:cNvPicPr>
          <p:nvPr/>
        </p:nvPicPr>
        <p:blipFill>
          <a:blip r:embed="rId2" cstate="print"/>
          <a:srcRect l="8824" t="5095" r="22059" b="29831"/>
          <a:stretch>
            <a:fillRect/>
          </a:stretch>
        </p:blipFill>
        <p:spPr bwMode="auto">
          <a:xfrm>
            <a:off x="224172" y="1721069"/>
            <a:ext cx="2715338" cy="3085611"/>
          </a:xfrm>
          <a:prstGeom prst="rect">
            <a:avLst/>
          </a:prstGeom>
          <a:noFill/>
        </p:spPr>
      </p:pic>
      <p:pic>
        <p:nvPicPr>
          <p:cNvPr id="7" name="Рисунок 6" descr="ко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37470" y="3036658"/>
            <a:ext cx="1593020" cy="1770022"/>
          </a:xfrm>
          <a:prstGeom prst="rect">
            <a:avLst/>
          </a:prstGeom>
        </p:spPr>
      </p:pic>
      <p:pic>
        <p:nvPicPr>
          <p:cNvPr id="2" name="Рисунок 1" descr="Немає опису.">
            <a:extLst>
              <a:ext uri="{FF2B5EF4-FFF2-40B4-BE49-F238E27FC236}">
                <a16:creationId xmlns:a16="http://schemas.microsoft.com/office/drawing/2014/main" id="{38B04185-0BEB-9669-4098-B2844AD8AD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68" y="1729787"/>
            <a:ext cx="2313717" cy="3085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E521BB-24A2-7B98-0F1F-4CFC484B3C7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3264" t="6747" r="51890" b="50182"/>
          <a:stretch/>
        </p:blipFill>
        <p:spPr bwMode="auto">
          <a:xfrm>
            <a:off x="5652120" y="1710497"/>
            <a:ext cx="1554410" cy="149322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8D57FDB-25E5-2BD8-1212-80A3596CE04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50458" t="51342" r="4927" b="3835"/>
          <a:stretch/>
        </p:blipFill>
        <p:spPr bwMode="auto">
          <a:xfrm>
            <a:off x="5652120" y="3263874"/>
            <a:ext cx="1554410" cy="15617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C9F2733-0DE6-8E73-C042-0ED51B7E237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2795" t="4078" r="55311" b="3909"/>
          <a:stretch/>
        </p:blipFill>
        <p:spPr bwMode="auto">
          <a:xfrm>
            <a:off x="7380312" y="1701147"/>
            <a:ext cx="1494932" cy="311488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B94E14-40DE-49EC-8AC7-2A765AF45B6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80" y="836712"/>
            <a:ext cx="8801040" cy="5393558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A7BC91-A780-4F2E-8A4A-16AC0040719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752" y="649621"/>
            <a:ext cx="9036496" cy="5558757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1AEF24-83FB-41CB-9B9B-DC0906BAA9E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49" y="796717"/>
            <a:ext cx="9010701" cy="5264566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6DA0718-7256-4D04-9D73-278222A710D3}"/>
              </a:ext>
            </a:extLst>
          </p:cNvPr>
          <p:cNvSpPr/>
          <p:nvPr/>
        </p:nvSpPr>
        <p:spPr>
          <a:xfrm>
            <a:off x="2042075" y="116632"/>
            <a:ext cx="50598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prstClr val="black"/>
                </a:solidFill>
                <a:ea typeface="+mj-ea"/>
                <a:cs typeface="+mj-cs"/>
              </a:rPr>
              <a:t>Оцінка токсичності водних джерел </a:t>
            </a: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C151DF-F4F5-4496-8FE4-4D78A4548D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5433" r="24207"/>
          <a:stretch/>
        </p:blipFill>
        <p:spPr>
          <a:xfrm>
            <a:off x="524033" y="815702"/>
            <a:ext cx="3456383" cy="275731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83BC07-04F7-4648-9B44-9DD7954A4D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19017" r="24207"/>
          <a:stretch/>
        </p:blipFill>
        <p:spPr>
          <a:xfrm>
            <a:off x="540975" y="3905230"/>
            <a:ext cx="3456383" cy="2575931"/>
          </a:xfrm>
          <a:prstGeom prst="rect">
            <a:avLst/>
          </a:prstGeom>
        </p:spPr>
      </p:pic>
      <p:pic>
        <p:nvPicPr>
          <p:cNvPr id="10241" name="Picture 1" descr="G:\екологія\досліди (батарейка)\IMG_20190102_131419_BURST002.jpg"/>
          <p:cNvPicPr>
            <a:picLocks noChangeAspect="1" noChangeArrowheads="1"/>
          </p:cNvPicPr>
          <p:nvPr/>
        </p:nvPicPr>
        <p:blipFill>
          <a:blip r:embed="rId4" cstate="print"/>
          <a:srcRect l="10345" t="6897" b="3448"/>
          <a:stretch>
            <a:fillRect/>
          </a:stretch>
        </p:blipFill>
        <p:spPr bwMode="auto">
          <a:xfrm>
            <a:off x="4860032" y="3861048"/>
            <a:ext cx="3888432" cy="2664296"/>
          </a:xfrm>
          <a:prstGeom prst="rect">
            <a:avLst/>
          </a:prstGeom>
          <a:noFill/>
        </p:spPr>
      </p:pic>
      <p:pic>
        <p:nvPicPr>
          <p:cNvPr id="2050" name="Picture 2" descr="G:\екологія\досліди (батарейка)\IMG_20190102_130033.jpg"/>
          <p:cNvPicPr>
            <a:picLocks noChangeAspect="1" noChangeArrowheads="1"/>
          </p:cNvPicPr>
          <p:nvPr/>
        </p:nvPicPr>
        <p:blipFill>
          <a:blip r:embed="rId5" cstate="print"/>
          <a:srcRect l="9160" t="10305" r="8397" b="46183"/>
          <a:stretch>
            <a:fillRect/>
          </a:stretch>
        </p:blipFill>
        <p:spPr bwMode="auto">
          <a:xfrm>
            <a:off x="4860032" y="836712"/>
            <a:ext cx="3888432" cy="2736304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іаграма 24"/>
          <p:cNvGraphicFramePr/>
          <p:nvPr/>
        </p:nvGraphicFramePr>
        <p:xfrm>
          <a:off x="179512" y="188640"/>
          <a:ext cx="8784976" cy="6496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2929244"/>
      </p:ext>
    </p:extLst>
  </p:cSld>
  <p:clrMapOvr>
    <a:masterClrMapping/>
  </p:clrMapOvr>
  <p:transition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іаграма 13"/>
          <p:cNvGraphicFramePr/>
          <p:nvPr/>
        </p:nvGraphicFramePr>
        <p:xfrm>
          <a:off x="251520" y="188640"/>
          <a:ext cx="8604448" cy="646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1299772"/>
      </p:ext>
    </p:extLst>
  </p:cSld>
  <p:clrMapOvr>
    <a:masterClrMapping/>
  </p:clrMapOvr>
  <p:transition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екологія\InShot_20191125_1503062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88640"/>
            <a:ext cx="6741368" cy="65527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5769477"/>
      </p:ext>
    </p:extLst>
  </p:cSld>
  <p:clrMapOvr>
    <a:masterClrMapping/>
  </p:clrMapOvr>
  <p:transition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іаграма 13"/>
          <p:cNvGraphicFramePr/>
          <p:nvPr/>
        </p:nvGraphicFramePr>
        <p:xfrm>
          <a:off x="179512" y="188640"/>
          <a:ext cx="8784976" cy="646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1299772"/>
      </p:ext>
    </p:extLst>
  </p:cSld>
  <p:clrMapOvr>
    <a:masterClrMapping/>
  </p:clrMapOvr>
  <p:transition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іаграма 13"/>
          <p:cNvGraphicFramePr/>
          <p:nvPr/>
        </p:nvGraphicFramePr>
        <p:xfrm>
          <a:off x="179512" y="188640"/>
          <a:ext cx="8784976" cy="6496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1299772"/>
      </p:ext>
    </p:extLst>
  </p:cSld>
  <p:clrMapOvr>
    <a:masterClrMapping/>
  </p:clrMapOvr>
  <p:transition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6864" cy="720080"/>
          </a:xfrm>
        </p:spPr>
        <p:txBody>
          <a:bodyPr>
            <a:normAutofit fontScale="90000"/>
          </a:bodyPr>
          <a:lstStyle/>
          <a:p>
            <a:r>
              <a:rPr lang="uk-UA" sz="4800" b="1" i="1" dirty="0"/>
              <a:t>Висновки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980728"/>
            <a:ext cx="8712968" cy="5644008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endParaRPr lang="uk-UA" sz="2800" b="1" dirty="0"/>
          </a:p>
          <a:p>
            <a:pPr algn="just">
              <a:buFont typeface="+mj-lt"/>
              <a:buAutoNum type="arabicPeriod"/>
            </a:pPr>
            <a:r>
              <a:rPr 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Brassica rapa </a:t>
            </a:r>
            <a:r>
              <a:rPr lang="uk-UA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ефективним </a:t>
            </a:r>
            <a:r>
              <a:rPr lang="uk-UA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біоіндикатором</a:t>
            </a:r>
            <a:r>
              <a:rPr lang="uk-UA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екологічного стану середовища</a:t>
            </a:r>
            <a:r>
              <a:rPr lang="uk-UA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оскільки чітко реагує на забруднення важкими металами зниженням рівня проростання, пригніченням росту кореня та зміною співвідношення “пагін/корінь”.</a:t>
            </a:r>
          </a:p>
          <a:p>
            <a:pPr algn="just">
              <a:buFont typeface="+mj-lt"/>
              <a:buAutoNum type="arabicPeriod"/>
            </a:pPr>
            <a:r>
              <a:rPr lang="uk-UA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 кількості батарейок у водному середовищі призводить до вираженої токсичної дії</a:t>
            </a:r>
            <a:r>
              <a:rPr lang="uk-UA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проявляється в зменшенні загальної довжини проростків, особливо кореневої системи, та в зростанні співвідношення пагін/корінь до 6,1:1 за максимального забруднення.</a:t>
            </a:r>
          </a:p>
          <a:p>
            <a:pPr algn="just">
              <a:buFont typeface="+mj-lt"/>
              <a:buAutoNum type="arabicPeriod"/>
            </a:pPr>
            <a:r>
              <a:rPr lang="uk-UA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Причиною диспропорційного росту є токсичний вплив іонів важких металів</a:t>
            </a:r>
            <a:r>
              <a:rPr lang="uk-UA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порушують водний баланс, гальмують ріст кореня, активують синтез захисних </a:t>
            </a:r>
            <a:r>
              <a:rPr lang="uk-UA" sz="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сполук</a:t>
            </a:r>
            <a:r>
              <a:rPr lang="uk-UA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вторинних метаболітів, що загалом підвищує вміст сухої речовини.</a:t>
            </a:r>
          </a:p>
          <a:p>
            <a:pPr algn="just">
              <a:buFont typeface="+mj-lt"/>
              <a:buAutoNum type="arabicPeriod"/>
            </a:pPr>
            <a:r>
              <a:rPr lang="uk-UA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Дощові черви позитивно впливають на проростання насіння в забрудненому середовищі.</a:t>
            </a:r>
            <a:r>
              <a:rPr lang="uk-UA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Насіння, яке пройшло через їхню травну систему, виявляє більшу стійкість до забруднення, що свідчить про потенціал </a:t>
            </a:r>
            <a:r>
              <a:rPr lang="uk-UA" sz="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червів</a:t>
            </a:r>
            <a:r>
              <a:rPr lang="uk-UA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uk-UA" sz="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біоремедіації</a:t>
            </a:r>
            <a:r>
              <a:rPr lang="uk-UA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ґрунтів.</a:t>
            </a:r>
          </a:p>
          <a:p>
            <a:pPr algn="just">
              <a:buFont typeface="+mj-lt"/>
              <a:buAutoNum type="arabicPeriod"/>
            </a:pPr>
            <a:r>
              <a:rPr lang="uk-UA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Дощові черви сприяють частковому знешкодженню токсичних </a:t>
            </a:r>
            <a:r>
              <a:rPr lang="uk-UA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сполук</a:t>
            </a:r>
            <a:r>
              <a:rPr lang="uk-UA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їх трансформації у менш токсичні форми</a:t>
            </a:r>
            <a:r>
              <a:rPr lang="uk-UA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дозволяє покращити умови проростання навіть при наявності важких металів у середовищі.</a:t>
            </a:r>
          </a:p>
          <a:p>
            <a:pPr algn="just">
              <a:buFont typeface="+mj-lt"/>
              <a:buAutoNum type="arabicPeriod"/>
            </a:pPr>
            <a:r>
              <a:rPr lang="uk-UA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чином, ростовий тест із використанням </a:t>
            </a:r>
            <a:r>
              <a:rPr 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Brassica rapa </a:t>
            </a:r>
            <a:r>
              <a:rPr lang="uk-UA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поєднанні з участю дощових </a:t>
            </a:r>
            <a:r>
              <a:rPr lang="uk-UA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червів</a:t>
            </a:r>
            <a:r>
              <a:rPr lang="uk-UA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ефективним методом </a:t>
            </a:r>
            <a:r>
              <a:rPr lang="uk-UA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біоіндикації</a:t>
            </a:r>
            <a:r>
              <a:rPr lang="uk-UA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оцінки потенціалу </a:t>
            </a:r>
            <a:r>
              <a:rPr lang="uk-UA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біоремедіації</a:t>
            </a:r>
            <a:r>
              <a:rPr lang="uk-UA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забруднених ґрунтів і вод.</a:t>
            </a:r>
            <a:endParaRPr lang="uk-UA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711587"/>
      </p:ext>
    </p:extLst>
  </p:cSld>
  <p:clrMapOvr>
    <a:masterClrMapping/>
  </p:clrMapOvr>
  <p:transition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48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D76B9C-D99B-4087-3924-EC9B1EF70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F4F248-3D3D-90B4-6EEB-8CFA996B08C2}"/>
              </a:ext>
            </a:extLst>
          </p:cNvPr>
          <p:cNvSpPr txBox="1"/>
          <p:nvPr/>
        </p:nvSpPr>
        <p:spPr>
          <a:xfrm>
            <a:off x="107504" y="44625"/>
            <a:ext cx="8856984" cy="6696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Біоіндикація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Методичні рекомендації до виконання лабораторних робіт. [Електронний ресурс]: //Режим доступу: </a:t>
            </a:r>
            <a:r>
              <a:rPr lang="uk-UA" sz="20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http://ecology.nmu.org.ua/ua/Studies/Disciplines/%D0%9C%D0%95%D0%A2%D0%9E%D0%94%D0%90_%D0%91%D0%B8%D0%BE%D0%B8%D0%BD%D0%B4%D0%B8%D0%BA%D0%B0%D1%86%D0%B8%D1%8F.pdf</a:t>
            </a:r>
            <a:endParaRPr lang="uk-UA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 важких металів на врожайність сільськогосподарських культур. [Електронний ресурс]: //Режим доступу:</a:t>
            </a:r>
            <a:r>
              <a:rPr lang="uk-U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https://superagronom.com/blog/494-vpliv-vajkih-metaliv-na-vrojaynist-silskogospodarskih-kultur</a:t>
            </a:r>
            <a:endParaRPr lang="uk-UA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sz="2000" u="sng" dirty="0">
                <a:solidFill>
                  <a:srgbClr val="0E26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 tooltip="Permanent Link: Дощові черв'яки можуть бути використані для очищення грунту від небезпечних токсинів"/>
              </a:rPr>
              <a:t>Дощові черв'яки можуть бути використані для очищення </a:t>
            </a:r>
            <a:r>
              <a:rPr lang="uk-UA" sz="2000" u="sng" dirty="0" err="1">
                <a:solidFill>
                  <a:srgbClr val="0E26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 tooltip="Permanent Link: Дощові черв'яки можуть бути використані для очищення грунту від небезпечних токсинів"/>
              </a:rPr>
              <a:t>грунту</a:t>
            </a:r>
            <a:r>
              <a:rPr lang="uk-UA" sz="2000" u="sng" dirty="0">
                <a:solidFill>
                  <a:srgbClr val="0E26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 tooltip="Permanent Link: Дощові черв'яки можуть бути використані для очищення грунту від небезпечних токсинів"/>
              </a:rPr>
              <a:t> від небезпечних токсинів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[Електронний ресурс]: //Режим доступу: </a:t>
            </a:r>
            <a:r>
              <a:rPr lang="uk-UA" sz="20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http://www.childflora.org.ua/?p=84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472" indent="-347472" algn="l" rtl="0" eaLnBrk="1" latinLnBrk="0" hangingPunct="1">
              <a:lnSpc>
                <a:spcPct val="107000"/>
              </a:lnSpc>
              <a:spcAft>
                <a:spcPts val="800"/>
              </a:spcAft>
              <a:buNone/>
            </a:pPr>
            <a:endParaRPr lang="uk-UA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736850"/>
      </p:ext>
    </p:extLst>
  </p:cSld>
  <p:clrMapOvr>
    <a:masterClrMapping/>
  </p:clrMapOvr>
  <p:transition>
    <p:wipe/>
  </p:transition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1021</TotalTime>
  <Words>753</Words>
  <Application>Microsoft Office PowerPoint</Application>
  <PresentationFormat>Екран (4:3)</PresentationFormat>
  <Paragraphs>61</Paragraphs>
  <Slides>15</Slides>
  <Notes>3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Times New Roman</vt:lpstr>
      <vt:lpstr>Wingdings</vt:lpstr>
      <vt:lpstr>Тема Office</vt:lpstr>
      <vt:lpstr>КЗ ЛОР «ЛЬВІВСЬКА ОБЛАСНА МАЛА АКАДЕМІЯ НАУК»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Висновки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Одна пальчикова батарейка, викинута у відро для сміття, забруднює важкими металами близько 20-ти квадратних метрів площі та близько 400 літрів води. У лісовій зоні — це територія проживання двох дерев, двох кротів, одного їжачка і декількох тисяч дощових черв’яків.</dc:title>
  <dc:creator>userPC</dc:creator>
  <cp:lastModifiedBy>Luda Babiy</cp:lastModifiedBy>
  <cp:revision>48</cp:revision>
  <dcterms:created xsi:type="dcterms:W3CDTF">2019-12-01T13:39:36Z</dcterms:created>
  <dcterms:modified xsi:type="dcterms:W3CDTF">2025-04-11T07:20:55Z</dcterms:modified>
</cp:coreProperties>
</file>