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64" r:id="rId5"/>
    <p:sldId id="260" r:id="rId6"/>
    <p:sldId id="261" r:id="rId7"/>
    <p:sldId id="262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8197EB-BE2D-6218-7E55-D37786F00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693EDC-18EF-5030-6471-99B7CDF01F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C2A64F-00E5-5BED-B589-DCFD8D580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32DFDA-61EA-8F84-28C5-29DB5C294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43A8E1-29C7-E00D-D637-1CB133156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379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B97A7-0005-6524-7C1A-6541C155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36D246-B8D1-61D2-EBAA-10A677FA0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55B487-4EE6-F81E-248F-269D2A639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34E2F0-2960-AA18-8613-0A9F87D8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8EAD8C-B2F9-B589-5631-188FED898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7923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0F7B0-6D38-0F62-320F-5A48B0DC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641B64-98A6-E3A6-7514-96FB6B5DD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4CC89-94BF-F19F-CB04-36C0435F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8D6D70-DE3D-8782-3DA3-EDB18958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6EE698-5D73-74C8-92DA-B76178EED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321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37101-1C63-D14D-3BEF-D738EBB81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244600-C923-8773-F8D6-DEEC0FEAE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DEBCB8-4937-4BD0-07E1-59C708F30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FED120-E2EB-49AD-9587-CE1AD17E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520725-8305-F396-3E7F-49FC13C2A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C07A7B-BA6C-ED62-381D-98843A52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56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8020B-44DB-7D92-4428-FEF10F12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C9F068-AD5A-3955-9239-49F2E5FFA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0E83E6-12D7-19B8-FE35-60C3BCCFF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F8E271-F213-1D68-9697-B9056151F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307A5B-E69E-A075-6FBD-662C567822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F7257E0-9548-909E-3333-A8BD4D07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6FD574-D9E4-AD20-2944-E6BF982DD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D69B006-1E79-1340-A760-9F7A2972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346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3527A3-76D3-C2D9-3248-C8BAF8B3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437B90-0792-1AE2-BF37-C0648338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7D19DB-FFA8-F6C8-68DF-522182771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2F2D65-DBD5-DA0B-36F0-6B740DDDF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312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581E30-F956-2318-8DFE-6C0B184F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3AB618-D4A9-5735-523F-F8D06928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772FD8-3599-ABF8-BF4C-04EB1A1FD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72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14B60-87A1-12BD-F909-559F1F87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A87AF-9D9B-4DDE-17D6-0F5E7B70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15A867-2387-8D24-C948-1A2D49833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BC836C-AFE7-208D-5A1A-4F16E6CB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B250A3-42E1-5B6B-077A-41E732268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24AF0A-A684-EA85-F840-EAF3478A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43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84FF9-D872-4696-1A35-9C95FF0F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7B3A00-CCC0-3906-3AA3-ACE0025BE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809A17-CCED-E23C-3308-1C876AD6E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AED4A9-F6D9-C6A1-0BEB-D9A716A0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EB9E22-7B18-0893-6DE1-67B7F6A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6C48FB-5777-5F56-E73C-37676396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551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99253-D039-FAD1-8AB4-C0F0CD6A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370A7A-A92C-EAC0-CFA5-4423A405E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D14617-A61E-82FF-DC21-F60DD6E3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E5AD80-6F3C-5480-B2CF-CA60D582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C1A9F2-E57C-13D0-5D56-F3000816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558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10B541-E28B-C2D3-12A9-C63308637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EA6D5B-5676-635B-5C6D-E77617DC6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E87EED-0B60-E297-F411-0DEB6C86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FA1BE-85BF-BF63-7B0E-5286F9AFB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4E1E84-F010-6C04-AFA5-6EFDDF9E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45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5000"/>
                <a:lumOff val="95000"/>
              </a:schemeClr>
            </a:gs>
            <a:gs pos="73000">
              <a:schemeClr val="accent3">
                <a:lumMod val="60000"/>
                <a:lumOff val="40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86000">
              <a:schemeClr val="accent3">
                <a:lumMod val="75000"/>
                <a:alpha val="4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B4494-67DF-B0E5-F7BA-674DCF11D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925E81-C486-57A3-7710-64F23F0E8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6392F3-BFA2-042B-AF5E-4D7C57314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197A1-7C70-49E5-88F5-0FF1A6DFB77E}" type="datetimeFigureOut">
              <a:rPr lang="uk-UA" smtClean="0"/>
              <a:t>08.04.2025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CBC11-08C7-919C-0C47-6570455C7F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52A700-5A39-3D86-BBBA-D3B41D129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BE15B-2252-4F0E-956B-DAAC01CCB6C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011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137E019-93CC-4F93-261E-D9D824343702}"/>
              </a:ext>
            </a:extLst>
          </p:cNvPr>
          <p:cNvSpPr/>
          <p:nvPr/>
        </p:nvSpPr>
        <p:spPr>
          <a:xfrm>
            <a:off x="6685936" y="3976173"/>
            <a:ext cx="5370035" cy="2598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Трачук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 Юрійович,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9 класу комунального закладу «Харківський ліцей №3 Харківської міської 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Мірошніченко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Інна Сергіївна,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 комунального закладу «Харківський ліцей №3 Харківської міської 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indent="342074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BA2174-F655-89C9-4567-3DC259320EE7}"/>
              </a:ext>
            </a:extLst>
          </p:cNvPr>
          <p:cNvSpPr txBox="1"/>
          <p:nvPr/>
        </p:nvSpPr>
        <p:spPr>
          <a:xfrm>
            <a:off x="924232" y="899012"/>
            <a:ext cx="10353368" cy="1490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Сенсорний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дозатор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сучасної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кухні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FFFFF9-9508-411A-32B3-4CAF8BA00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8" y="3429000"/>
            <a:ext cx="2325944" cy="31012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06BFFE-D13A-DF51-BC92-3D14C53F5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23" y="3846960"/>
            <a:ext cx="3464112" cy="25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3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F0924-FBD5-7670-3E1A-A96462D4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E665A0-A0A6-A616-5A07-469DDE4931E8}"/>
              </a:ext>
            </a:extLst>
          </p:cNvPr>
          <p:cNvSpPr txBox="1"/>
          <p:nvPr/>
        </p:nvSpPr>
        <p:spPr>
          <a:xfrm>
            <a:off x="2975569" y="309568"/>
            <a:ext cx="6096000" cy="83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065AC-B961-A65F-B8A0-5F9FA69ED0B5}"/>
              </a:ext>
            </a:extLst>
          </p:cNvPr>
          <p:cNvSpPr txBox="1"/>
          <p:nvPr/>
        </p:nvSpPr>
        <p:spPr>
          <a:xfrm>
            <a:off x="5466735" y="2657042"/>
            <a:ext cx="6725265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>
                <a:solidFill>
                  <a:srgbClr val="282828"/>
                </a:solidFill>
              </a:defRPr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Сучасна кухня потребує гігієнічних рішень</a:t>
            </a:r>
          </a:p>
          <a:p>
            <a:pPr>
              <a:lnSpc>
                <a:spcPct val="150000"/>
              </a:lnSpc>
              <a:defRPr sz="2000">
                <a:solidFill>
                  <a:srgbClr val="282828"/>
                </a:solidFill>
              </a:defRPr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B79FF8-1A73-5D04-1D1D-8B51F9A57965}"/>
              </a:ext>
            </a:extLst>
          </p:cNvPr>
          <p:cNvSpPr txBox="1"/>
          <p:nvPr/>
        </p:nvSpPr>
        <p:spPr>
          <a:xfrm>
            <a:off x="4382892" y="1415085"/>
            <a:ext cx="7514467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>
                <a:solidFill>
                  <a:srgbClr val="282828"/>
                </a:solidFill>
              </a:defRPr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Традиційні дозатори потребують контакту створюючи ризик передачі мікроорганізмів через дотик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2A914-8539-6E6B-A842-AFEDF99BA4F1}"/>
              </a:ext>
            </a:extLst>
          </p:cNvPr>
          <p:cNvSpPr txBox="1"/>
          <p:nvPr/>
        </p:nvSpPr>
        <p:spPr>
          <a:xfrm>
            <a:off x="6480441" y="3918406"/>
            <a:ext cx="6096000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>
                <a:solidFill>
                  <a:srgbClr val="282828"/>
                </a:solidFill>
              </a:defRPr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Безконтактні дозатори мінімізують ризики розповсюдження мікроорганізмів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482BAC-60CA-3DB4-5229-F34A5311CBE8}"/>
              </a:ext>
            </a:extLst>
          </p:cNvPr>
          <p:cNvSpPr txBox="1"/>
          <p:nvPr/>
        </p:nvSpPr>
        <p:spPr>
          <a:xfrm>
            <a:off x="7169683" y="5291894"/>
            <a:ext cx="6096000" cy="504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>
                <a:solidFill>
                  <a:srgbClr val="282828"/>
                </a:solidFill>
              </a:defRPr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Можливість інтеграції в «розумний дім»</a:t>
            </a:r>
            <a:endParaRPr lang="uk-UA" dirty="0"/>
          </a:p>
        </p:txBody>
      </p:sp>
      <p:pic>
        <p:nvPicPr>
          <p:cNvPr id="12" name="Рисунок 11" descr="Знак одобрения со сплошной заливкой">
            <a:extLst>
              <a:ext uri="{FF2B5EF4-FFF2-40B4-BE49-F238E27FC236}">
                <a16:creationId xmlns:a16="http://schemas.microsoft.com/office/drawing/2014/main" id="{2F61247A-6D71-A8EC-12CF-AD9BD2398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3135" y="5339319"/>
            <a:ext cx="914400" cy="914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29EC84-EC00-E983-9431-178D4511E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343"/>
            <a:ext cx="2141004" cy="22837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7189635-04D2-A83E-4914-22E277593C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50" y="2116654"/>
            <a:ext cx="1979266" cy="197926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9565467-5E22-F5C0-981A-D0EC343B3E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15" y="3167482"/>
            <a:ext cx="2652252" cy="2652252"/>
          </a:xfrm>
          <a:prstGeom prst="rect">
            <a:avLst/>
          </a:prstGeom>
        </p:spPr>
      </p:pic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677ACF06-801F-D232-FECC-3A6827BC2B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9745" y="4127810"/>
            <a:ext cx="516255" cy="51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3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66CE1B-220F-E312-C280-9A03CCB7044C}"/>
              </a:ext>
            </a:extLst>
          </p:cNvPr>
          <p:cNvSpPr txBox="1"/>
          <p:nvPr/>
        </p:nvSpPr>
        <p:spPr>
          <a:xfrm>
            <a:off x="197300" y="1469743"/>
            <a:ext cx="4767990" cy="4100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Створити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функціональний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сенсорний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дозатора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ESP32,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працює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безконтактно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рахунок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датчика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перешкод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для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гігієни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зручності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сучасній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кухні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4BB4D-34B1-D297-4EE8-BFFC4DE93122}"/>
              </a:ext>
            </a:extLst>
          </p:cNvPr>
          <p:cNvSpPr txBox="1"/>
          <p:nvPr/>
        </p:nvSpPr>
        <p:spPr>
          <a:xfrm>
            <a:off x="2802193" y="328741"/>
            <a:ext cx="6096000" cy="66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проекту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A44195-04D2-D7BB-C0D2-15EE13CC1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70"/>
          <a:stretch/>
        </p:blipFill>
        <p:spPr>
          <a:xfrm>
            <a:off x="9591214" y="1469743"/>
            <a:ext cx="2600786" cy="48672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BC0C8F-07CB-4079-6CB5-464489024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545" y="0"/>
            <a:ext cx="1865669" cy="18656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6683E1-41D7-7B52-32BF-DA5ACEE3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0" y="1469743"/>
            <a:ext cx="4390103" cy="439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4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485E9-1F12-6077-AC3C-80A49F10F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8D554F-A951-2A12-3AA4-E69E3AD1EB33}"/>
              </a:ext>
            </a:extLst>
          </p:cNvPr>
          <p:cNvSpPr txBox="1"/>
          <p:nvPr/>
        </p:nvSpPr>
        <p:spPr>
          <a:xfrm>
            <a:off x="236630" y="1335364"/>
            <a:ext cx="11114712" cy="22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існуючі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недоліки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схему пристрою.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Запрограмувати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безконтактної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протестувати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прототип пристрою.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FE1ADF-75A4-EB42-F010-1C0C6EC6C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444" b="9227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15"/>
          <a:stretch/>
        </p:blipFill>
        <p:spPr>
          <a:xfrm>
            <a:off x="6504629" y="3562567"/>
            <a:ext cx="6242304" cy="3613551"/>
          </a:xfrm>
          <a:prstGeom prst="rect">
            <a:avLst/>
          </a:prstGeom>
        </p:spPr>
      </p:pic>
      <p:pic>
        <p:nvPicPr>
          <p:cNvPr id="6" name="Рисунок 5" descr="Флажок со сплошной заливкой">
            <a:extLst>
              <a:ext uri="{FF2B5EF4-FFF2-40B4-BE49-F238E27FC236}">
                <a16:creationId xmlns:a16="http://schemas.microsoft.com/office/drawing/2014/main" id="{9F23F3F0-1EC5-C445-27F7-FE36EA7F2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6942" y="3738716"/>
            <a:ext cx="914400" cy="914400"/>
          </a:xfrm>
          <a:prstGeom prst="rect">
            <a:avLst/>
          </a:prstGeom>
        </p:spPr>
      </p:pic>
      <p:pic>
        <p:nvPicPr>
          <p:cNvPr id="7" name="Рисунок 6" descr="Флажок со сплошной заливкой">
            <a:extLst>
              <a:ext uri="{FF2B5EF4-FFF2-40B4-BE49-F238E27FC236}">
                <a16:creationId xmlns:a16="http://schemas.microsoft.com/office/drawing/2014/main" id="{9EA56B6B-D500-2755-4562-772AE93DB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0517" y="4454943"/>
            <a:ext cx="914400" cy="914400"/>
          </a:xfrm>
          <a:prstGeom prst="rect">
            <a:avLst/>
          </a:prstGeom>
        </p:spPr>
      </p:pic>
      <p:pic>
        <p:nvPicPr>
          <p:cNvPr id="8" name="Рисунок 7" descr="Флажок со сплошной заливкой">
            <a:extLst>
              <a:ext uri="{FF2B5EF4-FFF2-40B4-BE49-F238E27FC236}">
                <a16:creationId xmlns:a16="http://schemas.microsoft.com/office/drawing/2014/main" id="{DE9ADA44-6E4E-94E6-7234-D65BFEF08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0517" y="5078459"/>
            <a:ext cx="914400" cy="914400"/>
          </a:xfrm>
          <a:prstGeom prst="rect">
            <a:avLst/>
          </a:prstGeom>
        </p:spPr>
      </p:pic>
      <p:pic>
        <p:nvPicPr>
          <p:cNvPr id="9" name="Рисунок 8" descr="Флажок со сплошной заливкой">
            <a:extLst>
              <a:ext uri="{FF2B5EF4-FFF2-40B4-BE49-F238E27FC236}">
                <a16:creationId xmlns:a16="http://schemas.microsoft.com/office/drawing/2014/main" id="{CEEF4D2A-2ECF-1757-3B24-3F60F346B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71252" y="5794686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C7CF0B-D1B8-D3EF-A2F6-7A8047B12212}"/>
              </a:ext>
            </a:extLst>
          </p:cNvPr>
          <p:cNvSpPr txBox="1"/>
          <p:nvPr/>
        </p:nvSpPr>
        <p:spPr>
          <a:xfrm>
            <a:off x="2536723" y="522778"/>
            <a:ext cx="6371302" cy="83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проекту</a:t>
            </a:r>
            <a:endParaRPr lang="uk-U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Лупа со сплошной заливкой">
            <a:extLst>
              <a:ext uri="{FF2B5EF4-FFF2-40B4-BE49-F238E27FC236}">
                <a16:creationId xmlns:a16="http://schemas.microsoft.com/office/drawing/2014/main" id="{7402854E-D6C9-F891-C60D-9F9B4B9D3F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10181" y="1307010"/>
            <a:ext cx="914400" cy="914400"/>
          </a:xfrm>
          <a:prstGeom prst="rect">
            <a:avLst/>
          </a:prstGeom>
        </p:spPr>
      </p:pic>
      <p:sp useBgFill="1">
        <p:nvSpPr>
          <p:cNvPr id="14" name="TextBox 13">
            <a:extLst>
              <a:ext uri="{FF2B5EF4-FFF2-40B4-BE49-F238E27FC236}">
                <a16:creationId xmlns:a16="http://schemas.microsoft.com/office/drawing/2014/main" id="{BE765938-27BF-E4AE-ACA8-3BFB4D5CC4D6}"/>
              </a:ext>
            </a:extLst>
          </p:cNvPr>
          <p:cNvSpPr txBox="1"/>
          <p:nvPr/>
        </p:nvSpPr>
        <p:spPr>
          <a:xfrm>
            <a:off x="490303" y="3967772"/>
            <a:ext cx="7122160" cy="2803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Об'єкт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автоматизованого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кухні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конструкція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сенсорного дозатора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ESP32.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30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656AE-3C10-611B-E20B-02943DC61687}"/>
              </a:ext>
            </a:extLst>
          </p:cNvPr>
          <p:cNvSpPr txBox="1"/>
          <p:nvPr/>
        </p:nvSpPr>
        <p:spPr>
          <a:xfrm>
            <a:off x="2946073" y="152251"/>
            <a:ext cx="6096000" cy="83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Теоретична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частина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82B99-B006-24D1-38C0-8837C78BA0F1}"/>
              </a:ext>
            </a:extLst>
          </p:cNvPr>
          <p:cNvSpPr txBox="1"/>
          <p:nvPr/>
        </p:nvSpPr>
        <p:spPr>
          <a:xfrm>
            <a:off x="245806" y="763220"/>
            <a:ext cx="4768646" cy="327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Пристрій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побудований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ESP32,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підключено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інфрачервоний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датчик руху та драйвер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помпою. Датчик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простір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собою, і при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руху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сигнал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DE6D86-150F-2CA2-7D4D-8D85045ED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" t="23348" r="39354" b="26912"/>
          <a:stretch/>
        </p:blipFill>
        <p:spPr>
          <a:xfrm>
            <a:off x="5240594" y="875072"/>
            <a:ext cx="6951406" cy="32249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7439FF-B150-118E-2008-BFFD43F867D6}"/>
              </a:ext>
            </a:extLst>
          </p:cNvPr>
          <p:cNvSpPr txBox="1"/>
          <p:nvPr/>
        </p:nvSpPr>
        <p:spPr>
          <a:xfrm>
            <a:off x="265471" y="4822872"/>
            <a:ext cx="11661058" cy="1889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ESP32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помпу на 1 секунду,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подачу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блокується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3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секунди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запобігання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повторному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спрацьовування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Модуль датчика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перешкод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потенціометр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чутливість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датчика,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налаштована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оптимальна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відстань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спрацювання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сенсора - 4-6 см. </a:t>
            </a:r>
            <a:endParaRPr lang="uk-UA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F91026-B599-788F-79BE-629B6A2F61FF}"/>
              </a:ext>
            </a:extLst>
          </p:cNvPr>
          <p:cNvSpPr txBox="1"/>
          <p:nvPr/>
        </p:nvSpPr>
        <p:spPr>
          <a:xfrm>
            <a:off x="5240594" y="3943977"/>
            <a:ext cx="6951406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 1. Електрична схема сенсорного дозатора створена за допомогою програми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Fritzing</a:t>
            </a:r>
            <a:endParaRPr lang="uk-U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3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440F0-9290-7CA5-7F1E-C7FB12B63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FDE978-2D56-C517-67CB-74287067A325}"/>
              </a:ext>
            </a:extLst>
          </p:cNvPr>
          <p:cNvSpPr txBox="1"/>
          <p:nvPr/>
        </p:nvSpPr>
        <p:spPr>
          <a:xfrm>
            <a:off x="124214" y="155814"/>
            <a:ext cx="6096000" cy="752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Експериментальна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частина</a:t>
            </a: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DC6AF5-E89B-E1F7-C60A-B9BA5289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9040" y="900215"/>
            <a:ext cx="2263877" cy="3018503"/>
          </a:xfrm>
          <a:prstGeom prst="rect">
            <a:avLst/>
          </a:prstGeom>
        </p:spPr>
      </p:pic>
      <p:pic>
        <p:nvPicPr>
          <p:cNvPr id="9" name="1743496059668573">
            <a:hlinkClick r:id="" action="ppaction://media"/>
            <a:extLst>
              <a:ext uri="{FF2B5EF4-FFF2-40B4-BE49-F238E27FC236}">
                <a16:creationId xmlns:a16="http://schemas.microsoft.com/office/drawing/2014/main" id="{DBD486E5-8A7C-34A9-ED39-B00981E142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60979" y="1163790"/>
            <a:ext cx="8439294" cy="475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9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8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3CEF2D-30BB-B733-F5BE-1932028FEB4A}"/>
              </a:ext>
            </a:extLst>
          </p:cNvPr>
          <p:cNvSpPr txBox="1"/>
          <p:nvPr/>
        </p:nvSpPr>
        <p:spPr>
          <a:xfrm>
            <a:off x="-812800" y="250902"/>
            <a:ext cx="6096000" cy="66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64079-2D93-0BD0-4A19-142BFF84C5DB}"/>
              </a:ext>
            </a:extLst>
          </p:cNvPr>
          <p:cNvSpPr txBox="1"/>
          <p:nvPr/>
        </p:nvSpPr>
        <p:spPr>
          <a:xfrm>
            <a:off x="208938" y="1132853"/>
            <a:ext cx="4549876" cy="373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Розроблений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дозатор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Безконтактну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подачу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економне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гігієни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кухні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Зручність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родини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747F55-234D-3F2E-E19E-E02FC6094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4" t="9414" b="14819"/>
          <a:stretch/>
        </p:blipFill>
        <p:spPr>
          <a:xfrm>
            <a:off x="6096000" y="4219435"/>
            <a:ext cx="1976283" cy="2378010"/>
          </a:xfrm>
          <a:prstGeom prst="rect">
            <a:avLst/>
          </a:prstGeom>
        </p:spPr>
      </p:pic>
      <p:pic>
        <p:nvPicPr>
          <p:cNvPr id="10" name="1743496303118602">
            <a:hlinkClick r:id="" action="ppaction://media"/>
            <a:extLst>
              <a:ext uri="{FF2B5EF4-FFF2-40B4-BE49-F238E27FC236}">
                <a16:creationId xmlns:a16="http://schemas.microsoft.com/office/drawing/2014/main" id="{84F17E2E-63AB-5BEE-5665-E13A027CB4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5400000">
            <a:off x="6595195" y="-1414821"/>
            <a:ext cx="3737093" cy="66437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73226B-FD8C-6C9B-C160-FBB40F2AE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596" y="4332237"/>
            <a:ext cx="2989006" cy="224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5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FE5F28-D106-E595-1718-7A8517E3E9B5}"/>
              </a:ext>
            </a:extLst>
          </p:cNvPr>
          <p:cNvSpPr txBox="1"/>
          <p:nvPr/>
        </p:nvSpPr>
        <p:spPr>
          <a:xfrm>
            <a:off x="442452" y="1688724"/>
            <a:ext cx="11444748" cy="337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Розроблено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сконструйовано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дозатор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мікроконтролера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ESP32,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безконтактне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кухні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функціонуватиме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задоволення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гігієни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параметри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пристрою: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помпи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- 1секунда,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секунди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запобігання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повторного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спрацювання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які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датчик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виявляє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перешкоду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4-6 см.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Дозатор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миючого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сконструйований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інтегрований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систему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розумного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завдяки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можливостям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ESP32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підключатися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-Fi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0D063-8EE6-9C1E-E851-B3829A8E078A}"/>
              </a:ext>
            </a:extLst>
          </p:cNvPr>
          <p:cNvSpPr txBox="1"/>
          <p:nvPr/>
        </p:nvSpPr>
        <p:spPr>
          <a:xfrm>
            <a:off x="2910348" y="368070"/>
            <a:ext cx="6096000" cy="99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4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  <a:endParaRPr lang="uk-U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85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88C409-465B-ADB1-0958-00A4153A38B4}"/>
              </a:ext>
            </a:extLst>
          </p:cNvPr>
          <p:cNvSpPr txBox="1"/>
          <p:nvPr/>
        </p:nvSpPr>
        <p:spPr>
          <a:xfrm>
            <a:off x="314631" y="766917"/>
            <a:ext cx="11543071" cy="21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Іванов М.С. Проектування пристроїв на базі мікроконтролерів ESP32. - Харків: Видавництво ХПІ, 2022. - 184 с.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Андрієнко В.Б. Основи програмування мікроконтролерів з використанням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IDE. - Одеса: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Інформтех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2022. - 320 с.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Технічний довідковий посібник ESP32. - Системи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Еспресіф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2022. - 768 с. 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іл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66DC09-8EA7-35D4-6D61-EE678829D564}"/>
              </a:ext>
            </a:extLst>
          </p:cNvPr>
          <p:cNvSpPr txBox="1"/>
          <p:nvPr/>
        </p:nvSpPr>
        <p:spPr>
          <a:xfrm>
            <a:off x="3048000" y="1272297"/>
            <a:ext cx="6096000" cy="99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</a:t>
            </a:r>
            <a:endParaRPr lang="uk-U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65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457</Words>
  <Application>Microsoft Office PowerPoint</Application>
  <PresentationFormat>Широкоэкранный</PresentationFormat>
  <Paragraphs>40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Інна Мірошніченко</dc:creator>
  <cp:lastModifiedBy>Інна Мірошніченко</cp:lastModifiedBy>
  <cp:revision>4</cp:revision>
  <dcterms:created xsi:type="dcterms:W3CDTF">2025-04-05T19:01:36Z</dcterms:created>
  <dcterms:modified xsi:type="dcterms:W3CDTF">2025-04-08T20:38:10Z</dcterms:modified>
</cp:coreProperties>
</file>