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sldIdLst>
    <p:sldId id="256" r:id="rId2"/>
    <p:sldId id="281" r:id="rId3"/>
    <p:sldId id="257" r:id="rId4"/>
    <p:sldId id="258" r:id="rId5"/>
    <p:sldId id="260" r:id="rId6"/>
    <p:sldId id="262" r:id="rId7"/>
    <p:sldId id="267" r:id="rId8"/>
    <p:sldId id="283" r:id="rId9"/>
    <p:sldId id="273" r:id="rId10"/>
    <p:sldId id="280" r:id="rId11"/>
    <p:sldId id="282" r:id="rId12"/>
    <p:sldId id="284" r:id="rId13"/>
  </p:sldIdLst>
  <p:sldSz cx="18288000" cy="10287000"/>
  <p:notesSz cx="6858000" cy="9144000"/>
  <p:embeddedFontLst>
    <p:embeddedFont>
      <p:font typeface="Arimo" panose="020B0604020202020204" charset="0"/>
      <p:regular r:id="rId14"/>
    </p:embeddedFont>
    <p:embeddedFont>
      <p:font typeface="Arimo Bold" panose="020B0604020202020204" charset="0"/>
      <p:regular r:id="rId15"/>
    </p:embeddedFont>
    <p:embeddedFont>
      <p:font typeface="Arimo Italics" panose="020B0604020202020204" charset="0"/>
      <p:regular r:id="rId16"/>
    </p:embeddedFont>
    <p:embeddedFont>
      <p:font typeface="Avenir Next LT Pro" panose="020B0504020202020204" pitchFamily="34" charset="0"/>
      <p:regular r:id="rId17"/>
      <p:bold r:id="rId18"/>
      <p:italic r:id="rId19"/>
      <p:boldItalic r:id="rId20"/>
    </p:embeddedFont>
    <p:embeddedFont>
      <p:font typeface="Canva Sans" panose="020B0604020202020204" charset="0"/>
      <p:regular r:id="rId21"/>
    </p:embeddedFont>
    <p:embeddedFont>
      <p:font typeface="Canva Sans Bold" panose="020B0604020202020204" charset="0"/>
      <p:regular r:id="rId22"/>
    </p:embeddedFont>
    <p:embeddedFont>
      <p:font typeface="Noto Serif Display" panose="020B0604020202020204"/>
      <p:regular r:id="rId23"/>
    </p:embeddedFont>
    <p:embeddedFont>
      <p:font typeface="Open Sans Bold" panose="020B0806030504020204" pitchFamily="34" charset="0"/>
      <p:regular r:id="rId24"/>
      <p:bold r:id="rId25"/>
    </p:embeddedFont>
    <p:embeddedFont>
      <p:font typeface="PT Serif" panose="020A0603040505020204" pitchFamily="18" charset="0"/>
      <p:regular r:id="rId26"/>
      <p:bold r:id="rId27"/>
      <p:italic r:id="rId28"/>
      <p:boldItalic r:id="rId29"/>
    </p:embeddedFont>
    <p:embeddedFont>
      <p:font typeface="PT Serif Bold" panose="020A0703040505020204" pitchFamily="18" charset="0"/>
      <p:regular r:id="rId30"/>
      <p:bold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1F73C-8D0C-7FBE-050C-4A46D08DB778}" v="1388" dt="2025-04-14T19:20:37.315"/>
    <p1510:client id="{7FCC113E-1003-6FD9-E309-3C4F07A14481}" v="321" dt="2025-04-14T18:19:42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tableStyles" Target="tableStyles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dan Dvorak" userId="0408faa81dfe4d8a" providerId="Windows Live" clId="Web-{32D1F73C-8D0C-7FBE-050C-4A46D08DB778}"/>
    <pc:docChg chg="addSld delSld modSld sldOrd">
      <pc:chgData name="Bohdan Dvorak" userId="0408faa81dfe4d8a" providerId="Windows Live" clId="Web-{32D1F73C-8D0C-7FBE-050C-4A46D08DB778}" dt="2025-04-14T19:20:22.752" v="1063" actId="1076"/>
      <pc:docMkLst>
        <pc:docMk/>
      </pc:docMkLst>
      <pc:sldChg chg="modSp">
        <pc:chgData name="Bohdan Dvorak" userId="0408faa81dfe4d8a" providerId="Windows Live" clId="Web-{32D1F73C-8D0C-7FBE-050C-4A46D08DB778}" dt="2025-04-14T19:13:22.319" v="930" actId="1076"/>
        <pc:sldMkLst>
          <pc:docMk/>
          <pc:sldMk cId="0" sldId="256"/>
        </pc:sldMkLst>
        <pc:spChg chg="mod">
          <ac:chgData name="Bohdan Dvorak" userId="0408faa81dfe4d8a" providerId="Windows Live" clId="Web-{32D1F73C-8D0C-7FBE-050C-4A46D08DB778}" dt="2025-04-14T19:13:22.319" v="930" actId="1076"/>
          <ac:spMkLst>
            <pc:docMk/>
            <pc:sldMk cId="0" sldId="256"/>
            <ac:spMk id="4" creationId="{00000000-0000-0000-0000-000000000000}"/>
          </ac:spMkLst>
        </pc:spChg>
      </pc:sldChg>
      <pc:sldChg chg="addSp modSp">
        <pc:chgData name="Bohdan Dvorak" userId="0408faa81dfe4d8a" providerId="Windows Live" clId="Web-{32D1F73C-8D0C-7FBE-050C-4A46D08DB778}" dt="2025-04-14T19:11:36.863" v="909" actId="1076"/>
        <pc:sldMkLst>
          <pc:docMk/>
          <pc:sldMk cId="0" sldId="257"/>
        </pc:sldMkLst>
        <pc:spChg chg="mod">
          <ac:chgData name="Bohdan Dvorak" userId="0408faa81dfe4d8a" providerId="Windows Live" clId="Web-{32D1F73C-8D0C-7FBE-050C-4A46D08DB778}" dt="2025-04-14T19:09:44.376" v="897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9:10:42.002" v="899" actId="20577"/>
          <ac:spMkLst>
            <pc:docMk/>
            <pc:sldMk cId="0" sldId="257"/>
            <ac:spMk id="3" creationId="{00000000-0000-0000-0000-000000000000}"/>
          </ac:spMkLst>
        </pc:spChg>
        <pc:picChg chg="add mod">
          <ac:chgData name="Bohdan Dvorak" userId="0408faa81dfe4d8a" providerId="Windows Live" clId="Web-{32D1F73C-8D0C-7FBE-050C-4A46D08DB778}" dt="2025-04-14T19:10:53.002" v="904" actId="1076"/>
          <ac:picMkLst>
            <pc:docMk/>
            <pc:sldMk cId="0" sldId="257"/>
            <ac:picMk id="4" creationId="{E6E81041-A52F-BDE0-BA7E-A641DD5C9506}"/>
          </ac:picMkLst>
        </pc:picChg>
        <pc:picChg chg="add mod">
          <ac:chgData name="Bohdan Dvorak" userId="0408faa81dfe4d8a" providerId="Windows Live" clId="Web-{32D1F73C-8D0C-7FBE-050C-4A46D08DB778}" dt="2025-04-14T19:11:36.863" v="909" actId="1076"/>
          <ac:picMkLst>
            <pc:docMk/>
            <pc:sldMk cId="0" sldId="257"/>
            <ac:picMk id="5" creationId="{81CB8B1B-9254-5E27-6AB0-83F9A178E506}"/>
          </ac:picMkLst>
        </pc:picChg>
      </pc:sldChg>
      <pc:sldChg chg="addSp modSp addAnim delAnim modAnim">
        <pc:chgData name="Bohdan Dvorak" userId="0408faa81dfe4d8a" providerId="Windows Live" clId="Web-{32D1F73C-8D0C-7FBE-050C-4A46D08DB778}" dt="2025-04-14T16:44:26.369" v="20"/>
        <pc:sldMkLst>
          <pc:docMk/>
          <pc:sldMk cId="0" sldId="258"/>
        </pc:sldMkLst>
        <pc:spChg chg="mod">
          <ac:chgData name="Bohdan Dvorak" userId="0408faa81dfe4d8a" providerId="Windows Live" clId="Web-{32D1F73C-8D0C-7FBE-050C-4A46D08DB778}" dt="2025-04-14T16:43:15.228" v="8" actId="14100"/>
          <ac:spMkLst>
            <pc:docMk/>
            <pc:sldMk cId="0" sldId="258"/>
            <ac:spMk id="24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6:43:17.524" v="9" actId="14100"/>
          <ac:spMkLst>
            <pc:docMk/>
            <pc:sldMk cId="0" sldId="258"/>
            <ac:spMk id="28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6:43:19.556" v="10" actId="14100"/>
          <ac:spMkLst>
            <pc:docMk/>
            <pc:sldMk cId="0" sldId="258"/>
            <ac:spMk id="29" creationId="{00000000-0000-0000-0000-000000000000}"/>
          </ac:spMkLst>
        </pc:spChg>
        <pc:grpChg chg="mod">
          <ac:chgData name="Bohdan Dvorak" userId="0408faa81dfe4d8a" providerId="Windows Live" clId="Web-{32D1F73C-8D0C-7FBE-050C-4A46D08DB778}" dt="2025-04-14T16:43:27.634" v="13" actId="1076"/>
          <ac:grpSpMkLst>
            <pc:docMk/>
            <pc:sldMk cId="0" sldId="258"/>
            <ac:grpSpMk id="2" creationId="{00000000-0000-0000-0000-000000000000}"/>
          </ac:grpSpMkLst>
        </pc:grpChg>
        <pc:grpChg chg="add mod">
          <ac:chgData name="Bohdan Dvorak" userId="0408faa81dfe4d8a" providerId="Windows Live" clId="Web-{32D1F73C-8D0C-7FBE-050C-4A46D08DB778}" dt="2025-04-14T16:44:22.197" v="19" actId="1076"/>
          <ac:grpSpMkLst>
            <pc:docMk/>
            <pc:sldMk cId="0" sldId="258"/>
            <ac:grpSpMk id="37" creationId="{76C43836-29F0-21A3-43C3-5F7C3B1AD149}"/>
          </ac:grpSpMkLst>
        </pc:grpChg>
      </pc:sldChg>
      <pc:sldChg chg="modSp del">
        <pc:chgData name="Bohdan Dvorak" userId="0408faa81dfe4d8a" providerId="Windows Live" clId="Web-{32D1F73C-8D0C-7FBE-050C-4A46D08DB778}" dt="2025-04-14T16:44:42.900" v="21"/>
        <pc:sldMkLst>
          <pc:docMk/>
          <pc:sldMk cId="0" sldId="259"/>
        </pc:sldMkLst>
        <pc:grpChg chg="mod">
          <ac:chgData name="Bohdan Dvorak" userId="0408faa81dfe4d8a" providerId="Windows Live" clId="Web-{32D1F73C-8D0C-7FBE-050C-4A46D08DB778}" dt="2025-04-14T16:43:04.040" v="5" actId="1076"/>
          <ac:grpSpMkLst>
            <pc:docMk/>
            <pc:sldMk cId="0" sldId="259"/>
            <ac:grpSpMk id="2" creationId="{00000000-0000-0000-0000-000000000000}"/>
          </ac:grpSpMkLst>
        </pc:grpChg>
      </pc:sldChg>
      <pc:sldChg chg="addSp delSp modSp addAnim modAnim">
        <pc:chgData name="Bohdan Dvorak" userId="0408faa81dfe4d8a" providerId="Windows Live" clId="Web-{32D1F73C-8D0C-7FBE-050C-4A46D08DB778}" dt="2025-04-14T16:48:24.683" v="45" actId="1076"/>
        <pc:sldMkLst>
          <pc:docMk/>
          <pc:sldMk cId="0" sldId="260"/>
        </pc:sldMkLst>
        <pc:spChg chg="mod">
          <ac:chgData name="Bohdan Dvorak" userId="0408faa81dfe4d8a" providerId="Windows Live" clId="Web-{32D1F73C-8D0C-7FBE-050C-4A46D08DB778}" dt="2025-04-14T16:45:55.541" v="23" actId="14100"/>
          <ac:spMkLst>
            <pc:docMk/>
            <pc:sldMk cId="0" sldId="260"/>
            <ac:spMk id="20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6:45:53.635" v="22" actId="14100"/>
          <ac:spMkLst>
            <pc:docMk/>
            <pc:sldMk cId="0" sldId="260"/>
            <ac:spMk id="21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6:45:57.432" v="24" actId="14100"/>
          <ac:spMkLst>
            <pc:docMk/>
            <pc:sldMk cId="0" sldId="260"/>
            <ac:spMk id="22" creationId="{00000000-0000-0000-0000-000000000000}"/>
          </ac:spMkLst>
        </pc:spChg>
        <pc:spChg chg="add del mod">
          <ac:chgData name="Bohdan Dvorak" userId="0408faa81dfe4d8a" providerId="Windows Live" clId="Web-{32D1F73C-8D0C-7FBE-050C-4A46D08DB778}" dt="2025-04-14T16:47:16.995" v="32"/>
          <ac:spMkLst>
            <pc:docMk/>
            <pc:sldMk cId="0" sldId="260"/>
            <ac:spMk id="37" creationId="{060C5866-C467-113D-CA15-0F63D6ED11F7}"/>
          </ac:spMkLst>
        </pc:spChg>
        <pc:spChg chg="add del mod">
          <ac:chgData name="Bohdan Dvorak" userId="0408faa81dfe4d8a" providerId="Windows Live" clId="Web-{32D1F73C-8D0C-7FBE-050C-4A46D08DB778}" dt="2025-04-14T16:47:29.323" v="36"/>
          <ac:spMkLst>
            <pc:docMk/>
            <pc:sldMk cId="0" sldId="260"/>
            <ac:spMk id="38" creationId="{9E4546F2-D3C7-FD08-D759-9BAB4C586EB1}"/>
          </ac:spMkLst>
        </pc:spChg>
        <pc:spChg chg="mod">
          <ac:chgData name="Bohdan Dvorak" userId="0408faa81dfe4d8a" providerId="Windows Live" clId="Web-{32D1F73C-8D0C-7FBE-050C-4A46D08DB778}" dt="2025-04-14T16:48:24.636" v="44" actId="1076"/>
          <ac:spMkLst>
            <pc:docMk/>
            <pc:sldMk cId="0" sldId="260"/>
            <ac:spMk id="40" creationId="{4D8A9489-E83E-B832-6FE3-01BE08AD6AFB}"/>
          </ac:spMkLst>
        </pc:spChg>
        <pc:spChg chg="mod">
          <ac:chgData name="Bohdan Dvorak" userId="0408faa81dfe4d8a" providerId="Windows Live" clId="Web-{32D1F73C-8D0C-7FBE-050C-4A46D08DB778}" dt="2025-04-14T16:48:24.683" v="45" actId="1076"/>
          <ac:spMkLst>
            <pc:docMk/>
            <pc:sldMk cId="0" sldId="260"/>
            <ac:spMk id="41" creationId="{01E049F2-873F-B5E3-CDAF-5377E75B7FD3}"/>
          </ac:spMkLst>
        </pc:spChg>
        <pc:grpChg chg="add mod">
          <ac:chgData name="Bohdan Dvorak" userId="0408faa81dfe4d8a" providerId="Windows Live" clId="Web-{32D1F73C-8D0C-7FBE-050C-4A46D08DB778}" dt="2025-04-14T16:47:59.245" v="40" actId="1076"/>
          <ac:grpSpMkLst>
            <pc:docMk/>
            <pc:sldMk cId="0" sldId="260"/>
            <ac:grpSpMk id="31" creationId="{81F9728E-36D9-4B6E-F2B6-7FBE91917D28}"/>
          </ac:grpSpMkLst>
        </pc:grpChg>
        <pc:grpChg chg="add del">
          <ac:chgData name="Bohdan Dvorak" userId="0408faa81dfe4d8a" providerId="Windows Live" clId="Web-{32D1F73C-8D0C-7FBE-050C-4A46D08DB778}" dt="2025-04-14T16:47:11.667" v="28"/>
          <ac:grpSpMkLst>
            <pc:docMk/>
            <pc:sldMk cId="0" sldId="260"/>
            <ac:grpSpMk id="36" creationId="{9E8B302C-C49D-8644-0493-C517725D19C1}"/>
          </ac:grpSpMkLst>
        </pc:grpChg>
        <pc:grpChg chg="add">
          <ac:chgData name="Bohdan Dvorak" userId="0408faa81dfe4d8a" providerId="Windows Live" clId="Web-{32D1F73C-8D0C-7FBE-050C-4A46D08DB778}" dt="2025-04-14T16:47:37.136" v="37"/>
          <ac:grpSpMkLst>
            <pc:docMk/>
            <pc:sldMk cId="0" sldId="260"/>
            <ac:grpSpMk id="43" creationId="{57C9A8A9-A046-1C7F-AA93-68A7BBB87926}"/>
          </ac:grpSpMkLst>
        </pc:grpChg>
      </pc:sldChg>
      <pc:sldChg chg="addSp del">
        <pc:chgData name="Bohdan Dvorak" userId="0408faa81dfe4d8a" providerId="Windows Live" clId="Web-{32D1F73C-8D0C-7FBE-050C-4A46D08DB778}" dt="2025-04-14T16:49:33.715" v="46"/>
        <pc:sldMkLst>
          <pc:docMk/>
          <pc:sldMk cId="0" sldId="261"/>
        </pc:sldMkLst>
        <pc:grpChg chg="add">
          <ac:chgData name="Bohdan Dvorak" userId="0408faa81dfe4d8a" providerId="Windows Live" clId="Web-{32D1F73C-8D0C-7FBE-050C-4A46D08DB778}" dt="2025-04-14T16:46:12.854" v="26"/>
          <ac:grpSpMkLst>
            <pc:docMk/>
            <pc:sldMk cId="0" sldId="261"/>
            <ac:grpSpMk id="5" creationId="{9F449DB0-C01D-4894-E203-FD83BF40E5CD}"/>
          </ac:grpSpMkLst>
        </pc:grpChg>
      </pc:sldChg>
      <pc:sldChg chg="addSp delSp addAnim delAnim modAnim">
        <pc:chgData name="Bohdan Dvorak" userId="0408faa81dfe4d8a" providerId="Windows Live" clId="Web-{32D1F73C-8D0C-7FBE-050C-4A46D08DB778}" dt="2025-04-14T16:54:58.312" v="85"/>
        <pc:sldMkLst>
          <pc:docMk/>
          <pc:sldMk cId="0" sldId="262"/>
        </pc:sldMkLst>
        <pc:spChg chg="add">
          <ac:chgData name="Bohdan Dvorak" userId="0408faa81dfe4d8a" providerId="Windows Live" clId="Web-{32D1F73C-8D0C-7FBE-050C-4A46D08DB778}" dt="2025-04-14T16:50:13.341" v="55"/>
          <ac:spMkLst>
            <pc:docMk/>
            <pc:sldMk cId="0" sldId="262"/>
            <ac:spMk id="10" creationId="{F9C4907A-8B35-4418-6C7C-A7A8CD2CC50B}"/>
          </ac:spMkLst>
        </pc:spChg>
        <pc:spChg chg="add">
          <ac:chgData name="Bohdan Dvorak" userId="0408faa81dfe4d8a" providerId="Windows Live" clId="Web-{32D1F73C-8D0C-7FBE-050C-4A46D08DB778}" dt="2025-04-14T16:50:13.341" v="55"/>
          <ac:spMkLst>
            <pc:docMk/>
            <pc:sldMk cId="0" sldId="262"/>
            <ac:spMk id="11" creationId="{19CA95DD-AE6B-5AA4-CBCD-364D7CAE1FFC}"/>
          </ac:spMkLst>
        </pc:spChg>
        <pc:spChg chg="add">
          <ac:chgData name="Bohdan Dvorak" userId="0408faa81dfe4d8a" providerId="Windows Live" clId="Web-{32D1F73C-8D0C-7FBE-050C-4A46D08DB778}" dt="2025-04-14T16:50:13.341" v="55"/>
          <ac:spMkLst>
            <pc:docMk/>
            <pc:sldMk cId="0" sldId="262"/>
            <ac:spMk id="12" creationId="{A45FF415-66A8-2423-AFD0-AFC1039E04E4}"/>
          </ac:spMkLst>
        </pc:spChg>
        <pc:grpChg chg="add">
          <ac:chgData name="Bohdan Dvorak" userId="0408faa81dfe4d8a" providerId="Windows Live" clId="Web-{32D1F73C-8D0C-7FBE-050C-4A46D08DB778}" dt="2025-04-14T16:49:39.278" v="47"/>
          <ac:grpSpMkLst>
            <pc:docMk/>
            <pc:sldMk cId="0" sldId="262"/>
            <ac:grpSpMk id="8" creationId="{4AB4C1C6-04B8-EED6-5106-591C072BC9FB}"/>
          </ac:grpSpMkLst>
        </pc:grpChg>
        <pc:grpChg chg="add del">
          <ac:chgData name="Bohdan Dvorak" userId="0408faa81dfe4d8a" providerId="Windows Live" clId="Web-{32D1F73C-8D0C-7FBE-050C-4A46D08DB778}" dt="2025-04-14T16:50:34.950" v="57"/>
          <ac:grpSpMkLst>
            <pc:docMk/>
            <pc:sldMk cId="0" sldId="262"/>
            <ac:grpSpMk id="9" creationId="{9F449DB0-C01D-4894-E203-FD83BF40E5CD}"/>
          </ac:grpSpMkLst>
        </pc:grpChg>
        <pc:grpChg chg="add">
          <ac:chgData name="Bohdan Dvorak" userId="0408faa81dfe4d8a" providerId="Windows Live" clId="Web-{32D1F73C-8D0C-7FBE-050C-4A46D08DB778}" dt="2025-04-14T16:50:38.856" v="58"/>
          <ac:grpSpMkLst>
            <pc:docMk/>
            <pc:sldMk cId="0" sldId="262"/>
            <ac:grpSpMk id="18" creationId="{F2057AA5-1584-0397-D851-6C8D20A35CB4}"/>
          </ac:grpSpMkLst>
        </pc:grpChg>
        <pc:grpChg chg="add">
          <ac:chgData name="Bohdan Dvorak" userId="0408faa81dfe4d8a" providerId="Windows Live" clId="Web-{32D1F73C-8D0C-7FBE-050C-4A46D08DB778}" dt="2025-04-14T16:51:11.544" v="65"/>
          <ac:grpSpMkLst>
            <pc:docMk/>
            <pc:sldMk cId="0" sldId="262"/>
            <ac:grpSpMk id="29" creationId="{1E27ADCE-144A-EC9C-13AF-FE832B8D7126}"/>
          </ac:grpSpMkLst>
        </pc:grpChg>
        <pc:grpChg chg="add">
          <ac:chgData name="Bohdan Dvorak" userId="0408faa81dfe4d8a" providerId="Windows Live" clId="Web-{32D1F73C-8D0C-7FBE-050C-4A46D08DB778}" dt="2025-04-14T16:53:12.076" v="72"/>
          <ac:grpSpMkLst>
            <pc:docMk/>
            <pc:sldMk cId="0" sldId="262"/>
            <ac:grpSpMk id="37" creationId="{6C4CE110-73C4-A5C5-3139-8AF2D8B8BE6B}"/>
          </ac:grpSpMkLst>
        </pc:grpChg>
        <pc:grpChg chg="add">
          <ac:chgData name="Bohdan Dvorak" userId="0408faa81dfe4d8a" providerId="Windows Live" clId="Web-{32D1F73C-8D0C-7FBE-050C-4A46D08DB778}" dt="2025-04-14T16:54:39.624" v="82"/>
          <ac:grpSpMkLst>
            <pc:docMk/>
            <pc:sldMk cId="0" sldId="262"/>
            <ac:grpSpMk id="44" creationId="{1E039328-529B-E137-A8B7-491EE5F39B0A}"/>
          </ac:grpSpMkLst>
        </pc:grpChg>
      </pc:sldChg>
      <pc:sldChg chg="addSp modSp del mod modShow">
        <pc:chgData name="Bohdan Dvorak" userId="0408faa81dfe4d8a" providerId="Windows Live" clId="Web-{32D1F73C-8D0C-7FBE-050C-4A46D08DB778}" dt="2025-04-14T17:11:15.788" v="150"/>
        <pc:sldMkLst>
          <pc:docMk/>
          <pc:sldMk cId="0" sldId="263"/>
        </pc:sldMkLst>
        <pc:grpChg chg="add mod">
          <ac:chgData name="Bohdan Dvorak" userId="0408faa81dfe4d8a" providerId="Windows Live" clId="Web-{32D1F73C-8D0C-7FBE-050C-4A46D08DB778}" dt="2025-04-14T16:50:11.388" v="54" actId="1076"/>
          <ac:grpSpMkLst>
            <pc:docMk/>
            <pc:sldMk cId="0" sldId="263"/>
            <ac:grpSpMk id="6" creationId="{6973CDDF-2E71-4FCA-569B-51E224650B06}"/>
          </ac:grpSpMkLst>
        </pc:grpChg>
      </pc:sldChg>
      <pc:sldChg chg="addSp del mod modShow">
        <pc:chgData name="Bohdan Dvorak" userId="0408faa81dfe4d8a" providerId="Windows Live" clId="Web-{32D1F73C-8D0C-7FBE-050C-4A46D08DB778}" dt="2025-04-14T17:11:15.788" v="149"/>
        <pc:sldMkLst>
          <pc:docMk/>
          <pc:sldMk cId="0" sldId="264"/>
        </pc:sldMkLst>
        <pc:grpChg chg="add">
          <ac:chgData name="Bohdan Dvorak" userId="0408faa81dfe4d8a" providerId="Windows Live" clId="Web-{32D1F73C-8D0C-7FBE-050C-4A46D08DB778}" dt="2025-04-14T16:49:46.450" v="49"/>
          <ac:grpSpMkLst>
            <pc:docMk/>
            <pc:sldMk cId="0" sldId="264"/>
            <ac:grpSpMk id="11" creationId="{5CC2438D-BE02-064A-C87F-99A5EBCD85FF}"/>
          </ac:grpSpMkLst>
        </pc:grpChg>
      </pc:sldChg>
      <pc:sldChg chg="addSp modSp del mod modShow">
        <pc:chgData name="Bohdan Dvorak" userId="0408faa81dfe4d8a" providerId="Windows Live" clId="Web-{32D1F73C-8D0C-7FBE-050C-4A46D08DB778}" dt="2025-04-14T17:11:15.788" v="148"/>
        <pc:sldMkLst>
          <pc:docMk/>
          <pc:sldMk cId="0" sldId="265"/>
        </pc:sldMkLst>
        <pc:grpChg chg="add mod">
          <ac:chgData name="Bohdan Dvorak" userId="0408faa81dfe4d8a" providerId="Windows Live" clId="Web-{32D1F73C-8D0C-7FBE-050C-4A46D08DB778}" dt="2025-04-14T16:53:07.014" v="71" actId="1076"/>
          <ac:grpSpMkLst>
            <pc:docMk/>
            <pc:sldMk cId="0" sldId="265"/>
            <ac:grpSpMk id="8" creationId="{529D6FEE-F6ED-D9DF-F1CC-505892854A70}"/>
          </ac:grpSpMkLst>
        </pc:grpChg>
      </pc:sldChg>
      <pc:sldChg chg="addSp del mod modShow">
        <pc:chgData name="Bohdan Dvorak" userId="0408faa81dfe4d8a" providerId="Windows Live" clId="Web-{32D1F73C-8D0C-7FBE-050C-4A46D08DB778}" dt="2025-04-14T17:11:15.788" v="147"/>
        <pc:sldMkLst>
          <pc:docMk/>
          <pc:sldMk cId="0" sldId="266"/>
        </pc:sldMkLst>
        <pc:grpChg chg="add">
          <ac:chgData name="Bohdan Dvorak" userId="0408faa81dfe4d8a" providerId="Windows Live" clId="Web-{32D1F73C-8D0C-7FBE-050C-4A46D08DB778}" dt="2025-04-14T16:49:53.653" v="51"/>
          <ac:grpSpMkLst>
            <pc:docMk/>
            <pc:sldMk cId="0" sldId="266"/>
            <ac:grpSpMk id="7" creationId="{B559A176-3759-5E0D-6BB0-4715C8428E65}"/>
          </ac:grpSpMkLst>
        </pc:grpChg>
      </pc:sldChg>
      <pc:sldChg chg="addSp delSp modSp addAnim delAnim modAnim">
        <pc:chgData name="Bohdan Dvorak" userId="0408faa81dfe4d8a" providerId="Windows Live" clId="Web-{32D1F73C-8D0C-7FBE-050C-4A46D08DB778}" dt="2025-04-14T17:11:11.445" v="146"/>
        <pc:sldMkLst>
          <pc:docMk/>
          <pc:sldMk cId="0" sldId="267"/>
        </pc:sldMkLst>
        <pc:grpChg chg="add">
          <ac:chgData name="Bohdan Dvorak" userId="0408faa81dfe4d8a" providerId="Windows Live" clId="Web-{32D1F73C-8D0C-7FBE-050C-4A46D08DB778}" dt="2025-04-14T16:56:52.547" v="87"/>
          <ac:grpSpMkLst>
            <pc:docMk/>
            <pc:sldMk cId="0" sldId="267"/>
            <ac:grpSpMk id="5" creationId="{EA4A21CD-252F-C812-56C9-994FB74A6290}"/>
          </ac:grpSpMkLst>
        </pc:grpChg>
        <pc:grpChg chg="add">
          <ac:chgData name="Bohdan Dvorak" userId="0408faa81dfe4d8a" providerId="Windows Live" clId="Web-{32D1F73C-8D0C-7FBE-050C-4A46D08DB778}" dt="2025-04-14T17:01:25.018" v="105"/>
          <ac:grpSpMkLst>
            <pc:docMk/>
            <pc:sldMk cId="0" sldId="267"/>
            <ac:grpSpMk id="9" creationId="{B3D30413-0BCC-68D6-628D-635E5448EA1C}"/>
          </ac:grpSpMkLst>
        </pc:grpChg>
        <pc:grpChg chg="add mod">
          <ac:chgData name="Bohdan Dvorak" userId="0408faa81dfe4d8a" providerId="Windows Live" clId="Web-{32D1F73C-8D0C-7FBE-050C-4A46D08DB778}" dt="2025-04-14T17:03:54.332" v="117" actId="1076"/>
          <ac:grpSpMkLst>
            <pc:docMk/>
            <pc:sldMk cId="0" sldId="267"/>
            <ac:grpSpMk id="17" creationId="{28747968-6E72-D5CA-445B-EF23235C6E63}"/>
          </ac:grpSpMkLst>
        </pc:grpChg>
        <pc:grpChg chg="add mod">
          <ac:chgData name="Bohdan Dvorak" userId="0408faa81dfe4d8a" providerId="Windows Live" clId="Web-{32D1F73C-8D0C-7FBE-050C-4A46D08DB778}" dt="2025-04-14T17:09:16.569" v="136" actId="1076"/>
          <ac:grpSpMkLst>
            <pc:docMk/>
            <pc:sldMk cId="0" sldId="267"/>
            <ac:grpSpMk id="27" creationId="{BCF62B23-BFC2-CD22-D2B9-B4BE46E593B8}"/>
          </ac:grpSpMkLst>
        </pc:grpChg>
        <pc:grpChg chg="add del">
          <ac:chgData name="Bohdan Dvorak" userId="0408faa81dfe4d8a" providerId="Windows Live" clId="Web-{32D1F73C-8D0C-7FBE-050C-4A46D08DB778}" dt="2025-04-14T17:09:18.678" v="137"/>
          <ac:grpSpMkLst>
            <pc:docMk/>
            <pc:sldMk cId="0" sldId="267"/>
            <ac:grpSpMk id="35" creationId="{BBF641F3-71AE-E9B5-8504-566B47DAB8B5}"/>
          </ac:grpSpMkLst>
        </pc:grpChg>
        <pc:grpChg chg="add">
          <ac:chgData name="Bohdan Dvorak" userId="0408faa81dfe4d8a" providerId="Windows Live" clId="Web-{32D1F73C-8D0C-7FBE-050C-4A46D08DB778}" dt="2025-04-14T17:09:23.131" v="138"/>
          <ac:grpSpMkLst>
            <pc:docMk/>
            <pc:sldMk cId="0" sldId="267"/>
            <ac:grpSpMk id="43" creationId="{612E8857-076C-C707-110A-79398178A807}"/>
          </ac:grpSpMkLst>
        </pc:grpChg>
        <pc:grpChg chg="add">
          <ac:chgData name="Bohdan Dvorak" userId="0408faa81dfe4d8a" providerId="Windows Live" clId="Web-{32D1F73C-8D0C-7FBE-050C-4A46D08DB778}" dt="2025-04-14T17:11:02.648" v="144"/>
          <ac:grpSpMkLst>
            <pc:docMk/>
            <pc:sldMk cId="0" sldId="267"/>
            <ac:grpSpMk id="50" creationId="{6412E2D6-E631-1F7A-88FB-64C15403FE71}"/>
          </ac:grpSpMkLst>
        </pc:grpChg>
      </pc:sldChg>
      <pc:sldChg chg="addSp modSp del mod modShow">
        <pc:chgData name="Bohdan Dvorak" userId="0408faa81dfe4d8a" providerId="Windows Live" clId="Web-{32D1F73C-8D0C-7FBE-050C-4A46D08DB778}" dt="2025-04-14T17:08:30.647" v="129"/>
        <pc:sldMkLst>
          <pc:docMk/>
          <pc:sldMk cId="0" sldId="268"/>
        </pc:sldMkLst>
        <pc:grpChg chg="add mod">
          <ac:chgData name="Bohdan Dvorak" userId="0408faa81dfe4d8a" providerId="Windows Live" clId="Web-{32D1F73C-8D0C-7FBE-050C-4A46D08DB778}" dt="2025-04-14T17:01:22.752" v="104" actId="1076"/>
          <ac:grpSpMkLst>
            <pc:docMk/>
            <pc:sldMk cId="0" sldId="268"/>
            <ac:grpSpMk id="4" creationId="{A7A567C0-9C80-890A-B7DE-C85BAED564BD}"/>
          </ac:grpSpMkLst>
        </pc:grpChg>
      </pc:sldChg>
      <pc:sldChg chg="addSp del mod modShow">
        <pc:chgData name="Bohdan Dvorak" userId="0408faa81dfe4d8a" providerId="Windows Live" clId="Web-{32D1F73C-8D0C-7FBE-050C-4A46D08DB778}" dt="2025-04-14T17:08:32.709" v="130"/>
        <pc:sldMkLst>
          <pc:docMk/>
          <pc:sldMk cId="0" sldId="269"/>
        </pc:sldMkLst>
        <pc:grpChg chg="add">
          <ac:chgData name="Bohdan Dvorak" userId="0408faa81dfe4d8a" providerId="Windows Live" clId="Web-{32D1F73C-8D0C-7FBE-050C-4A46D08DB778}" dt="2025-04-14T16:56:57.719" v="89"/>
          <ac:grpSpMkLst>
            <pc:docMk/>
            <pc:sldMk cId="0" sldId="269"/>
            <ac:grpSpMk id="8" creationId="{E81A8D67-817C-956A-EB35-464577154097}"/>
          </ac:grpSpMkLst>
        </pc:grpChg>
      </pc:sldChg>
      <pc:sldChg chg="addSp modSp del mod modShow">
        <pc:chgData name="Bohdan Dvorak" userId="0408faa81dfe4d8a" providerId="Windows Live" clId="Web-{32D1F73C-8D0C-7FBE-050C-4A46D08DB778}" dt="2025-04-14T17:08:41.990" v="131"/>
        <pc:sldMkLst>
          <pc:docMk/>
          <pc:sldMk cId="0" sldId="270"/>
        </pc:sldMkLst>
        <pc:grpChg chg="add mod">
          <ac:chgData name="Bohdan Dvorak" userId="0408faa81dfe4d8a" providerId="Windows Live" clId="Web-{32D1F73C-8D0C-7FBE-050C-4A46D08DB778}" dt="2025-04-14T17:04:39.941" v="122" actId="1076"/>
          <ac:grpSpMkLst>
            <pc:docMk/>
            <pc:sldMk cId="0" sldId="270"/>
            <ac:grpSpMk id="10" creationId="{87EDD632-9A94-E7AA-1787-061CA52B18FF}"/>
          </ac:grpSpMkLst>
        </pc:grpChg>
      </pc:sldChg>
      <pc:sldChg chg="addSp del">
        <pc:chgData name="Bohdan Dvorak" userId="0408faa81dfe4d8a" providerId="Windows Live" clId="Web-{32D1F73C-8D0C-7FBE-050C-4A46D08DB778}" dt="2025-04-14T17:10:39.116" v="141"/>
        <pc:sldMkLst>
          <pc:docMk/>
          <pc:sldMk cId="0" sldId="271"/>
        </pc:sldMkLst>
        <pc:grpChg chg="add">
          <ac:chgData name="Bohdan Dvorak" userId="0408faa81dfe4d8a" providerId="Windows Live" clId="Web-{32D1F73C-8D0C-7FBE-050C-4A46D08DB778}" dt="2025-04-14T16:57:03.188" v="91"/>
          <ac:grpSpMkLst>
            <pc:docMk/>
            <pc:sldMk cId="0" sldId="271"/>
            <ac:grpSpMk id="8" creationId="{A72391E9-75CA-1500-C303-19F94922EEEE}"/>
          </ac:grpSpMkLst>
        </pc:grpChg>
      </pc:sldChg>
      <pc:sldChg chg="addSp modSp del">
        <pc:chgData name="Bohdan Dvorak" userId="0408faa81dfe4d8a" providerId="Windows Live" clId="Web-{32D1F73C-8D0C-7FBE-050C-4A46D08DB778}" dt="2025-04-14T17:13:08.680" v="151"/>
        <pc:sldMkLst>
          <pc:docMk/>
          <pc:sldMk cId="0" sldId="272"/>
        </pc:sldMkLst>
        <pc:spChg chg="mod">
          <ac:chgData name="Bohdan Dvorak" userId="0408faa81dfe4d8a" providerId="Windows Live" clId="Web-{32D1F73C-8D0C-7FBE-050C-4A46D08DB778}" dt="2025-04-14T16:59:57.299" v="102" actId="14100"/>
          <ac:spMkLst>
            <pc:docMk/>
            <pc:sldMk cId="0" sldId="272"/>
            <ac:spMk id="5" creationId="{00000000-0000-0000-0000-000000000000}"/>
          </ac:spMkLst>
        </pc:spChg>
        <pc:grpChg chg="add">
          <ac:chgData name="Bohdan Dvorak" userId="0408faa81dfe4d8a" providerId="Windows Live" clId="Web-{32D1F73C-8D0C-7FBE-050C-4A46D08DB778}" dt="2025-04-14T16:57:06.735" v="92"/>
          <ac:grpSpMkLst>
            <pc:docMk/>
            <pc:sldMk cId="0" sldId="272"/>
            <ac:grpSpMk id="7" creationId="{CEE15AE1-272D-16E7-580E-043CD25C77A4}"/>
          </ac:grpSpMkLst>
        </pc:grpChg>
      </pc:sldChg>
      <pc:sldChg chg="addSp delSp addAnim modAnim">
        <pc:chgData name="Bohdan Dvorak" userId="0408faa81dfe4d8a" providerId="Windows Live" clId="Web-{32D1F73C-8D0C-7FBE-050C-4A46D08DB778}" dt="2025-04-14T17:21:14.184" v="233"/>
        <pc:sldMkLst>
          <pc:docMk/>
          <pc:sldMk cId="0" sldId="273"/>
        </pc:sldMkLst>
        <pc:spChg chg="add del">
          <ac:chgData name="Bohdan Dvorak" userId="0408faa81dfe4d8a" providerId="Windows Live" clId="Web-{32D1F73C-8D0C-7FBE-050C-4A46D08DB778}" dt="2025-04-14T17:17:15.838" v="195"/>
          <ac:spMkLst>
            <pc:docMk/>
            <pc:sldMk cId="0" sldId="273"/>
            <ac:spMk id="82" creationId="{C1209C20-6531-D596-307E-E2C2D33EF8DB}"/>
          </ac:spMkLst>
        </pc:spChg>
        <pc:spChg chg="add del">
          <ac:chgData name="Bohdan Dvorak" userId="0408faa81dfe4d8a" providerId="Windows Live" clId="Web-{32D1F73C-8D0C-7FBE-050C-4A46D08DB778}" dt="2025-04-14T17:17:15.838" v="194"/>
          <ac:spMkLst>
            <pc:docMk/>
            <pc:sldMk cId="0" sldId="273"/>
            <ac:spMk id="84" creationId="{D04D11DE-A6E1-0C2E-BEFC-7CED430CE78B}"/>
          </ac:spMkLst>
        </pc:spChg>
        <pc:spChg chg="add del">
          <ac:chgData name="Bohdan Dvorak" userId="0408faa81dfe4d8a" providerId="Windows Live" clId="Web-{32D1F73C-8D0C-7FBE-050C-4A46D08DB778}" dt="2025-04-14T17:17:15.838" v="193"/>
          <ac:spMkLst>
            <pc:docMk/>
            <pc:sldMk cId="0" sldId="273"/>
            <ac:spMk id="86" creationId="{1928DA53-F7EE-5040-2CCC-DF7D6AF3B233}"/>
          </ac:spMkLst>
        </pc:spChg>
        <pc:spChg chg="add del">
          <ac:chgData name="Bohdan Dvorak" userId="0408faa81dfe4d8a" providerId="Windows Live" clId="Web-{32D1F73C-8D0C-7FBE-050C-4A46D08DB778}" dt="2025-04-14T17:17:15.838" v="192"/>
          <ac:spMkLst>
            <pc:docMk/>
            <pc:sldMk cId="0" sldId="273"/>
            <ac:spMk id="88" creationId="{7A7483E8-6B54-FAC2-B24B-AE9EFA3E5C3A}"/>
          </ac:spMkLst>
        </pc:spChg>
        <pc:spChg chg="add del">
          <ac:chgData name="Bohdan Dvorak" userId="0408faa81dfe4d8a" providerId="Windows Live" clId="Web-{32D1F73C-8D0C-7FBE-050C-4A46D08DB778}" dt="2025-04-14T17:17:15.838" v="190"/>
          <ac:spMkLst>
            <pc:docMk/>
            <pc:sldMk cId="0" sldId="273"/>
            <ac:spMk id="94" creationId="{273C16FA-6925-5990-4382-E8D406759548}"/>
          </ac:spMkLst>
        </pc:spChg>
        <pc:spChg chg="add del">
          <ac:chgData name="Bohdan Dvorak" userId="0408faa81dfe4d8a" providerId="Windows Live" clId="Web-{32D1F73C-8D0C-7FBE-050C-4A46D08DB778}" dt="2025-04-14T17:17:15.838" v="189"/>
          <ac:spMkLst>
            <pc:docMk/>
            <pc:sldMk cId="0" sldId="273"/>
            <ac:spMk id="96" creationId="{51B34E0E-F403-DA03-D0DB-210DC27EA96D}"/>
          </ac:spMkLst>
        </pc:spChg>
        <pc:spChg chg="add del">
          <ac:chgData name="Bohdan Dvorak" userId="0408faa81dfe4d8a" providerId="Windows Live" clId="Web-{32D1F73C-8D0C-7FBE-050C-4A46D08DB778}" dt="2025-04-14T17:17:15.838" v="188"/>
          <ac:spMkLst>
            <pc:docMk/>
            <pc:sldMk cId="0" sldId="273"/>
            <ac:spMk id="98" creationId="{29FEA593-E074-3D44-2144-40C5C05A246B}"/>
          </ac:spMkLst>
        </pc:spChg>
        <pc:spChg chg="add del">
          <ac:chgData name="Bohdan Dvorak" userId="0408faa81dfe4d8a" providerId="Windows Live" clId="Web-{32D1F73C-8D0C-7FBE-050C-4A46D08DB778}" dt="2025-04-14T17:17:15.838" v="187"/>
          <ac:spMkLst>
            <pc:docMk/>
            <pc:sldMk cId="0" sldId="273"/>
            <ac:spMk id="100" creationId="{F09645AD-3C8C-8048-57D2-D0B569BAB11C}"/>
          </ac:spMkLst>
        </pc:spChg>
        <pc:spChg chg="add del">
          <ac:chgData name="Bohdan Dvorak" userId="0408faa81dfe4d8a" providerId="Windows Live" clId="Web-{32D1F73C-8D0C-7FBE-050C-4A46D08DB778}" dt="2025-04-14T17:17:15.838" v="186"/>
          <ac:spMkLst>
            <pc:docMk/>
            <pc:sldMk cId="0" sldId="273"/>
            <ac:spMk id="102" creationId="{49B6AC21-0C7C-979E-6620-CC03DB0DC14B}"/>
          </ac:spMkLst>
        </pc:spChg>
        <pc:spChg chg="add del">
          <ac:chgData name="Bohdan Dvorak" userId="0408faa81dfe4d8a" providerId="Windows Live" clId="Web-{32D1F73C-8D0C-7FBE-050C-4A46D08DB778}" dt="2025-04-14T17:17:15.838" v="185"/>
          <ac:spMkLst>
            <pc:docMk/>
            <pc:sldMk cId="0" sldId="273"/>
            <ac:spMk id="104" creationId="{BA772A2F-E748-3233-00D9-E43D9E2951A9}"/>
          </ac:spMkLst>
        </pc:spChg>
        <pc:spChg chg="add del">
          <ac:chgData name="Bohdan Dvorak" userId="0408faa81dfe4d8a" providerId="Windows Live" clId="Web-{32D1F73C-8D0C-7FBE-050C-4A46D08DB778}" dt="2025-04-14T17:17:15.838" v="184"/>
          <ac:spMkLst>
            <pc:docMk/>
            <pc:sldMk cId="0" sldId="273"/>
            <ac:spMk id="106" creationId="{88461A21-1DDC-3845-499E-103792A021EF}"/>
          </ac:spMkLst>
        </pc:spChg>
        <pc:spChg chg="add">
          <ac:chgData name="Bohdan Dvorak" userId="0408faa81dfe4d8a" providerId="Windows Live" clId="Web-{32D1F73C-8D0C-7FBE-050C-4A46D08DB778}" dt="2025-04-14T17:21:03.356" v="231"/>
          <ac:spMkLst>
            <pc:docMk/>
            <pc:sldMk cId="0" sldId="273"/>
            <ac:spMk id="246" creationId="{EE00710B-1DA3-BDAD-A6B3-346CA3E99606}"/>
          </ac:spMkLst>
        </pc:spChg>
        <pc:grpChg chg="add">
          <ac:chgData name="Bohdan Dvorak" userId="0408faa81dfe4d8a" providerId="Windows Live" clId="Web-{32D1F73C-8D0C-7FBE-050C-4A46D08DB778}" dt="2025-04-14T16:57:09.844" v="93"/>
          <ac:grpSpMkLst>
            <pc:docMk/>
            <pc:sldMk cId="0" sldId="273"/>
            <ac:grpSpMk id="6" creationId="{B916C73D-7F13-8BA9-810D-45C88F241034}"/>
          </ac:grpSpMkLst>
        </pc:grpChg>
        <pc:grpChg chg="add">
          <ac:chgData name="Bohdan Dvorak" userId="0408faa81dfe4d8a" providerId="Windows Live" clId="Web-{32D1F73C-8D0C-7FBE-050C-4A46D08DB778}" dt="2025-04-14T17:14:26.540" v="153"/>
          <ac:grpSpMkLst>
            <pc:docMk/>
            <pc:sldMk cId="0" sldId="273"/>
            <ac:grpSpMk id="38" creationId="{F62E88BD-4179-8F71-621D-E62D05ADF892}"/>
          </ac:grpSpMkLst>
        </pc:grpChg>
        <pc:grpChg chg="add del">
          <ac:chgData name="Bohdan Dvorak" userId="0408faa81dfe4d8a" providerId="Windows Live" clId="Web-{32D1F73C-8D0C-7FBE-050C-4A46D08DB778}" dt="2025-04-14T17:16:24.150" v="158"/>
          <ac:grpSpMkLst>
            <pc:docMk/>
            <pc:sldMk cId="0" sldId="273"/>
            <ac:grpSpMk id="47" creationId="{0952A2FA-487C-F900-7D29-0605982C7D77}"/>
          </ac:grpSpMkLst>
        </pc:grpChg>
        <pc:grpChg chg="add">
          <ac:chgData name="Bohdan Dvorak" userId="0408faa81dfe4d8a" providerId="Windows Live" clId="Web-{32D1F73C-8D0C-7FBE-050C-4A46D08DB778}" dt="2025-04-14T17:16:48.354" v="161"/>
          <ac:grpSpMkLst>
            <pc:docMk/>
            <pc:sldMk cId="0" sldId="273"/>
            <ac:grpSpMk id="56" creationId="{C2A42034-6A57-13CB-149E-74D4261450DB}"/>
          </ac:grpSpMkLst>
        </pc:grpChg>
        <pc:grpChg chg="add del">
          <ac:chgData name="Bohdan Dvorak" userId="0408faa81dfe4d8a" providerId="Windows Live" clId="Web-{32D1F73C-8D0C-7FBE-050C-4A46D08DB778}" dt="2025-04-14T17:17:15.838" v="201"/>
          <ac:grpSpMkLst>
            <pc:docMk/>
            <pc:sldMk cId="0" sldId="273"/>
            <ac:grpSpMk id="60" creationId="{7361E11C-2B64-346E-1B44-E1D5D759B71E}"/>
          </ac:grpSpMkLst>
        </pc:grpChg>
        <pc:grpChg chg="add del">
          <ac:chgData name="Bohdan Dvorak" userId="0408faa81dfe4d8a" providerId="Windows Live" clId="Web-{32D1F73C-8D0C-7FBE-050C-4A46D08DB778}" dt="2025-04-14T17:17:15.838" v="200"/>
          <ac:grpSpMkLst>
            <pc:docMk/>
            <pc:sldMk cId="0" sldId="273"/>
            <ac:grpSpMk id="64" creationId="{80793677-794C-E2C7-0C9E-6DEEFE13B5E0}"/>
          </ac:grpSpMkLst>
        </pc:grpChg>
        <pc:grpChg chg="add del">
          <ac:chgData name="Bohdan Dvorak" userId="0408faa81dfe4d8a" providerId="Windows Live" clId="Web-{32D1F73C-8D0C-7FBE-050C-4A46D08DB778}" dt="2025-04-14T17:17:15.838" v="199"/>
          <ac:grpSpMkLst>
            <pc:docMk/>
            <pc:sldMk cId="0" sldId="273"/>
            <ac:grpSpMk id="68" creationId="{929080FD-1785-A2E3-3DAB-CD7AF900A5D7}"/>
          </ac:grpSpMkLst>
        </pc:grpChg>
        <pc:grpChg chg="add del">
          <ac:chgData name="Bohdan Dvorak" userId="0408faa81dfe4d8a" providerId="Windows Live" clId="Web-{32D1F73C-8D0C-7FBE-050C-4A46D08DB778}" dt="2025-04-14T17:17:15.838" v="198"/>
          <ac:grpSpMkLst>
            <pc:docMk/>
            <pc:sldMk cId="0" sldId="273"/>
            <ac:grpSpMk id="72" creationId="{AE53F212-E6C4-3E2B-3771-F14A1807933B}"/>
          </ac:grpSpMkLst>
        </pc:grpChg>
        <pc:grpChg chg="add del">
          <ac:chgData name="Bohdan Dvorak" userId="0408faa81dfe4d8a" providerId="Windows Live" clId="Web-{32D1F73C-8D0C-7FBE-050C-4A46D08DB778}" dt="2025-04-14T17:17:15.838" v="197"/>
          <ac:grpSpMkLst>
            <pc:docMk/>
            <pc:sldMk cId="0" sldId="273"/>
            <ac:grpSpMk id="76" creationId="{39856221-A1C6-0F63-2577-B1739C1251B0}"/>
          </ac:grpSpMkLst>
        </pc:grpChg>
        <pc:grpChg chg="add del">
          <ac:chgData name="Bohdan Dvorak" userId="0408faa81dfe4d8a" providerId="Windows Live" clId="Web-{32D1F73C-8D0C-7FBE-050C-4A46D08DB778}" dt="2025-04-14T17:17:15.838" v="196"/>
          <ac:grpSpMkLst>
            <pc:docMk/>
            <pc:sldMk cId="0" sldId="273"/>
            <ac:grpSpMk id="80" creationId="{C3A23582-35F4-1054-41C3-5F0C3D0C2C39}"/>
          </ac:grpSpMkLst>
        </pc:grpChg>
        <pc:grpChg chg="add del">
          <ac:chgData name="Bohdan Dvorak" userId="0408faa81dfe4d8a" providerId="Windows Live" clId="Web-{32D1F73C-8D0C-7FBE-050C-4A46D08DB778}" dt="2025-04-14T17:17:15.838" v="191"/>
          <ac:grpSpMkLst>
            <pc:docMk/>
            <pc:sldMk cId="0" sldId="273"/>
            <ac:grpSpMk id="92" creationId="{576DC8AE-25F4-B7E9-9353-424B0E0DAF68}"/>
          </ac:grpSpMkLst>
        </pc:grpChg>
        <pc:grpChg chg="add del">
          <ac:chgData name="Bohdan Dvorak" userId="0408faa81dfe4d8a" providerId="Windows Live" clId="Web-{32D1F73C-8D0C-7FBE-050C-4A46D08DB778}" dt="2025-04-14T17:17:59.729" v="209"/>
          <ac:grpSpMkLst>
            <pc:docMk/>
            <pc:sldMk cId="0" sldId="273"/>
            <ac:grpSpMk id="140" creationId="{67321370-B679-2A48-5C1A-B5E5ECB8AE5B}"/>
          </ac:grpSpMkLst>
        </pc:grpChg>
        <pc:grpChg chg="add">
          <ac:chgData name="Bohdan Dvorak" userId="0408faa81dfe4d8a" providerId="Windows Live" clId="Web-{32D1F73C-8D0C-7FBE-050C-4A46D08DB778}" dt="2025-04-14T17:18:12.151" v="212"/>
          <ac:grpSpMkLst>
            <pc:docMk/>
            <pc:sldMk cId="0" sldId="273"/>
            <ac:grpSpMk id="174" creationId="{51AED620-3F25-C155-09E8-074A5EE515BB}"/>
          </ac:grpSpMkLst>
        </pc:grpChg>
        <pc:grpChg chg="add">
          <ac:chgData name="Bohdan Dvorak" userId="0408faa81dfe4d8a" providerId="Windows Live" clId="Web-{32D1F73C-8D0C-7FBE-050C-4A46D08DB778}" dt="2025-04-14T17:19:01.449" v="218"/>
          <ac:grpSpMkLst>
            <pc:docMk/>
            <pc:sldMk cId="0" sldId="273"/>
            <ac:grpSpMk id="182" creationId="{F7FBA754-801A-6989-F216-5FB7513FB562}"/>
          </ac:grpSpMkLst>
        </pc:grpChg>
        <pc:grpChg chg="add del">
          <ac:chgData name="Bohdan Dvorak" userId="0408faa81dfe4d8a" providerId="Windows Live" clId="Web-{32D1F73C-8D0C-7FBE-050C-4A46D08DB778}" dt="2025-04-14T17:19:50.855" v="223"/>
          <ac:grpSpMkLst>
            <pc:docMk/>
            <pc:sldMk cId="0" sldId="273"/>
            <ac:grpSpMk id="213" creationId="{F8985D73-57A5-8F68-5E58-FA9E11EB49A5}"/>
          </ac:grpSpMkLst>
        </pc:grpChg>
        <pc:grpChg chg="add">
          <ac:chgData name="Bohdan Dvorak" userId="0408faa81dfe4d8a" providerId="Windows Live" clId="Web-{32D1F73C-8D0C-7FBE-050C-4A46D08DB778}" dt="2025-04-14T17:20:11.855" v="226"/>
          <ac:grpSpMkLst>
            <pc:docMk/>
            <pc:sldMk cId="0" sldId="273"/>
            <ac:grpSpMk id="244" creationId="{4D5F1B89-612F-ECAA-080D-76E73866F187}"/>
          </ac:grpSpMkLst>
        </pc:grpChg>
      </pc:sldChg>
      <pc:sldChg chg="addSp modSp del">
        <pc:chgData name="Bohdan Dvorak" userId="0408faa81dfe4d8a" providerId="Windows Live" clId="Web-{32D1F73C-8D0C-7FBE-050C-4A46D08DB778}" dt="2025-04-14T17:16:15.916" v="156"/>
        <pc:sldMkLst>
          <pc:docMk/>
          <pc:sldMk cId="0" sldId="274"/>
        </pc:sldMkLst>
        <pc:spChg chg="mod">
          <ac:chgData name="Bohdan Dvorak" userId="0408faa81dfe4d8a" providerId="Windows Live" clId="Web-{32D1F73C-8D0C-7FBE-050C-4A46D08DB778}" dt="2025-04-14T16:57:16.969" v="95" actId="14100"/>
          <ac:spMkLst>
            <pc:docMk/>
            <pc:sldMk cId="0" sldId="274"/>
            <ac:spMk id="20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6:57:18.938" v="96" actId="14100"/>
          <ac:spMkLst>
            <pc:docMk/>
            <pc:sldMk cId="0" sldId="274"/>
            <ac:spMk id="26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6:57:20.704" v="97" actId="14100"/>
          <ac:spMkLst>
            <pc:docMk/>
            <pc:sldMk cId="0" sldId="274"/>
            <ac:spMk id="27" creationId="{00000000-0000-0000-0000-000000000000}"/>
          </ac:spMkLst>
        </pc:spChg>
        <pc:grpChg chg="add mod">
          <ac:chgData name="Bohdan Dvorak" userId="0408faa81dfe4d8a" providerId="Windows Live" clId="Web-{32D1F73C-8D0C-7FBE-050C-4A46D08DB778}" dt="2025-04-14T16:57:23.579" v="99" actId="1076"/>
          <ac:grpSpMkLst>
            <pc:docMk/>
            <pc:sldMk cId="0" sldId="274"/>
            <ac:grpSpMk id="32" creationId="{F592EB12-A98E-9DC8-7D42-D702CAD23B56}"/>
          </ac:grpSpMkLst>
        </pc:grpChg>
      </pc:sldChg>
      <pc:sldChg chg="addSp modSp del">
        <pc:chgData name="Bohdan Dvorak" userId="0408faa81dfe4d8a" providerId="Windows Live" clId="Web-{32D1F73C-8D0C-7FBE-050C-4A46D08DB778}" dt="2025-04-14T17:17:05.744" v="165"/>
        <pc:sldMkLst>
          <pc:docMk/>
          <pc:sldMk cId="0" sldId="275"/>
        </pc:sldMkLst>
        <pc:grpChg chg="add mod">
          <ac:chgData name="Bohdan Dvorak" userId="0408faa81dfe4d8a" providerId="Windows Live" clId="Web-{32D1F73C-8D0C-7FBE-050C-4A46D08DB778}" dt="2025-04-14T16:57:33.422" v="101" actId="1076"/>
          <ac:grpSpMkLst>
            <pc:docMk/>
            <pc:sldMk cId="0" sldId="275"/>
            <ac:grpSpMk id="9" creationId="{21E75CEA-80FC-028F-D851-3BEF521CA4F5}"/>
          </ac:grpSpMkLst>
        </pc:grpChg>
      </pc:sldChg>
      <pc:sldChg chg="addSp del">
        <pc:chgData name="Bohdan Dvorak" userId="0408faa81dfe4d8a" providerId="Windows Live" clId="Web-{32D1F73C-8D0C-7FBE-050C-4A46D08DB778}" dt="2025-04-14T17:18:44.620" v="215"/>
        <pc:sldMkLst>
          <pc:docMk/>
          <pc:sldMk cId="0" sldId="276"/>
        </pc:sldMkLst>
        <pc:grpChg chg="add">
          <ac:chgData name="Bohdan Dvorak" userId="0408faa81dfe4d8a" providerId="Windows Live" clId="Web-{32D1F73C-8D0C-7FBE-050C-4A46D08DB778}" dt="2025-04-14T17:17:19.948" v="202"/>
          <ac:grpSpMkLst>
            <pc:docMk/>
            <pc:sldMk cId="0" sldId="276"/>
            <ac:grpSpMk id="34" creationId="{CF8FD59C-3FFE-E335-7332-91FA9CB124D0}"/>
          </ac:grpSpMkLst>
        </pc:grpChg>
      </pc:sldChg>
      <pc:sldChg chg="addSp del">
        <pc:chgData name="Bohdan Dvorak" userId="0408faa81dfe4d8a" providerId="Windows Live" clId="Web-{32D1F73C-8D0C-7FBE-050C-4A46D08DB778}" dt="2025-04-14T17:19:38.402" v="221"/>
        <pc:sldMkLst>
          <pc:docMk/>
          <pc:sldMk cId="0" sldId="277"/>
        </pc:sldMkLst>
        <pc:grpChg chg="add">
          <ac:chgData name="Bohdan Dvorak" userId="0408faa81dfe4d8a" providerId="Windows Live" clId="Web-{32D1F73C-8D0C-7FBE-050C-4A46D08DB778}" dt="2025-04-14T17:17:23.604" v="203"/>
          <ac:grpSpMkLst>
            <pc:docMk/>
            <pc:sldMk cId="0" sldId="277"/>
            <ac:grpSpMk id="8" creationId="{8925F12D-85DA-C1FA-7469-FF52ED27A399}"/>
          </ac:grpSpMkLst>
        </pc:grpChg>
      </pc:sldChg>
      <pc:sldChg chg="addSp modSp del">
        <pc:chgData name="Bohdan Dvorak" userId="0408faa81dfe4d8a" providerId="Windows Live" clId="Web-{32D1F73C-8D0C-7FBE-050C-4A46D08DB778}" dt="2025-04-14T17:21:17.231" v="234"/>
        <pc:sldMkLst>
          <pc:docMk/>
          <pc:sldMk cId="0" sldId="278"/>
        </pc:sldMkLst>
        <pc:spChg chg="mod">
          <ac:chgData name="Bohdan Dvorak" userId="0408faa81dfe4d8a" providerId="Windows Live" clId="Web-{32D1F73C-8D0C-7FBE-050C-4A46D08DB778}" dt="2025-04-14T17:17:28.667" v="204" actId="14100"/>
          <ac:spMkLst>
            <pc:docMk/>
            <pc:sldMk cId="0" sldId="278"/>
            <ac:spMk id="20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7:17:31.167" v="205" actId="14100"/>
          <ac:spMkLst>
            <pc:docMk/>
            <pc:sldMk cId="0" sldId="278"/>
            <ac:spMk id="26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7:17:33.198" v="206" actId="14100"/>
          <ac:spMkLst>
            <pc:docMk/>
            <pc:sldMk cId="0" sldId="278"/>
            <ac:spMk id="27" creationId="{00000000-0000-0000-0000-000000000000}"/>
          </ac:spMkLst>
        </pc:spChg>
        <pc:grpChg chg="add">
          <ac:chgData name="Bohdan Dvorak" userId="0408faa81dfe4d8a" providerId="Windows Live" clId="Web-{32D1F73C-8D0C-7FBE-050C-4A46D08DB778}" dt="2025-04-14T17:17:36.776" v="207"/>
          <ac:grpSpMkLst>
            <pc:docMk/>
            <pc:sldMk cId="0" sldId="278"/>
            <ac:grpSpMk id="31" creationId="{7032ED8F-E2B5-1E15-E3D0-27C12FFC5698}"/>
          </ac:grpSpMkLst>
        </pc:grpChg>
      </pc:sldChg>
      <pc:sldChg chg="del">
        <pc:chgData name="Bohdan Dvorak" userId="0408faa81dfe4d8a" providerId="Windows Live" clId="Web-{32D1F73C-8D0C-7FBE-050C-4A46D08DB778}" dt="2025-04-14T17:21:18.418" v="235"/>
        <pc:sldMkLst>
          <pc:docMk/>
          <pc:sldMk cId="0" sldId="279"/>
        </pc:sldMkLst>
      </pc:sldChg>
      <pc:sldChg chg="addSp delSp modSp addAnim delAnim modAnim">
        <pc:chgData name="Bohdan Dvorak" userId="0408faa81dfe4d8a" providerId="Windows Live" clId="Web-{32D1F73C-8D0C-7FBE-050C-4A46D08DB778}" dt="2025-04-14T17:35:41.722" v="329"/>
        <pc:sldMkLst>
          <pc:docMk/>
          <pc:sldMk cId="0" sldId="280"/>
        </pc:sldMkLst>
        <pc:spChg chg="del">
          <ac:chgData name="Bohdan Dvorak" userId="0408faa81dfe4d8a" providerId="Windows Live" clId="Web-{32D1F73C-8D0C-7FBE-050C-4A46D08DB778}" dt="2025-04-14T17:27:45.515" v="262"/>
          <ac:spMkLst>
            <pc:docMk/>
            <pc:sldMk cId="0" sldId="280"/>
            <ac:spMk id="25" creationId="{6AA82EBA-19DF-45E3-F840-03F2A091701A}"/>
          </ac:spMkLst>
        </pc:spChg>
        <pc:spChg chg="add del">
          <ac:chgData name="Bohdan Dvorak" userId="0408faa81dfe4d8a" providerId="Windows Live" clId="Web-{32D1F73C-8D0C-7FBE-050C-4A46D08DB778}" dt="2025-04-14T17:34:23.425" v="312"/>
          <ac:spMkLst>
            <pc:docMk/>
            <pc:sldMk cId="0" sldId="280"/>
            <ac:spMk id="62" creationId="{98826A90-65C6-2E5E-92ED-FD4ADC8939E6}"/>
          </ac:spMkLst>
        </pc:spChg>
        <pc:grpChg chg="add">
          <ac:chgData name="Bohdan Dvorak" userId="0408faa81dfe4d8a" providerId="Windows Live" clId="Web-{32D1F73C-8D0C-7FBE-050C-4A46D08DB778}" dt="2025-04-14T17:24:16.311" v="236"/>
          <ac:grpSpMkLst>
            <pc:docMk/>
            <pc:sldMk cId="0" sldId="280"/>
            <ac:grpSpMk id="5" creationId="{26625F5D-A450-0C57-35E4-0DAB03A95D25}"/>
          </ac:grpSpMkLst>
        </pc:grpChg>
        <pc:grpChg chg="add mod">
          <ac:chgData name="Bohdan Dvorak" userId="0408faa81dfe4d8a" providerId="Windows Live" clId="Web-{32D1F73C-8D0C-7FBE-050C-4A46D08DB778}" dt="2025-04-14T17:27:50.906" v="264" actId="1076"/>
          <ac:grpSpMkLst>
            <pc:docMk/>
            <pc:sldMk cId="0" sldId="280"/>
            <ac:grpSpMk id="11" creationId="{AB6DC8D9-EB7E-1343-5C10-B3F667ABF730}"/>
          </ac:grpSpMkLst>
        </pc:grpChg>
        <pc:grpChg chg="add">
          <ac:chgData name="Bohdan Dvorak" userId="0408faa81dfe4d8a" providerId="Windows Live" clId="Web-{32D1F73C-8D0C-7FBE-050C-4A46D08DB778}" dt="2025-04-14T17:26:34.046" v="253"/>
          <ac:grpSpMkLst>
            <pc:docMk/>
            <pc:sldMk cId="0" sldId="280"/>
            <ac:grpSpMk id="18" creationId="{B48706B5-7DD6-86C8-8759-D2051FFBA2BD}"/>
          </ac:grpSpMkLst>
        </pc:grpChg>
        <pc:grpChg chg="del">
          <ac:chgData name="Bohdan Dvorak" userId="0408faa81dfe4d8a" providerId="Windows Live" clId="Web-{32D1F73C-8D0C-7FBE-050C-4A46D08DB778}" dt="2025-04-14T17:27:45.515" v="262"/>
          <ac:grpSpMkLst>
            <pc:docMk/>
            <pc:sldMk cId="0" sldId="280"/>
            <ac:grpSpMk id="22" creationId="{32399894-96BD-5407-3E53-F541C4B09985}"/>
          </ac:grpSpMkLst>
        </pc:grpChg>
        <pc:grpChg chg="add del mod">
          <ac:chgData name="Bohdan Dvorak" userId="0408faa81dfe4d8a" providerId="Windows Live" clId="Web-{32D1F73C-8D0C-7FBE-050C-4A46D08DB778}" dt="2025-04-14T17:31:52.033" v="293"/>
          <ac:grpSpMkLst>
            <pc:docMk/>
            <pc:sldMk cId="0" sldId="280"/>
            <ac:grpSpMk id="27" creationId="{16B12478-65AC-BE76-FADB-42D52E243E20}"/>
          </ac:grpSpMkLst>
        </pc:grpChg>
        <pc:grpChg chg="add mod">
          <ac:chgData name="Bohdan Dvorak" userId="0408faa81dfe4d8a" providerId="Windows Live" clId="Web-{32D1F73C-8D0C-7FBE-050C-4A46D08DB778}" dt="2025-04-14T17:31:46.455" v="291" actId="1076"/>
          <ac:grpSpMkLst>
            <pc:docMk/>
            <pc:sldMk cId="0" sldId="280"/>
            <ac:grpSpMk id="36" creationId="{85473A60-457B-8890-34EF-0172A10154D9}"/>
          </ac:grpSpMkLst>
        </pc:grpChg>
        <pc:grpChg chg="add">
          <ac:chgData name="Bohdan Dvorak" userId="0408faa81dfe4d8a" providerId="Windows Live" clId="Web-{32D1F73C-8D0C-7FBE-050C-4A46D08DB778}" dt="2025-04-14T17:30:10.032" v="275"/>
          <ac:grpSpMkLst>
            <pc:docMk/>
            <pc:sldMk cId="0" sldId="280"/>
            <ac:grpSpMk id="44" creationId="{6E51813C-A8E9-43A1-7615-CC06A2D1B148}"/>
          </ac:grpSpMkLst>
        </pc:grpChg>
        <pc:grpChg chg="add del">
          <ac:chgData name="Bohdan Dvorak" userId="0408faa81dfe4d8a" providerId="Windows Live" clId="Web-{32D1F73C-8D0C-7FBE-050C-4A46D08DB778}" dt="2025-04-14T17:30:47.548" v="282"/>
          <ac:grpSpMkLst>
            <pc:docMk/>
            <pc:sldMk cId="0" sldId="280"/>
            <ac:grpSpMk id="52" creationId="{47C7E8AE-EEA4-D2F9-C0D6-8C2B6D887DF7}"/>
          </ac:grpSpMkLst>
        </pc:grpChg>
        <pc:grpChg chg="add">
          <ac:chgData name="Bohdan Dvorak" userId="0408faa81dfe4d8a" providerId="Windows Live" clId="Web-{32D1F73C-8D0C-7FBE-050C-4A46D08DB778}" dt="2025-04-14T17:32:37.018" v="297"/>
          <ac:grpSpMkLst>
            <pc:docMk/>
            <pc:sldMk cId="0" sldId="280"/>
            <ac:grpSpMk id="60" creationId="{FFE6D8CB-5A8C-D869-FD98-0FEB338989B7}"/>
          </ac:grpSpMkLst>
        </pc:grpChg>
        <pc:grpChg chg="add">
          <ac:chgData name="Bohdan Dvorak" userId="0408faa81dfe4d8a" providerId="Windows Live" clId="Web-{32D1F73C-8D0C-7FBE-050C-4A46D08DB778}" dt="2025-04-14T17:34:35.894" v="317"/>
          <ac:grpSpMkLst>
            <pc:docMk/>
            <pc:sldMk cId="0" sldId="280"/>
            <ac:grpSpMk id="67" creationId="{F4F67A60-24AB-7C86-CEC0-22714631E029}"/>
          </ac:grpSpMkLst>
        </pc:grpChg>
        <pc:grpChg chg="add">
          <ac:chgData name="Bohdan Dvorak" userId="0408faa81dfe4d8a" providerId="Windows Live" clId="Web-{32D1F73C-8D0C-7FBE-050C-4A46D08DB778}" dt="2025-04-14T17:35:34.785" v="327"/>
          <ac:grpSpMkLst>
            <pc:docMk/>
            <pc:sldMk cId="0" sldId="280"/>
            <ac:grpSpMk id="82" creationId="{40ED3002-525F-F74B-49AB-488F504C02A9}"/>
          </ac:grpSpMkLst>
        </pc:grpChg>
      </pc:sldChg>
      <pc:sldChg chg="addSp modSp del">
        <pc:chgData name="Bohdan Dvorak" userId="0408faa81dfe4d8a" providerId="Windows Live" clId="Web-{32D1F73C-8D0C-7FBE-050C-4A46D08DB778}" dt="2025-04-14T17:26:51.109" v="257"/>
        <pc:sldMkLst>
          <pc:docMk/>
          <pc:sldMk cId="0" sldId="281"/>
        </pc:sldMkLst>
        <pc:grpChg chg="add mod">
          <ac:chgData name="Bohdan Dvorak" userId="0408faa81dfe4d8a" providerId="Windows Live" clId="Web-{32D1F73C-8D0C-7FBE-050C-4A46D08DB778}" dt="2025-04-14T17:24:40.576" v="244" actId="1076"/>
          <ac:grpSpMkLst>
            <pc:docMk/>
            <pc:sldMk cId="0" sldId="281"/>
            <ac:grpSpMk id="6" creationId="{02A5118C-3D24-ACE9-5A31-38E3E5FB3E4A}"/>
          </ac:grpSpMkLst>
        </pc:grpChg>
      </pc:sldChg>
      <pc:sldChg chg="addSp delSp modSp new">
        <pc:chgData name="Bohdan Dvorak" userId="0408faa81dfe4d8a" providerId="Windows Live" clId="Web-{32D1F73C-8D0C-7FBE-050C-4A46D08DB778}" dt="2025-04-14T19:20:22.752" v="1063" actId="1076"/>
        <pc:sldMkLst>
          <pc:docMk/>
          <pc:sldMk cId="2115817256" sldId="281"/>
        </pc:sldMkLst>
        <pc:spChg chg="add mod">
          <ac:chgData name="Bohdan Dvorak" userId="0408faa81dfe4d8a" providerId="Windows Live" clId="Web-{32D1F73C-8D0C-7FBE-050C-4A46D08DB778}" dt="2025-04-14T18:27:42.843" v="641" actId="1076"/>
          <ac:spMkLst>
            <pc:docMk/>
            <pc:sldMk cId="2115817256" sldId="281"/>
            <ac:spMk id="2" creationId="{264E743B-65FE-BB8B-8545-555099A2D44F}"/>
          </ac:spMkLst>
        </pc:spChg>
        <pc:spChg chg="add del mod">
          <ac:chgData name="Bohdan Dvorak" userId="0408faa81dfe4d8a" providerId="Windows Live" clId="Web-{32D1F73C-8D0C-7FBE-050C-4A46D08DB778}" dt="2025-04-14T17:54:47.138" v="451"/>
          <ac:spMkLst>
            <pc:docMk/>
            <pc:sldMk cId="2115817256" sldId="281"/>
            <ac:spMk id="3" creationId="{0AE344A9-B6E9-BB80-95EC-FBD474B8BDD3}"/>
          </ac:spMkLst>
        </pc:spChg>
        <pc:spChg chg="add del mod">
          <ac:chgData name="Bohdan Dvorak" userId="0408faa81dfe4d8a" providerId="Windows Live" clId="Web-{32D1F73C-8D0C-7FBE-050C-4A46D08DB778}" dt="2025-04-14T19:15:21.744" v="981"/>
          <ac:spMkLst>
            <pc:docMk/>
            <pc:sldMk cId="2115817256" sldId="281"/>
            <ac:spMk id="3" creationId="{35204C60-6356-4F49-B234-C574AF13C394}"/>
          </ac:spMkLst>
        </pc:spChg>
        <pc:spChg chg="del mod">
          <ac:chgData name="Bohdan Dvorak" userId="0408faa81dfe4d8a" providerId="Windows Live" clId="Web-{32D1F73C-8D0C-7FBE-050C-4A46D08DB778}" dt="2025-04-14T18:09:41.380" v="560"/>
          <ac:spMkLst>
            <pc:docMk/>
            <pc:sldMk cId="2115817256" sldId="281"/>
            <ac:spMk id="3" creationId="{94DAD707-A081-599D-DD4C-C809553D44C1}"/>
          </ac:spMkLst>
        </pc:spChg>
        <pc:spChg chg="add mod">
          <ac:chgData name="Bohdan Dvorak" userId="0408faa81dfe4d8a" providerId="Windows Live" clId="Web-{32D1F73C-8D0C-7FBE-050C-4A46D08DB778}" dt="2025-04-14T19:17:14.559" v="1015" actId="1076"/>
          <ac:spMkLst>
            <pc:docMk/>
            <pc:sldMk cId="2115817256" sldId="281"/>
            <ac:spMk id="6" creationId="{61D0432E-8EEA-A316-2706-242B139FB246}"/>
          </ac:spMkLst>
        </pc:spChg>
        <pc:spChg chg="add mod">
          <ac:chgData name="Bohdan Dvorak" userId="0408faa81dfe4d8a" providerId="Windows Live" clId="Web-{32D1F73C-8D0C-7FBE-050C-4A46D08DB778}" dt="2025-04-14T19:20:22.752" v="1063" actId="1076"/>
          <ac:spMkLst>
            <pc:docMk/>
            <pc:sldMk cId="2115817256" sldId="281"/>
            <ac:spMk id="9" creationId="{6F8F54A1-8129-4283-0411-24FC18DC90A3}"/>
          </ac:spMkLst>
        </pc:spChg>
        <pc:spChg chg="add mod">
          <ac:chgData name="Bohdan Dvorak" userId="0408faa81dfe4d8a" providerId="Windows Live" clId="Web-{32D1F73C-8D0C-7FBE-050C-4A46D08DB778}" dt="2025-04-14T19:17:30.122" v="1023" actId="20577"/>
          <ac:spMkLst>
            <pc:docMk/>
            <pc:sldMk cId="2115817256" sldId="281"/>
            <ac:spMk id="10" creationId="{B75DF6C4-6E35-72E2-4CEA-8451008F034C}"/>
          </ac:spMkLst>
        </pc:spChg>
        <pc:spChg chg="add del mod">
          <ac:chgData name="Bohdan Dvorak" userId="0408faa81dfe4d8a" providerId="Windows Live" clId="Web-{32D1F73C-8D0C-7FBE-050C-4A46D08DB778}" dt="2025-04-14T18:28:15.046" v="654"/>
          <ac:spMkLst>
            <pc:docMk/>
            <pc:sldMk cId="2115817256" sldId="281"/>
            <ac:spMk id="11" creationId="{F1136400-EE83-6A15-BB74-D718C10BD4B2}"/>
          </ac:spMkLst>
        </pc:spChg>
        <pc:spChg chg="add del">
          <ac:chgData name="Bohdan Dvorak" userId="0408faa81dfe4d8a" providerId="Windows Live" clId="Web-{32D1F73C-8D0C-7FBE-050C-4A46D08DB778}" dt="2025-04-14T17:53:55.060" v="441"/>
          <ac:spMkLst>
            <pc:docMk/>
            <pc:sldMk cId="2115817256" sldId="281"/>
            <ac:spMk id="17" creationId="{1C4FDBE2-32F7-4AC4-A40C-C51C65B1D474}"/>
          </ac:spMkLst>
        </pc:spChg>
        <pc:spChg chg="add mod">
          <ac:chgData name="Bohdan Dvorak" userId="0408faa81dfe4d8a" providerId="Windows Live" clId="Web-{32D1F73C-8D0C-7FBE-050C-4A46D08DB778}" dt="2025-04-14T19:20:16.533" v="1062" actId="20577"/>
          <ac:spMkLst>
            <pc:docMk/>
            <pc:sldMk cId="2115817256" sldId="281"/>
            <ac:spMk id="26" creationId="{53EF7FC7-E299-279B-209C-9AA5EB09F5F5}"/>
          </ac:spMkLst>
        </pc:spChg>
        <pc:spChg chg="add mod">
          <ac:chgData name="Bohdan Dvorak" userId="0408faa81dfe4d8a" providerId="Windows Live" clId="Web-{32D1F73C-8D0C-7FBE-050C-4A46D08DB778}" dt="2025-04-14T19:19:58.767" v="1054" actId="20577"/>
          <ac:spMkLst>
            <pc:docMk/>
            <pc:sldMk cId="2115817256" sldId="281"/>
            <ac:spMk id="27" creationId="{8B0EB51F-EF4D-A0BA-825B-D44493D4BCC4}"/>
          </ac:spMkLst>
        </pc:spChg>
        <pc:picChg chg="add del mod">
          <ac:chgData name="Bohdan Dvorak" userId="0408faa81dfe4d8a" providerId="Windows Live" clId="Web-{32D1F73C-8D0C-7FBE-050C-4A46D08DB778}" dt="2025-04-14T17:50:50.964" v="409"/>
          <ac:picMkLst>
            <pc:docMk/>
            <pc:sldMk cId="2115817256" sldId="281"/>
            <ac:picMk id="6" creationId="{714AC379-D6BC-9CD1-D9B7-C023DDF8F7F2}"/>
          </ac:picMkLst>
        </pc:picChg>
        <pc:picChg chg="mod ord modCrop">
          <ac:chgData name="Bohdan Dvorak" userId="0408faa81dfe4d8a" providerId="Windows Live" clId="Web-{32D1F73C-8D0C-7FBE-050C-4A46D08DB778}" dt="2025-04-14T19:13:59.085" v="950" actId="1076"/>
          <ac:picMkLst>
            <pc:docMk/>
            <pc:sldMk cId="2115817256" sldId="281"/>
            <ac:picMk id="7" creationId="{7D6AD66F-07AB-1C90-6584-E9591A9AA112}"/>
          </ac:picMkLst>
        </pc:picChg>
        <pc:picChg chg="add mod ord">
          <ac:chgData name="Bohdan Dvorak" userId="0408faa81dfe4d8a" providerId="Windows Live" clId="Web-{32D1F73C-8D0C-7FBE-050C-4A46D08DB778}" dt="2025-04-14T18:28:09.124" v="652" actId="1076"/>
          <ac:picMkLst>
            <pc:docMk/>
            <pc:sldMk cId="2115817256" sldId="281"/>
            <ac:picMk id="8" creationId="{8A1EDECD-6EF3-F367-83D3-46ADA4A5E204}"/>
          </ac:picMkLst>
        </pc:picChg>
        <pc:picChg chg="add del mod">
          <ac:chgData name="Bohdan Dvorak" userId="0408faa81dfe4d8a" providerId="Windows Live" clId="Web-{32D1F73C-8D0C-7FBE-050C-4A46D08DB778}" dt="2025-04-14T18:28:39.031" v="657"/>
          <ac:picMkLst>
            <pc:docMk/>
            <pc:sldMk cId="2115817256" sldId="281"/>
            <ac:picMk id="10" creationId="{AF638F7C-C5E4-CBB2-7AF9-9DDC567F1EF6}"/>
          </ac:picMkLst>
        </pc:picChg>
        <pc:picChg chg="del mod">
          <ac:chgData name="Bohdan Dvorak" userId="0408faa81dfe4d8a" providerId="Windows Live" clId="Web-{32D1F73C-8D0C-7FBE-050C-4A46D08DB778}" dt="2025-04-14T17:53:51.028" v="438"/>
          <ac:picMkLst>
            <pc:docMk/>
            <pc:sldMk cId="2115817256" sldId="281"/>
            <ac:picMk id="19" creationId="{E2B50AC4-DAFE-B82A-4B83-DABF41833650}"/>
          </ac:picMkLst>
        </pc:picChg>
        <pc:picChg chg="add del mod">
          <ac:chgData name="Bohdan Dvorak" userId="0408faa81dfe4d8a" providerId="Windows Live" clId="Web-{32D1F73C-8D0C-7FBE-050C-4A46D08DB778}" dt="2025-04-14T18:00:53.126" v="552"/>
          <ac:picMkLst>
            <pc:docMk/>
            <pc:sldMk cId="2115817256" sldId="281"/>
            <ac:picMk id="28" creationId="{4337A532-F729-AA88-E548-5F2EA58B2409}"/>
          </ac:picMkLst>
        </pc:picChg>
        <pc:picChg chg="add mod modCrop">
          <ac:chgData name="Bohdan Dvorak" userId="0408faa81dfe4d8a" providerId="Windows Live" clId="Web-{32D1F73C-8D0C-7FBE-050C-4A46D08DB778}" dt="2025-04-14T19:16:56.387" v="1003" actId="1076"/>
          <ac:picMkLst>
            <pc:docMk/>
            <pc:sldMk cId="2115817256" sldId="281"/>
            <ac:picMk id="29" creationId="{B4F4AD31-4AC3-3016-0E86-737AE886B936}"/>
          </ac:picMkLst>
        </pc:picChg>
        <pc:inkChg chg="del">
          <ac:chgData name="Bohdan Dvorak" userId="0408faa81dfe4d8a" providerId="Windows Live" clId="Web-{32D1F73C-8D0C-7FBE-050C-4A46D08DB778}" dt="2025-04-14T17:54:00.779" v="445"/>
          <ac:inkMkLst>
            <pc:docMk/>
            <pc:sldMk cId="2115817256" sldId="281"/>
            <ac:inkMk id="4" creationId="{EAD40DD9-DE6B-3E01-F59B-182075ABC1B4}"/>
          </ac:inkMkLst>
        </pc:inkChg>
        <pc:inkChg chg="add del">
          <ac:chgData name="Bohdan Dvorak" userId="0408faa81dfe4d8a" providerId="Windows Live" clId="Web-{32D1F73C-8D0C-7FBE-050C-4A46D08DB778}" dt="2025-04-14T17:53:59.622" v="444"/>
          <ac:inkMkLst>
            <pc:docMk/>
            <pc:sldMk cId="2115817256" sldId="281"/>
            <ac:inkMk id="5" creationId="{D4055DF2-C2FB-951C-5688-CC3BD500D020}"/>
          </ac:inkMkLst>
        </pc:inkChg>
        <pc:inkChg chg="del">
          <ac:chgData name="Bohdan Dvorak" userId="0408faa81dfe4d8a" providerId="Windows Live" clId="Web-{32D1F73C-8D0C-7FBE-050C-4A46D08DB778}" dt="2025-04-14T17:53:58.575" v="443"/>
          <ac:inkMkLst>
            <pc:docMk/>
            <pc:sldMk cId="2115817256" sldId="281"/>
            <ac:inkMk id="6" creationId="{CE31396E-84DF-4A55-2732-8756510C7BD2}"/>
          </ac:inkMkLst>
        </pc:inkChg>
        <pc:inkChg chg="del">
          <ac:chgData name="Bohdan Dvorak" userId="0408faa81dfe4d8a" providerId="Windows Live" clId="Web-{32D1F73C-8D0C-7FBE-050C-4A46D08DB778}" dt="2025-04-14T17:53:29.091" v="433"/>
          <ac:inkMkLst>
            <pc:docMk/>
            <pc:sldMk cId="2115817256" sldId="281"/>
            <ac:inkMk id="21" creationId="{D04E0B08-8B44-1718-6411-DFA6B2F38928}"/>
          </ac:inkMkLst>
        </pc:inkChg>
        <pc:inkChg chg="del">
          <ac:chgData name="Bohdan Dvorak" userId="0408faa81dfe4d8a" providerId="Windows Live" clId="Web-{32D1F73C-8D0C-7FBE-050C-4A46D08DB778}" dt="2025-04-14T17:53:38.075" v="437"/>
          <ac:inkMkLst>
            <pc:docMk/>
            <pc:sldMk cId="2115817256" sldId="281"/>
            <ac:inkMk id="22" creationId="{5CB88CC5-B484-D1F7-AE94-8693C1588A09}"/>
          </ac:inkMkLst>
        </pc:inkChg>
        <pc:inkChg chg="del">
          <ac:chgData name="Bohdan Dvorak" userId="0408faa81dfe4d8a" providerId="Windows Live" clId="Web-{32D1F73C-8D0C-7FBE-050C-4A46D08DB778}" dt="2025-04-14T17:53:32.669" v="435"/>
          <ac:inkMkLst>
            <pc:docMk/>
            <pc:sldMk cId="2115817256" sldId="281"/>
            <ac:inkMk id="23" creationId="{EFE55DD4-0DDC-1B94-5BD6-348088BDA2E5}"/>
          </ac:inkMkLst>
        </pc:inkChg>
        <pc:inkChg chg="del">
          <ac:chgData name="Bohdan Dvorak" userId="0408faa81dfe4d8a" providerId="Windows Live" clId="Web-{32D1F73C-8D0C-7FBE-050C-4A46D08DB778}" dt="2025-04-14T17:53:34.810" v="436"/>
          <ac:inkMkLst>
            <pc:docMk/>
            <pc:sldMk cId="2115817256" sldId="281"/>
            <ac:inkMk id="24" creationId="{F572B97E-62BD-6225-8D47-452C538965C5}"/>
          </ac:inkMkLst>
        </pc:inkChg>
        <pc:inkChg chg="del">
          <ac:chgData name="Bohdan Dvorak" userId="0408faa81dfe4d8a" providerId="Windows Live" clId="Web-{32D1F73C-8D0C-7FBE-050C-4A46D08DB778}" dt="2025-04-14T17:53:30.997" v="434"/>
          <ac:inkMkLst>
            <pc:docMk/>
            <pc:sldMk cId="2115817256" sldId="281"/>
            <ac:inkMk id="25" creationId="{5349CF0D-576F-88CB-A065-B570F83E9A6E}"/>
          </ac:inkMkLst>
        </pc:inkChg>
      </pc:sldChg>
      <pc:sldChg chg="addSp del">
        <pc:chgData name="Bohdan Dvorak" userId="0408faa81dfe4d8a" providerId="Windows Live" clId="Web-{32D1F73C-8D0C-7FBE-050C-4A46D08DB778}" dt="2025-04-14T17:26:50.359" v="256"/>
        <pc:sldMkLst>
          <pc:docMk/>
          <pc:sldMk cId="0" sldId="282"/>
        </pc:sldMkLst>
        <pc:grpChg chg="add">
          <ac:chgData name="Bohdan Dvorak" userId="0408faa81dfe4d8a" providerId="Windows Live" clId="Web-{32D1F73C-8D0C-7FBE-050C-4A46D08DB778}" dt="2025-04-14T17:24:20.920" v="238"/>
          <ac:grpSpMkLst>
            <pc:docMk/>
            <pc:sldMk cId="0" sldId="282"/>
            <ac:grpSpMk id="7" creationId="{0A7E09B0-F8DD-1694-C331-9A4E457409D1}"/>
          </ac:grpSpMkLst>
        </pc:grpChg>
      </pc:sldChg>
      <pc:sldChg chg="addSp delSp modSp">
        <pc:chgData name="Bohdan Dvorak" userId="0408faa81dfe4d8a" providerId="Windows Live" clId="Web-{32D1F73C-8D0C-7FBE-050C-4A46D08DB778}" dt="2025-04-14T19:07:19.372" v="779" actId="1076"/>
        <pc:sldMkLst>
          <pc:docMk/>
          <pc:sldMk cId="3696121577" sldId="282"/>
        </pc:sldMkLst>
        <pc:spChg chg="mod">
          <ac:chgData name="Bohdan Dvorak" userId="0408faa81dfe4d8a" providerId="Windows Live" clId="Web-{32D1F73C-8D0C-7FBE-050C-4A46D08DB778}" dt="2025-04-14T19:07:19.372" v="779" actId="1076"/>
          <ac:spMkLst>
            <pc:docMk/>
            <pc:sldMk cId="3696121577" sldId="282"/>
            <ac:spMk id="7" creationId="{F480D28F-6502-B7D2-0FB0-7476EC616C91}"/>
          </ac:spMkLst>
        </pc:spChg>
        <pc:spChg chg="mod">
          <ac:chgData name="Bohdan Dvorak" userId="0408faa81dfe4d8a" providerId="Windows Live" clId="Web-{32D1F73C-8D0C-7FBE-050C-4A46D08DB778}" dt="2025-04-14T18:12:58.663" v="561" actId="1076"/>
          <ac:spMkLst>
            <pc:docMk/>
            <pc:sldMk cId="3696121577" sldId="282"/>
            <ac:spMk id="14" creationId="{C105BC83-92BD-D986-F9CF-7CEB4F29232F}"/>
          </ac:spMkLst>
        </pc:spChg>
        <pc:spChg chg="add mod">
          <ac:chgData name="Bohdan Dvorak" userId="0408faa81dfe4d8a" providerId="Windows Live" clId="Web-{32D1F73C-8D0C-7FBE-050C-4A46D08DB778}" dt="2025-04-14T18:14:01.461" v="598" actId="20577"/>
          <ac:spMkLst>
            <pc:docMk/>
            <pc:sldMk cId="3696121577" sldId="282"/>
            <ac:spMk id="16" creationId="{BF5E8248-C710-52A0-020B-B7A2242213B6}"/>
          </ac:spMkLst>
        </pc:spChg>
        <pc:picChg chg="mod">
          <ac:chgData name="Bohdan Dvorak" userId="0408faa81dfe4d8a" providerId="Windows Live" clId="Web-{32D1F73C-8D0C-7FBE-050C-4A46D08DB778}" dt="2025-04-14T18:13:37.398" v="563" actId="1076"/>
          <ac:picMkLst>
            <pc:docMk/>
            <pc:sldMk cId="3696121577" sldId="282"/>
            <ac:picMk id="15" creationId="{92080AB0-DAA2-F809-A6F6-8B906FA208BC}"/>
          </ac:picMkLst>
        </pc:picChg>
        <pc:picChg chg="add mod">
          <ac:chgData name="Bohdan Dvorak" userId="0408faa81dfe4d8a" providerId="Windows Live" clId="Web-{32D1F73C-8D0C-7FBE-050C-4A46D08DB778}" dt="2025-04-14T18:14:53.945" v="601" actId="1076"/>
          <ac:picMkLst>
            <pc:docMk/>
            <pc:sldMk cId="3696121577" sldId="282"/>
            <ac:picMk id="17" creationId="{175738D1-3F68-5CD5-AEF5-2F5603EC8D4A}"/>
          </ac:picMkLst>
        </pc:picChg>
        <pc:picChg chg="del mod">
          <ac:chgData name="Bohdan Dvorak" userId="0408faa81dfe4d8a" providerId="Windows Live" clId="Web-{32D1F73C-8D0C-7FBE-050C-4A46D08DB778}" dt="2025-04-14T18:15:30.336" v="603"/>
          <ac:picMkLst>
            <pc:docMk/>
            <pc:sldMk cId="3696121577" sldId="282"/>
            <ac:picMk id="53" creationId="{35F939F3-CBB6-E053-3C4D-80FD13847576}"/>
          </ac:picMkLst>
        </pc:picChg>
        <pc:picChg chg="del mod">
          <ac:chgData name="Bohdan Dvorak" userId="0408faa81dfe4d8a" providerId="Windows Live" clId="Web-{32D1F73C-8D0C-7FBE-050C-4A46D08DB778}" dt="2025-04-14T18:17:45.916" v="608"/>
          <ac:picMkLst>
            <pc:docMk/>
            <pc:sldMk cId="3696121577" sldId="282"/>
            <ac:picMk id="98" creationId="{43BC1A74-D528-A016-A0CB-F5101843614C}"/>
          </ac:picMkLst>
        </pc:picChg>
      </pc:sldChg>
      <pc:sldChg chg="addSp del">
        <pc:chgData name="Bohdan Dvorak" userId="0408faa81dfe4d8a" providerId="Windows Live" clId="Web-{32D1F73C-8D0C-7FBE-050C-4A46D08DB778}" dt="2025-04-14T17:29:41.048" v="270"/>
        <pc:sldMkLst>
          <pc:docMk/>
          <pc:sldMk cId="0" sldId="283"/>
        </pc:sldMkLst>
        <pc:grpChg chg="add">
          <ac:chgData name="Bohdan Dvorak" userId="0408faa81dfe4d8a" providerId="Windows Live" clId="Web-{32D1F73C-8D0C-7FBE-050C-4A46D08DB778}" dt="2025-04-14T17:24:22.654" v="239"/>
          <ac:grpSpMkLst>
            <pc:docMk/>
            <pc:sldMk cId="0" sldId="283"/>
            <ac:grpSpMk id="8" creationId="{9DA3AD82-FB8B-CE98-D959-94FFF28B6ED7}"/>
          </ac:grpSpMkLst>
        </pc:grpChg>
        <pc:grpChg chg="add">
          <ac:chgData name="Bohdan Dvorak" userId="0408faa81dfe4d8a" providerId="Windows Live" clId="Web-{32D1F73C-8D0C-7FBE-050C-4A46D08DB778}" dt="2025-04-14T17:26:55.187" v="258"/>
          <ac:grpSpMkLst>
            <pc:docMk/>
            <pc:sldMk cId="0" sldId="283"/>
            <ac:grpSpMk id="9" creationId="{B260D004-F391-EE6D-2517-A7A20FAAD50C}"/>
          </ac:grpSpMkLst>
        </pc:grpChg>
      </pc:sldChg>
      <pc:sldChg chg="addSp delSp modSp new mod ord modClrScheme chgLayout">
        <pc:chgData name="Bohdan Dvorak" userId="0408faa81dfe4d8a" providerId="Windows Live" clId="Web-{32D1F73C-8D0C-7FBE-050C-4A46D08DB778}" dt="2025-04-14T19:06:59.715" v="766" actId="1076"/>
        <pc:sldMkLst>
          <pc:docMk/>
          <pc:sldMk cId="141613000" sldId="283"/>
        </pc:sldMkLst>
        <pc:spChg chg="del mod">
          <ac:chgData name="Bohdan Dvorak" userId="0408faa81dfe4d8a" providerId="Windows Live" clId="Web-{32D1F73C-8D0C-7FBE-050C-4A46D08DB778}" dt="2025-04-14T19:03:10.069" v="682"/>
          <ac:spMkLst>
            <pc:docMk/>
            <pc:sldMk cId="141613000" sldId="283"/>
            <ac:spMk id="2" creationId="{B200B0F0-75C6-4A06-4898-777AB8DA95A5}"/>
          </ac:spMkLst>
        </pc:spChg>
        <pc:spChg chg="add del">
          <ac:chgData name="Bohdan Dvorak" userId="0408faa81dfe4d8a" providerId="Windows Live" clId="Web-{32D1F73C-8D0C-7FBE-050C-4A46D08DB778}" dt="2025-04-14T18:17:44.275" v="606"/>
          <ac:spMkLst>
            <pc:docMk/>
            <pc:sldMk cId="141613000" sldId="283"/>
            <ac:spMk id="2" creationId="{BE8D7DBE-9135-5638-736A-77E11646E1ED}"/>
          </ac:spMkLst>
        </pc:spChg>
        <pc:spChg chg="add del mod">
          <ac:chgData name="Bohdan Dvorak" userId="0408faa81dfe4d8a" providerId="Windows Live" clId="Web-{32D1F73C-8D0C-7FBE-050C-4A46D08DB778}" dt="2025-04-14T18:18:50.276" v="624"/>
          <ac:spMkLst>
            <pc:docMk/>
            <pc:sldMk cId="141613000" sldId="283"/>
            <ac:spMk id="3" creationId="{C42DF238-7367-AD75-11DF-DDC246BF308C}"/>
          </ac:spMkLst>
        </pc:spChg>
        <pc:spChg chg="del">
          <ac:chgData name="Bohdan Dvorak" userId="0408faa81dfe4d8a" providerId="Windows Live" clId="Web-{32D1F73C-8D0C-7FBE-050C-4A46D08DB778}" dt="2025-04-14T19:02:58.224" v="677"/>
          <ac:spMkLst>
            <pc:docMk/>
            <pc:sldMk cId="141613000" sldId="283"/>
            <ac:spMk id="4" creationId="{7839D34B-848D-8D3F-7E36-A583D54B4B19}"/>
          </ac:spMkLst>
        </pc:spChg>
        <pc:spChg chg="del">
          <ac:chgData name="Bohdan Dvorak" userId="0408faa81dfe4d8a" providerId="Windows Live" clId="Web-{32D1F73C-8D0C-7FBE-050C-4A46D08DB778}" dt="2025-04-14T19:02:58.787" v="678"/>
          <ac:spMkLst>
            <pc:docMk/>
            <pc:sldMk cId="141613000" sldId="283"/>
            <ac:spMk id="5" creationId="{86359E2C-B818-3E94-C65E-04D146A0D181}"/>
          </ac:spMkLst>
        </pc:spChg>
        <pc:spChg chg="add mod">
          <ac:chgData name="Bohdan Dvorak" userId="0408faa81dfe4d8a" providerId="Windows Live" clId="Web-{32D1F73C-8D0C-7FBE-050C-4A46D08DB778}" dt="2025-04-14T19:06:43.168" v="763"/>
          <ac:spMkLst>
            <pc:docMk/>
            <pc:sldMk cId="141613000" sldId="283"/>
            <ac:spMk id="6" creationId="{0C330A4E-39A0-62EB-5474-D0A5D6BFA17B}"/>
          </ac:spMkLst>
        </pc:spChg>
        <pc:spChg chg="add del mod">
          <ac:chgData name="Bohdan Dvorak" userId="0408faa81dfe4d8a" providerId="Windows Live" clId="Web-{32D1F73C-8D0C-7FBE-050C-4A46D08DB778}" dt="2025-04-14T19:03:23.100" v="686"/>
          <ac:spMkLst>
            <pc:docMk/>
            <pc:sldMk cId="141613000" sldId="283"/>
            <ac:spMk id="8" creationId="{6C1E352B-E553-EE7E-EA13-EC30A4C64E1A}"/>
          </ac:spMkLst>
        </pc:spChg>
        <pc:spChg chg="add del mod">
          <ac:chgData name="Bohdan Dvorak" userId="0408faa81dfe4d8a" providerId="Windows Live" clId="Web-{32D1F73C-8D0C-7FBE-050C-4A46D08DB778}" dt="2025-04-14T19:03:24.522" v="687"/>
          <ac:spMkLst>
            <pc:docMk/>
            <pc:sldMk cId="141613000" sldId="283"/>
            <ac:spMk id="10" creationId="{F0339A0F-ACB9-0D88-20CE-D72774AB2F3F}"/>
          </ac:spMkLst>
        </pc:spChg>
        <pc:spChg chg="add mod">
          <ac:chgData name="Bohdan Dvorak" userId="0408faa81dfe4d8a" providerId="Windows Live" clId="Web-{32D1F73C-8D0C-7FBE-050C-4A46D08DB778}" dt="2025-04-14T19:03:37.100" v="692"/>
          <ac:spMkLst>
            <pc:docMk/>
            <pc:sldMk cId="141613000" sldId="283"/>
            <ac:spMk id="12" creationId="{43E8B31D-BCC4-BCB4-43BC-AFFEE8C76D4C}"/>
          </ac:spMkLst>
        </pc:spChg>
        <pc:spChg chg="add del mod">
          <ac:chgData name="Bohdan Dvorak" userId="0408faa81dfe4d8a" providerId="Windows Live" clId="Web-{32D1F73C-8D0C-7FBE-050C-4A46D08DB778}" dt="2025-04-14T19:03:29.209" v="689"/>
          <ac:spMkLst>
            <pc:docMk/>
            <pc:sldMk cId="141613000" sldId="283"/>
            <ac:spMk id="14" creationId="{0E0FC03A-8BE5-D945-FB0C-AA17BF390B4D}"/>
          </ac:spMkLst>
        </pc:spChg>
        <pc:spChg chg="add mod">
          <ac:chgData name="Bohdan Dvorak" userId="0408faa81dfe4d8a" providerId="Windows Live" clId="Web-{32D1F73C-8D0C-7FBE-050C-4A46D08DB778}" dt="2025-04-14T19:03:37.100" v="692"/>
          <ac:spMkLst>
            <pc:docMk/>
            <pc:sldMk cId="141613000" sldId="283"/>
            <ac:spMk id="16" creationId="{B290C4BA-0DE9-43F6-FF69-DE9F9017D23A}"/>
          </ac:spMkLst>
        </pc:spChg>
        <pc:spChg chg="add del mod">
          <ac:chgData name="Bohdan Dvorak" userId="0408faa81dfe4d8a" providerId="Windows Live" clId="Web-{32D1F73C-8D0C-7FBE-050C-4A46D08DB778}" dt="2025-04-14T19:03:37.100" v="691"/>
          <ac:spMkLst>
            <pc:docMk/>
            <pc:sldMk cId="141613000" sldId="283"/>
            <ac:spMk id="21" creationId="{87A110EB-0D6F-1F60-7E17-E7B1137CA5CB}"/>
          </ac:spMkLst>
        </pc:spChg>
        <pc:spChg chg="add del mod">
          <ac:chgData name="Bohdan Dvorak" userId="0408faa81dfe4d8a" providerId="Windows Live" clId="Web-{32D1F73C-8D0C-7FBE-050C-4A46D08DB778}" dt="2025-04-14T19:03:37.100" v="691"/>
          <ac:spMkLst>
            <pc:docMk/>
            <pc:sldMk cId="141613000" sldId="283"/>
            <ac:spMk id="23" creationId="{583B3BBC-3B04-52EF-A2B9-0A108747BC5A}"/>
          </ac:spMkLst>
        </pc:spChg>
        <pc:spChg chg="add mod ord">
          <ac:chgData name="Bohdan Dvorak" userId="0408faa81dfe4d8a" providerId="Windows Live" clId="Web-{32D1F73C-8D0C-7FBE-050C-4A46D08DB778}" dt="2025-04-14T19:06:59.715" v="766" actId="1076"/>
          <ac:spMkLst>
            <pc:docMk/>
            <pc:sldMk cId="141613000" sldId="283"/>
            <ac:spMk id="25" creationId="{50447B25-8A11-AF04-BDA9-A025B3178EFA}"/>
          </ac:spMkLst>
        </pc:spChg>
        <pc:spChg chg="add del mod">
          <ac:chgData name="Bohdan Dvorak" userId="0408faa81dfe4d8a" providerId="Windows Live" clId="Web-{32D1F73C-8D0C-7FBE-050C-4A46D08DB778}" dt="2025-04-14T19:03:50.600" v="697"/>
          <ac:spMkLst>
            <pc:docMk/>
            <pc:sldMk cId="141613000" sldId="283"/>
            <ac:spMk id="26" creationId="{F04891F9-A76C-892C-4EF3-DAE7820E2B3F}"/>
          </ac:spMkLst>
        </pc:spChg>
        <pc:picChg chg="add mod">
          <ac:chgData name="Bohdan Dvorak" userId="0408faa81dfe4d8a" providerId="Windows Live" clId="Web-{32D1F73C-8D0C-7FBE-050C-4A46D08DB778}" dt="2025-04-14T19:05:42.197" v="720" actId="1076"/>
          <ac:picMkLst>
            <pc:docMk/>
            <pc:sldMk cId="141613000" sldId="283"/>
            <ac:picMk id="3" creationId="{EB160CED-F1F9-7376-E3C3-FD63C1435710}"/>
          </ac:picMkLst>
        </pc:picChg>
      </pc:sldChg>
      <pc:sldChg chg="addSp delSp modSp new">
        <pc:chgData name="Bohdan Dvorak" userId="0408faa81dfe4d8a" providerId="Windows Live" clId="Web-{32D1F73C-8D0C-7FBE-050C-4A46D08DB778}" dt="2025-04-14T19:12:35.427" v="929"/>
        <pc:sldMkLst>
          <pc:docMk/>
          <pc:sldMk cId="3141874882" sldId="284"/>
        </pc:sldMkLst>
        <pc:spChg chg="del">
          <ac:chgData name="Bohdan Dvorak" userId="0408faa81dfe4d8a" providerId="Windows Live" clId="Web-{32D1F73C-8D0C-7FBE-050C-4A46D08DB778}" dt="2025-04-14T19:12:35.427" v="929"/>
          <ac:spMkLst>
            <pc:docMk/>
            <pc:sldMk cId="3141874882" sldId="284"/>
            <ac:spMk id="3" creationId="{642D9216-F070-0975-CB49-1F3064A98593}"/>
          </ac:spMkLst>
        </pc:spChg>
        <pc:spChg chg="add mod">
          <ac:chgData name="Bohdan Dvorak" userId="0408faa81dfe4d8a" providerId="Windows Live" clId="Web-{32D1F73C-8D0C-7FBE-050C-4A46D08DB778}" dt="2025-04-14T19:12:31.052" v="928" actId="1076"/>
          <ac:spMkLst>
            <pc:docMk/>
            <pc:sldMk cId="3141874882" sldId="284"/>
            <ac:spMk id="5" creationId="{476836FB-31F6-C6E1-B23B-A77CE152EB89}"/>
          </ac:spMkLst>
        </pc:spChg>
      </pc:sldChg>
      <pc:sldChg chg="addSp add del replId">
        <pc:chgData name="Bohdan Dvorak" userId="0408faa81dfe4d8a" providerId="Windows Live" clId="Web-{32D1F73C-8D0C-7FBE-050C-4A46D08DB778}" dt="2025-04-14T18:40:32.974" v="676"/>
        <pc:sldMkLst>
          <pc:docMk/>
          <pc:sldMk cId="3775709394" sldId="284"/>
        </pc:sldMkLst>
        <pc:grpChg chg="add">
          <ac:chgData name="Bohdan Dvorak" userId="0408faa81dfe4d8a" providerId="Windows Live" clId="Web-{32D1F73C-8D0C-7FBE-050C-4A46D08DB778}" dt="2025-04-14T17:24:25.873" v="240"/>
          <ac:grpSpMkLst>
            <pc:docMk/>
            <pc:sldMk cId="3775709394" sldId="284"/>
            <ac:grpSpMk id="8" creationId="{0330BDBB-F45B-3685-682F-9C422DC17220}"/>
          </ac:grpSpMkLst>
        </pc:grpChg>
      </pc:sldChg>
      <pc:sldChg chg="addSp modSp add del">
        <pc:chgData name="Bohdan Dvorak" userId="0408faa81dfe4d8a" providerId="Windows Live" clId="Web-{32D1F73C-8D0C-7FBE-050C-4A46D08DB778}" dt="2025-04-14T17:32:55.799" v="303"/>
        <pc:sldMkLst>
          <pc:docMk/>
          <pc:sldMk cId="0" sldId="285"/>
        </pc:sldMkLst>
        <pc:grpChg chg="add mod">
          <ac:chgData name="Bohdan Dvorak" userId="0408faa81dfe4d8a" providerId="Windows Live" clId="Web-{32D1F73C-8D0C-7FBE-050C-4A46D08DB778}" dt="2025-04-14T17:32:33.846" v="296" actId="1076"/>
          <ac:grpSpMkLst>
            <pc:docMk/>
            <pc:sldMk cId="0" sldId="285"/>
            <ac:grpSpMk id="8" creationId="{E05F9B3C-DD08-F7BA-ED1C-90AD11315C5F}"/>
          </ac:grpSpMkLst>
        </pc:grpChg>
      </pc:sldChg>
      <pc:sldChg chg="delSp modSp del">
        <pc:chgData name="Bohdan Dvorak" userId="0408faa81dfe4d8a" providerId="Windows Live" clId="Web-{32D1F73C-8D0C-7FBE-050C-4A46D08DB778}" dt="2025-04-14T17:34:51.410" v="320"/>
        <pc:sldMkLst>
          <pc:docMk/>
          <pc:sldMk cId="0" sldId="286"/>
        </pc:sldMkLst>
        <pc:spChg chg="del mod">
          <ac:chgData name="Bohdan Dvorak" userId="0408faa81dfe4d8a" providerId="Windows Live" clId="Web-{32D1F73C-8D0C-7FBE-050C-4A46D08DB778}" dt="2025-04-14T17:34:29.284" v="314"/>
          <ac:spMkLst>
            <pc:docMk/>
            <pc:sldMk cId="0" sldId="286"/>
            <ac:spMk id="4" creationId="{00000000-0000-0000-0000-000000000000}"/>
          </ac:spMkLst>
        </pc:spChg>
        <pc:grpChg chg="mod">
          <ac:chgData name="Bohdan Dvorak" userId="0408faa81dfe4d8a" providerId="Windows Live" clId="Web-{32D1F73C-8D0C-7FBE-050C-4A46D08DB778}" dt="2025-04-14T17:34:33.253" v="316" actId="1076"/>
          <ac:grpSpMkLst>
            <pc:docMk/>
            <pc:sldMk cId="0" sldId="286"/>
            <ac:grpSpMk id="2" creationId="{00000000-0000-0000-0000-000000000000}"/>
          </ac:grpSpMkLst>
        </pc:grpChg>
        <pc:grpChg chg="del">
          <ac:chgData name="Bohdan Dvorak" userId="0408faa81dfe4d8a" providerId="Windows Live" clId="Web-{32D1F73C-8D0C-7FBE-050C-4A46D08DB778}" dt="2025-04-14T17:34:29.284" v="314"/>
          <ac:grpSpMkLst>
            <pc:docMk/>
            <pc:sldMk cId="0" sldId="286"/>
            <ac:grpSpMk id="3" creationId="{00000000-0000-0000-0000-000000000000}"/>
          </ac:grpSpMkLst>
        </pc:grpChg>
      </pc:sldChg>
      <pc:sldChg chg="addSp modSp del">
        <pc:chgData name="Bohdan Dvorak" userId="0408faa81dfe4d8a" providerId="Windows Live" clId="Web-{32D1F73C-8D0C-7FBE-050C-4A46D08DB778}" dt="2025-04-14T17:35:43.894" v="330"/>
        <pc:sldMkLst>
          <pc:docMk/>
          <pc:sldMk cId="0" sldId="287"/>
        </pc:sldMkLst>
        <pc:spChg chg="mod">
          <ac:chgData name="Bohdan Dvorak" userId="0408faa81dfe4d8a" providerId="Windows Live" clId="Web-{32D1F73C-8D0C-7FBE-050C-4A46D08DB778}" dt="2025-04-14T17:35:02.972" v="322" actId="14100"/>
          <ac:spMkLst>
            <pc:docMk/>
            <pc:sldMk cId="0" sldId="287"/>
            <ac:spMk id="12" creationId="{00000000-0000-0000-0000-000000000000}"/>
          </ac:spMkLst>
        </pc:spChg>
        <pc:spChg chg="mod">
          <ac:chgData name="Bohdan Dvorak" userId="0408faa81dfe4d8a" providerId="Windows Live" clId="Web-{32D1F73C-8D0C-7FBE-050C-4A46D08DB778}" dt="2025-04-14T17:34:58.378" v="321" actId="14100"/>
          <ac:spMkLst>
            <pc:docMk/>
            <pc:sldMk cId="0" sldId="287"/>
            <ac:spMk id="13" creationId="{00000000-0000-0000-0000-000000000000}"/>
          </ac:spMkLst>
        </pc:spChg>
        <pc:grpChg chg="add mod">
          <ac:chgData name="Bohdan Dvorak" userId="0408faa81dfe4d8a" providerId="Windows Live" clId="Web-{32D1F73C-8D0C-7FBE-050C-4A46D08DB778}" dt="2025-04-14T17:35:08.691" v="324" actId="1076"/>
          <ac:grpSpMkLst>
            <pc:docMk/>
            <pc:sldMk cId="0" sldId="287"/>
            <ac:grpSpMk id="15" creationId="{4CC658FF-1573-745B-13F8-35CBA57D2B7F}"/>
          </ac:grpSpMkLst>
        </pc:grpChg>
      </pc:sldChg>
      <pc:sldChg chg="add del replId">
        <pc:chgData name="Bohdan Dvorak" userId="0408faa81dfe4d8a" providerId="Windows Live" clId="Web-{32D1F73C-8D0C-7FBE-050C-4A46D08DB778}" dt="2025-04-14T17:30:53.017" v="284"/>
        <pc:sldMkLst>
          <pc:docMk/>
          <pc:sldMk cId="542249760" sldId="288"/>
        </pc:sldMkLst>
      </pc:sldChg>
    </pc:docChg>
  </pc:docChgLst>
  <pc:docChgLst>
    <pc:chgData name="стивен стивен" userId="a12a45b3d812952d" providerId="Windows Live" clId="Web-{7FCC113E-1003-6FD9-E309-3C4F07A14481}"/>
    <pc:docChg chg="addSld delSld modSld addMainMaster delMainMaster">
      <pc:chgData name="стивен стивен" userId="a12a45b3d812952d" providerId="Windows Live" clId="Web-{7FCC113E-1003-6FD9-E309-3C4F07A14481}" dt="2025-04-14T18:19:42.776" v="301"/>
      <pc:docMkLst>
        <pc:docMk/>
      </pc:docMkLst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56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57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58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60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62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67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73"/>
        </pc:sldMkLst>
      </pc:sldChg>
      <pc:sldChg chg="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0" sldId="280"/>
        </pc:sldMkLst>
      </pc:sldChg>
      <pc:sldChg chg="addSp delSp modSp mod setBg modClrScheme delDesignElem chgLayout">
        <pc:chgData name="стивен стивен" userId="a12a45b3d812952d" providerId="Windows Live" clId="Web-{7FCC113E-1003-6FD9-E309-3C4F07A14481}" dt="2025-04-14T18:18:09.492" v="296"/>
        <pc:sldMkLst>
          <pc:docMk/>
          <pc:sldMk cId="2115817256" sldId="281"/>
        </pc:sldMkLst>
        <pc:spChg chg="mod">
          <ac:chgData name="стивен стивен" userId="a12a45b3d812952d" providerId="Windows Live" clId="Web-{7FCC113E-1003-6FD9-E309-3C4F07A14481}" dt="2025-04-14T17:49:48.405" v="10"/>
          <ac:spMkLst>
            <pc:docMk/>
            <pc:sldMk cId="2115817256" sldId="281"/>
            <ac:spMk id="2" creationId="{264E743B-65FE-BB8B-8545-555099A2D44F}"/>
          </ac:spMkLst>
        </pc:spChg>
        <pc:spChg chg="mod">
          <ac:chgData name="стивен стивен" userId="a12a45b3d812952d" providerId="Windows Live" clId="Web-{7FCC113E-1003-6FD9-E309-3C4F07A14481}" dt="2025-04-14T17:49:48.405" v="10"/>
          <ac:spMkLst>
            <pc:docMk/>
            <pc:sldMk cId="2115817256" sldId="281"/>
            <ac:spMk id="3" creationId="{0AE344A9-B6E9-BB80-95EC-FBD474B8BDD3}"/>
          </ac:spMkLst>
        </pc:spChg>
        <pc:spChg chg="add mod">
          <ac:chgData name="стивен стивен" userId="a12a45b3d812952d" providerId="Windows Live" clId="Web-{7FCC113E-1003-6FD9-E309-3C4F07A14481}" dt="2025-04-14T18:02:26.586" v="30" actId="20577"/>
          <ac:spMkLst>
            <pc:docMk/>
            <pc:sldMk cId="2115817256" sldId="281"/>
            <ac:spMk id="3" creationId="{94DAD707-A081-599D-DD4C-C809553D44C1}"/>
          </ac:spMkLst>
        </pc:spChg>
        <pc:spChg chg="add del mod">
          <ac:chgData name="стивен стивен" userId="a12a45b3d812952d" providerId="Windows Live" clId="Web-{7FCC113E-1003-6FD9-E309-3C4F07A14481}" dt="2025-04-14T17:48:45.699" v="3"/>
          <ac:spMkLst>
            <pc:docMk/>
            <pc:sldMk cId="2115817256" sldId="281"/>
            <ac:spMk id="4" creationId="{F5FE965B-14B7-6A39-D9C0-8B6A4420D225}"/>
          </ac:spMkLst>
        </pc:spChg>
        <pc:spChg chg="add del">
          <ac:chgData name="стивен стивен" userId="a12a45b3d812952d" providerId="Windows Live" clId="Web-{7FCC113E-1003-6FD9-E309-3C4F07A14481}" dt="2025-04-14T18:18:00.507" v="293"/>
          <ac:spMkLst>
            <pc:docMk/>
            <pc:sldMk cId="2115817256" sldId="281"/>
            <ac:spMk id="14" creationId="{E2B33195-5BCA-4BB7-A82D-6739522687DD}"/>
          </ac:spMkLst>
        </pc:spChg>
        <pc:spChg chg="add del">
          <ac:chgData name="стивен стивен" userId="a12a45b3d812952d" providerId="Windows Live" clId="Web-{7FCC113E-1003-6FD9-E309-3C4F07A14481}" dt="2025-04-14T18:18:00.507" v="293"/>
          <ac:spMkLst>
            <pc:docMk/>
            <pc:sldMk cId="2115817256" sldId="281"/>
            <ac:spMk id="16" creationId="{CF8AD9F3-9AF6-494F-83A3-2F677563935C}"/>
          </ac:spMkLst>
        </pc:spChg>
        <pc:spChg chg="add del">
          <ac:chgData name="стивен стивен" userId="a12a45b3d812952d" providerId="Windows Live" clId="Web-{7FCC113E-1003-6FD9-E309-3C4F07A14481}" dt="2025-04-14T18:18:00.507" v="293"/>
          <ac:spMkLst>
            <pc:docMk/>
            <pc:sldMk cId="2115817256" sldId="281"/>
            <ac:spMk id="17" creationId="{1C4FDBE2-32F7-4AC4-A40C-C51C65B1D474}"/>
          </ac:spMkLst>
        </pc:spChg>
        <pc:spChg chg="add del">
          <ac:chgData name="стивен стивен" userId="a12a45b3d812952d" providerId="Windows Live" clId="Web-{7FCC113E-1003-6FD9-E309-3C4F07A14481}" dt="2025-04-14T18:18:00.507" v="293"/>
          <ac:spMkLst>
            <pc:docMk/>
            <pc:sldMk cId="2115817256" sldId="281"/>
            <ac:spMk id="18" creationId="{11156773-3FB3-46D9-9F87-821287404830}"/>
          </ac:spMkLst>
        </pc:spChg>
        <pc:spChg chg="add del">
          <ac:chgData name="стивен стивен" userId="a12a45b3d812952d" providerId="Windows Live" clId="Web-{7FCC113E-1003-6FD9-E309-3C4F07A14481}" dt="2025-04-14T18:18:00.507" v="293"/>
          <ac:spMkLst>
            <pc:docMk/>
            <pc:sldMk cId="2115817256" sldId="281"/>
            <ac:spMk id="20" creationId="{E8EA24D0-C854-4AA8-B8FD-D252660D8840}"/>
          </ac:spMkLst>
        </pc:spChg>
        <pc:grpChg chg="add del">
          <ac:chgData name="стивен стивен" userId="a12a45b3d812952d" providerId="Windows Live" clId="Web-{7FCC113E-1003-6FD9-E309-3C4F07A14481}" dt="2025-04-14T17:49:48.405" v="9"/>
          <ac:grpSpMkLst>
            <pc:docMk/>
            <pc:sldMk cId="2115817256" sldId="281"/>
            <ac:grpSpMk id="12" creationId="{38555AC8-A31F-E4F7-01BB-AEFF5E8C160A}"/>
          </ac:grpSpMkLst>
        </pc:grpChg>
        <pc:picChg chg="add del mod">
          <ac:chgData name="стивен стивен" userId="a12a45b3d812952d" providerId="Windows Live" clId="Web-{7FCC113E-1003-6FD9-E309-3C4F07A14481}" dt="2025-04-14T17:49:10.107" v="5"/>
          <ac:picMkLst>
            <pc:docMk/>
            <pc:sldMk cId="2115817256" sldId="281"/>
            <ac:picMk id="5" creationId="{30D4C3E9-3085-2DDB-F027-2F3D86E47B4B}"/>
          </ac:picMkLst>
        </pc:picChg>
        <pc:picChg chg="mod ord">
          <ac:chgData name="стивен стивен" userId="a12a45b3d812952d" providerId="Windows Live" clId="Web-{7FCC113E-1003-6FD9-E309-3C4F07A14481}" dt="2025-04-14T17:49:48.405" v="10"/>
          <ac:picMkLst>
            <pc:docMk/>
            <pc:sldMk cId="2115817256" sldId="281"/>
            <ac:picMk id="6" creationId="{714AC379-D6BC-9CD1-D9B7-C023DDF8F7F2}"/>
          </ac:picMkLst>
        </pc:picChg>
        <pc:picChg chg="add mod">
          <ac:chgData name="стивен стивен" userId="a12a45b3d812952d" providerId="Windows Live" clId="Web-{7FCC113E-1003-6FD9-E309-3C4F07A14481}" dt="2025-04-14T17:49:48.405" v="10"/>
          <ac:picMkLst>
            <pc:docMk/>
            <pc:sldMk cId="2115817256" sldId="281"/>
            <ac:picMk id="7" creationId="{7D6AD66F-07AB-1C90-6584-E9591A9AA112}"/>
          </ac:picMkLst>
        </pc:picChg>
        <pc:picChg chg="add mod">
          <ac:chgData name="стивен стивен" userId="a12a45b3d812952d" providerId="Windows Live" clId="Web-{7FCC113E-1003-6FD9-E309-3C4F07A14481}" dt="2025-04-14T17:52:26.238" v="11"/>
          <ac:picMkLst>
            <pc:docMk/>
            <pc:sldMk cId="2115817256" sldId="281"/>
            <ac:picMk id="19" creationId="{E2B50AC4-DAFE-B82A-4B83-DABF41833650}"/>
          </ac:picMkLst>
        </pc:picChg>
        <pc:inkChg chg="add">
          <ac:chgData name="стивен стивен" userId="a12a45b3d812952d" providerId="Windows Live" clId="Web-{7FCC113E-1003-6FD9-E309-3C4F07A14481}" dt="2025-04-14T18:02:26.633" v="31"/>
          <ac:inkMkLst>
            <pc:docMk/>
            <pc:sldMk cId="2115817256" sldId="281"/>
            <ac:inkMk id="4" creationId="{5B366398-57D7-6625-D5B1-029F29A0B4DC}"/>
          </ac:inkMkLst>
        </pc:inkChg>
        <pc:inkChg chg="add">
          <ac:chgData name="стивен стивен" userId="a12a45b3d812952d" providerId="Windows Live" clId="Web-{7FCC113E-1003-6FD9-E309-3C4F07A14481}" dt="2025-04-14T17:53:03.067" v="17"/>
          <ac:inkMkLst>
            <pc:docMk/>
            <pc:sldMk cId="2115817256" sldId="281"/>
            <ac:inkMk id="4" creationId="{EAD40DD9-DE6B-3E01-F59B-182075ABC1B4}"/>
          </ac:inkMkLst>
        </pc:inkChg>
        <pc:inkChg chg="add">
          <ac:chgData name="стивен стивен" userId="a12a45b3d812952d" providerId="Windows Live" clId="Web-{7FCC113E-1003-6FD9-E309-3C4F07A14481}" dt="2025-04-14T17:53:04.599" v="18"/>
          <ac:inkMkLst>
            <pc:docMk/>
            <pc:sldMk cId="2115817256" sldId="281"/>
            <ac:inkMk id="5" creationId="{D4055DF2-C2FB-951C-5688-CC3BD500D020}"/>
          </ac:inkMkLst>
        </pc:inkChg>
        <pc:inkChg chg="add">
          <ac:chgData name="стивен стивен" userId="a12a45b3d812952d" providerId="Windows Live" clId="Web-{7FCC113E-1003-6FD9-E309-3C4F07A14481}" dt="2025-04-14T18:02:27.148" v="32"/>
          <ac:inkMkLst>
            <pc:docMk/>
            <pc:sldMk cId="2115817256" sldId="281"/>
            <ac:inkMk id="5" creationId="{E72500C0-470E-BEEE-A86A-11A692F8A2BE}"/>
          </ac:inkMkLst>
        </pc:inkChg>
        <pc:inkChg chg="add">
          <ac:chgData name="стивен стивен" userId="a12a45b3d812952d" providerId="Windows Live" clId="Web-{7FCC113E-1003-6FD9-E309-3C4F07A14481}" dt="2025-04-14T17:53:07.099" v="19"/>
          <ac:inkMkLst>
            <pc:docMk/>
            <pc:sldMk cId="2115817256" sldId="281"/>
            <ac:inkMk id="6" creationId="{CE31396E-84DF-4A55-2732-8756510C7BD2}"/>
          </ac:inkMkLst>
        </pc:inkChg>
        <pc:inkChg chg="add">
          <ac:chgData name="стивен стивен" userId="a12a45b3d812952d" providerId="Windows Live" clId="Web-{7FCC113E-1003-6FD9-E309-3C4F07A14481}" dt="2025-04-14T17:53:08.146" v="20"/>
          <ac:inkMkLst>
            <pc:docMk/>
            <pc:sldMk cId="2115817256" sldId="281"/>
            <ac:inkMk id="12" creationId="{A7E04E50-29C4-6B62-DA0C-35DA40A1C484}"/>
          </ac:inkMkLst>
        </pc:inkChg>
        <pc:inkChg chg="add">
          <ac:chgData name="стивен стивен" userId="a12a45b3d812952d" providerId="Windows Live" clId="Web-{7FCC113E-1003-6FD9-E309-3C4F07A14481}" dt="2025-04-14T17:53:52.413" v="21"/>
          <ac:inkMkLst>
            <pc:docMk/>
            <pc:sldMk cId="2115817256" sldId="281"/>
            <ac:inkMk id="13" creationId="{7B6D24A2-BE15-00FE-0138-498C94AE1A7E}"/>
          </ac:inkMkLst>
        </pc:inkChg>
        <pc:inkChg chg="add">
          <ac:chgData name="стивен стивен" userId="a12a45b3d812952d" providerId="Windows Live" clId="Web-{7FCC113E-1003-6FD9-E309-3C4F07A14481}" dt="2025-04-14T17:52:38.613" v="12"/>
          <ac:inkMkLst>
            <pc:docMk/>
            <pc:sldMk cId="2115817256" sldId="281"/>
            <ac:inkMk id="21" creationId="{D04E0B08-8B44-1718-6411-DFA6B2F38928}"/>
          </ac:inkMkLst>
        </pc:inkChg>
        <pc:inkChg chg="add">
          <ac:chgData name="стивен стивен" userId="a12a45b3d812952d" providerId="Windows Live" clId="Web-{7FCC113E-1003-6FD9-E309-3C4F07A14481}" dt="2025-04-14T17:52:41.192" v="13"/>
          <ac:inkMkLst>
            <pc:docMk/>
            <pc:sldMk cId="2115817256" sldId="281"/>
            <ac:inkMk id="22" creationId="{5CB88CC5-B484-D1F7-AE94-8693C1588A09}"/>
          </ac:inkMkLst>
        </pc:inkChg>
        <pc:inkChg chg="add">
          <ac:chgData name="стивен стивен" userId="a12a45b3d812952d" providerId="Windows Live" clId="Web-{7FCC113E-1003-6FD9-E309-3C4F07A14481}" dt="2025-04-14T17:52:42.457" v="14"/>
          <ac:inkMkLst>
            <pc:docMk/>
            <pc:sldMk cId="2115817256" sldId="281"/>
            <ac:inkMk id="23" creationId="{EFE55DD4-0DDC-1B94-5BD6-348088BDA2E5}"/>
          </ac:inkMkLst>
        </pc:inkChg>
        <pc:inkChg chg="add">
          <ac:chgData name="стивен стивен" userId="a12a45b3d812952d" providerId="Windows Live" clId="Web-{7FCC113E-1003-6FD9-E309-3C4F07A14481}" dt="2025-04-14T17:52:43.739" v="15"/>
          <ac:inkMkLst>
            <pc:docMk/>
            <pc:sldMk cId="2115817256" sldId="281"/>
            <ac:inkMk id="24" creationId="{F572B97E-62BD-6225-8D47-452C538965C5}"/>
          </ac:inkMkLst>
        </pc:inkChg>
        <pc:inkChg chg="add">
          <ac:chgData name="стивен стивен" userId="a12a45b3d812952d" providerId="Windows Live" clId="Web-{7FCC113E-1003-6FD9-E309-3C4F07A14481}" dt="2025-04-14T17:52:45.832" v="16"/>
          <ac:inkMkLst>
            <pc:docMk/>
            <pc:sldMk cId="2115817256" sldId="281"/>
            <ac:inkMk id="25" creationId="{5349CF0D-576F-88CB-A065-B570F83E9A6E}"/>
          </ac:inkMkLst>
        </pc:inkChg>
      </pc:sldChg>
      <pc:sldChg chg="addSp delSp modSp new add del mod modClrScheme chgLayout">
        <pc:chgData name="стивен стивен" userId="a12a45b3d812952d" providerId="Windows Live" clId="Web-{7FCC113E-1003-6FD9-E309-3C4F07A14481}" dt="2025-04-14T18:18:09.492" v="296"/>
        <pc:sldMkLst>
          <pc:docMk/>
          <pc:sldMk cId="3696121577" sldId="282"/>
        </pc:sldMkLst>
        <pc:spChg chg="add del mod">
          <ac:chgData name="стивен стивен" userId="a12a45b3d812952d" providerId="Windows Live" clId="Web-{7FCC113E-1003-6FD9-E309-3C4F07A14481}" dt="2025-04-14T18:11:35.651" v="62"/>
          <ac:spMkLst>
            <pc:docMk/>
            <pc:sldMk cId="3696121577" sldId="282"/>
            <ac:spMk id="2" creationId="{04AAF92A-772E-F1EE-893D-10A598D0E2D3}"/>
          </ac:spMkLst>
        </pc:spChg>
        <pc:spChg chg="add del mod">
          <ac:chgData name="стивен стивен" userId="a12a45b3d812952d" providerId="Windows Live" clId="Web-{7FCC113E-1003-6FD9-E309-3C4F07A14481}" dt="2025-04-14T18:11:35.651" v="60"/>
          <ac:spMkLst>
            <pc:docMk/>
            <pc:sldMk cId="3696121577" sldId="282"/>
            <ac:spMk id="4" creationId="{8C695ECC-93A5-0FD6-382C-16DA1D2638CF}"/>
          </ac:spMkLst>
        </pc:spChg>
        <pc:spChg chg="add mod">
          <ac:chgData name="стивен стивен" userId="a12a45b3d812952d" providerId="Windows Live" clId="Web-{7FCC113E-1003-6FD9-E309-3C4F07A14481}" dt="2025-04-14T18:16:25.098" v="291" actId="14100"/>
          <ac:spMkLst>
            <pc:docMk/>
            <pc:sldMk cId="3696121577" sldId="282"/>
            <ac:spMk id="7" creationId="{F480D28F-6502-B7D2-0FB0-7476EC616C91}"/>
          </ac:spMkLst>
        </pc:spChg>
        <pc:spChg chg="add mod">
          <ac:chgData name="стивен стивен" userId="a12a45b3d812952d" providerId="Windows Live" clId="Web-{7FCC113E-1003-6FD9-E309-3C4F07A14481}" dt="2025-04-14T18:11:45.854" v="66" actId="14100"/>
          <ac:spMkLst>
            <pc:docMk/>
            <pc:sldMk cId="3696121577" sldId="282"/>
            <ac:spMk id="14" creationId="{C105BC83-92BD-D986-F9CF-7CEB4F29232F}"/>
          </ac:spMkLst>
        </pc:spChg>
        <pc:picChg chg="add del">
          <ac:chgData name="стивен стивен" userId="a12a45b3d812952d" providerId="Windows Live" clId="Web-{7FCC113E-1003-6FD9-E309-3C4F07A14481}" dt="2025-04-14T18:15:55.081" v="281"/>
          <ac:picMkLst>
            <pc:docMk/>
            <pc:sldMk cId="3696121577" sldId="282"/>
            <ac:picMk id="2" creationId="{3C2EA77B-6ED8-AD2E-854C-62278E2B4BB4}"/>
          </ac:picMkLst>
        </pc:picChg>
        <pc:picChg chg="add del">
          <ac:chgData name="стивен стивен" userId="a12a45b3d812952d" providerId="Windows Live" clId="Web-{7FCC113E-1003-6FD9-E309-3C4F07A14481}" dt="2025-04-14T18:15:54.519" v="280"/>
          <ac:picMkLst>
            <pc:docMk/>
            <pc:sldMk cId="3696121577" sldId="282"/>
            <ac:picMk id="3" creationId="{2A808D99-0D60-5F53-9620-C2F70F7D1F64}"/>
          </ac:picMkLst>
        </pc:picChg>
        <pc:picChg chg="add del">
          <ac:chgData name="стивен стивен" userId="a12a45b3d812952d" providerId="Windows Live" clId="Web-{7FCC113E-1003-6FD9-E309-3C4F07A14481}" dt="2025-04-14T18:15:53.925" v="279"/>
          <ac:picMkLst>
            <pc:docMk/>
            <pc:sldMk cId="3696121577" sldId="282"/>
            <ac:picMk id="4" creationId="{3010CC49-993D-AB27-D9A6-230F4894F389}"/>
          </ac:picMkLst>
        </pc:picChg>
        <pc:picChg chg="add del">
          <ac:chgData name="стивен стивен" userId="a12a45b3d812952d" providerId="Windows Live" clId="Web-{7FCC113E-1003-6FD9-E309-3C4F07A14481}" dt="2025-04-14T18:15:52.925" v="278"/>
          <ac:picMkLst>
            <pc:docMk/>
            <pc:sldMk cId="3696121577" sldId="282"/>
            <ac:picMk id="8" creationId="{181ED0C3-C0F1-12F6-92AD-52830558C0AB}"/>
          </ac:picMkLst>
        </pc:picChg>
        <pc:picChg chg="add del">
          <ac:chgData name="стивен стивен" userId="a12a45b3d812952d" providerId="Windows Live" clId="Web-{7FCC113E-1003-6FD9-E309-3C4F07A14481}" dt="2025-04-14T18:15:45.831" v="273"/>
          <ac:picMkLst>
            <pc:docMk/>
            <pc:sldMk cId="3696121577" sldId="282"/>
            <ac:picMk id="9" creationId="{8C042CF3-5C6B-9E93-89BC-CF635E8BC7D3}"/>
          </ac:picMkLst>
        </pc:picChg>
        <pc:picChg chg="add del">
          <ac:chgData name="стивен стивен" userId="a12a45b3d812952d" providerId="Windows Live" clId="Web-{7FCC113E-1003-6FD9-E309-3C4F07A14481}" dt="2025-04-14T18:15:45.206" v="272"/>
          <ac:picMkLst>
            <pc:docMk/>
            <pc:sldMk cId="3696121577" sldId="282"/>
            <ac:picMk id="10" creationId="{1DAEA6DE-1439-AF2A-C2CA-395D78FEFBF7}"/>
          </ac:picMkLst>
        </pc:picChg>
        <pc:picChg chg="add del">
          <ac:chgData name="стивен стивен" userId="a12a45b3d812952d" providerId="Windows Live" clId="Web-{7FCC113E-1003-6FD9-E309-3C4F07A14481}" dt="2025-04-14T18:15:41.503" v="269"/>
          <ac:picMkLst>
            <pc:docMk/>
            <pc:sldMk cId="3696121577" sldId="282"/>
            <ac:picMk id="11" creationId="{F800A139-30C4-2149-60EA-AD3150E4DD92}"/>
          </ac:picMkLst>
        </pc:picChg>
        <pc:picChg chg="add del">
          <ac:chgData name="стивен стивен" userId="a12a45b3d812952d" providerId="Windows Live" clId="Web-{7FCC113E-1003-6FD9-E309-3C4F07A14481}" dt="2025-04-14T18:15:41.503" v="268"/>
          <ac:picMkLst>
            <pc:docMk/>
            <pc:sldMk cId="3696121577" sldId="282"/>
            <ac:picMk id="12" creationId="{9F29556D-C20E-7365-85D3-DB86F0694E6E}"/>
          </ac:picMkLst>
        </pc:picChg>
        <pc:picChg chg="add del">
          <ac:chgData name="стивен стивен" userId="a12a45b3d812952d" providerId="Windows Live" clId="Web-{7FCC113E-1003-6FD9-E309-3C4F07A14481}" dt="2025-04-14T18:15:41.503" v="267"/>
          <ac:picMkLst>
            <pc:docMk/>
            <pc:sldMk cId="3696121577" sldId="282"/>
            <ac:picMk id="13" creationId="{E84E5820-F192-6120-DACB-37674E8DA7D7}"/>
          </ac:picMkLst>
        </pc:picChg>
        <pc:picChg chg="add mod">
          <ac:chgData name="стивен стивен" userId="a12a45b3d812952d" providerId="Windows Live" clId="Web-{7FCC113E-1003-6FD9-E309-3C4F07A14481}" dt="2025-04-14T18:15:58.597" v="283" actId="1076"/>
          <ac:picMkLst>
            <pc:docMk/>
            <pc:sldMk cId="3696121577" sldId="282"/>
            <ac:picMk id="15" creationId="{92080AB0-DAA2-F809-A6F6-8B906FA208BC}"/>
          </ac:picMkLst>
        </pc:picChg>
        <pc:picChg chg="del">
          <ac:chgData name="стивен стивен" userId="a12a45b3d812952d" providerId="Windows Live" clId="Web-{7FCC113E-1003-6FD9-E309-3C4F07A14481}" dt="2025-04-14T18:15:55.816" v="282"/>
          <ac:picMkLst>
            <pc:docMk/>
            <pc:sldMk cId="3696121577" sldId="282"/>
            <ac:picMk id="17" creationId="{175738D1-3F68-5CD5-AEF5-2F5603EC8D4A}"/>
          </ac:picMkLst>
        </pc:picChg>
        <pc:picChg chg="add del">
          <ac:chgData name="стивен стивен" userId="a12a45b3d812952d" providerId="Windows Live" clId="Web-{7FCC113E-1003-6FD9-E309-3C4F07A14481}" dt="2025-04-14T18:15:41.503" v="266"/>
          <ac:picMkLst>
            <pc:docMk/>
            <pc:sldMk cId="3696121577" sldId="282"/>
            <ac:picMk id="18" creationId="{149539BF-9398-58FE-C78F-9ACEBE805B6E}"/>
          </ac:picMkLst>
        </pc:picChg>
        <pc:picChg chg="add del">
          <ac:chgData name="стивен стивен" userId="a12a45b3d812952d" providerId="Windows Live" clId="Web-{7FCC113E-1003-6FD9-E309-3C4F07A14481}" dt="2025-04-14T18:15:41.503" v="265"/>
          <ac:picMkLst>
            <pc:docMk/>
            <pc:sldMk cId="3696121577" sldId="282"/>
            <ac:picMk id="19" creationId="{0716A505-DCF0-F87A-69DB-7021773EE532}"/>
          </ac:picMkLst>
        </pc:picChg>
        <pc:picChg chg="add del">
          <ac:chgData name="стивен стивен" userId="a12a45b3d812952d" providerId="Windows Live" clId="Web-{7FCC113E-1003-6FD9-E309-3C4F07A14481}" dt="2025-04-14T18:15:41.503" v="264"/>
          <ac:picMkLst>
            <pc:docMk/>
            <pc:sldMk cId="3696121577" sldId="282"/>
            <ac:picMk id="20" creationId="{9FBBA479-1814-43D1-0993-6E10AE0E05E2}"/>
          </ac:picMkLst>
        </pc:picChg>
        <pc:picChg chg="add del">
          <ac:chgData name="стивен стивен" userId="a12a45b3d812952d" providerId="Windows Live" clId="Web-{7FCC113E-1003-6FD9-E309-3C4F07A14481}" dt="2025-04-14T18:15:41.503" v="263"/>
          <ac:picMkLst>
            <pc:docMk/>
            <pc:sldMk cId="3696121577" sldId="282"/>
            <ac:picMk id="21" creationId="{2F7E5F67-9D14-CACA-ECCF-0E78554EF66E}"/>
          </ac:picMkLst>
        </pc:picChg>
        <pc:picChg chg="add del">
          <ac:chgData name="стивен стивен" userId="a12a45b3d812952d" providerId="Windows Live" clId="Web-{7FCC113E-1003-6FD9-E309-3C4F07A14481}" dt="2025-04-14T18:15:41.503" v="262"/>
          <ac:picMkLst>
            <pc:docMk/>
            <pc:sldMk cId="3696121577" sldId="282"/>
            <ac:picMk id="22" creationId="{247FCBA4-4B9A-6282-5865-708578BF2CE3}"/>
          </ac:picMkLst>
        </pc:picChg>
        <pc:picChg chg="add del">
          <ac:chgData name="стивен стивен" userId="a12a45b3d812952d" providerId="Windows Live" clId="Web-{7FCC113E-1003-6FD9-E309-3C4F07A14481}" dt="2025-04-14T18:15:41.503" v="261"/>
          <ac:picMkLst>
            <pc:docMk/>
            <pc:sldMk cId="3696121577" sldId="282"/>
            <ac:picMk id="23" creationId="{28A4E2EF-5273-F5F9-E3D7-89E5CDE62504}"/>
          </ac:picMkLst>
        </pc:picChg>
        <pc:picChg chg="add del">
          <ac:chgData name="стивен стивен" userId="a12a45b3d812952d" providerId="Windows Live" clId="Web-{7FCC113E-1003-6FD9-E309-3C4F07A14481}" dt="2025-04-14T18:15:41.503" v="260"/>
          <ac:picMkLst>
            <pc:docMk/>
            <pc:sldMk cId="3696121577" sldId="282"/>
            <ac:picMk id="24" creationId="{1C20BD58-BEF5-D6A2-D7B4-44D9DFB4E537}"/>
          </ac:picMkLst>
        </pc:picChg>
        <pc:picChg chg="add del">
          <ac:chgData name="стивен стивен" userId="a12a45b3d812952d" providerId="Windows Live" clId="Web-{7FCC113E-1003-6FD9-E309-3C4F07A14481}" dt="2025-04-14T18:15:41.503" v="259"/>
          <ac:picMkLst>
            <pc:docMk/>
            <pc:sldMk cId="3696121577" sldId="282"/>
            <ac:picMk id="25" creationId="{FFFD5F85-E35D-9EC1-2926-D564ECAFDEB5}"/>
          </ac:picMkLst>
        </pc:picChg>
        <pc:picChg chg="add del">
          <ac:chgData name="стивен стивен" userId="a12a45b3d812952d" providerId="Windows Live" clId="Web-{7FCC113E-1003-6FD9-E309-3C4F07A14481}" dt="2025-04-14T18:15:44.596" v="271"/>
          <ac:picMkLst>
            <pc:docMk/>
            <pc:sldMk cId="3696121577" sldId="282"/>
            <ac:picMk id="26" creationId="{17DDC7D6-AF17-F581-38B4-92D234470E41}"/>
          </ac:picMkLst>
        </pc:picChg>
        <pc:picChg chg="add del">
          <ac:chgData name="стивен стивен" userId="a12a45b3d812952d" providerId="Windows Live" clId="Web-{7FCC113E-1003-6FD9-E309-3C4F07A14481}" dt="2025-04-14T18:15:42.581" v="270"/>
          <ac:picMkLst>
            <pc:docMk/>
            <pc:sldMk cId="3696121577" sldId="282"/>
            <ac:picMk id="27" creationId="{33C8D286-A40A-1CA4-18C2-913D73465DC5}"/>
          </ac:picMkLst>
        </pc:picChg>
        <pc:picChg chg="add del">
          <ac:chgData name="стивен стивен" userId="a12a45b3d812952d" providerId="Windows Live" clId="Web-{7FCC113E-1003-6FD9-E309-3C4F07A14481}" dt="2025-04-14T18:15:41.503" v="258"/>
          <ac:picMkLst>
            <pc:docMk/>
            <pc:sldMk cId="3696121577" sldId="282"/>
            <ac:picMk id="28" creationId="{72C06CBD-F2D8-0D16-C08E-56935DBB80E5}"/>
          </ac:picMkLst>
        </pc:picChg>
        <pc:picChg chg="add del">
          <ac:chgData name="стивен стивен" userId="a12a45b3d812952d" providerId="Windows Live" clId="Web-{7FCC113E-1003-6FD9-E309-3C4F07A14481}" dt="2025-04-14T18:15:41.503" v="257"/>
          <ac:picMkLst>
            <pc:docMk/>
            <pc:sldMk cId="3696121577" sldId="282"/>
            <ac:picMk id="29" creationId="{A878B6B2-BE7F-F801-FE13-6E22A082DEBB}"/>
          </ac:picMkLst>
        </pc:picChg>
        <pc:picChg chg="add del">
          <ac:chgData name="стивен стивен" userId="a12a45b3d812952d" providerId="Windows Live" clId="Web-{7FCC113E-1003-6FD9-E309-3C4F07A14481}" dt="2025-04-14T18:15:41.503" v="256"/>
          <ac:picMkLst>
            <pc:docMk/>
            <pc:sldMk cId="3696121577" sldId="282"/>
            <ac:picMk id="30" creationId="{20800FBA-A688-7CE8-B313-6B8E78F45482}"/>
          </ac:picMkLst>
        </pc:picChg>
        <pc:picChg chg="add del">
          <ac:chgData name="стивен стивен" userId="a12a45b3d812952d" providerId="Windows Live" clId="Web-{7FCC113E-1003-6FD9-E309-3C4F07A14481}" dt="2025-04-14T18:15:41.487" v="255"/>
          <ac:picMkLst>
            <pc:docMk/>
            <pc:sldMk cId="3696121577" sldId="282"/>
            <ac:picMk id="31" creationId="{0F8F7D76-2A3A-61EC-F37B-08459EE07A7C}"/>
          </ac:picMkLst>
        </pc:picChg>
        <pc:picChg chg="add del">
          <ac:chgData name="стивен стивен" userId="a12a45b3d812952d" providerId="Windows Live" clId="Web-{7FCC113E-1003-6FD9-E309-3C4F07A14481}" dt="2025-04-14T18:15:41.487" v="254"/>
          <ac:picMkLst>
            <pc:docMk/>
            <pc:sldMk cId="3696121577" sldId="282"/>
            <ac:picMk id="32" creationId="{91603249-DBA9-F4A3-C970-E1FF09A69735}"/>
          </ac:picMkLst>
        </pc:picChg>
        <pc:picChg chg="add del">
          <ac:chgData name="стивен стивен" userId="a12a45b3d812952d" providerId="Windows Live" clId="Web-{7FCC113E-1003-6FD9-E309-3C4F07A14481}" dt="2025-04-14T18:15:41.487" v="253"/>
          <ac:picMkLst>
            <pc:docMk/>
            <pc:sldMk cId="3696121577" sldId="282"/>
            <ac:picMk id="33" creationId="{A7177345-8F3C-36E3-EA15-3C732088260A}"/>
          </ac:picMkLst>
        </pc:picChg>
        <pc:picChg chg="add del">
          <ac:chgData name="стивен стивен" userId="a12a45b3d812952d" providerId="Windows Live" clId="Web-{7FCC113E-1003-6FD9-E309-3C4F07A14481}" dt="2025-04-14T18:15:41.487" v="252"/>
          <ac:picMkLst>
            <pc:docMk/>
            <pc:sldMk cId="3696121577" sldId="282"/>
            <ac:picMk id="34" creationId="{70902E84-4FA4-0BFA-C425-5E8BCA2C3246}"/>
          </ac:picMkLst>
        </pc:picChg>
        <pc:picChg chg="add del">
          <ac:chgData name="стивен стивен" userId="a12a45b3d812952d" providerId="Windows Live" clId="Web-{7FCC113E-1003-6FD9-E309-3C4F07A14481}" dt="2025-04-14T18:15:41.487" v="251"/>
          <ac:picMkLst>
            <pc:docMk/>
            <pc:sldMk cId="3696121577" sldId="282"/>
            <ac:picMk id="35" creationId="{87D49006-95B5-2221-C6D1-856019240F3F}"/>
          </ac:picMkLst>
        </pc:picChg>
        <pc:picChg chg="add del">
          <ac:chgData name="стивен стивен" userId="a12a45b3d812952d" providerId="Windows Live" clId="Web-{7FCC113E-1003-6FD9-E309-3C4F07A14481}" dt="2025-04-14T18:15:41.487" v="250"/>
          <ac:picMkLst>
            <pc:docMk/>
            <pc:sldMk cId="3696121577" sldId="282"/>
            <ac:picMk id="36" creationId="{1AE64761-A996-03E5-7C37-0FC07D952DF8}"/>
          </ac:picMkLst>
        </pc:picChg>
        <pc:picChg chg="add del">
          <ac:chgData name="стивен стивен" userId="a12a45b3d812952d" providerId="Windows Live" clId="Web-{7FCC113E-1003-6FD9-E309-3C4F07A14481}" dt="2025-04-14T18:15:41.487" v="249"/>
          <ac:picMkLst>
            <pc:docMk/>
            <pc:sldMk cId="3696121577" sldId="282"/>
            <ac:picMk id="37" creationId="{55565DFE-3B36-AB3B-8A8D-6BB9B576FD5C}"/>
          </ac:picMkLst>
        </pc:picChg>
        <pc:picChg chg="add del">
          <ac:chgData name="стивен стивен" userId="a12a45b3d812952d" providerId="Windows Live" clId="Web-{7FCC113E-1003-6FD9-E309-3C4F07A14481}" dt="2025-04-14T18:15:41.487" v="248"/>
          <ac:picMkLst>
            <pc:docMk/>
            <pc:sldMk cId="3696121577" sldId="282"/>
            <ac:picMk id="38" creationId="{601E66E8-46FE-3AF8-6A51-92BA4F8D2BDF}"/>
          </ac:picMkLst>
        </pc:picChg>
        <pc:picChg chg="add del">
          <ac:chgData name="стивен стивен" userId="a12a45b3d812952d" providerId="Windows Live" clId="Web-{7FCC113E-1003-6FD9-E309-3C4F07A14481}" dt="2025-04-14T18:15:41.487" v="247"/>
          <ac:picMkLst>
            <pc:docMk/>
            <pc:sldMk cId="3696121577" sldId="282"/>
            <ac:picMk id="39" creationId="{317D9062-7B28-43E6-22B5-06359E5E9FCA}"/>
          </ac:picMkLst>
        </pc:picChg>
        <pc:picChg chg="add del">
          <ac:chgData name="стивен стивен" userId="a12a45b3d812952d" providerId="Windows Live" clId="Web-{7FCC113E-1003-6FD9-E309-3C4F07A14481}" dt="2025-04-14T18:15:41.487" v="246"/>
          <ac:picMkLst>
            <pc:docMk/>
            <pc:sldMk cId="3696121577" sldId="282"/>
            <ac:picMk id="40" creationId="{8CC517D1-A15A-C26C-00AE-2ACA23DA8106}"/>
          </ac:picMkLst>
        </pc:picChg>
        <pc:picChg chg="add del">
          <ac:chgData name="стивен стивен" userId="a12a45b3d812952d" providerId="Windows Live" clId="Web-{7FCC113E-1003-6FD9-E309-3C4F07A14481}" dt="2025-04-14T18:15:41.487" v="245"/>
          <ac:picMkLst>
            <pc:docMk/>
            <pc:sldMk cId="3696121577" sldId="282"/>
            <ac:picMk id="41" creationId="{B1324BEE-3CCF-5665-897A-211373CAE5A9}"/>
          </ac:picMkLst>
        </pc:picChg>
        <pc:picChg chg="add del">
          <ac:chgData name="стивен стивен" userId="a12a45b3d812952d" providerId="Windows Live" clId="Web-{7FCC113E-1003-6FD9-E309-3C4F07A14481}" dt="2025-04-14T18:15:41.487" v="244"/>
          <ac:picMkLst>
            <pc:docMk/>
            <pc:sldMk cId="3696121577" sldId="282"/>
            <ac:picMk id="42" creationId="{9C57FC98-47EA-1905-B100-ACFB343F5685}"/>
          </ac:picMkLst>
        </pc:picChg>
        <pc:picChg chg="add del">
          <ac:chgData name="стивен стивен" userId="a12a45b3d812952d" providerId="Windows Live" clId="Web-{7FCC113E-1003-6FD9-E309-3C4F07A14481}" dt="2025-04-14T18:15:41.487" v="243"/>
          <ac:picMkLst>
            <pc:docMk/>
            <pc:sldMk cId="3696121577" sldId="282"/>
            <ac:picMk id="43" creationId="{1945990D-5F43-7A03-E4DD-C5F2AB67C0FF}"/>
          </ac:picMkLst>
        </pc:picChg>
        <pc:picChg chg="add del">
          <ac:chgData name="стивен стивен" userId="a12a45b3d812952d" providerId="Windows Live" clId="Web-{7FCC113E-1003-6FD9-E309-3C4F07A14481}" dt="2025-04-14T18:15:41.487" v="242"/>
          <ac:picMkLst>
            <pc:docMk/>
            <pc:sldMk cId="3696121577" sldId="282"/>
            <ac:picMk id="44" creationId="{6B321B4D-94E1-A8F7-4BBF-97399FDB00F1}"/>
          </ac:picMkLst>
        </pc:picChg>
        <pc:picChg chg="add del">
          <ac:chgData name="стивен стивен" userId="a12a45b3d812952d" providerId="Windows Live" clId="Web-{7FCC113E-1003-6FD9-E309-3C4F07A14481}" dt="2025-04-14T18:15:41.487" v="241"/>
          <ac:picMkLst>
            <pc:docMk/>
            <pc:sldMk cId="3696121577" sldId="282"/>
            <ac:picMk id="45" creationId="{CCEA4C2D-AD15-90DE-6479-C3CE0055CDB6}"/>
          </ac:picMkLst>
        </pc:picChg>
        <pc:picChg chg="add del">
          <ac:chgData name="стивен стивен" userId="a12a45b3d812952d" providerId="Windows Live" clId="Web-{7FCC113E-1003-6FD9-E309-3C4F07A14481}" dt="2025-04-14T18:15:41.487" v="240"/>
          <ac:picMkLst>
            <pc:docMk/>
            <pc:sldMk cId="3696121577" sldId="282"/>
            <ac:picMk id="46" creationId="{0F3DCA48-964A-48B7-58C4-B7C1C22F8828}"/>
          </ac:picMkLst>
        </pc:picChg>
        <pc:picChg chg="add del">
          <ac:chgData name="стивен стивен" userId="a12a45b3d812952d" providerId="Windows Live" clId="Web-{7FCC113E-1003-6FD9-E309-3C4F07A14481}" dt="2025-04-14T18:15:41.487" v="239"/>
          <ac:picMkLst>
            <pc:docMk/>
            <pc:sldMk cId="3696121577" sldId="282"/>
            <ac:picMk id="47" creationId="{27540C08-8581-ECD1-EA98-0CEDF8C4376C}"/>
          </ac:picMkLst>
        </pc:picChg>
        <pc:picChg chg="add del">
          <ac:chgData name="стивен стивен" userId="a12a45b3d812952d" providerId="Windows Live" clId="Web-{7FCC113E-1003-6FD9-E309-3C4F07A14481}" dt="2025-04-14T18:15:41.487" v="238"/>
          <ac:picMkLst>
            <pc:docMk/>
            <pc:sldMk cId="3696121577" sldId="282"/>
            <ac:picMk id="48" creationId="{2BA3DAF5-F08C-E164-2509-89609BC5F0E9}"/>
          </ac:picMkLst>
        </pc:picChg>
        <pc:picChg chg="add del">
          <ac:chgData name="стивен стивен" userId="a12a45b3d812952d" providerId="Windows Live" clId="Web-{7FCC113E-1003-6FD9-E309-3C4F07A14481}" dt="2025-04-14T18:15:41.487" v="237"/>
          <ac:picMkLst>
            <pc:docMk/>
            <pc:sldMk cId="3696121577" sldId="282"/>
            <ac:picMk id="49" creationId="{0EBB4CC8-2545-B6B9-71DE-C8C357A0A341}"/>
          </ac:picMkLst>
        </pc:picChg>
        <pc:picChg chg="add del">
          <ac:chgData name="стивен стивен" userId="a12a45b3d812952d" providerId="Windows Live" clId="Web-{7FCC113E-1003-6FD9-E309-3C4F07A14481}" dt="2025-04-14T18:15:41.487" v="236"/>
          <ac:picMkLst>
            <pc:docMk/>
            <pc:sldMk cId="3696121577" sldId="282"/>
            <ac:picMk id="50" creationId="{597E0B66-AEBA-DA2E-FD67-225B87EBBC04}"/>
          </ac:picMkLst>
        </pc:picChg>
        <pc:picChg chg="add del">
          <ac:chgData name="стивен стивен" userId="a12a45b3d812952d" providerId="Windows Live" clId="Web-{7FCC113E-1003-6FD9-E309-3C4F07A14481}" dt="2025-04-14T18:15:41.487" v="235"/>
          <ac:picMkLst>
            <pc:docMk/>
            <pc:sldMk cId="3696121577" sldId="282"/>
            <ac:picMk id="51" creationId="{88669CC9-2415-7F88-DB52-C05F21F95D35}"/>
          </ac:picMkLst>
        </pc:picChg>
        <pc:picChg chg="add del">
          <ac:chgData name="стивен стивен" userId="a12a45b3d812952d" providerId="Windows Live" clId="Web-{7FCC113E-1003-6FD9-E309-3C4F07A14481}" dt="2025-04-14T18:15:41.487" v="234"/>
          <ac:picMkLst>
            <pc:docMk/>
            <pc:sldMk cId="3696121577" sldId="282"/>
            <ac:picMk id="52" creationId="{454BFBB8-612C-553F-6C69-B861AE0A0EC7}"/>
          </ac:picMkLst>
        </pc:picChg>
        <pc:picChg chg="add">
          <ac:chgData name="стивен стивен" userId="a12a45b3d812952d" providerId="Windows Live" clId="Web-{7FCC113E-1003-6FD9-E309-3C4F07A14481}" dt="2025-04-14T18:15:16.517" v="145"/>
          <ac:picMkLst>
            <pc:docMk/>
            <pc:sldMk cId="3696121577" sldId="282"/>
            <ac:picMk id="53" creationId="{35F939F3-CBB6-E053-3C4D-80FD13847576}"/>
          </ac:picMkLst>
        </pc:picChg>
        <pc:picChg chg="add del">
          <ac:chgData name="стивен стивен" userId="a12a45b3d812952d" providerId="Windows Live" clId="Web-{7FCC113E-1003-6FD9-E309-3C4F07A14481}" dt="2025-04-14T18:15:37.377" v="233"/>
          <ac:picMkLst>
            <pc:docMk/>
            <pc:sldMk cId="3696121577" sldId="282"/>
            <ac:picMk id="54" creationId="{AB576C87-9F5A-337F-DBC3-56BA928211F9}"/>
          </ac:picMkLst>
        </pc:picChg>
        <pc:picChg chg="add del">
          <ac:chgData name="стивен стивен" userId="a12a45b3d812952d" providerId="Windows Live" clId="Web-{7FCC113E-1003-6FD9-E309-3C4F07A14481}" dt="2025-04-14T18:15:37.377" v="232"/>
          <ac:picMkLst>
            <pc:docMk/>
            <pc:sldMk cId="3696121577" sldId="282"/>
            <ac:picMk id="55" creationId="{4A8D299A-7491-1E33-1D54-E5B14CE2B06F}"/>
          </ac:picMkLst>
        </pc:picChg>
        <pc:picChg chg="add del">
          <ac:chgData name="стивен стивен" userId="a12a45b3d812952d" providerId="Windows Live" clId="Web-{7FCC113E-1003-6FD9-E309-3C4F07A14481}" dt="2025-04-14T18:15:37.377" v="231"/>
          <ac:picMkLst>
            <pc:docMk/>
            <pc:sldMk cId="3696121577" sldId="282"/>
            <ac:picMk id="56" creationId="{222A7F95-350E-B2F1-F748-034D81001F80}"/>
          </ac:picMkLst>
        </pc:picChg>
        <pc:picChg chg="add del">
          <ac:chgData name="стивен стивен" userId="a12a45b3d812952d" providerId="Windows Live" clId="Web-{7FCC113E-1003-6FD9-E309-3C4F07A14481}" dt="2025-04-14T18:15:37.377" v="230"/>
          <ac:picMkLst>
            <pc:docMk/>
            <pc:sldMk cId="3696121577" sldId="282"/>
            <ac:picMk id="57" creationId="{9C8E19F7-087B-503D-903C-CB89901C3D77}"/>
          </ac:picMkLst>
        </pc:picChg>
        <pc:picChg chg="add del">
          <ac:chgData name="стивен стивен" userId="a12a45b3d812952d" providerId="Windows Live" clId="Web-{7FCC113E-1003-6FD9-E309-3C4F07A14481}" dt="2025-04-14T18:15:37.377" v="229"/>
          <ac:picMkLst>
            <pc:docMk/>
            <pc:sldMk cId="3696121577" sldId="282"/>
            <ac:picMk id="58" creationId="{E6982CA4-69F1-3D47-5C86-61500B467C9B}"/>
          </ac:picMkLst>
        </pc:picChg>
        <pc:picChg chg="add del">
          <ac:chgData name="стивен стивен" userId="a12a45b3d812952d" providerId="Windows Live" clId="Web-{7FCC113E-1003-6FD9-E309-3C4F07A14481}" dt="2025-04-14T18:15:37.377" v="228"/>
          <ac:picMkLst>
            <pc:docMk/>
            <pc:sldMk cId="3696121577" sldId="282"/>
            <ac:picMk id="59" creationId="{A0835983-9D46-E5DA-7555-B80D7FEB7674}"/>
          </ac:picMkLst>
        </pc:picChg>
        <pc:picChg chg="add del">
          <ac:chgData name="стивен стивен" userId="a12a45b3d812952d" providerId="Windows Live" clId="Web-{7FCC113E-1003-6FD9-E309-3C4F07A14481}" dt="2025-04-14T18:15:37.377" v="227"/>
          <ac:picMkLst>
            <pc:docMk/>
            <pc:sldMk cId="3696121577" sldId="282"/>
            <ac:picMk id="60" creationId="{FC2AE9EC-D77B-CB50-1CA6-553B79F887CF}"/>
          </ac:picMkLst>
        </pc:picChg>
        <pc:picChg chg="add del">
          <ac:chgData name="стивен стивен" userId="a12a45b3d812952d" providerId="Windows Live" clId="Web-{7FCC113E-1003-6FD9-E309-3C4F07A14481}" dt="2025-04-14T18:15:37.377" v="226"/>
          <ac:picMkLst>
            <pc:docMk/>
            <pc:sldMk cId="3696121577" sldId="282"/>
            <ac:picMk id="61" creationId="{FDA6C635-DE7A-682F-F7B1-AA1947D017DB}"/>
          </ac:picMkLst>
        </pc:picChg>
        <pc:picChg chg="add del">
          <ac:chgData name="стивен стивен" userId="a12a45b3d812952d" providerId="Windows Live" clId="Web-{7FCC113E-1003-6FD9-E309-3C4F07A14481}" dt="2025-04-14T18:15:37.377" v="225"/>
          <ac:picMkLst>
            <pc:docMk/>
            <pc:sldMk cId="3696121577" sldId="282"/>
            <ac:picMk id="62" creationId="{C7FF3112-8A06-0290-4922-5BA1E6DB0C88}"/>
          </ac:picMkLst>
        </pc:picChg>
        <pc:picChg chg="add del">
          <ac:chgData name="стивен стивен" userId="a12a45b3d812952d" providerId="Windows Live" clId="Web-{7FCC113E-1003-6FD9-E309-3C4F07A14481}" dt="2025-04-14T18:15:37.377" v="224"/>
          <ac:picMkLst>
            <pc:docMk/>
            <pc:sldMk cId="3696121577" sldId="282"/>
            <ac:picMk id="63" creationId="{DA5DCDEC-DE7E-DE2D-7F24-BD1D94550031}"/>
          </ac:picMkLst>
        </pc:picChg>
        <pc:picChg chg="add del">
          <ac:chgData name="стивен стивен" userId="a12a45b3d812952d" providerId="Windows Live" clId="Web-{7FCC113E-1003-6FD9-E309-3C4F07A14481}" dt="2025-04-14T18:15:37.377" v="223"/>
          <ac:picMkLst>
            <pc:docMk/>
            <pc:sldMk cId="3696121577" sldId="282"/>
            <ac:picMk id="64" creationId="{BAFA31EA-B656-2358-E33C-8BE5EF1608E9}"/>
          </ac:picMkLst>
        </pc:picChg>
        <pc:picChg chg="add del">
          <ac:chgData name="стивен стивен" userId="a12a45b3d812952d" providerId="Windows Live" clId="Web-{7FCC113E-1003-6FD9-E309-3C4F07A14481}" dt="2025-04-14T18:15:37.377" v="222"/>
          <ac:picMkLst>
            <pc:docMk/>
            <pc:sldMk cId="3696121577" sldId="282"/>
            <ac:picMk id="65" creationId="{49363C71-EFF3-2BC9-D1AD-D34B43E3A999}"/>
          </ac:picMkLst>
        </pc:picChg>
        <pc:picChg chg="add del">
          <ac:chgData name="стивен стивен" userId="a12a45b3d812952d" providerId="Windows Live" clId="Web-{7FCC113E-1003-6FD9-E309-3C4F07A14481}" dt="2025-04-14T18:15:37.377" v="221"/>
          <ac:picMkLst>
            <pc:docMk/>
            <pc:sldMk cId="3696121577" sldId="282"/>
            <ac:picMk id="66" creationId="{0F550D62-E624-C90A-91DB-BCBED8867E93}"/>
          </ac:picMkLst>
        </pc:picChg>
        <pc:picChg chg="add del">
          <ac:chgData name="стивен стивен" userId="a12a45b3d812952d" providerId="Windows Live" clId="Web-{7FCC113E-1003-6FD9-E309-3C4F07A14481}" dt="2025-04-14T18:15:37.377" v="220"/>
          <ac:picMkLst>
            <pc:docMk/>
            <pc:sldMk cId="3696121577" sldId="282"/>
            <ac:picMk id="67" creationId="{E181559E-7F33-F63D-142C-540325DFDDAD}"/>
          </ac:picMkLst>
        </pc:picChg>
        <pc:picChg chg="add del">
          <ac:chgData name="стивен стивен" userId="a12a45b3d812952d" providerId="Windows Live" clId="Web-{7FCC113E-1003-6FD9-E309-3C4F07A14481}" dt="2025-04-14T18:15:37.377" v="219"/>
          <ac:picMkLst>
            <pc:docMk/>
            <pc:sldMk cId="3696121577" sldId="282"/>
            <ac:picMk id="68" creationId="{81627927-04E7-A0F2-D793-BA8C672803D7}"/>
          </ac:picMkLst>
        </pc:picChg>
        <pc:picChg chg="add del">
          <ac:chgData name="стивен стивен" userId="a12a45b3d812952d" providerId="Windows Live" clId="Web-{7FCC113E-1003-6FD9-E309-3C4F07A14481}" dt="2025-04-14T18:15:37.377" v="218"/>
          <ac:picMkLst>
            <pc:docMk/>
            <pc:sldMk cId="3696121577" sldId="282"/>
            <ac:picMk id="69" creationId="{CCBEF1C8-3240-DA1E-872A-70B90B743087}"/>
          </ac:picMkLst>
        </pc:picChg>
        <pc:picChg chg="add del">
          <ac:chgData name="стивен стивен" userId="a12a45b3d812952d" providerId="Windows Live" clId="Web-{7FCC113E-1003-6FD9-E309-3C4F07A14481}" dt="2025-04-14T18:15:37.377" v="217"/>
          <ac:picMkLst>
            <pc:docMk/>
            <pc:sldMk cId="3696121577" sldId="282"/>
            <ac:picMk id="70" creationId="{7B20F6BB-3CD9-20A7-61C6-30C2EE621E05}"/>
          </ac:picMkLst>
        </pc:picChg>
        <pc:picChg chg="add del">
          <ac:chgData name="стивен стивен" userId="a12a45b3d812952d" providerId="Windows Live" clId="Web-{7FCC113E-1003-6FD9-E309-3C4F07A14481}" dt="2025-04-14T18:15:37.377" v="216"/>
          <ac:picMkLst>
            <pc:docMk/>
            <pc:sldMk cId="3696121577" sldId="282"/>
            <ac:picMk id="71" creationId="{880CCC4B-1073-58C9-5C94-71B3731A99F1}"/>
          </ac:picMkLst>
        </pc:picChg>
        <pc:picChg chg="add del">
          <ac:chgData name="стивен стивен" userId="a12a45b3d812952d" providerId="Windows Live" clId="Web-{7FCC113E-1003-6FD9-E309-3C4F07A14481}" dt="2025-04-14T18:15:37.362" v="215"/>
          <ac:picMkLst>
            <pc:docMk/>
            <pc:sldMk cId="3696121577" sldId="282"/>
            <ac:picMk id="72" creationId="{975B6A6C-BD04-8AC2-B99C-92A8C81AC8E2}"/>
          </ac:picMkLst>
        </pc:picChg>
        <pc:picChg chg="add del">
          <ac:chgData name="стивен стивен" userId="a12a45b3d812952d" providerId="Windows Live" clId="Web-{7FCC113E-1003-6FD9-E309-3C4F07A14481}" dt="2025-04-14T18:15:37.362" v="214"/>
          <ac:picMkLst>
            <pc:docMk/>
            <pc:sldMk cId="3696121577" sldId="282"/>
            <ac:picMk id="73" creationId="{337B7D1C-2E7A-D839-132B-ACA8894EC16B}"/>
          </ac:picMkLst>
        </pc:picChg>
        <pc:picChg chg="add del">
          <ac:chgData name="стивен стивен" userId="a12a45b3d812952d" providerId="Windows Live" clId="Web-{7FCC113E-1003-6FD9-E309-3C4F07A14481}" dt="2025-04-14T18:15:37.362" v="213"/>
          <ac:picMkLst>
            <pc:docMk/>
            <pc:sldMk cId="3696121577" sldId="282"/>
            <ac:picMk id="74" creationId="{4D0672E9-D1FC-FC6D-64EF-A600073A3B5D}"/>
          </ac:picMkLst>
        </pc:picChg>
        <pc:picChg chg="add del">
          <ac:chgData name="стивен стивен" userId="a12a45b3d812952d" providerId="Windows Live" clId="Web-{7FCC113E-1003-6FD9-E309-3C4F07A14481}" dt="2025-04-14T18:15:37.362" v="212"/>
          <ac:picMkLst>
            <pc:docMk/>
            <pc:sldMk cId="3696121577" sldId="282"/>
            <ac:picMk id="75" creationId="{72DBD4AF-56A9-A4C8-4211-0BF0939E9F52}"/>
          </ac:picMkLst>
        </pc:picChg>
        <pc:picChg chg="add del">
          <ac:chgData name="стивен стивен" userId="a12a45b3d812952d" providerId="Windows Live" clId="Web-{7FCC113E-1003-6FD9-E309-3C4F07A14481}" dt="2025-04-14T18:15:37.362" v="211"/>
          <ac:picMkLst>
            <pc:docMk/>
            <pc:sldMk cId="3696121577" sldId="282"/>
            <ac:picMk id="76" creationId="{F0BF2878-4BD7-8B61-02EF-7A1D1C6E6D8F}"/>
          </ac:picMkLst>
        </pc:picChg>
        <pc:picChg chg="add del">
          <ac:chgData name="стивен стивен" userId="a12a45b3d812952d" providerId="Windows Live" clId="Web-{7FCC113E-1003-6FD9-E309-3C4F07A14481}" dt="2025-04-14T18:15:37.362" v="210"/>
          <ac:picMkLst>
            <pc:docMk/>
            <pc:sldMk cId="3696121577" sldId="282"/>
            <ac:picMk id="77" creationId="{6330AF3C-99C1-2764-5EB1-4ED58235B867}"/>
          </ac:picMkLst>
        </pc:picChg>
        <pc:picChg chg="add del">
          <ac:chgData name="стивен стивен" userId="a12a45b3d812952d" providerId="Windows Live" clId="Web-{7FCC113E-1003-6FD9-E309-3C4F07A14481}" dt="2025-04-14T18:15:37.362" v="209"/>
          <ac:picMkLst>
            <pc:docMk/>
            <pc:sldMk cId="3696121577" sldId="282"/>
            <ac:picMk id="78" creationId="{1F5C9812-4D86-3D98-8C54-42968BF7FE20}"/>
          </ac:picMkLst>
        </pc:picChg>
        <pc:picChg chg="add del">
          <ac:chgData name="стивен стивен" userId="a12a45b3d812952d" providerId="Windows Live" clId="Web-{7FCC113E-1003-6FD9-E309-3C4F07A14481}" dt="2025-04-14T18:15:37.362" v="208"/>
          <ac:picMkLst>
            <pc:docMk/>
            <pc:sldMk cId="3696121577" sldId="282"/>
            <ac:picMk id="79" creationId="{9C794B7E-0DA6-9F09-122C-6DDDA2169007}"/>
          </ac:picMkLst>
        </pc:picChg>
        <pc:picChg chg="add del">
          <ac:chgData name="стивен стивен" userId="a12a45b3d812952d" providerId="Windows Live" clId="Web-{7FCC113E-1003-6FD9-E309-3C4F07A14481}" dt="2025-04-14T18:15:37.362" v="207"/>
          <ac:picMkLst>
            <pc:docMk/>
            <pc:sldMk cId="3696121577" sldId="282"/>
            <ac:picMk id="80" creationId="{297B141A-1ED9-6382-AFE9-E55E7EEA5D45}"/>
          </ac:picMkLst>
        </pc:picChg>
        <pc:picChg chg="add del">
          <ac:chgData name="стивен стивен" userId="a12a45b3d812952d" providerId="Windows Live" clId="Web-{7FCC113E-1003-6FD9-E309-3C4F07A14481}" dt="2025-04-14T18:15:37.362" v="206"/>
          <ac:picMkLst>
            <pc:docMk/>
            <pc:sldMk cId="3696121577" sldId="282"/>
            <ac:picMk id="81" creationId="{4247E878-933D-8B7F-9D25-C87BF495FD1B}"/>
          </ac:picMkLst>
        </pc:picChg>
        <pc:picChg chg="add del">
          <ac:chgData name="стивен стивен" userId="a12a45b3d812952d" providerId="Windows Live" clId="Web-{7FCC113E-1003-6FD9-E309-3C4F07A14481}" dt="2025-04-14T18:15:37.362" v="205"/>
          <ac:picMkLst>
            <pc:docMk/>
            <pc:sldMk cId="3696121577" sldId="282"/>
            <ac:picMk id="82" creationId="{8CDB4E4C-3088-6C82-380A-9A51B8865943}"/>
          </ac:picMkLst>
        </pc:picChg>
        <pc:picChg chg="add del">
          <ac:chgData name="стивен стивен" userId="a12a45b3d812952d" providerId="Windows Live" clId="Web-{7FCC113E-1003-6FD9-E309-3C4F07A14481}" dt="2025-04-14T18:15:37.362" v="204"/>
          <ac:picMkLst>
            <pc:docMk/>
            <pc:sldMk cId="3696121577" sldId="282"/>
            <ac:picMk id="83" creationId="{1CE9DB28-F863-F40A-580A-23962EE04426}"/>
          </ac:picMkLst>
        </pc:picChg>
        <pc:picChg chg="add del">
          <ac:chgData name="стивен стивен" userId="a12a45b3d812952d" providerId="Windows Live" clId="Web-{7FCC113E-1003-6FD9-E309-3C4F07A14481}" dt="2025-04-14T18:15:37.362" v="203"/>
          <ac:picMkLst>
            <pc:docMk/>
            <pc:sldMk cId="3696121577" sldId="282"/>
            <ac:picMk id="84" creationId="{A305776F-2814-8192-911A-03FDBE5DE84C}"/>
          </ac:picMkLst>
        </pc:picChg>
        <pc:picChg chg="add del">
          <ac:chgData name="стивен стивен" userId="a12a45b3d812952d" providerId="Windows Live" clId="Web-{7FCC113E-1003-6FD9-E309-3C4F07A14481}" dt="2025-04-14T18:15:37.362" v="202"/>
          <ac:picMkLst>
            <pc:docMk/>
            <pc:sldMk cId="3696121577" sldId="282"/>
            <ac:picMk id="85" creationId="{62BF107F-3EA9-42AF-EA81-801A0FBBD189}"/>
          </ac:picMkLst>
        </pc:picChg>
        <pc:picChg chg="add del">
          <ac:chgData name="стивен стивен" userId="a12a45b3d812952d" providerId="Windows Live" clId="Web-{7FCC113E-1003-6FD9-E309-3C4F07A14481}" dt="2025-04-14T18:15:37.362" v="201"/>
          <ac:picMkLst>
            <pc:docMk/>
            <pc:sldMk cId="3696121577" sldId="282"/>
            <ac:picMk id="86" creationId="{89263AAB-258F-11ED-70C0-110A14B4BE4C}"/>
          </ac:picMkLst>
        </pc:picChg>
        <pc:picChg chg="add del">
          <ac:chgData name="стивен стивен" userId="a12a45b3d812952d" providerId="Windows Live" clId="Web-{7FCC113E-1003-6FD9-E309-3C4F07A14481}" dt="2025-04-14T18:15:37.362" v="200"/>
          <ac:picMkLst>
            <pc:docMk/>
            <pc:sldMk cId="3696121577" sldId="282"/>
            <ac:picMk id="87" creationId="{C2C7A5DC-696A-C8F3-426B-4F30FAB3F953}"/>
          </ac:picMkLst>
        </pc:picChg>
        <pc:picChg chg="add del">
          <ac:chgData name="стивен стивен" userId="a12a45b3d812952d" providerId="Windows Live" clId="Web-{7FCC113E-1003-6FD9-E309-3C4F07A14481}" dt="2025-04-14T18:15:37.362" v="199"/>
          <ac:picMkLst>
            <pc:docMk/>
            <pc:sldMk cId="3696121577" sldId="282"/>
            <ac:picMk id="88" creationId="{6D2ACB9D-6A7A-333A-E6FD-38CEA758020D}"/>
          </ac:picMkLst>
        </pc:picChg>
        <pc:picChg chg="add del">
          <ac:chgData name="стивен стивен" userId="a12a45b3d812952d" providerId="Windows Live" clId="Web-{7FCC113E-1003-6FD9-E309-3C4F07A14481}" dt="2025-04-14T18:15:37.362" v="198"/>
          <ac:picMkLst>
            <pc:docMk/>
            <pc:sldMk cId="3696121577" sldId="282"/>
            <ac:picMk id="89" creationId="{607B7F91-037F-E164-9029-0EC3253703C7}"/>
          </ac:picMkLst>
        </pc:picChg>
        <pc:picChg chg="add del">
          <ac:chgData name="стивен стивен" userId="a12a45b3d812952d" providerId="Windows Live" clId="Web-{7FCC113E-1003-6FD9-E309-3C4F07A14481}" dt="2025-04-14T18:15:37.362" v="197"/>
          <ac:picMkLst>
            <pc:docMk/>
            <pc:sldMk cId="3696121577" sldId="282"/>
            <ac:picMk id="90" creationId="{497BD26A-9B03-5725-660B-7BA109B43831}"/>
          </ac:picMkLst>
        </pc:picChg>
        <pc:picChg chg="add del">
          <ac:chgData name="стивен стивен" userId="a12a45b3d812952d" providerId="Windows Live" clId="Web-{7FCC113E-1003-6FD9-E309-3C4F07A14481}" dt="2025-04-14T18:15:37.362" v="196"/>
          <ac:picMkLst>
            <pc:docMk/>
            <pc:sldMk cId="3696121577" sldId="282"/>
            <ac:picMk id="91" creationId="{7A18DF42-CE85-2141-09AC-BBBC935146DE}"/>
          </ac:picMkLst>
        </pc:picChg>
        <pc:picChg chg="add del">
          <ac:chgData name="стивен стивен" userId="a12a45b3d812952d" providerId="Windows Live" clId="Web-{7FCC113E-1003-6FD9-E309-3C4F07A14481}" dt="2025-04-14T18:15:37.362" v="195"/>
          <ac:picMkLst>
            <pc:docMk/>
            <pc:sldMk cId="3696121577" sldId="282"/>
            <ac:picMk id="92" creationId="{B715CAD6-C9F2-2B8F-E490-9CE56E3ABE30}"/>
          </ac:picMkLst>
        </pc:picChg>
        <pc:picChg chg="add del">
          <ac:chgData name="стивен стивен" userId="a12a45b3d812952d" providerId="Windows Live" clId="Web-{7FCC113E-1003-6FD9-E309-3C4F07A14481}" dt="2025-04-14T18:15:37.362" v="194"/>
          <ac:picMkLst>
            <pc:docMk/>
            <pc:sldMk cId="3696121577" sldId="282"/>
            <ac:picMk id="93" creationId="{93C8EC83-5AD2-7D36-9C82-2CA203C1043F}"/>
          </ac:picMkLst>
        </pc:picChg>
        <pc:picChg chg="add del">
          <ac:chgData name="стивен стивен" userId="a12a45b3d812952d" providerId="Windows Live" clId="Web-{7FCC113E-1003-6FD9-E309-3C4F07A14481}" dt="2025-04-14T18:15:37.362" v="193"/>
          <ac:picMkLst>
            <pc:docMk/>
            <pc:sldMk cId="3696121577" sldId="282"/>
            <ac:picMk id="94" creationId="{467E7137-7889-6A50-37EB-F3BE9773F0B4}"/>
          </ac:picMkLst>
        </pc:picChg>
        <pc:picChg chg="add del">
          <ac:chgData name="стивен стивен" userId="a12a45b3d812952d" providerId="Windows Live" clId="Web-{7FCC113E-1003-6FD9-E309-3C4F07A14481}" dt="2025-04-14T18:15:37.362" v="192"/>
          <ac:picMkLst>
            <pc:docMk/>
            <pc:sldMk cId="3696121577" sldId="282"/>
            <ac:picMk id="95" creationId="{29BF9B4F-DC21-75FC-04B1-A28CE5DCD747}"/>
          </ac:picMkLst>
        </pc:picChg>
        <pc:picChg chg="add del">
          <ac:chgData name="стивен стивен" userId="a12a45b3d812952d" providerId="Windows Live" clId="Web-{7FCC113E-1003-6FD9-E309-3C4F07A14481}" dt="2025-04-14T18:15:37.362" v="191"/>
          <ac:picMkLst>
            <pc:docMk/>
            <pc:sldMk cId="3696121577" sldId="282"/>
            <ac:picMk id="96" creationId="{7C18BB5D-CF2E-BF09-63BB-A45FEE5479F9}"/>
          </ac:picMkLst>
        </pc:picChg>
        <pc:picChg chg="add del">
          <ac:chgData name="стивен стивен" userId="a12a45b3d812952d" providerId="Windows Live" clId="Web-{7FCC113E-1003-6FD9-E309-3C4F07A14481}" dt="2025-04-14T18:15:37.362" v="190"/>
          <ac:picMkLst>
            <pc:docMk/>
            <pc:sldMk cId="3696121577" sldId="282"/>
            <ac:picMk id="97" creationId="{C08EF38A-9A3E-DFD5-78BB-C2AEEBF8EAC0}"/>
          </ac:picMkLst>
        </pc:picChg>
        <pc:picChg chg="add mod">
          <ac:chgData name="стивен стивен" userId="a12a45b3d812952d" providerId="Windows Live" clId="Web-{7FCC113E-1003-6FD9-E309-3C4F07A14481}" dt="2025-04-14T18:17:33.741" v="292"/>
          <ac:picMkLst>
            <pc:docMk/>
            <pc:sldMk cId="3696121577" sldId="282"/>
            <ac:picMk id="98" creationId="{43BC1A74-D528-A016-A0CB-F5101843614C}"/>
          </ac:picMkLst>
        </pc:picChg>
        <pc:inkChg chg="add del">
          <ac:chgData name="стивен стивен" userId="a12a45b3d812952d" providerId="Windows Live" clId="Web-{7FCC113E-1003-6FD9-E309-3C4F07A14481}" dt="2025-04-14T18:14:07.296" v="76"/>
          <ac:inkMkLst>
            <pc:docMk/>
            <pc:sldMk cId="3696121577" sldId="282"/>
            <ac:inkMk id="2" creationId="{58303AE5-E8DC-D68B-D83D-ACDB9E033CED}"/>
          </ac:inkMkLst>
        </pc:inkChg>
        <pc:inkChg chg="add del">
          <ac:chgData name="стивен стивен" userId="a12a45b3d812952d" providerId="Windows Live" clId="Web-{7FCC113E-1003-6FD9-E309-3C4F07A14481}" dt="2025-04-14T18:11:35.651" v="61"/>
          <ac:inkMkLst>
            <pc:docMk/>
            <pc:sldMk cId="3696121577" sldId="282"/>
            <ac:inkMk id="3" creationId="{7DDCC391-3A76-A105-42B8-FE9E88F94D34}"/>
          </ac:inkMkLst>
        </pc:inkChg>
        <pc:inkChg chg="add del">
          <ac:chgData name="стивен стивен" userId="a12a45b3d812952d" providerId="Windows Live" clId="Web-{7FCC113E-1003-6FD9-E309-3C4F07A14481}" dt="2025-04-14T18:14:06.656" v="75"/>
          <ac:inkMkLst>
            <pc:docMk/>
            <pc:sldMk cId="3696121577" sldId="282"/>
            <ac:inkMk id="3" creationId="{D8E92BCC-E1AC-A7C8-284F-A90A1999A80D}"/>
          </ac:inkMkLst>
        </pc:inkChg>
        <pc:inkChg chg="add del">
          <ac:chgData name="стивен стивен" userId="a12a45b3d812952d" providerId="Windows Live" clId="Web-{7FCC113E-1003-6FD9-E309-3C4F07A14481}" dt="2025-04-14T18:14:05.749" v="74"/>
          <ac:inkMkLst>
            <pc:docMk/>
            <pc:sldMk cId="3696121577" sldId="282"/>
            <ac:inkMk id="4" creationId="{767C94B0-CF50-F77D-F49F-F8C7F468ADD1}"/>
          </ac:inkMkLst>
        </pc:inkChg>
        <pc:inkChg chg="add del">
          <ac:chgData name="стивен стивен" userId="a12a45b3d812952d" providerId="Windows Live" clId="Web-{7FCC113E-1003-6FD9-E309-3C4F07A14481}" dt="2025-04-14T18:11:35.651" v="59"/>
          <ac:inkMkLst>
            <pc:docMk/>
            <pc:sldMk cId="3696121577" sldId="282"/>
            <ac:inkMk id="5" creationId="{04D5B278-CAEF-5DAD-433D-0BCE0DD3ADBF}"/>
          </ac:inkMkLst>
        </pc:inkChg>
        <pc:inkChg chg="add">
          <ac:chgData name="стивен стивен" userId="a12a45b3d812952d" providerId="Windows Live" clId="Web-{7FCC113E-1003-6FD9-E309-3C4F07A14481}" dt="2025-04-14T18:14:11.281" v="77"/>
          <ac:inkMkLst>
            <pc:docMk/>
            <pc:sldMk cId="3696121577" sldId="282"/>
            <ac:inkMk id="5" creationId="{ACE41FAE-7F19-5A25-EFBB-6403ECC5D039}"/>
          </ac:inkMkLst>
        </pc:inkChg>
        <pc:inkChg chg="add del">
          <ac:chgData name="стивен стивен" userId="a12a45b3d812952d" providerId="Windows Live" clId="Web-{7FCC113E-1003-6FD9-E309-3C4F07A14481}" dt="2025-04-14T18:11:35.651" v="58"/>
          <ac:inkMkLst>
            <pc:docMk/>
            <pc:sldMk cId="3696121577" sldId="282"/>
            <ac:inkMk id="6" creationId="{BE2A4E3E-6053-BB31-373F-68E3CA74EC7B}"/>
          </ac:inkMkLst>
        </pc:inkChg>
        <pc:inkChg chg="add">
          <ac:chgData name="стивен стивен" userId="a12a45b3d812952d" providerId="Windows Live" clId="Web-{7FCC113E-1003-6FD9-E309-3C4F07A14481}" dt="2025-04-14T18:14:13.422" v="78"/>
          <ac:inkMkLst>
            <pc:docMk/>
            <pc:sldMk cId="3696121577" sldId="282"/>
            <ac:inkMk id="6" creationId="{C6EF24A4-A055-3237-AD74-D0D89CBC108B}"/>
          </ac:inkMkLst>
        </pc:inkChg>
        <pc:inkChg chg="add del">
          <ac:chgData name="стивен стивен" userId="a12a45b3d812952d" providerId="Windows Live" clId="Web-{7FCC113E-1003-6FD9-E309-3C4F07A14481}" dt="2025-04-14T18:11:35.651" v="57"/>
          <ac:inkMkLst>
            <pc:docMk/>
            <pc:sldMk cId="3696121577" sldId="282"/>
            <ac:inkMk id="7" creationId="{389A0A10-6384-19D5-29F2-FB38BB59FF6A}"/>
          </ac:inkMkLst>
        </pc:inkChg>
        <pc:inkChg chg="add del">
          <ac:chgData name="стивен стивен" userId="a12a45b3d812952d" providerId="Windows Live" clId="Web-{7FCC113E-1003-6FD9-E309-3C4F07A14481}" dt="2025-04-14T18:11:35.651" v="56"/>
          <ac:inkMkLst>
            <pc:docMk/>
            <pc:sldMk cId="3696121577" sldId="282"/>
            <ac:inkMk id="8" creationId="{E1E40FEB-39F8-D058-8D48-8110E763D8D0}"/>
          </ac:inkMkLst>
        </pc:inkChg>
        <pc:inkChg chg="add del">
          <ac:chgData name="стивен стивен" userId="a12a45b3d812952d" providerId="Windows Live" clId="Web-{7FCC113E-1003-6FD9-E309-3C4F07A14481}" dt="2025-04-14T18:11:35.651" v="55"/>
          <ac:inkMkLst>
            <pc:docMk/>
            <pc:sldMk cId="3696121577" sldId="282"/>
            <ac:inkMk id="9" creationId="{8EB46940-C820-AC70-E396-0EBCDEABB18C}"/>
          </ac:inkMkLst>
        </pc:inkChg>
        <pc:inkChg chg="add del">
          <ac:chgData name="стивен стивен" userId="a12a45b3d812952d" providerId="Windows Live" clId="Web-{7FCC113E-1003-6FD9-E309-3C4F07A14481}" dt="2025-04-14T18:11:35.651" v="54"/>
          <ac:inkMkLst>
            <pc:docMk/>
            <pc:sldMk cId="3696121577" sldId="282"/>
            <ac:inkMk id="10" creationId="{A78A50DE-8896-3103-CD50-AA3F7F005364}"/>
          </ac:inkMkLst>
        </pc:inkChg>
        <pc:inkChg chg="add del">
          <ac:chgData name="стивен стивен" userId="a12a45b3d812952d" providerId="Windows Live" clId="Web-{7FCC113E-1003-6FD9-E309-3C4F07A14481}" dt="2025-04-14T18:11:35.651" v="53"/>
          <ac:inkMkLst>
            <pc:docMk/>
            <pc:sldMk cId="3696121577" sldId="282"/>
            <ac:inkMk id="11" creationId="{798947E5-BD61-3BCE-C961-058B1769F071}"/>
          </ac:inkMkLst>
        </pc:inkChg>
        <pc:inkChg chg="add del">
          <ac:chgData name="стивен стивен" userId="a12a45b3d812952d" providerId="Windows Live" clId="Web-{7FCC113E-1003-6FD9-E309-3C4F07A14481}" dt="2025-04-14T18:11:35.651" v="52"/>
          <ac:inkMkLst>
            <pc:docMk/>
            <pc:sldMk cId="3696121577" sldId="282"/>
            <ac:inkMk id="12" creationId="{E7C37966-FB15-679A-8CF6-ECE87BFD64E6}"/>
          </ac:inkMkLst>
        </pc:inkChg>
        <pc:inkChg chg="add del">
          <ac:chgData name="стивен стивен" userId="a12a45b3d812952d" providerId="Windows Live" clId="Web-{7FCC113E-1003-6FD9-E309-3C4F07A14481}" dt="2025-04-14T18:11:35.651" v="51"/>
          <ac:inkMkLst>
            <pc:docMk/>
            <pc:sldMk cId="3696121577" sldId="282"/>
            <ac:inkMk id="13" creationId="{BFBEEA21-7D7B-1CEB-83BE-3C8AB06A49A0}"/>
          </ac:inkMkLst>
        </pc:inkChg>
      </pc:sldChg>
      <pc:sldChg chg="addSp delSp modSp mod modClrScheme chgLayout">
        <pc:chgData name="стивен стивен" userId="a12a45b3d812952d" providerId="Windows Live" clId="Web-{7FCC113E-1003-6FD9-E309-3C4F07A14481}" dt="2025-04-14T18:19:42.776" v="301"/>
        <pc:sldMkLst>
          <pc:docMk/>
          <pc:sldMk cId="141613000" sldId="283"/>
        </pc:sldMkLst>
        <pc:spChg chg="add mod ord">
          <ac:chgData name="стивен стивен" userId="a12a45b3d812952d" providerId="Windows Live" clId="Web-{7FCC113E-1003-6FD9-E309-3C4F07A14481}" dt="2025-04-14T18:18:21.445" v="297"/>
          <ac:spMkLst>
            <pc:docMk/>
            <pc:sldMk cId="141613000" sldId="283"/>
            <ac:spMk id="2" creationId="{B200B0F0-75C6-4A06-4898-777AB8DA95A5}"/>
          </ac:spMkLst>
        </pc:spChg>
        <pc:spChg chg="add mod ord">
          <ac:chgData name="стивен стивен" userId="a12a45b3d812952d" providerId="Windows Live" clId="Web-{7FCC113E-1003-6FD9-E309-3C4F07A14481}" dt="2025-04-14T18:18:21.445" v="297"/>
          <ac:spMkLst>
            <pc:docMk/>
            <pc:sldMk cId="141613000" sldId="283"/>
            <ac:spMk id="4" creationId="{7839D34B-848D-8D3F-7E36-A583D54B4B19}"/>
          </ac:spMkLst>
        </pc:spChg>
        <pc:spChg chg="add del mod ord">
          <ac:chgData name="стивен стивен" userId="a12a45b3d812952d" providerId="Windows Live" clId="Web-{7FCC113E-1003-6FD9-E309-3C4F07A14481}" dt="2025-04-14T18:19:42.776" v="301"/>
          <ac:spMkLst>
            <pc:docMk/>
            <pc:sldMk cId="141613000" sldId="283"/>
            <ac:spMk id="5" creationId="{86359E2C-B818-3E94-C65E-04D146A0D181}"/>
          </ac:spMkLst>
        </pc:spChg>
        <pc:picChg chg="add del mod ord">
          <ac:chgData name="стивен стивен" userId="a12a45b3d812952d" providerId="Windows Live" clId="Web-{7FCC113E-1003-6FD9-E309-3C4F07A14481}" dt="2025-04-14T18:19:42.776" v="301"/>
          <ac:picMkLst>
            <pc:docMk/>
            <pc:sldMk cId="141613000" sldId="283"/>
            <ac:picMk id="6" creationId="{1D61C833-B2EE-8700-209A-CAB61C7D3F4E}"/>
          </ac:picMkLst>
        </pc:picChg>
      </pc:sldChg>
      <pc:sldMasterChg chg="del delSldLayout">
        <pc:chgData name="стивен стивен" userId="a12a45b3d812952d" providerId="Windows Live" clId="Web-{7FCC113E-1003-6FD9-E309-3C4F07A14481}" dt="2025-04-14T18:18:00.507" v="293"/>
        <pc:sldMasterMkLst>
          <pc:docMk/>
          <pc:sldMasterMk cId="0" sldId="2147483648"/>
        </pc:sldMasterMkLst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стивен стивен" userId="a12a45b3d812952d" providerId="Windows Live" clId="Web-{7FCC113E-1003-6FD9-E309-3C4F07A14481}" dt="2025-04-14T18:18:00.507" v="293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del addSldLayout delSldLayout modSldLayout">
        <pc:chgData name="стивен стивен" userId="a12a45b3d812952d" providerId="Windows Live" clId="Web-{7FCC113E-1003-6FD9-E309-3C4F07A14481}" dt="2025-04-14T18:18:02.476" v="294"/>
        <pc:sldMasterMkLst>
          <pc:docMk/>
          <pc:sldMasterMk cId="559313693" sldId="2147483660"/>
        </pc:sldMasterMkLst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2437715326" sldId="2147483661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3291386018" sldId="2147483662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18551729" sldId="2147483663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1796612002" sldId="2147483664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168281201" sldId="2147483665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582132726" sldId="2147483666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1794428580" sldId="2147483667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3205263852" sldId="2147483668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3938830356" sldId="2147483669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1233393896" sldId="2147483670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2.476" v="294"/>
          <pc:sldLayoutMkLst>
            <pc:docMk/>
            <pc:sldMasterMk cId="559313693" sldId="2147483660"/>
            <pc:sldLayoutMk cId="332409695" sldId="2147483671"/>
          </pc:sldLayoutMkLst>
        </pc:sldLayoutChg>
      </pc:sldMasterChg>
      <pc:sldMasterChg chg="add del addSldLayout delSldLayout modSldLayout">
        <pc:chgData name="стивен стивен" userId="a12a45b3d812952d" providerId="Windows Live" clId="Web-{7FCC113E-1003-6FD9-E309-3C4F07A14481}" dt="2025-04-14T18:18:05.101" v="295"/>
        <pc:sldMasterMkLst>
          <pc:docMk/>
          <pc:sldMasterMk cId="1448690889" sldId="2147483672"/>
        </pc:sldMasterMkLst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1486061258" sldId="2147483673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4036319307" sldId="2147483674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3034414249" sldId="2147483675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647581489" sldId="2147483676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3928903309" sldId="2147483677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67829515" sldId="2147483678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2061237613" sldId="2147483679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359449642" sldId="2147483680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2342315310" sldId="2147483681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1662411922" sldId="2147483682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5.101" v="295"/>
          <pc:sldLayoutMkLst>
            <pc:docMk/>
            <pc:sldMasterMk cId="1448690889" sldId="2147483672"/>
            <pc:sldLayoutMk cId="2167688225" sldId="2147483683"/>
          </pc:sldLayoutMkLst>
        </pc:sldLayoutChg>
      </pc:sldMasterChg>
      <pc:sldMasterChg chg="add del addSldLayout delSldLayout modSldLayout">
        <pc:chgData name="стивен стивен" userId="a12a45b3d812952d" providerId="Windows Live" clId="Web-{7FCC113E-1003-6FD9-E309-3C4F07A14481}" dt="2025-04-14T18:18:09.492" v="296"/>
        <pc:sldMasterMkLst>
          <pc:docMk/>
          <pc:sldMasterMk cId="2938455306" sldId="2147483684"/>
        </pc:sldMasterMkLst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3397760741" sldId="2147483685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137326090" sldId="2147483686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1384720292" sldId="2147483687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1954169439" sldId="2147483688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895218095" sldId="2147483689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3048342716" sldId="2147483690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4227633834" sldId="2147483691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4020456644" sldId="2147483692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2930736639" sldId="2147483693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785892594" sldId="2147483694"/>
          </pc:sldLayoutMkLst>
        </pc:sldLayoutChg>
        <pc:sldLayoutChg chg="add del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2938455306" sldId="2147483684"/>
            <pc:sldLayoutMk cId="2555861890" sldId="2147483695"/>
          </pc:sldLayoutMkLst>
        </pc:sldLayoutChg>
      </pc:sldMasterChg>
      <pc:sldMasterChg chg="add addSldLayout modSldLayout">
        <pc:chgData name="стивен стивен" userId="a12a45b3d812952d" providerId="Windows Live" clId="Web-{7FCC113E-1003-6FD9-E309-3C4F07A14481}" dt="2025-04-14T18:18:09.492" v="296"/>
        <pc:sldMasterMkLst>
          <pc:docMk/>
          <pc:sldMasterMk cId="3376657034" sldId="2147483696"/>
        </pc:sldMasterMkLst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643552804" sldId="2147483697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3655384113" sldId="2147483698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2575178243" sldId="2147483699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1117972189" sldId="2147483700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1393066898" sldId="2147483701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1882123427" sldId="2147483702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1920999131" sldId="2147483703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266600187" sldId="2147483704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3400094997" sldId="2147483705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2806778007" sldId="2147483706"/>
          </pc:sldLayoutMkLst>
        </pc:sldLayoutChg>
        <pc:sldLayoutChg chg="add mod replId">
          <pc:chgData name="стивен стивен" userId="a12a45b3d812952d" providerId="Windows Live" clId="Web-{7FCC113E-1003-6FD9-E309-3C4F07A14481}" dt="2025-04-14T18:18:09.492" v="296"/>
          <pc:sldLayoutMkLst>
            <pc:docMk/>
            <pc:sldMasterMk cId="3376657034" sldId="2147483696"/>
            <pc:sldLayoutMk cId="3565597831" sldId="2147483707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4T17:53:09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16589 4207 16383 0 0,'0'4'0'0'0,"0"5"0"0"0,0 9 0 0 0,0 5 0 0 0,0 2 0 0 0,0 6 0 0 0,0 4 0 0 0,0 1 0 0 0,0-2 0 0 0,0-4 0 0 0,0-2 0 0 0,0-2 0 0 0,0-2 0 0 0,0-1 0 0 0,0 0 0 0 0,0-1 0 0 0,0 1 0 0 0,4 3 0 0 0,5 1 0 0 0,5 1 0 0 0,0-1 0 0 0,2-2 0 0 0,2 0 0 0 0,1-1 0 0 0,2-1 0 0 0,1-4 0 0 0,-3-9 0 0 0,-5-7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4T17:53:53.3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24013 11721 16383 0 0,'-4'0'0'0'0,"-5"4"0"0"0,-5 5 0 0 0,-1 6 0 0 0,-1 3 0 0 0,-2 8 0 0 0,-2 6 0 0 0,-2 7 0 0 0,0 0 0 0 0,-2 9 0 0 0,0 5 0 0 0,1 10 0 0 0,3 1 0 0 0,-3 7 0 0 0,3 2 0 0 0,5 2 0 0 0,0-1 0 0 0,0-5 0 0 0,1 3 0 0 0,0 8 0 0 0,2 3 0 0 0,-1-1 0 0 0,2-6 0 0 0,-1-8 0 0 0,-3-4 0 0 0,1-5 0 0 0,4-3 0 0 0,-2-5 0 0 0,2-6 0 0 0,3-3 0 0 0,2-5 0 0 0,-2-4 0 0 0,1-4 0 0 0,0 1 0 0 0,3-1 0 0 0,0-1 0 0 0,2-1 0 0 0,-4-1 0 0 0,0-2 0 0 0,0 0 0 0 0,5-8 0 0 0,3-8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4T18:02:27.4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7382 12091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4T18:02:28.0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9075 10610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4T18:14:12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22093 4817 16383 0 0,'0'-6'0'0'0,"5"4"0"0"0,8 8 0 0 0,86 77 0 0 0,96 100 0 0 0,117 131 0 0 0,58 86 0 0 0,-6 13 0 0 0,-34-10 0 0 0,-40-25 0 0 0,-33-14 0 0 0,-27 2 0 0 0,-37-25 0 0 0,-47-59 0 0 0,-36-62 0 0 0,-37-57 0 0 0,-27-41 0 0 0,-14-30 0 0 0,-14-25 0 0 0,-9-30 0 0 0,-7-26 0 0 0,-3-21 0 0 0,-2-13 0 0 0,0-9 0 0 0,1-4 0 0 0,0-1 0 0 0,0 6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14T18:14:14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23178 7738 16383 0 0,'5'6'0'0'0,"13"1"0"0"0,13 5 0 0 0,13 6 0 0 0,20 5 0 0 0,31 15 0 0 0,21 11 0 0 0,7 3 0 0 0,-7-2 0 0 0,-7-4 0 0 0,-6 1 0 0 0,-5-3 0 0 0,-8-8 0 0 0,-14-5 0 0 0,-15-8 0 0 0,-6-3 0 0 0,-8 1 0 0 0,-2 2 0 0 0,-2 3 0 0 0,-3-3 0 0 0,-9-1 0 0 0,-4-3 0 0 0,-1-6 0 0 0,-1 1 0 0 0,3 3 0 0 0,0 5 0 0 0,-4 3 0 0 0,-1-3 0 0 0,2 1 0 0 0,1 7 0 0 0,1-2 0 0 0,3 0 0 0 0,-5-10 0 0 0,-1-14 0 0 0,-5-12 0 0 0,-5-11 0 0 0,-5-7 0 0 0,-5-5 0 0 0,-2-2 0 0 0,4-17 0 0 0,5-16 0 0 0,7-13 0 0 0,6-14 0 0 0,4-8 0 0 0,13-28 0 0 0,16-37 0 0 0,8-21 0 0 0,0-5 0 0 0,-2 8 0 0 0,-6 14 0 0 0,-1 14 0 0 0,0 2 0 0 0,-5 17 0 0 0,-4 26 0 0 0,-12 26 0 0 0,-5 28 0 0 0,-8 18 0 0 0,-9 16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108" y="1687068"/>
            <a:ext cx="16555212" cy="4759452"/>
          </a:xfrm>
        </p:spPr>
        <p:txBody>
          <a:bodyPr anchor="b">
            <a:normAutofit/>
          </a:bodyPr>
          <a:lstStyle>
            <a:lvl1pPr algn="l">
              <a:defRPr sz="1422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108" y="7091172"/>
            <a:ext cx="16555212" cy="2221992"/>
          </a:xfrm>
        </p:spPr>
        <p:txBody>
          <a:bodyPr>
            <a:normAutofit/>
          </a:bodyPr>
          <a:lstStyle>
            <a:lvl1pPr marL="0" indent="0" algn="l">
              <a:buNone/>
              <a:defRPr sz="4978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4108" y="9534526"/>
            <a:ext cx="4114800" cy="547688"/>
          </a:xfrm>
        </p:spPr>
        <p:txBody>
          <a:bodyPr/>
          <a:lstStyle/>
          <a:p>
            <a:fld id="{965A7A7B-B71A-428D-833F-0F3507A6DB13}" type="datetimeFigureOut">
              <a:rPr lang="en-US" dirty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04520" y="9534526"/>
            <a:ext cx="4114800" cy="547688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1286316" y="520187"/>
            <a:ext cx="219456" cy="10561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867978" y="6751802"/>
            <a:ext cx="16552044" cy="274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4355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837314" y="0"/>
            <a:ext cx="16751171" cy="3028209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850392" y="0"/>
            <a:ext cx="16733520" cy="301752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748251" y="1181028"/>
            <a:ext cx="192024" cy="10561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822960"/>
            <a:ext cx="15252192" cy="1769364"/>
          </a:xfrm>
        </p:spPr>
        <p:txBody>
          <a:bodyPr>
            <a:normAutofit/>
          </a:bodyPr>
          <a:lstStyle>
            <a:lvl1pPr>
              <a:defRPr sz="711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3352" y="3717036"/>
            <a:ext cx="15252192" cy="5541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3352" y="9534526"/>
            <a:ext cx="4114800" cy="547688"/>
          </a:xfrm>
        </p:spPr>
        <p:txBody>
          <a:bodyPr/>
          <a:lstStyle/>
          <a:p>
            <a:fld id="{5CF65307-640F-4AE7-B0BE-50C709AD86C5}" type="datetimeFigureOut">
              <a:rPr lang="en-US" dirty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10744" y="9534526"/>
            <a:ext cx="4114800" cy="547688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8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837315" y="7472132"/>
            <a:ext cx="16702434" cy="123444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748251" y="7677872"/>
            <a:ext cx="219456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960120"/>
            <a:ext cx="16335756" cy="6172200"/>
          </a:xfrm>
        </p:spPr>
        <p:txBody>
          <a:bodyPr anchor="b">
            <a:normAutofit/>
          </a:bodyPr>
          <a:lstStyle>
            <a:lvl1pPr>
              <a:defRPr sz="117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872" y="7653528"/>
            <a:ext cx="15910560" cy="877824"/>
          </a:xfrm>
        </p:spPr>
        <p:txBody>
          <a:bodyPr anchor="ctr">
            <a:normAutofit/>
          </a:bodyPr>
          <a:lstStyle>
            <a:lvl1pPr marL="0" indent="0">
              <a:buNone/>
              <a:defRPr sz="3556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1F9-1F0F-4C65-8F6E-9729B924AAAC}" type="datetimeFigureOut">
              <a:rPr lang="en-US" dirty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7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837314" y="0"/>
            <a:ext cx="16751171" cy="3028209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850392" y="0"/>
            <a:ext cx="16733520" cy="301752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748251" y="1181028"/>
            <a:ext cx="192024" cy="10561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822960"/>
            <a:ext cx="15252192" cy="1769364"/>
          </a:xfrm>
        </p:spPr>
        <p:txBody>
          <a:bodyPr>
            <a:normAutofit/>
          </a:bodyPr>
          <a:lstStyle>
            <a:lvl1pPr>
              <a:defRPr sz="711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352" y="3717036"/>
            <a:ext cx="7406640" cy="5541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8904" y="3717036"/>
            <a:ext cx="7406640" cy="5541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3352" y="9534526"/>
            <a:ext cx="4114800" cy="547688"/>
          </a:xfrm>
        </p:spPr>
        <p:txBody>
          <a:bodyPr/>
          <a:lstStyle/>
          <a:p>
            <a:fld id="{202278E8-5F4B-47D5-A617-8CCDF75D6A33}" type="datetimeFigureOut">
              <a:rPr lang="en-US" dirty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10744" y="9534526"/>
            <a:ext cx="4114800" cy="547688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7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837314" y="0"/>
            <a:ext cx="16751171" cy="3028209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850392" y="0"/>
            <a:ext cx="16733520" cy="301752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748251" y="1181028"/>
            <a:ext cx="192024" cy="10561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822960"/>
            <a:ext cx="15252192" cy="1769364"/>
          </a:xfrm>
        </p:spPr>
        <p:txBody>
          <a:bodyPr>
            <a:normAutofit/>
          </a:bodyPr>
          <a:lstStyle>
            <a:lvl1pPr>
              <a:defRPr sz="711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352" y="3558975"/>
            <a:ext cx="7406640" cy="1235868"/>
          </a:xfrm>
        </p:spPr>
        <p:txBody>
          <a:bodyPr anchor="b"/>
          <a:lstStyle>
            <a:lvl1pPr marL="0" indent="0">
              <a:buNone/>
              <a:defRPr sz="4267" b="1" cap="none" baseline="0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3352" y="4805532"/>
            <a:ext cx="7406640" cy="4452768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518904" y="3558975"/>
            <a:ext cx="7406640" cy="1235868"/>
          </a:xfrm>
        </p:spPr>
        <p:txBody>
          <a:bodyPr anchor="b"/>
          <a:lstStyle>
            <a:lvl1pPr marL="0" indent="0">
              <a:buNone/>
              <a:defRPr sz="4267" b="1" cap="none" baseline="0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18904" y="4805531"/>
            <a:ext cx="7406640" cy="4452767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3352" y="9534526"/>
            <a:ext cx="4114800" cy="547688"/>
          </a:xfrm>
        </p:spPr>
        <p:txBody>
          <a:bodyPr/>
          <a:lstStyle/>
          <a:p>
            <a:fld id="{16AAFA52-7A21-407F-8339-40DF182D7460}" type="datetimeFigureOut">
              <a:rPr lang="en-US" dirty="0"/>
              <a:t>4/14/2025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10744" y="9534526"/>
            <a:ext cx="4114800" cy="547688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6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998780" y="2300288"/>
            <a:ext cx="16375595" cy="5686425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913626" y="4457697"/>
            <a:ext cx="192024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488" y="2907792"/>
            <a:ext cx="15265908" cy="4485132"/>
          </a:xfrm>
        </p:spPr>
        <p:txBody>
          <a:bodyPr>
            <a:normAutofit/>
          </a:bodyPr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0335-1C1A-4243-9BDD-9630C417D284}" type="datetimeFigureOut">
              <a:rPr lang="en-US" dirty="0"/>
              <a:t>4/14/2025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23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513F-8EBD-4612-96F4-CC3E309609AF}" type="datetimeFigureOut">
              <a:rPr lang="en-US" dirty="0"/>
              <a:t>4/14/2025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9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837315" y="1743050"/>
            <a:ext cx="5611110" cy="6965016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748251" y="2427563"/>
            <a:ext cx="219456" cy="1234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020" y="2564892"/>
            <a:ext cx="4649724" cy="2564892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60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788" y="2564892"/>
            <a:ext cx="10094976" cy="6144768"/>
          </a:xfrm>
        </p:spPr>
        <p:txBody>
          <a:bodyPr/>
          <a:lstStyle>
            <a:lvl1pPr>
              <a:defRPr sz="4978"/>
            </a:lvl1pPr>
            <a:lvl2pPr>
              <a:defRPr sz="4267"/>
            </a:lvl2pPr>
            <a:lvl3pPr>
              <a:defRPr sz="3556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3020" y="5143500"/>
            <a:ext cx="4649724" cy="309981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3020" y="9534526"/>
            <a:ext cx="4114800" cy="547688"/>
          </a:xfrm>
        </p:spPr>
        <p:txBody>
          <a:bodyPr/>
          <a:lstStyle/>
          <a:p>
            <a:fld id="{6E6483A1-31A8-47A2-AB0A-53A7803D5EBF}" type="datetimeFigureOut">
              <a:rPr lang="en-US" dirty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837315" y="1743050"/>
            <a:ext cx="5611110" cy="6965016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748251" y="2427563"/>
            <a:ext cx="219456" cy="1234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020" y="2564892"/>
            <a:ext cx="4649724" cy="2564892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60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7447788" y="1741932"/>
            <a:ext cx="10094976" cy="6967728"/>
          </a:xfrm>
        </p:spPr>
        <p:txBody>
          <a:bodyPr anchor="t">
            <a:normAutofit/>
          </a:bodyPr>
          <a:lstStyle>
            <a:lvl1pPr marL="0" indent="0">
              <a:buNone/>
              <a:defRPr sz="4978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3020" y="5157216"/>
            <a:ext cx="4649724" cy="30861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3020" y="9534526"/>
            <a:ext cx="4114800" cy="547688"/>
          </a:xfrm>
        </p:spPr>
        <p:txBody>
          <a:bodyPr/>
          <a:lstStyle/>
          <a:p>
            <a:fld id="{6D8810B9-2C7C-4CAF-99E2-617AE20BA331}" type="datetimeFigureOut">
              <a:rPr lang="en-US" dirty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9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F9EB-9D34-4B41-B66C-5FAF50876D2D}" type="datetimeFigureOut">
              <a:rPr lang="en-US" dirty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7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9A26-CAA1-4690-8C1F-1641B1B97745}" type="datetimeFigureOut">
              <a:rPr lang="en-US" dirty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9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3E0A-5177-400C-87C9-C93AF466EC49}" type="datetimeFigureOut">
              <a:rPr lang="en-US" dirty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7615-2DB4-4DAA-9DE3-B2B689A846E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5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customXml" Target="../ink/ink2.xml"/><Relationship Id="rId10" Type="http://schemas.openxmlformats.org/officeDocument/2006/relationships/customXml" Target="../ink/ink4.xml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hyperlink" Target="https://www.google.com/search?q=llama+meta+meme&amp;sca_esv=323d829832db6162&amp;udm=2&amp;biw=1902&amp;bih=909&amp;sxsrf=AHTn8zpltH7E97boTSeAIpR5LZwchCMRAQ%3A1744624605631&amp;ei=3dv8Z5-aJoWj3QOUgMDpBg&amp;ved=0ahUKEwjf_ImPodeMAxWFUXcKHRQAMG0Q4dUDCBE&amp;uact=5&amp;oq=llama+meta+meme&amp;gs_lp=EgNpbWciD2xsYW1hIG1ldGEgbWVtZUi9GVDDAVj_FnABeACQAQCYAXagAcYHqgEDNS41uAEDyAEA-AEBmAIJoAKRB8ICEBAAGIAEGLEDGEMYgwEYigXCAgYQABgHGB7CAgUQABiABMICChAAGIAEGEMYigXCAgQQABgewgIGEAAYChgewgIHEAAYgAQYE8ICBhAAGBMYHsICCBAAGBMYCBgewgIGEAAYCBgewgIIEAAYCBgKGB6YAwCIBgGSBwMzLjagB-4qsgcDMi42uAf2Bg&amp;sclient=img#vhid=KIPIMMfINqoQ0M&amp;vssid=mosaic" TargetMode="Externa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customXml" Target="../ink/ink6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67126" y="2090069"/>
            <a:ext cx="6887123" cy="7255108"/>
          </a:xfrm>
          <a:custGeom>
            <a:avLst/>
            <a:gdLst/>
            <a:ahLst/>
            <a:cxnLst/>
            <a:rect l="l" t="t" r="r" b="b"/>
            <a:pathLst>
              <a:path w="6887123" h="7255108">
                <a:moveTo>
                  <a:pt x="0" y="0"/>
                </a:moveTo>
                <a:lnTo>
                  <a:pt x="6887123" y="0"/>
                </a:lnTo>
                <a:lnTo>
                  <a:pt x="6887123" y="7255108"/>
                </a:lnTo>
                <a:lnTo>
                  <a:pt x="0" y="7255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34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40273" y="6547815"/>
            <a:ext cx="4113976" cy="4113976"/>
          </a:xfrm>
          <a:custGeom>
            <a:avLst/>
            <a:gdLst/>
            <a:ahLst/>
            <a:cxnLst/>
            <a:rect l="l" t="t" r="r" b="b"/>
            <a:pathLst>
              <a:path w="4113976" h="4113976">
                <a:moveTo>
                  <a:pt x="0" y="0"/>
                </a:moveTo>
                <a:lnTo>
                  <a:pt x="4113976" y="0"/>
                </a:lnTo>
                <a:lnTo>
                  <a:pt x="4113976" y="4113976"/>
                </a:lnTo>
                <a:lnTo>
                  <a:pt x="0" y="4113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797999" y="-1963"/>
            <a:ext cx="5024289" cy="4099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35"/>
              </a:lnSpc>
            </a:pPr>
            <a:r>
              <a:rPr lang="en-US" sz="773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BIVEN AI </a:t>
            </a:r>
          </a:p>
          <a:p>
            <a:pPr algn="ctr">
              <a:lnSpc>
                <a:spcPts val="10835"/>
              </a:lnSpc>
              <a:spcBef>
                <a:spcPct val="0"/>
              </a:spcBef>
            </a:pPr>
            <a:r>
              <a:rPr lang="en-US" sz="773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Kitchen kit</a:t>
            </a:r>
          </a:p>
          <a:p>
            <a:pPr algn="ctr">
              <a:lnSpc>
                <a:spcPts val="10835"/>
              </a:lnSpc>
              <a:spcBef>
                <a:spcPct val="0"/>
              </a:spcBef>
            </a:pPr>
            <a:endParaRPr lang="en-US" sz="7739" b="1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5" name="Freeform 5"/>
          <p:cNvSpPr/>
          <p:nvPr/>
        </p:nvSpPr>
        <p:spPr>
          <a:xfrm flipH="1">
            <a:off x="5533751" y="6547815"/>
            <a:ext cx="4113976" cy="4113976"/>
          </a:xfrm>
          <a:custGeom>
            <a:avLst/>
            <a:gdLst/>
            <a:ahLst/>
            <a:cxnLst/>
            <a:rect l="l" t="t" r="r" b="b"/>
            <a:pathLst>
              <a:path w="4113976" h="4113976">
                <a:moveTo>
                  <a:pt x="4113976" y="0"/>
                </a:moveTo>
                <a:lnTo>
                  <a:pt x="0" y="0"/>
                </a:lnTo>
                <a:lnTo>
                  <a:pt x="0" y="4113976"/>
                </a:lnTo>
                <a:lnTo>
                  <a:pt x="4113976" y="4113976"/>
                </a:lnTo>
                <a:lnTo>
                  <a:pt x="411397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4E743B-65FE-BB8B-8545-555099A2D44F}"/>
              </a:ext>
            </a:extLst>
          </p:cNvPr>
          <p:cNvSpPr txBox="1"/>
          <p:nvPr/>
        </p:nvSpPr>
        <p:spPr>
          <a:xfrm>
            <a:off x="436114" y="389773"/>
            <a:ext cx="6638327" cy="84421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err="1">
                <a:latin typeface="+mj-lt"/>
                <a:ea typeface="+mj-ea"/>
                <a:cs typeface="+mj-cs"/>
              </a:rPr>
              <a:t>Наша</a:t>
            </a:r>
            <a:r>
              <a:rPr lang="en-US" sz="6000">
                <a:latin typeface="+mj-lt"/>
                <a:ea typeface="+mj-ea"/>
                <a:cs typeface="+mj-cs"/>
              </a:rPr>
              <a:t> </a:t>
            </a:r>
            <a:r>
              <a:rPr lang="en-US" sz="6000" err="1">
                <a:latin typeface="+mj-lt"/>
                <a:ea typeface="+mj-ea"/>
                <a:cs typeface="+mj-cs"/>
              </a:rPr>
              <a:t>команда</a:t>
            </a:r>
            <a:endParaRPr lang="en-US" sz="6000">
              <a:latin typeface="+mj-lt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F54A1-8129-4283-0411-24FC18DC90A3}"/>
              </a:ext>
            </a:extLst>
          </p:cNvPr>
          <p:cNvSpPr txBox="1"/>
          <p:nvPr/>
        </p:nvSpPr>
        <p:spPr>
          <a:xfrm>
            <a:off x="12605020" y="6056570"/>
            <a:ext cx="5142550" cy="334188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Roboto"/>
                <a:ea typeface="Roboto"/>
                <a:cs typeface="Roboto"/>
              </a:rPr>
              <a:t>"</a:t>
            </a:r>
            <a:r>
              <a:rPr lang="en-US" sz="4000" dirty="0" err="1">
                <a:latin typeface="Roboto"/>
                <a:ea typeface="Roboto"/>
                <a:cs typeface="Roboto"/>
              </a:rPr>
              <a:t>Генерал</a:t>
            </a:r>
            <a:r>
              <a:rPr lang="en-US" sz="4000" dirty="0">
                <a:latin typeface="Roboto"/>
                <a:ea typeface="Roboto"/>
                <a:cs typeface="Roboto"/>
              </a:rPr>
              <a:t> </a:t>
            </a:r>
            <a:r>
              <a:rPr lang="en-US" sz="4000" dirty="0" err="1">
                <a:latin typeface="Roboto"/>
                <a:ea typeface="Roboto"/>
                <a:cs typeface="Roboto"/>
              </a:rPr>
              <a:t>перемоги</a:t>
            </a:r>
            <a:r>
              <a:rPr lang="en-US" sz="4000" dirty="0">
                <a:latin typeface="Roboto"/>
                <a:ea typeface="Roboto"/>
                <a:cs typeface="Roboto"/>
              </a:rPr>
              <a:t>"</a:t>
            </a:r>
            <a:br>
              <a:rPr lang="en-US" sz="4000" dirty="0">
                <a:latin typeface="Roboto"/>
                <a:ea typeface="Roboto"/>
                <a:cs typeface="Roboto"/>
              </a:rPr>
            </a:br>
            <a:r>
              <a:rPr lang="en-US" sz="4000" dirty="0" err="1">
                <a:latin typeface="Roboto"/>
                <a:ea typeface="Roboto"/>
                <a:cs typeface="Roboto"/>
              </a:rPr>
              <a:t>Потійчук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Roboto"/>
                <a:ea typeface="Roboto"/>
                <a:cs typeface="Roboto"/>
              </a:rPr>
              <a:t>Володимир</a:t>
            </a:r>
            <a:endParaRPr lang="en-US" sz="4000">
              <a:latin typeface="Roboto"/>
              <a:ea typeface="Roboto"/>
              <a:cs typeface="Roboto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Avenir Next LT Pro"/>
                <a:ea typeface="Calibri"/>
                <a:cs typeface="Calibri"/>
              </a:rPr>
              <a:t>Володимирович</a:t>
            </a:r>
            <a:br>
              <a:rPr lang="en-US" sz="4000" dirty="0">
                <a:latin typeface="Roboto"/>
                <a:ea typeface="Roboto"/>
                <a:cs typeface="Roboto"/>
              </a:rPr>
            </a:br>
            <a:r>
              <a:rPr lang="en-US" sz="4000" dirty="0" err="1">
                <a:latin typeface="Roboto"/>
                <a:ea typeface="Roboto"/>
                <a:cs typeface="Roboto"/>
              </a:rPr>
              <a:t>Вчитель</a:t>
            </a:r>
            <a:endParaRPr lang="en-US" sz="4000" dirty="0" err="1">
              <a:ea typeface="Calibri"/>
              <a:cs typeface="Calibri"/>
            </a:endParaRPr>
          </a:p>
        </p:txBody>
      </p:sp>
      <p:pic>
        <p:nvPicPr>
          <p:cNvPr id="8" name="Picture 7" descr="20190319_214638_edited_edited_edited_edited.png">
            <a:extLst>
              <a:ext uri="{FF2B5EF4-FFF2-40B4-BE49-F238E27FC236}">
                <a16:creationId xmlns:a16="http://schemas.microsoft.com/office/drawing/2014/main" id="{8A1EDECD-6EF3-F367-83D3-46ADA4A5E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4663" y="2469892"/>
            <a:ext cx="4720799" cy="304386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7E04E50-29C4-6B62-DA0C-35DA40A1C484}"/>
                  </a:ext>
                </a:extLst>
              </p14:cNvPr>
              <p14:cNvContentPartPr/>
              <p14:nvPr/>
            </p14:nvContentPartPr>
            <p14:xfrm>
              <a:off x="23338824" y="4340310"/>
              <a:ext cx="61068" cy="234445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7E04E50-29C4-6B62-DA0C-35DA40A1C48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20968" y="4322331"/>
                <a:ext cx="96423" cy="2700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B6D24A2-BE15-00FE-0138-498C94AE1A7E}"/>
                  </a:ext>
                </a:extLst>
              </p14:cNvPr>
              <p14:cNvContentPartPr/>
              <p14:nvPr/>
            </p14:nvContentPartPr>
            <p14:xfrm>
              <a:off x="21575947" y="8466666"/>
              <a:ext cx="183386" cy="670039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B6D24A2-BE15-00FE-0138-498C94AE1A7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557968" y="8448674"/>
                <a:ext cx="218984" cy="705664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53EF7FC7-E299-279B-209C-9AA5EB09F5F5}"/>
              </a:ext>
            </a:extLst>
          </p:cNvPr>
          <p:cNvSpPr txBox="1"/>
          <p:nvPr/>
        </p:nvSpPr>
        <p:spPr>
          <a:xfrm>
            <a:off x="1312333" y="5517444"/>
            <a:ext cx="4430887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6600" dirty="0" err="1">
                <a:ea typeface="Calibri"/>
                <a:cs typeface="Calibri"/>
              </a:rPr>
              <a:t>Сігал</a:t>
            </a:r>
            <a:endParaRPr lang="en-US" dirty="0" err="1"/>
          </a:p>
          <a:p>
            <a:pPr algn="ctr"/>
            <a:r>
              <a:rPr lang="en-GB" sz="6600" dirty="0" err="1">
                <a:ea typeface="Calibri"/>
                <a:cs typeface="Calibri"/>
              </a:rPr>
              <a:t>Стівен</a:t>
            </a:r>
            <a:br>
              <a:rPr lang="en-GB" sz="6600" dirty="0">
                <a:ea typeface="Calibri"/>
                <a:cs typeface="Calibri"/>
              </a:rPr>
            </a:br>
            <a:r>
              <a:rPr lang="en-GB" sz="6600" dirty="0" err="1">
                <a:ea typeface="Calibri"/>
                <a:cs typeface="Calibri"/>
              </a:rPr>
              <a:t>Сергійович</a:t>
            </a:r>
            <a:endParaRPr lang="en-GB" dirty="0" err="1"/>
          </a:p>
          <a:p>
            <a:pPr algn="ctr"/>
            <a:r>
              <a:rPr lang="en-GB" sz="6600" dirty="0">
                <a:ea typeface="Calibri"/>
                <a:cs typeface="Calibri"/>
              </a:rPr>
              <a:t>9 </a:t>
            </a:r>
            <a:r>
              <a:rPr lang="en-GB" sz="6600" err="1">
                <a:ea typeface="Calibri"/>
                <a:cs typeface="Calibri"/>
              </a:rPr>
              <a:t>клас</a:t>
            </a:r>
            <a:endParaRPr lang="en-GB" sz="6600" dirty="0">
              <a:ea typeface="Calibri"/>
              <a:cs typeface="Calibri"/>
            </a:endParaRPr>
          </a:p>
          <a:p>
            <a:pPr algn="ctr"/>
            <a:endParaRPr lang="en-GB" sz="6600" dirty="0">
              <a:ea typeface="Calibri"/>
              <a:cs typeface="Calibri"/>
            </a:endParaRPr>
          </a:p>
          <a:p>
            <a:pPr algn="ctr"/>
            <a:endParaRPr lang="en-GB" sz="6600" dirty="0">
              <a:ea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0EB51F-EF4D-A0BA-825B-D44493D4BCC4}"/>
              </a:ext>
            </a:extLst>
          </p:cNvPr>
          <p:cNvSpPr txBox="1"/>
          <p:nvPr/>
        </p:nvSpPr>
        <p:spPr>
          <a:xfrm>
            <a:off x="7126111" y="5658555"/>
            <a:ext cx="5037665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6600" dirty="0" err="1">
                <a:ea typeface="Calibri"/>
                <a:cs typeface="Calibri"/>
              </a:rPr>
              <a:t>Дворак</a:t>
            </a:r>
            <a:endParaRPr lang="en-US" dirty="0" err="1"/>
          </a:p>
          <a:p>
            <a:pPr algn="ctr"/>
            <a:r>
              <a:rPr lang="en-GB" sz="6600" dirty="0" err="1">
                <a:ea typeface="Calibri"/>
                <a:cs typeface="Calibri"/>
              </a:rPr>
              <a:t>Богдан</a:t>
            </a:r>
            <a:r>
              <a:rPr lang="en-GB" sz="6600" dirty="0">
                <a:ea typeface="Calibri"/>
                <a:cs typeface="Calibri"/>
              </a:rPr>
              <a:t> </a:t>
            </a:r>
            <a:br>
              <a:rPr lang="en-GB" sz="6600" dirty="0">
                <a:ea typeface="Calibri"/>
                <a:cs typeface="Calibri"/>
              </a:rPr>
            </a:br>
            <a:r>
              <a:rPr lang="en-GB" sz="6600" dirty="0" err="1">
                <a:ea typeface="Calibri"/>
                <a:cs typeface="Calibri"/>
              </a:rPr>
              <a:t>Михайлович</a:t>
            </a:r>
            <a:endParaRPr lang="en-GB" dirty="0" err="1"/>
          </a:p>
          <a:p>
            <a:pPr algn="ctr"/>
            <a:r>
              <a:rPr lang="en-GB" sz="6600" dirty="0">
                <a:ea typeface="Calibri"/>
                <a:cs typeface="Calibri"/>
              </a:rPr>
              <a:t>9 </a:t>
            </a:r>
            <a:r>
              <a:rPr lang="en-GB" sz="6600" dirty="0" err="1">
                <a:ea typeface="Calibri"/>
                <a:cs typeface="Calibri"/>
              </a:rPr>
              <a:t>клас</a:t>
            </a:r>
            <a:endParaRPr lang="en-GB" sz="6600">
              <a:ea typeface="Calibri"/>
              <a:cs typeface="Calibri"/>
            </a:endParaRPr>
          </a:p>
        </p:txBody>
      </p:sp>
      <p:pic>
        <p:nvPicPr>
          <p:cNvPr id="7" name="Picture 6" descr="A green circle with a white face&#10;&#10;AI-generated content may be incorrect.">
            <a:extLst>
              <a:ext uri="{FF2B5EF4-FFF2-40B4-BE49-F238E27FC236}">
                <a16:creationId xmlns:a16="http://schemas.microsoft.com/office/drawing/2014/main" id="{7D6AD66F-07AB-1C90-6584-E9591A9AA1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7114" b="7020"/>
          <a:stretch/>
        </p:blipFill>
        <p:spPr>
          <a:xfrm>
            <a:off x="1887193" y="2429662"/>
            <a:ext cx="3294564" cy="3063224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B366398-57D7-6625-D5B1-029F29A0B4DC}"/>
                  </a:ext>
                </a:extLst>
              </p14:cNvPr>
              <p14:cNvContentPartPr/>
              <p14:nvPr/>
            </p14:nvContentPartPr>
            <p14:xfrm>
              <a:off x="-1726659" y="6857999"/>
              <a:ext cx="24319" cy="24319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B366398-57D7-6625-D5B1-029F29A0B4D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942609" y="5642049"/>
                <a:ext cx="2431900" cy="24319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72500C0-470E-BEEE-A86A-11A692F8A2BE}"/>
                  </a:ext>
                </a:extLst>
              </p14:cNvPr>
              <p14:cNvContentPartPr/>
              <p14:nvPr/>
            </p14:nvContentPartPr>
            <p14:xfrm>
              <a:off x="-170233" y="5496127"/>
              <a:ext cx="24319" cy="24319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72500C0-470E-BEEE-A86A-11A692F8A2B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386183" y="4280177"/>
                <a:ext cx="2431900" cy="2431900"/>
              </a:xfrm>
              <a:prstGeom prst="rect">
                <a:avLst/>
              </a:prstGeom>
            </p:spPr>
          </p:pic>
        </mc:Fallback>
      </mc:AlternateContent>
      <p:pic>
        <p:nvPicPr>
          <p:cNvPr id="29" name="Picture 28" descr="A dog with a pacifier in its mouth&#10;&#10;AI-generated content may be incorrect.">
            <a:extLst>
              <a:ext uri="{FF2B5EF4-FFF2-40B4-BE49-F238E27FC236}">
                <a16:creationId xmlns:a16="http://schemas.microsoft.com/office/drawing/2014/main" id="{B4F4AD31-4AC3-3016-0E86-737AE886B93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0308" t="22518" r="16308" b="10226"/>
          <a:stretch/>
        </p:blipFill>
        <p:spPr>
          <a:xfrm>
            <a:off x="8081785" y="2330884"/>
            <a:ext cx="3128648" cy="3184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0432E-8EEA-A316-2706-242B139FB246}"/>
              </a:ext>
            </a:extLst>
          </p:cNvPr>
          <p:cNvSpPr txBox="1"/>
          <p:nvPr/>
        </p:nvSpPr>
        <p:spPr>
          <a:xfrm>
            <a:off x="6163734" y="441677"/>
            <a:ext cx="504331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Київська МАН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5DF6C4-6E35-72E2-4CEA-8451008F034C}"/>
              </a:ext>
            </a:extLst>
          </p:cNvPr>
          <p:cNvSpPr txBox="1"/>
          <p:nvPr/>
        </p:nvSpPr>
        <p:spPr>
          <a:xfrm>
            <a:off x="10312401" y="441677"/>
            <a:ext cx="504331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 err="1">
                <a:highlight>
                  <a:srgbClr val="FFFFFF"/>
                </a:highlight>
                <a:latin typeface="Roboto"/>
                <a:ea typeface="Roboto"/>
                <a:cs typeface="Roboto"/>
              </a:rPr>
              <a:t>м.Київ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115817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363415" y="657225"/>
            <a:ext cx="11947841" cy="1264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835"/>
              </a:lnSpc>
              <a:spcBef>
                <a:spcPct val="0"/>
              </a:spcBef>
            </a:pPr>
            <a:r>
              <a:rPr lang="en-US" sz="77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Ціль</a:t>
            </a:r>
            <a:r>
              <a:rPr lang="en-US" sz="7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77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цього</a:t>
            </a:r>
            <a:r>
              <a:rPr lang="en-US" sz="7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77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проєкту</a:t>
            </a:r>
            <a:endParaRPr lang="en-US" sz="7700" b="1" dirty="0" err="1">
              <a:solidFill>
                <a:srgbClr val="000000"/>
              </a:solidFill>
              <a:latin typeface="Arimo Bold"/>
              <a:ea typeface="Arimo Bold"/>
              <a:cs typeface="Arimo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117996"/>
            <a:ext cx="9786599" cy="4871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39"/>
              </a:lnSpc>
              <a:spcBef>
                <a:spcPct val="0"/>
              </a:spcBef>
            </a:pP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Наша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мета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—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створити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 ШІ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помічника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,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який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допомагатиме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користувачам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у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пошуку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рецептів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,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способів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приготування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страв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, а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також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у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раціональному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використанні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продуктів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для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 </a:t>
            </a:r>
            <a:r>
              <a:rPr lang="en-US" sz="4550" dirty="0" err="1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економії</a:t>
            </a:r>
            <a:r>
              <a:rPr lang="en-US" sz="4550" dirty="0">
                <a:solidFill>
                  <a:srgbClr val="000000"/>
                </a:solidFill>
                <a:ea typeface="+mn-lt"/>
                <a:cs typeface="+mn-lt"/>
                <a:sym typeface="Open Sans"/>
              </a:rPr>
              <a:t>.</a:t>
            </a:r>
            <a:endParaRPr lang="en-US" dirty="0"/>
          </a:p>
        </p:txBody>
      </p:sp>
      <p:pic>
        <p:nvPicPr>
          <p:cNvPr id="4" name="Picture 3" descr="Where Americans Lose the Most Money to Food Waste">
            <a:extLst>
              <a:ext uri="{FF2B5EF4-FFF2-40B4-BE49-F238E27FC236}">
                <a16:creationId xmlns:a16="http://schemas.microsoft.com/office/drawing/2014/main" id="{E6E81041-A52F-BDE0-BA7E-A641DD5C9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938" y="5694028"/>
            <a:ext cx="6934198" cy="4599290"/>
          </a:xfrm>
          <a:prstGeom prst="rect">
            <a:avLst/>
          </a:prstGeom>
        </p:spPr>
      </p:pic>
      <p:pic>
        <p:nvPicPr>
          <p:cNvPr id="5" name="Picture 4" descr="Dexterous robot hand can take a beating in the name of AI research">
            <a:extLst>
              <a:ext uri="{FF2B5EF4-FFF2-40B4-BE49-F238E27FC236}">
                <a16:creationId xmlns:a16="http://schemas.microsoft.com/office/drawing/2014/main" id="{81CB8B1B-9254-5E27-6AB0-83F9A178E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2785" y="653562"/>
            <a:ext cx="6934199" cy="4598376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7163"/>
            <a:ext cx="18288000" cy="10506665"/>
            <a:chOff x="0" y="-209550"/>
            <a:chExt cx="24384000" cy="1400888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384000" cy="13799336"/>
              <a:chOff x="0" y="0"/>
              <a:chExt cx="4816593" cy="272579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816592" cy="272579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25795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25795"/>
                    </a:lnTo>
                    <a:lnTo>
                      <a:pt x="0" y="272579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816593" cy="27638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7032788" y="5339371"/>
              <a:ext cx="10754365" cy="6953984"/>
              <a:chOff x="0" y="0"/>
              <a:chExt cx="2124319" cy="137362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24319" cy="1373627"/>
              </a:xfrm>
              <a:custGeom>
                <a:avLst/>
                <a:gdLst/>
                <a:ahLst/>
                <a:cxnLst/>
                <a:rect l="l" t="t" r="r" b="b"/>
                <a:pathLst>
                  <a:path w="2124319" h="1373627">
                    <a:moveTo>
                      <a:pt x="0" y="0"/>
                    </a:moveTo>
                    <a:lnTo>
                      <a:pt x="2124319" y="0"/>
                    </a:lnTo>
                    <a:lnTo>
                      <a:pt x="2124319" y="1373627"/>
                    </a:lnTo>
                    <a:lnTo>
                      <a:pt x="0" y="137362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124319" cy="1411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0484652" y="5339371"/>
              <a:ext cx="2987987" cy="1799654"/>
              <a:chOff x="0" y="0"/>
              <a:chExt cx="590220" cy="35548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9022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90220" h="355487">
                    <a:moveTo>
                      <a:pt x="0" y="0"/>
                    </a:moveTo>
                    <a:lnTo>
                      <a:pt x="590220" y="0"/>
                    </a:lnTo>
                    <a:lnTo>
                      <a:pt x="59022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59022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7032788" y="5339371"/>
              <a:ext cx="2977407" cy="1799654"/>
              <a:chOff x="0" y="0"/>
              <a:chExt cx="588130" cy="35548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58813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88130" h="355487">
                    <a:moveTo>
                      <a:pt x="0" y="0"/>
                    </a:moveTo>
                    <a:lnTo>
                      <a:pt x="588130" y="0"/>
                    </a:lnTo>
                    <a:lnTo>
                      <a:pt x="58813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58813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4661315" y="5339371"/>
              <a:ext cx="3125838" cy="1799654"/>
              <a:chOff x="0" y="0"/>
              <a:chExt cx="617449" cy="35548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17449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617449" h="355487">
                    <a:moveTo>
                      <a:pt x="0" y="0"/>
                    </a:moveTo>
                    <a:lnTo>
                      <a:pt x="617449" y="0"/>
                    </a:lnTo>
                    <a:lnTo>
                      <a:pt x="617449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617449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032788" y="10766504"/>
              <a:ext cx="2293211" cy="1526852"/>
              <a:chOff x="0" y="0"/>
              <a:chExt cx="452980" cy="3016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52980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452980" h="301600">
                    <a:moveTo>
                      <a:pt x="0" y="0"/>
                    </a:moveTo>
                    <a:lnTo>
                      <a:pt x="452980" y="0"/>
                    </a:lnTo>
                    <a:lnTo>
                      <a:pt x="452980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452980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1656900" y="10766504"/>
              <a:ext cx="3046281" cy="1526852"/>
              <a:chOff x="0" y="0"/>
              <a:chExt cx="601734" cy="3016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01734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601734" h="301600">
                    <a:moveTo>
                      <a:pt x="0" y="0"/>
                    </a:moveTo>
                    <a:lnTo>
                      <a:pt x="601734" y="0"/>
                    </a:lnTo>
                    <a:lnTo>
                      <a:pt x="601734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601734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7480091" y="5880220"/>
              <a:ext cx="2375876" cy="6091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Раковина</a:t>
              </a:r>
            </a:p>
          </p:txBody>
        </p:sp>
        <p:sp>
          <p:nvSpPr>
            <p:cNvPr id="25" name="Freeform 25"/>
            <p:cNvSpPr/>
            <p:nvPr/>
          </p:nvSpPr>
          <p:spPr>
            <a:xfrm flipH="1">
              <a:off x="15431488" y="11415392"/>
              <a:ext cx="1455030" cy="1455030"/>
            </a:xfrm>
            <a:custGeom>
              <a:avLst/>
              <a:gdLst/>
              <a:ahLst/>
              <a:cxnLst/>
              <a:rect l="l" t="t" r="r" b="b"/>
              <a:pathLst>
                <a:path w="1455030" h="1455030">
                  <a:moveTo>
                    <a:pt x="1455030" y="0"/>
                  </a:moveTo>
                  <a:lnTo>
                    <a:pt x="0" y="0"/>
                  </a:lnTo>
                  <a:lnTo>
                    <a:pt x="0" y="1455030"/>
                  </a:lnTo>
                  <a:lnTo>
                    <a:pt x="1455030" y="1455030"/>
                  </a:lnTo>
                  <a:lnTo>
                    <a:pt x="145503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flipH="1">
              <a:off x="9325999" y="5066946"/>
              <a:ext cx="1455030" cy="1455030"/>
            </a:xfrm>
            <a:custGeom>
              <a:avLst/>
              <a:gdLst/>
              <a:ahLst/>
              <a:cxnLst/>
              <a:rect l="l" t="t" r="r" b="b"/>
              <a:pathLst>
                <a:path w="1455030" h="1455030">
                  <a:moveTo>
                    <a:pt x="1455029" y="0"/>
                  </a:moveTo>
                  <a:lnTo>
                    <a:pt x="0" y="0"/>
                  </a:lnTo>
                  <a:lnTo>
                    <a:pt x="0" y="1455029"/>
                  </a:lnTo>
                  <a:lnTo>
                    <a:pt x="1455029" y="1455029"/>
                  </a:lnTo>
                  <a:lnTo>
                    <a:pt x="1455029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3286341" y="5210150"/>
              <a:ext cx="1416840" cy="1492543"/>
            </a:xfrm>
            <a:custGeom>
              <a:avLst/>
              <a:gdLst/>
              <a:ahLst/>
              <a:cxnLst/>
              <a:rect l="l" t="t" r="r" b="b"/>
              <a:pathLst>
                <a:path w="1416840" h="1492543">
                  <a:moveTo>
                    <a:pt x="0" y="0"/>
                  </a:moveTo>
                  <a:lnTo>
                    <a:pt x="1416840" y="0"/>
                  </a:lnTo>
                  <a:lnTo>
                    <a:pt x="1416840" y="1492543"/>
                  </a:lnTo>
                  <a:lnTo>
                    <a:pt x="0" y="1492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5343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11299791" y="5880220"/>
              <a:ext cx="1572632" cy="6091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Плита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5711967" y="5880220"/>
              <a:ext cx="1448089" cy="6091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Пічка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111845" y="10840753"/>
              <a:ext cx="2050142" cy="1302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Мікрохвильова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656900" y="11170953"/>
              <a:ext cx="3004415" cy="641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Холодильник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88832" y="-209550"/>
              <a:ext cx="23042277" cy="4241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Ось кухня обладнана нашою системою</a:t>
              </a:r>
            </a:p>
          </p:txBody>
        </p:sp>
      </p:grpSp>
      <p:grpSp>
        <p:nvGrpSpPr>
          <p:cNvPr id="37" name="Group 2">
            <a:extLst>
              <a:ext uri="{FF2B5EF4-FFF2-40B4-BE49-F238E27FC236}">
                <a16:creationId xmlns:a16="http://schemas.microsoft.com/office/drawing/2014/main" id="{76C43836-29F0-21A3-43C3-5F7C3B1AD149}"/>
              </a:ext>
            </a:extLst>
          </p:cNvPr>
          <p:cNvGrpSpPr/>
          <p:nvPr/>
        </p:nvGrpSpPr>
        <p:grpSpPr>
          <a:xfrm>
            <a:off x="6877056" y="2969694"/>
            <a:ext cx="4297412" cy="7009020"/>
            <a:chOff x="0" y="-209550"/>
            <a:chExt cx="5729883" cy="9345361"/>
          </a:xfrm>
        </p:grpSpPr>
        <p:sp>
          <p:nvSpPr>
            <p:cNvPr id="34" name="Freeform 3">
              <a:extLst>
                <a:ext uri="{FF2B5EF4-FFF2-40B4-BE49-F238E27FC236}">
                  <a16:creationId xmlns:a16="http://schemas.microsoft.com/office/drawing/2014/main" id="{2AD060B6-0F1D-B2FE-3102-457D49BCB8FE}"/>
                </a:ext>
              </a:extLst>
            </p:cNvPr>
            <p:cNvSpPr/>
            <p:nvPr/>
          </p:nvSpPr>
          <p:spPr>
            <a:xfrm>
              <a:off x="637062" y="4256389"/>
              <a:ext cx="4879422" cy="4879422"/>
            </a:xfrm>
            <a:custGeom>
              <a:avLst/>
              <a:gdLst/>
              <a:ahLst/>
              <a:cxnLst/>
              <a:rect l="l" t="t" r="r" b="b"/>
              <a:pathLst>
                <a:path w="4879422" h="4879422">
                  <a:moveTo>
                    <a:pt x="0" y="0"/>
                  </a:moveTo>
                  <a:lnTo>
                    <a:pt x="4879422" y="0"/>
                  </a:lnTo>
                  <a:lnTo>
                    <a:pt x="4879422" y="4879422"/>
                  </a:lnTo>
                  <a:lnTo>
                    <a:pt x="0" y="487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35" name="TextBox 4">
              <a:extLst>
                <a:ext uri="{FF2B5EF4-FFF2-40B4-BE49-F238E27FC236}">
                  <a16:creationId xmlns:a16="http://schemas.microsoft.com/office/drawing/2014/main" id="{3052A5C5-4FEA-C8A7-02EB-FFFDEF5887B2}"/>
                </a:ext>
              </a:extLst>
            </p:cNvPr>
            <p:cNvSpPr txBox="1"/>
            <p:nvPr/>
          </p:nvSpPr>
          <p:spPr>
            <a:xfrm>
              <a:off x="0" y="-209550"/>
              <a:ext cx="5729883" cy="20696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А це ви</a:t>
              </a:r>
            </a:p>
          </p:txBody>
        </p:sp>
        <p:sp>
          <p:nvSpPr>
            <p:cNvPr id="36" name="AutoShape 5">
              <a:extLst>
                <a:ext uri="{FF2B5EF4-FFF2-40B4-BE49-F238E27FC236}">
                  <a16:creationId xmlns:a16="http://schemas.microsoft.com/office/drawing/2014/main" id="{E294120D-F3A5-FDE8-D27B-4011529AFC5F}"/>
                </a:ext>
              </a:extLst>
            </p:cNvPr>
            <p:cNvSpPr/>
            <p:nvPr/>
          </p:nvSpPr>
          <p:spPr>
            <a:xfrm>
              <a:off x="2864941" y="1860126"/>
              <a:ext cx="622897" cy="1964939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arrow" w="med" len="sm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81F9728E-36D9-4B6E-F2B6-7FBE91917D28}"/>
              </a:ext>
            </a:extLst>
          </p:cNvPr>
          <p:cNvGrpSpPr/>
          <p:nvPr/>
        </p:nvGrpSpPr>
        <p:grpSpPr>
          <a:xfrm>
            <a:off x="688626" y="121603"/>
            <a:ext cx="17445139" cy="9947467"/>
            <a:chOff x="688626" y="121603"/>
            <a:chExt cx="17445139" cy="9947467"/>
          </a:xfrm>
        </p:grpSpPr>
        <p:grpSp>
          <p:nvGrpSpPr>
            <p:cNvPr id="2" name="Group 2"/>
            <p:cNvGrpSpPr/>
            <p:nvPr/>
          </p:nvGrpSpPr>
          <p:grpSpPr>
            <a:xfrm>
              <a:off x="5274591" y="2651789"/>
              <a:ext cx="8065774" cy="5215488"/>
              <a:chOff x="0" y="0"/>
              <a:chExt cx="2124319" cy="1373627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2124319" cy="1373627"/>
              </a:xfrm>
              <a:custGeom>
                <a:avLst/>
                <a:gdLst/>
                <a:ahLst/>
                <a:cxnLst/>
                <a:rect l="l" t="t" r="r" b="b"/>
                <a:pathLst>
                  <a:path w="2124319" h="1373627">
                    <a:moveTo>
                      <a:pt x="0" y="0"/>
                    </a:moveTo>
                    <a:lnTo>
                      <a:pt x="2124319" y="0"/>
                    </a:lnTo>
                    <a:lnTo>
                      <a:pt x="2124319" y="1373627"/>
                    </a:lnTo>
                    <a:lnTo>
                      <a:pt x="0" y="137362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2124319" cy="1411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>
              <a:off x="7863489" y="2651789"/>
              <a:ext cx="2240990" cy="1349740"/>
              <a:chOff x="0" y="0"/>
              <a:chExt cx="590220" cy="35548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9022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90220" h="355487">
                    <a:moveTo>
                      <a:pt x="0" y="0"/>
                    </a:moveTo>
                    <a:lnTo>
                      <a:pt x="590220" y="0"/>
                    </a:lnTo>
                    <a:lnTo>
                      <a:pt x="59022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59022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5274591" y="2651789"/>
              <a:ext cx="2233055" cy="1349740"/>
              <a:chOff x="0" y="0"/>
              <a:chExt cx="588130" cy="35548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8813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88130" h="355487">
                    <a:moveTo>
                      <a:pt x="0" y="0"/>
                    </a:moveTo>
                    <a:lnTo>
                      <a:pt x="588130" y="0"/>
                    </a:lnTo>
                    <a:lnTo>
                      <a:pt x="58813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58813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0995986" y="2651789"/>
              <a:ext cx="2344378" cy="1349740"/>
              <a:chOff x="0" y="0"/>
              <a:chExt cx="617449" cy="35548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17449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617449" h="355487">
                    <a:moveTo>
                      <a:pt x="0" y="0"/>
                    </a:moveTo>
                    <a:lnTo>
                      <a:pt x="617449" y="0"/>
                    </a:lnTo>
                    <a:lnTo>
                      <a:pt x="617449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617449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274591" y="6722139"/>
              <a:ext cx="1719908" cy="1145139"/>
              <a:chOff x="0" y="0"/>
              <a:chExt cx="452980" cy="3016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52980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452980" h="301600">
                    <a:moveTo>
                      <a:pt x="0" y="0"/>
                    </a:moveTo>
                    <a:lnTo>
                      <a:pt x="452980" y="0"/>
                    </a:lnTo>
                    <a:lnTo>
                      <a:pt x="452980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452980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8742675" y="6722139"/>
              <a:ext cx="2284711" cy="1145139"/>
              <a:chOff x="0" y="0"/>
              <a:chExt cx="601734" cy="3016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01734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601734" h="301600">
                    <a:moveTo>
                      <a:pt x="0" y="0"/>
                    </a:moveTo>
                    <a:lnTo>
                      <a:pt x="601734" y="0"/>
                    </a:lnTo>
                    <a:lnTo>
                      <a:pt x="601734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601734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8268468" y="2990752"/>
              <a:ext cx="1177032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Плита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340194" y="2990752"/>
              <a:ext cx="1831975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Раковина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577600" y="2990752"/>
              <a:ext cx="1087289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Пічка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333884" y="6758776"/>
              <a:ext cx="1537607" cy="99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Мікрохвильова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742675" y="7006426"/>
              <a:ext cx="2253311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Холодильник</a:t>
              </a:r>
            </a:p>
          </p:txBody>
        </p:sp>
        <p:sp>
          <p:nvSpPr>
            <p:cNvPr id="25" name="Freeform 25"/>
            <p:cNvSpPr/>
            <p:nvPr/>
          </p:nvSpPr>
          <p:spPr>
            <a:xfrm flipH="1">
              <a:off x="11573616" y="7208805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flipH="1">
              <a:off x="6994499" y="2447470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9964756" y="2554873"/>
              <a:ext cx="1062630" cy="1119408"/>
            </a:xfrm>
            <a:custGeom>
              <a:avLst/>
              <a:gdLst/>
              <a:ahLst/>
              <a:cxnLst/>
              <a:rect l="l" t="t" r="r" b="b"/>
              <a:pathLst>
                <a:path w="1062630" h="1119408">
                  <a:moveTo>
                    <a:pt x="0" y="0"/>
                  </a:moveTo>
                  <a:lnTo>
                    <a:pt x="1062630" y="0"/>
                  </a:lnTo>
                  <a:lnTo>
                    <a:pt x="1062630" y="1119408"/>
                  </a:lnTo>
                  <a:lnTo>
                    <a:pt x="0" y="1119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5343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8626685" y="4548452"/>
              <a:ext cx="1626765" cy="1626765"/>
            </a:xfrm>
            <a:custGeom>
              <a:avLst/>
              <a:gdLst/>
              <a:ahLst/>
              <a:cxnLst/>
              <a:rect l="l" t="t" r="r" b="b"/>
              <a:pathLst>
                <a:path w="1626765" h="1626765">
                  <a:moveTo>
                    <a:pt x="0" y="0"/>
                  </a:moveTo>
                  <a:lnTo>
                    <a:pt x="1626766" y="0"/>
                  </a:lnTo>
                  <a:lnTo>
                    <a:pt x="1626766" y="1626765"/>
                  </a:lnTo>
                  <a:lnTo>
                    <a:pt x="0" y="1626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688626" y="121603"/>
              <a:ext cx="10891838" cy="160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Ось стоїте ви собі 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234894" y="8464426"/>
              <a:ext cx="13898871" cy="160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І хочете щось поїсти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7C9A8A9-A046-1C7F-AA93-68A7BBB87926}"/>
              </a:ext>
            </a:extLst>
          </p:cNvPr>
          <p:cNvGrpSpPr/>
          <p:nvPr/>
        </p:nvGrpSpPr>
        <p:grpSpPr>
          <a:xfrm>
            <a:off x="2505894" y="63336"/>
            <a:ext cx="12699653" cy="10063709"/>
            <a:chOff x="2505894" y="63336"/>
            <a:chExt cx="12699653" cy="10063709"/>
          </a:xfrm>
        </p:grpSpPr>
        <p:sp>
          <p:nvSpPr>
            <p:cNvPr id="40" name="Freeform 2">
              <a:extLst>
                <a:ext uri="{FF2B5EF4-FFF2-40B4-BE49-F238E27FC236}">
                  <a16:creationId xmlns:a16="http://schemas.microsoft.com/office/drawing/2014/main" id="{4D8A9489-E83E-B832-6FE3-01BE08AD6AFB}"/>
                </a:ext>
              </a:extLst>
            </p:cNvPr>
            <p:cNvSpPr/>
            <p:nvPr/>
          </p:nvSpPr>
          <p:spPr>
            <a:xfrm>
              <a:off x="6710060" y="6467479"/>
              <a:ext cx="3659566" cy="3659566"/>
            </a:xfrm>
            <a:custGeom>
              <a:avLst/>
              <a:gdLst/>
              <a:ahLst/>
              <a:cxnLst/>
              <a:rect l="l" t="t" r="r" b="b"/>
              <a:pathLst>
                <a:path w="3659566" h="3659566">
                  <a:moveTo>
                    <a:pt x="0" y="0"/>
                  </a:moveTo>
                  <a:lnTo>
                    <a:pt x="3659566" y="0"/>
                  </a:lnTo>
                  <a:lnTo>
                    <a:pt x="3659566" y="3659566"/>
                  </a:lnTo>
                  <a:lnTo>
                    <a:pt x="0" y="3659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1" name="Freeform 3">
              <a:extLst>
                <a:ext uri="{FF2B5EF4-FFF2-40B4-BE49-F238E27FC236}">
                  <a16:creationId xmlns:a16="http://schemas.microsoft.com/office/drawing/2014/main" id="{01E049F2-873F-B5E3-CDAF-5377E75B7FD3}"/>
                </a:ext>
              </a:extLst>
            </p:cNvPr>
            <p:cNvSpPr/>
            <p:nvPr/>
          </p:nvSpPr>
          <p:spPr>
            <a:xfrm>
              <a:off x="6885001" y="4578815"/>
              <a:ext cx="3309683" cy="3309683"/>
            </a:xfrm>
            <a:custGeom>
              <a:avLst/>
              <a:gdLst/>
              <a:ahLst/>
              <a:cxnLst/>
              <a:rect l="l" t="t" r="r" b="b"/>
              <a:pathLst>
                <a:path w="3309683" h="3309683">
                  <a:moveTo>
                    <a:pt x="0" y="0"/>
                  </a:moveTo>
                  <a:lnTo>
                    <a:pt x="3309684" y="0"/>
                  </a:lnTo>
                  <a:lnTo>
                    <a:pt x="3309684" y="3309683"/>
                  </a:lnTo>
                  <a:lnTo>
                    <a:pt x="0" y="3309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42" name="TextBox 4">
              <a:extLst>
                <a:ext uri="{FF2B5EF4-FFF2-40B4-BE49-F238E27FC236}">
                  <a16:creationId xmlns:a16="http://schemas.microsoft.com/office/drawing/2014/main" id="{B636DE53-5352-4DBA-0E5E-EB62B02026DD}"/>
                </a:ext>
              </a:extLst>
            </p:cNvPr>
            <p:cNvSpPr txBox="1"/>
            <p:nvPr/>
          </p:nvSpPr>
          <p:spPr>
            <a:xfrm>
              <a:off x="2505894" y="63336"/>
              <a:ext cx="12699653" cy="5021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От халепа!</a:t>
              </a:r>
            </a:p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Ви не вмієте готувати</a:t>
              </a:r>
            </a:p>
            <a:p>
              <a:pPr algn="ctr">
                <a:lnSpc>
                  <a:spcPts val="6860"/>
                </a:lnSpc>
              </a:pPr>
              <a:r>
                <a:rPr lang="en-US" sz="4900" i="1">
                  <a:solidFill>
                    <a:srgbClr val="000000"/>
                  </a:solidFill>
                  <a:latin typeface="Arimo Italics"/>
                  <a:ea typeface="Arimo Italics"/>
                  <a:cs typeface="Arimo Italics"/>
                  <a:sym typeface="Arimo Italics"/>
                </a:rPr>
                <a:t>(не саме ви а ваша гіпотитична версія</a:t>
              </a:r>
            </a:p>
            <a:p>
              <a:pPr algn="ctr">
                <a:lnSpc>
                  <a:spcPts val="6860"/>
                </a:lnSpc>
              </a:pPr>
              <a:r>
                <a:rPr lang="en-US" sz="4900" i="1">
                  <a:solidFill>
                    <a:srgbClr val="000000"/>
                  </a:solidFill>
                  <a:latin typeface="Arimo Italics"/>
                  <a:ea typeface="Arimo Italics"/>
                  <a:cs typeface="Arimo Italics"/>
                  <a:sym typeface="Arimo Italics"/>
                </a:rPr>
                <a:t>в цій уявній історії)</a:t>
              </a:r>
            </a:p>
          </p:txBody>
        </p:sp>
      </p:grp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AB4C1C6-04B8-EED6-5106-591C072BC9FB}"/>
              </a:ext>
            </a:extLst>
          </p:cNvPr>
          <p:cNvGrpSpPr/>
          <p:nvPr/>
        </p:nvGrpSpPr>
        <p:grpSpPr>
          <a:xfrm>
            <a:off x="1028700" y="904875"/>
            <a:ext cx="16085028" cy="8189119"/>
            <a:chOff x="1028700" y="904875"/>
            <a:chExt cx="16085028" cy="8189119"/>
          </a:xfrm>
        </p:grpSpPr>
        <p:sp>
          <p:nvSpPr>
            <p:cNvPr id="2" name="Freeform 2"/>
            <p:cNvSpPr/>
            <p:nvPr/>
          </p:nvSpPr>
          <p:spPr>
            <a:xfrm>
              <a:off x="10966703" y="2269697"/>
              <a:ext cx="6147025" cy="6475466"/>
            </a:xfrm>
            <a:custGeom>
              <a:avLst/>
              <a:gdLst/>
              <a:ahLst/>
              <a:cxnLst/>
              <a:rect l="l" t="t" r="r" b="b"/>
              <a:pathLst>
                <a:path w="6147025" h="6475466">
                  <a:moveTo>
                    <a:pt x="0" y="0"/>
                  </a:moveTo>
                  <a:lnTo>
                    <a:pt x="6147025" y="0"/>
                  </a:lnTo>
                  <a:lnTo>
                    <a:pt x="6147025" y="6475466"/>
                  </a:lnTo>
                  <a:lnTo>
                    <a:pt x="0" y="6475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>
              <a:off x="1717779" y="3151970"/>
              <a:ext cx="4710920" cy="4710920"/>
            </a:xfrm>
            <a:custGeom>
              <a:avLst/>
              <a:gdLst/>
              <a:ahLst/>
              <a:cxnLst/>
              <a:rect l="l" t="t" r="r" b="b"/>
              <a:pathLst>
                <a:path w="4710920" h="4710920">
                  <a:moveTo>
                    <a:pt x="0" y="0"/>
                  </a:moveTo>
                  <a:lnTo>
                    <a:pt x="4710920" y="0"/>
                  </a:lnTo>
                  <a:lnTo>
                    <a:pt x="4710920" y="4710920"/>
                  </a:lnTo>
                  <a:lnTo>
                    <a:pt x="0" y="4710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2642669" y="4794669"/>
              <a:ext cx="4242255" cy="4299325"/>
            </a:xfrm>
            <a:custGeom>
              <a:avLst/>
              <a:gdLst/>
              <a:ahLst/>
              <a:cxnLst/>
              <a:rect l="l" t="t" r="r" b="b"/>
              <a:pathLst>
                <a:path w="4242255" h="4299325">
                  <a:moveTo>
                    <a:pt x="0" y="0"/>
                  </a:moveTo>
                  <a:lnTo>
                    <a:pt x="4242255" y="0"/>
                  </a:lnTo>
                  <a:lnTo>
                    <a:pt x="4242255" y="4299325"/>
                  </a:lnTo>
                  <a:lnTo>
                    <a:pt x="0" y="429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028700" y="904875"/>
              <a:ext cx="8681646" cy="1768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00"/>
                </a:lnSpc>
              </a:pPr>
              <a:r>
                <a:rPr lang="en-US" sz="5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Давай щось зробимо попоїсти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986870" y="3848111"/>
              <a:ext cx="1347936" cy="1295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Ок</a:t>
              </a:r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9528757" y="4794669"/>
              <a:ext cx="3651318" cy="3700439"/>
            </a:xfrm>
            <a:custGeom>
              <a:avLst/>
              <a:gdLst/>
              <a:ahLst/>
              <a:cxnLst/>
              <a:rect l="l" t="t" r="r" b="b"/>
              <a:pathLst>
                <a:path w="3651318" h="3700439">
                  <a:moveTo>
                    <a:pt x="3651318" y="0"/>
                  </a:moveTo>
                  <a:lnTo>
                    <a:pt x="0" y="0"/>
                  </a:lnTo>
                  <a:lnTo>
                    <a:pt x="0" y="3700439"/>
                  </a:lnTo>
                  <a:lnTo>
                    <a:pt x="3651318" y="3700439"/>
                  </a:lnTo>
                  <a:lnTo>
                    <a:pt x="365131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057AA5-1584-0397-D851-6C8D20A35CB4}"/>
              </a:ext>
            </a:extLst>
          </p:cNvPr>
          <p:cNvGrpSpPr/>
          <p:nvPr/>
        </p:nvGrpSpPr>
        <p:grpSpPr>
          <a:xfrm>
            <a:off x="917575" y="552450"/>
            <a:ext cx="16230600" cy="9728171"/>
            <a:chOff x="1028700" y="885825"/>
            <a:chExt cx="16230600" cy="9728171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5D95A215-C540-0D8B-16F9-4531BE0AC556}"/>
                </a:ext>
              </a:extLst>
            </p:cNvPr>
            <p:cNvSpPr/>
            <p:nvPr/>
          </p:nvSpPr>
          <p:spPr>
            <a:xfrm flipH="1">
              <a:off x="7592834" y="3358888"/>
              <a:ext cx="6887123" cy="7255108"/>
            </a:xfrm>
            <a:custGeom>
              <a:avLst/>
              <a:gdLst/>
              <a:ahLst/>
              <a:cxnLst/>
              <a:rect l="l" t="t" r="r" b="b"/>
              <a:pathLst>
                <a:path w="6887123" h="7255108">
                  <a:moveTo>
                    <a:pt x="6887123" y="0"/>
                  </a:moveTo>
                  <a:lnTo>
                    <a:pt x="0" y="0"/>
                  </a:lnTo>
                  <a:lnTo>
                    <a:pt x="0" y="7255107"/>
                  </a:lnTo>
                  <a:lnTo>
                    <a:pt x="6887123" y="7255107"/>
                  </a:lnTo>
                  <a:lnTo>
                    <a:pt x="6887123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F52E58F5-5369-F263-A502-D90AD5CD9B6F}"/>
                </a:ext>
              </a:extLst>
            </p:cNvPr>
            <p:cNvSpPr/>
            <p:nvPr/>
          </p:nvSpPr>
          <p:spPr>
            <a:xfrm>
              <a:off x="8874710" y="4743278"/>
              <a:ext cx="7095160" cy="5668813"/>
            </a:xfrm>
            <a:custGeom>
              <a:avLst/>
              <a:gdLst/>
              <a:ahLst/>
              <a:cxnLst/>
              <a:rect l="l" t="t" r="r" b="b"/>
              <a:pathLst>
                <a:path w="7095160" h="5668813">
                  <a:moveTo>
                    <a:pt x="0" y="0"/>
                  </a:moveTo>
                  <a:lnTo>
                    <a:pt x="7095159" y="0"/>
                  </a:lnTo>
                  <a:lnTo>
                    <a:pt x="7095159" y="5668813"/>
                  </a:lnTo>
                  <a:lnTo>
                    <a:pt x="0" y="5668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FB6B4A9E-AE69-C373-D4BA-33CFD1B2F387}"/>
                </a:ext>
              </a:extLst>
            </p:cNvPr>
            <p:cNvSpPr/>
            <p:nvPr/>
          </p:nvSpPr>
          <p:spPr>
            <a:xfrm flipH="1">
              <a:off x="7799195" y="3173483"/>
              <a:ext cx="6474402" cy="5671186"/>
            </a:xfrm>
            <a:custGeom>
              <a:avLst/>
              <a:gdLst/>
              <a:ahLst/>
              <a:cxnLst/>
              <a:rect l="l" t="t" r="r" b="b"/>
              <a:pathLst>
                <a:path w="6474402" h="5671186">
                  <a:moveTo>
                    <a:pt x="6474402" y="0"/>
                  </a:moveTo>
                  <a:lnTo>
                    <a:pt x="0" y="0"/>
                  </a:lnTo>
                  <a:lnTo>
                    <a:pt x="0" y="5671186"/>
                  </a:lnTo>
                  <a:lnTo>
                    <a:pt x="6474402" y="5671186"/>
                  </a:lnTo>
                  <a:lnTo>
                    <a:pt x="6474402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311D45AC-BDF5-F570-2177-41177C9BD24D}"/>
                </a:ext>
              </a:extLst>
            </p:cNvPr>
            <p:cNvSpPr txBox="1"/>
            <p:nvPr/>
          </p:nvSpPr>
          <p:spPr>
            <a:xfrm>
              <a:off x="1028700" y="885825"/>
              <a:ext cx="16230600" cy="2124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sz="60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Спершу комп’ютер дивиться на весь список інгредієнтів які можна використати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E27ADCE-144A-EC9C-13AF-FE832B8D7126}"/>
              </a:ext>
            </a:extLst>
          </p:cNvPr>
          <p:cNvGrpSpPr/>
          <p:nvPr/>
        </p:nvGrpSpPr>
        <p:grpSpPr>
          <a:xfrm>
            <a:off x="1495276" y="629558"/>
            <a:ext cx="16792724" cy="10346442"/>
            <a:chOff x="1495276" y="629558"/>
            <a:chExt cx="16792724" cy="10346442"/>
          </a:xfrm>
        </p:grpSpPr>
        <p:sp>
          <p:nvSpPr>
            <p:cNvPr id="20" name="TextBox 2">
              <a:extLst>
                <a:ext uri="{FF2B5EF4-FFF2-40B4-BE49-F238E27FC236}">
                  <a16:creationId xmlns:a16="http://schemas.microsoft.com/office/drawing/2014/main" id="{90EA7B53-81E0-8056-E5EE-9F4B2EE364E3}"/>
                </a:ext>
              </a:extLst>
            </p:cNvPr>
            <p:cNvSpPr txBox="1"/>
            <p:nvPr/>
          </p:nvSpPr>
          <p:spPr>
            <a:xfrm>
              <a:off x="1495276" y="629558"/>
              <a:ext cx="15297448" cy="1413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0"/>
                </a:lnSpc>
              </a:pPr>
              <a:r>
                <a:rPr lang="en-US" sz="8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Як же він дістане цей список?</a:t>
              </a:r>
            </a:p>
          </p:txBody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AF31E8F3-BD03-A2B6-E2BB-E7F1D1D07C4E}"/>
                </a:ext>
              </a:extLst>
            </p:cNvPr>
            <p:cNvSpPr/>
            <p:nvPr/>
          </p:nvSpPr>
          <p:spPr>
            <a:xfrm>
              <a:off x="9946617" y="1308645"/>
              <a:ext cx="8341383" cy="8787070"/>
            </a:xfrm>
            <a:custGeom>
              <a:avLst/>
              <a:gdLst/>
              <a:ahLst/>
              <a:cxnLst/>
              <a:rect l="l" t="t" r="r" b="b"/>
              <a:pathLst>
                <a:path w="8341383" h="8787070">
                  <a:moveTo>
                    <a:pt x="0" y="0"/>
                  </a:moveTo>
                  <a:lnTo>
                    <a:pt x="8341383" y="0"/>
                  </a:lnTo>
                  <a:lnTo>
                    <a:pt x="8341383" y="8787070"/>
                  </a:lnTo>
                  <a:lnTo>
                    <a:pt x="0" y="8787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253A623B-CBF5-7C5A-135C-A75F6D1AF237}"/>
                </a:ext>
              </a:extLst>
            </p:cNvPr>
            <p:cNvSpPr/>
            <p:nvPr/>
          </p:nvSpPr>
          <p:spPr>
            <a:xfrm flipH="1">
              <a:off x="10409225" y="5466209"/>
              <a:ext cx="5509791" cy="5509791"/>
            </a:xfrm>
            <a:custGeom>
              <a:avLst/>
              <a:gdLst/>
              <a:ahLst/>
              <a:cxnLst/>
              <a:rect l="l" t="t" r="r" b="b"/>
              <a:pathLst>
                <a:path w="5509791" h="5509791">
                  <a:moveTo>
                    <a:pt x="5509790" y="0"/>
                  </a:moveTo>
                  <a:lnTo>
                    <a:pt x="0" y="0"/>
                  </a:lnTo>
                  <a:lnTo>
                    <a:pt x="0" y="5509790"/>
                  </a:lnTo>
                  <a:lnTo>
                    <a:pt x="5509790" y="5509790"/>
                  </a:lnTo>
                  <a:lnTo>
                    <a:pt x="550979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23" name="Group 5">
              <a:extLst>
                <a:ext uri="{FF2B5EF4-FFF2-40B4-BE49-F238E27FC236}">
                  <a16:creationId xmlns:a16="http://schemas.microsoft.com/office/drawing/2014/main" id="{255081C8-013F-A99E-7EA1-707CE9A44322}"/>
                </a:ext>
              </a:extLst>
            </p:cNvPr>
            <p:cNvGrpSpPr/>
            <p:nvPr/>
          </p:nvGrpSpPr>
          <p:grpSpPr>
            <a:xfrm>
              <a:off x="7019268" y="5800303"/>
              <a:ext cx="4439980" cy="4129214"/>
              <a:chOff x="792009" y="612139"/>
              <a:chExt cx="5919973" cy="5505618"/>
            </a:xfrm>
          </p:grpSpPr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86ED2965-2AEA-C53D-CD06-8BA88B331241}"/>
                  </a:ext>
                </a:extLst>
              </p:cNvPr>
              <p:cNvSpPr/>
              <p:nvPr/>
            </p:nvSpPr>
            <p:spPr>
              <a:xfrm rot="-6855224" flipV="1">
                <a:off x="1187908" y="593682"/>
                <a:ext cx="5128176" cy="5919973"/>
              </a:xfrm>
              <a:custGeom>
                <a:avLst/>
                <a:gdLst/>
                <a:ahLst/>
                <a:cxnLst/>
                <a:rect l="l" t="t" r="r" b="b"/>
                <a:pathLst>
                  <a:path w="5128176" h="5919973">
                    <a:moveTo>
                      <a:pt x="0" y="5919972"/>
                    </a:moveTo>
                    <a:lnTo>
                      <a:pt x="5128176" y="5919972"/>
                    </a:lnTo>
                    <a:lnTo>
                      <a:pt x="5128176" y="0"/>
                    </a:lnTo>
                    <a:lnTo>
                      <a:pt x="0" y="0"/>
                    </a:lnTo>
                    <a:lnTo>
                      <a:pt x="0" y="5919972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8F271F19-6F20-19E7-266C-F11FB9D56DB5}"/>
                  </a:ext>
                </a:extLst>
              </p:cNvPr>
              <p:cNvSpPr/>
              <p:nvPr/>
            </p:nvSpPr>
            <p:spPr>
              <a:xfrm rot="-771011" flipH="1">
                <a:off x="2489753" y="612139"/>
                <a:ext cx="3389153" cy="4518871"/>
              </a:xfrm>
              <a:custGeom>
                <a:avLst/>
                <a:gdLst/>
                <a:ahLst/>
                <a:cxnLst/>
                <a:rect l="l" t="t" r="r" b="b"/>
                <a:pathLst>
                  <a:path w="3389153" h="4518871">
                    <a:moveTo>
                      <a:pt x="3389153" y="0"/>
                    </a:moveTo>
                    <a:lnTo>
                      <a:pt x="0" y="0"/>
                    </a:lnTo>
                    <a:lnTo>
                      <a:pt x="0" y="4518872"/>
                    </a:lnTo>
                    <a:lnTo>
                      <a:pt x="3389153" y="4518872"/>
                    </a:lnTo>
                    <a:lnTo>
                      <a:pt x="3389153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3117A079-92B0-2F2D-2A03-62B6AF475BA1}"/>
                  </a:ext>
                </a:extLst>
              </p:cNvPr>
              <p:cNvSpPr/>
              <p:nvPr/>
            </p:nvSpPr>
            <p:spPr>
              <a:xfrm rot="-6855224" flipV="1">
                <a:off x="1312645" y="644024"/>
                <a:ext cx="4704779" cy="5433261"/>
              </a:xfrm>
              <a:custGeom>
                <a:avLst/>
                <a:gdLst/>
                <a:ahLst/>
                <a:cxnLst/>
                <a:rect l="l" t="t" r="r" b="b"/>
                <a:pathLst>
                  <a:path w="4704779" h="5433261">
                    <a:moveTo>
                      <a:pt x="0" y="5433262"/>
                    </a:moveTo>
                    <a:lnTo>
                      <a:pt x="4704779" y="5433262"/>
                    </a:lnTo>
                    <a:lnTo>
                      <a:pt x="4704779" y="0"/>
                    </a:lnTo>
                    <a:lnTo>
                      <a:pt x="0" y="0"/>
                    </a:lnTo>
                    <a:lnTo>
                      <a:pt x="0" y="5433262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B2A23A11-2ABD-0CB6-8BEC-CE00ADD6E8E4}"/>
                </a:ext>
              </a:extLst>
            </p:cNvPr>
            <p:cNvSpPr txBox="1"/>
            <p:nvPr/>
          </p:nvSpPr>
          <p:spPr>
            <a:xfrm>
              <a:off x="1495276" y="2247949"/>
              <a:ext cx="4907310" cy="887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79"/>
                </a:lnSpc>
              </a:pPr>
              <a:r>
                <a:rPr lang="en-US" sz="5199" b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1.</a:t>
              </a:r>
              <a:r>
                <a:rPr lang="en-US" sz="519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підносите чек</a:t>
              </a:r>
            </a:p>
          </p:txBody>
        </p:sp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8245C784-5DB3-B27B-6491-6C5897518647}"/>
                </a:ext>
              </a:extLst>
            </p:cNvPr>
            <p:cNvSpPr txBox="1"/>
            <p:nvPr/>
          </p:nvSpPr>
          <p:spPr>
            <a:xfrm>
              <a:off x="1495276" y="3039794"/>
              <a:ext cx="7743982" cy="2734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79"/>
                </a:lnSpc>
              </a:pPr>
              <a:r>
                <a:rPr lang="en-US" sz="5199" b="1">
                  <a:solidFill>
                    <a:srgbClr val="000000"/>
                  </a:solidFill>
                  <a:latin typeface="PT Serif Bold"/>
                  <a:ea typeface="PT Serif Bold"/>
                  <a:cs typeface="PT Serif Bold"/>
                  <a:sym typeface="PT Serif Bold"/>
                </a:rPr>
                <a:t>2. </a:t>
              </a:r>
              <a:r>
                <a:rPr lang="en-US" sz="519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Система зчитує продукти і додає в реєстр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C4CE110-73C4-A5C5-3139-8AF2D8B8BE6B}"/>
              </a:ext>
            </a:extLst>
          </p:cNvPr>
          <p:cNvGrpSpPr/>
          <p:nvPr/>
        </p:nvGrpSpPr>
        <p:grpSpPr>
          <a:xfrm>
            <a:off x="305530" y="-76033"/>
            <a:ext cx="17228698" cy="9692490"/>
            <a:chOff x="305530" y="-76033"/>
            <a:chExt cx="17228698" cy="9692490"/>
          </a:xfrm>
        </p:grpSpPr>
        <p:sp>
          <p:nvSpPr>
            <p:cNvPr id="31" name="Freeform 2">
              <a:extLst>
                <a:ext uri="{FF2B5EF4-FFF2-40B4-BE49-F238E27FC236}">
                  <a16:creationId xmlns:a16="http://schemas.microsoft.com/office/drawing/2014/main" id="{0E844213-A620-E655-1251-57B623D9C988}"/>
                </a:ext>
              </a:extLst>
            </p:cNvPr>
            <p:cNvSpPr/>
            <p:nvPr/>
          </p:nvSpPr>
          <p:spPr>
            <a:xfrm flipH="1">
              <a:off x="305530" y="670544"/>
              <a:ext cx="7430345" cy="8945913"/>
            </a:xfrm>
            <a:custGeom>
              <a:avLst/>
              <a:gdLst/>
              <a:ahLst/>
              <a:cxnLst/>
              <a:rect l="l" t="t" r="r" b="b"/>
              <a:pathLst>
                <a:path w="7430345" h="8945913">
                  <a:moveTo>
                    <a:pt x="7430345" y="0"/>
                  </a:moveTo>
                  <a:lnTo>
                    <a:pt x="0" y="0"/>
                  </a:lnTo>
                  <a:lnTo>
                    <a:pt x="0" y="8945912"/>
                  </a:lnTo>
                  <a:lnTo>
                    <a:pt x="7430345" y="8945912"/>
                  </a:lnTo>
                  <a:lnTo>
                    <a:pt x="7430345" y="0"/>
                  </a:lnTo>
                  <a:close/>
                </a:path>
              </a:pathLst>
            </a:custGeom>
            <a:blipFill>
              <a:blip r:embed="rId2"/>
              <a:stretch>
                <a:fillRect l="-8759" r="-11637"/>
              </a:stretch>
            </a:blipFill>
          </p:spPr>
        </p:sp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324C7DFC-D43E-A2C2-CCB3-17BC6756447B}"/>
                </a:ext>
              </a:extLst>
            </p:cNvPr>
            <p:cNvSpPr/>
            <p:nvPr/>
          </p:nvSpPr>
          <p:spPr>
            <a:xfrm rot="14744776" flipV="1">
              <a:off x="7605460" y="4343549"/>
              <a:ext cx="3846132" cy="4439979"/>
            </a:xfrm>
            <a:custGeom>
              <a:avLst/>
              <a:gdLst/>
              <a:ahLst/>
              <a:cxnLst/>
              <a:rect l="l" t="t" r="r" b="b"/>
              <a:pathLst>
                <a:path w="3846132" h="4439979">
                  <a:moveTo>
                    <a:pt x="0" y="4439979"/>
                  </a:moveTo>
                  <a:lnTo>
                    <a:pt x="3846132" y="4439979"/>
                  </a:lnTo>
                  <a:lnTo>
                    <a:pt x="3846132" y="0"/>
                  </a:lnTo>
                  <a:lnTo>
                    <a:pt x="0" y="0"/>
                  </a:lnTo>
                  <a:lnTo>
                    <a:pt x="0" y="4439979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33" name="Freeform 4">
              <a:extLst>
                <a:ext uri="{FF2B5EF4-FFF2-40B4-BE49-F238E27FC236}">
                  <a16:creationId xmlns:a16="http://schemas.microsoft.com/office/drawing/2014/main" id="{D531509B-CCBC-3AEF-BC41-BF19655B8A78}"/>
                </a:ext>
              </a:extLst>
            </p:cNvPr>
            <p:cNvSpPr/>
            <p:nvPr/>
          </p:nvSpPr>
          <p:spPr>
            <a:xfrm>
              <a:off x="8570326" y="3050630"/>
              <a:ext cx="4229385" cy="5957989"/>
            </a:xfrm>
            <a:custGeom>
              <a:avLst/>
              <a:gdLst/>
              <a:ahLst/>
              <a:cxnLst/>
              <a:rect l="l" t="t" r="r" b="b"/>
              <a:pathLst>
                <a:path w="4229385" h="5957989">
                  <a:moveTo>
                    <a:pt x="0" y="0"/>
                  </a:moveTo>
                  <a:lnTo>
                    <a:pt x="4229385" y="0"/>
                  </a:lnTo>
                  <a:lnTo>
                    <a:pt x="4229385" y="5957989"/>
                  </a:lnTo>
                  <a:lnTo>
                    <a:pt x="0" y="5957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9442" t="-12830" r="-9711" b="-6511"/>
              </a:stretch>
            </a:blipFill>
          </p:spPr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FD14AA24-E410-68D9-04F1-1C3F47F0D632}"/>
                </a:ext>
              </a:extLst>
            </p:cNvPr>
            <p:cNvSpPr/>
            <p:nvPr/>
          </p:nvSpPr>
          <p:spPr>
            <a:xfrm rot="14744776" flipV="1">
              <a:off x="7641081" y="4525628"/>
              <a:ext cx="3528585" cy="4074946"/>
            </a:xfrm>
            <a:custGeom>
              <a:avLst/>
              <a:gdLst/>
              <a:ahLst/>
              <a:cxnLst/>
              <a:rect l="l" t="t" r="r" b="b"/>
              <a:pathLst>
                <a:path w="3528585" h="4074946">
                  <a:moveTo>
                    <a:pt x="0" y="4074947"/>
                  </a:moveTo>
                  <a:lnTo>
                    <a:pt x="3528585" y="4074947"/>
                  </a:lnTo>
                  <a:lnTo>
                    <a:pt x="3528585" y="0"/>
                  </a:lnTo>
                  <a:lnTo>
                    <a:pt x="0" y="0"/>
                  </a:lnTo>
                  <a:lnTo>
                    <a:pt x="0" y="4074947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3DED96DF-176D-B0DC-74EA-6A380B13629E}"/>
                </a:ext>
              </a:extLst>
            </p:cNvPr>
            <p:cNvSpPr/>
            <p:nvPr/>
          </p:nvSpPr>
          <p:spPr>
            <a:xfrm>
              <a:off x="14232662" y="5143500"/>
              <a:ext cx="3301566" cy="3301566"/>
            </a:xfrm>
            <a:custGeom>
              <a:avLst/>
              <a:gdLst/>
              <a:ahLst/>
              <a:cxnLst/>
              <a:rect l="l" t="t" r="r" b="b"/>
              <a:pathLst>
                <a:path w="3301566" h="3301566">
                  <a:moveTo>
                    <a:pt x="0" y="0"/>
                  </a:moveTo>
                  <a:lnTo>
                    <a:pt x="3301566" y="0"/>
                  </a:lnTo>
                  <a:lnTo>
                    <a:pt x="3301566" y="3301566"/>
                  </a:lnTo>
                  <a:lnTo>
                    <a:pt x="0" y="3301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36" name="TextBox 7">
              <a:extLst>
                <a:ext uri="{FF2B5EF4-FFF2-40B4-BE49-F238E27FC236}">
                  <a16:creationId xmlns:a16="http://schemas.microsoft.com/office/drawing/2014/main" id="{F733D736-4F77-7395-B747-C092290AEF1E}"/>
                </a:ext>
              </a:extLst>
            </p:cNvPr>
            <p:cNvSpPr txBox="1"/>
            <p:nvPr/>
          </p:nvSpPr>
          <p:spPr>
            <a:xfrm>
              <a:off x="2327335" y="-76033"/>
              <a:ext cx="8009525" cy="160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На, бери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039328-529B-E137-A8B7-491EE5F39B0A}"/>
              </a:ext>
            </a:extLst>
          </p:cNvPr>
          <p:cNvGrpSpPr/>
          <p:nvPr/>
        </p:nvGrpSpPr>
        <p:grpSpPr>
          <a:xfrm>
            <a:off x="1437258" y="428631"/>
            <a:ext cx="15822042" cy="8829669"/>
            <a:chOff x="1437258" y="428631"/>
            <a:chExt cx="15822042" cy="8829669"/>
          </a:xfrm>
        </p:grpSpPr>
        <p:sp>
          <p:nvSpPr>
            <p:cNvPr id="39" name="Freeform 2">
              <a:extLst>
                <a:ext uri="{FF2B5EF4-FFF2-40B4-BE49-F238E27FC236}">
                  <a16:creationId xmlns:a16="http://schemas.microsoft.com/office/drawing/2014/main" id="{B6D62B7C-0927-295D-2CA9-1B82AB164875}"/>
                </a:ext>
              </a:extLst>
            </p:cNvPr>
            <p:cNvSpPr/>
            <p:nvPr/>
          </p:nvSpPr>
          <p:spPr>
            <a:xfrm>
              <a:off x="6232190" y="3434679"/>
              <a:ext cx="5823621" cy="5823621"/>
            </a:xfrm>
            <a:custGeom>
              <a:avLst/>
              <a:gdLst/>
              <a:ahLst/>
              <a:cxnLst/>
              <a:rect l="l" t="t" r="r" b="b"/>
              <a:pathLst>
                <a:path w="5823621" h="5823621">
                  <a:moveTo>
                    <a:pt x="0" y="0"/>
                  </a:moveTo>
                  <a:lnTo>
                    <a:pt x="5823620" y="0"/>
                  </a:lnTo>
                  <a:lnTo>
                    <a:pt x="5823620" y="5823621"/>
                  </a:lnTo>
                  <a:lnTo>
                    <a:pt x="0" y="5823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40" name="Freeform 3">
              <a:extLst>
                <a:ext uri="{FF2B5EF4-FFF2-40B4-BE49-F238E27FC236}">
                  <a16:creationId xmlns:a16="http://schemas.microsoft.com/office/drawing/2014/main" id="{0306839F-5958-07D2-903A-3C9929151BE1}"/>
                </a:ext>
              </a:extLst>
            </p:cNvPr>
            <p:cNvSpPr/>
            <p:nvPr/>
          </p:nvSpPr>
          <p:spPr>
            <a:xfrm rot="16735280">
              <a:off x="3546907" y="4994116"/>
              <a:ext cx="2881299" cy="3326175"/>
            </a:xfrm>
            <a:custGeom>
              <a:avLst/>
              <a:gdLst/>
              <a:ahLst/>
              <a:cxnLst/>
              <a:rect l="l" t="t" r="r" b="b"/>
              <a:pathLst>
                <a:path w="2881299" h="3326175">
                  <a:moveTo>
                    <a:pt x="0" y="0"/>
                  </a:moveTo>
                  <a:lnTo>
                    <a:pt x="2881299" y="0"/>
                  </a:lnTo>
                  <a:lnTo>
                    <a:pt x="2881299" y="3326175"/>
                  </a:lnTo>
                  <a:lnTo>
                    <a:pt x="0" y="332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41" name="Freeform 4">
              <a:extLst>
                <a:ext uri="{FF2B5EF4-FFF2-40B4-BE49-F238E27FC236}">
                  <a16:creationId xmlns:a16="http://schemas.microsoft.com/office/drawing/2014/main" id="{F145DFD4-94CE-DDE5-9B87-263258128644}"/>
                </a:ext>
              </a:extLst>
            </p:cNvPr>
            <p:cNvSpPr/>
            <p:nvPr/>
          </p:nvSpPr>
          <p:spPr>
            <a:xfrm rot="210296">
              <a:off x="1437258" y="3116275"/>
              <a:ext cx="4060024" cy="5719407"/>
            </a:xfrm>
            <a:custGeom>
              <a:avLst/>
              <a:gdLst/>
              <a:ahLst/>
              <a:cxnLst/>
              <a:rect l="l" t="t" r="r" b="b"/>
              <a:pathLst>
                <a:path w="4060024" h="5719407">
                  <a:moveTo>
                    <a:pt x="0" y="0"/>
                  </a:moveTo>
                  <a:lnTo>
                    <a:pt x="4060023" y="0"/>
                  </a:lnTo>
                  <a:lnTo>
                    <a:pt x="4060023" y="5719408"/>
                  </a:lnTo>
                  <a:lnTo>
                    <a:pt x="0" y="5719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9442" t="-12830" r="-9711" b="-6511"/>
              </a:stretch>
            </a:blipFill>
          </p:spPr>
        </p:sp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64D8618D-84B0-3F5E-5CED-77587CD45F6A}"/>
                </a:ext>
              </a:extLst>
            </p:cNvPr>
            <p:cNvSpPr/>
            <p:nvPr/>
          </p:nvSpPr>
          <p:spPr>
            <a:xfrm rot="16735280">
              <a:off x="4346606" y="5787678"/>
              <a:ext cx="2643411" cy="1838086"/>
            </a:xfrm>
            <a:custGeom>
              <a:avLst/>
              <a:gdLst/>
              <a:ahLst/>
              <a:cxnLst/>
              <a:rect l="l" t="t" r="r" b="b"/>
              <a:pathLst>
                <a:path w="2643411" h="1838086">
                  <a:moveTo>
                    <a:pt x="0" y="0"/>
                  </a:moveTo>
                  <a:lnTo>
                    <a:pt x="2643411" y="0"/>
                  </a:lnTo>
                  <a:lnTo>
                    <a:pt x="2643411" y="1838087"/>
                  </a:lnTo>
                  <a:lnTo>
                    <a:pt x="0" y="18380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66081"/>
              </a:stretch>
            </a:blipFill>
          </p:spPr>
        </p:sp>
        <p:sp>
          <p:nvSpPr>
            <p:cNvPr id="43" name="TextBox 6">
              <a:extLst>
                <a:ext uri="{FF2B5EF4-FFF2-40B4-BE49-F238E27FC236}">
                  <a16:creationId xmlns:a16="http://schemas.microsoft.com/office/drawing/2014/main" id="{EDF7DC6D-8D02-0C33-93F5-F20803D0A176}"/>
                </a:ext>
              </a:extLst>
            </p:cNvPr>
            <p:cNvSpPr txBox="1"/>
            <p:nvPr/>
          </p:nvSpPr>
          <p:spPr>
            <a:xfrm>
              <a:off x="2689324" y="428631"/>
              <a:ext cx="14569976" cy="1057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60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Тепер в LLM є продукти які ви купили 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4A21CD-252F-C812-56C9-994FB74A6290}"/>
              </a:ext>
            </a:extLst>
          </p:cNvPr>
          <p:cNvGrpSpPr/>
          <p:nvPr/>
        </p:nvGrpSpPr>
        <p:grpSpPr>
          <a:xfrm>
            <a:off x="172152" y="276832"/>
            <a:ext cx="17605275" cy="9402164"/>
            <a:chOff x="172152" y="276832"/>
            <a:chExt cx="17605275" cy="9402164"/>
          </a:xfrm>
        </p:grpSpPr>
        <p:sp>
          <p:nvSpPr>
            <p:cNvPr id="2" name="Freeform 2"/>
            <p:cNvSpPr/>
            <p:nvPr/>
          </p:nvSpPr>
          <p:spPr>
            <a:xfrm>
              <a:off x="3007586" y="3617113"/>
              <a:ext cx="5823621" cy="5823621"/>
            </a:xfrm>
            <a:custGeom>
              <a:avLst/>
              <a:gdLst/>
              <a:ahLst/>
              <a:cxnLst/>
              <a:rect l="l" t="t" r="r" b="b"/>
              <a:pathLst>
                <a:path w="5823621" h="5823621">
                  <a:moveTo>
                    <a:pt x="0" y="0"/>
                  </a:moveTo>
                  <a:lnTo>
                    <a:pt x="5823620" y="0"/>
                  </a:lnTo>
                  <a:lnTo>
                    <a:pt x="5823620" y="5823620"/>
                  </a:lnTo>
                  <a:lnTo>
                    <a:pt x="0" y="58236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3" name="TextBox 3"/>
            <p:cNvSpPr txBox="1"/>
            <p:nvPr/>
          </p:nvSpPr>
          <p:spPr>
            <a:xfrm>
              <a:off x="172152" y="276832"/>
              <a:ext cx="12680305" cy="3233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Ок у мене є продукти,</a:t>
              </a:r>
            </a:p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що ти поїсти хочеш?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11909435" y="3811004"/>
              <a:ext cx="5867992" cy="5867992"/>
            </a:xfrm>
            <a:custGeom>
              <a:avLst/>
              <a:gdLst/>
              <a:ahLst/>
              <a:cxnLst/>
              <a:rect l="l" t="t" r="r" b="b"/>
              <a:pathLst>
                <a:path w="5867992" h="5867992">
                  <a:moveTo>
                    <a:pt x="0" y="0"/>
                  </a:moveTo>
                  <a:lnTo>
                    <a:pt x="5867992" y="0"/>
                  </a:lnTo>
                  <a:lnTo>
                    <a:pt x="5867992" y="5867992"/>
                  </a:lnTo>
                  <a:lnTo>
                    <a:pt x="0" y="5867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D30413-0BCC-68D6-628D-635E5448EA1C}"/>
              </a:ext>
            </a:extLst>
          </p:cNvPr>
          <p:cNvGrpSpPr/>
          <p:nvPr/>
        </p:nvGrpSpPr>
        <p:grpSpPr>
          <a:xfrm>
            <a:off x="3259806" y="1067377"/>
            <a:ext cx="9636770" cy="7942697"/>
            <a:chOff x="3259806" y="1067377"/>
            <a:chExt cx="9636770" cy="7942697"/>
          </a:xfrm>
        </p:grpSpPr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B9E1552E-F16E-E0EC-43A4-DD8680CC6356}"/>
                </a:ext>
              </a:extLst>
            </p:cNvPr>
            <p:cNvSpPr/>
            <p:nvPr/>
          </p:nvSpPr>
          <p:spPr>
            <a:xfrm>
              <a:off x="5144196" y="3142082"/>
              <a:ext cx="5867992" cy="5867992"/>
            </a:xfrm>
            <a:custGeom>
              <a:avLst/>
              <a:gdLst/>
              <a:ahLst/>
              <a:cxnLst/>
              <a:rect l="l" t="t" r="r" b="b"/>
              <a:pathLst>
                <a:path w="5867992" h="5867992">
                  <a:moveTo>
                    <a:pt x="0" y="0"/>
                  </a:moveTo>
                  <a:lnTo>
                    <a:pt x="5867991" y="0"/>
                  </a:lnTo>
                  <a:lnTo>
                    <a:pt x="5867991" y="5867991"/>
                  </a:lnTo>
                  <a:lnTo>
                    <a:pt x="0" y="5867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EDA50510-5E82-7FF9-364F-5BA6D7C22C8A}"/>
                </a:ext>
              </a:extLst>
            </p:cNvPr>
            <p:cNvSpPr txBox="1"/>
            <p:nvPr/>
          </p:nvSpPr>
          <p:spPr>
            <a:xfrm>
              <a:off x="3259806" y="1067377"/>
              <a:ext cx="9636770" cy="160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Хочу карбонару!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747968-6E72-D5CA-445B-EF23235C6E63}"/>
              </a:ext>
            </a:extLst>
          </p:cNvPr>
          <p:cNvGrpSpPr/>
          <p:nvPr/>
        </p:nvGrpSpPr>
        <p:grpSpPr>
          <a:xfrm>
            <a:off x="0" y="1496618"/>
            <a:ext cx="18288000" cy="7104222"/>
            <a:chOff x="0" y="1496618"/>
            <a:chExt cx="18288000" cy="7104222"/>
          </a:xfrm>
        </p:grpSpPr>
        <p:grpSp>
          <p:nvGrpSpPr>
            <p:cNvPr id="11" name="Group 2">
              <a:extLst>
                <a:ext uri="{FF2B5EF4-FFF2-40B4-BE49-F238E27FC236}">
                  <a16:creationId xmlns:a16="http://schemas.microsoft.com/office/drawing/2014/main" id="{C6E3D18C-4D55-222B-0566-EC1544528906}"/>
                </a:ext>
              </a:extLst>
            </p:cNvPr>
            <p:cNvGrpSpPr/>
            <p:nvPr/>
          </p:nvGrpSpPr>
          <p:grpSpPr>
            <a:xfrm>
              <a:off x="851135" y="2822778"/>
              <a:ext cx="6150477" cy="5778062"/>
              <a:chOff x="0" y="0"/>
              <a:chExt cx="8200635" cy="7704083"/>
            </a:xfrm>
          </p:grpSpPr>
          <p:sp>
            <p:nvSpPr>
              <p:cNvPr id="15" name="Freeform 3">
                <a:hlinkClick r:id="rId4" tooltip="https://www.google.com/search?q=llama+meta+meme&amp;sca_esv=323d829832db6162&amp;udm=2&amp;biw=1902&amp;bih=909&amp;sxsrf=AHTn8zpltH7E97boTSeAIpR5LZwchCMRAQ%3A1744624605631&amp;ei=3dv8Z5-aJoWj3QOUgMDpBg&amp;ved=0ahUKEwjf_ImPodeMAxWFUXcKHRQAMG0Q4dUDCBE&amp;uact=5&amp;oq=llama+meta+meme&amp;gs_lp=EgNpbWciD2xsYW1hIG1ldGEgbWVtZUi9GVDDAVj_FnABeACQAQCYAXagAcYHqgEDNS41uAEDyAEA-AEBmAIJoAKRB8ICEBAAGIAEGLEDGEMYgwEYigXCAgYQABgHGB7CAgUQABiABMICChAAGIAEGEMYigXCAgQQABgewgIGEAAYChgewgIHEAAYgAQYE8ICBhAAGBMYHsICCBAAGBMYCBgewgIGEAAYCBgewgIIEAAYCBgKGB6YAwCIBgGSBwMzLjagB-4qsgcDMi42uAf2Bg&amp;sclient=img#vhid=KIPIMMfINqoQ0M&amp;vssid=mosaic"/>
                <a:extLst>
                  <a:ext uri="{FF2B5EF4-FFF2-40B4-BE49-F238E27FC236}">
                    <a16:creationId xmlns:a16="http://schemas.microsoft.com/office/drawing/2014/main" id="{0697397A-9011-BAA1-EFF9-7AAB0097EFE9}"/>
                  </a:ext>
                </a:extLst>
              </p:cNvPr>
              <p:cNvSpPr/>
              <p:nvPr/>
            </p:nvSpPr>
            <p:spPr>
              <a:xfrm>
                <a:off x="0" y="0"/>
                <a:ext cx="8200635" cy="7704083"/>
              </a:xfrm>
              <a:custGeom>
                <a:avLst/>
                <a:gdLst/>
                <a:ahLst/>
                <a:cxnLst/>
                <a:rect l="l" t="t" r="r" b="b"/>
                <a:pathLst>
                  <a:path w="8200635" h="7704083">
                    <a:moveTo>
                      <a:pt x="0" y="0"/>
                    </a:moveTo>
                    <a:lnTo>
                      <a:pt x="8200635" y="0"/>
                    </a:lnTo>
                    <a:lnTo>
                      <a:pt x="8200635" y="7704083"/>
                    </a:lnTo>
                    <a:lnTo>
                      <a:pt x="0" y="770408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  <p:sp>
            <p:nvSpPr>
              <p:cNvPr id="16" name="TextBox 4">
                <a:extLst>
                  <a:ext uri="{FF2B5EF4-FFF2-40B4-BE49-F238E27FC236}">
                    <a16:creationId xmlns:a16="http://schemas.microsoft.com/office/drawing/2014/main" id="{D583EDB0-6980-FE44-1660-033F09064A83}"/>
                  </a:ext>
                </a:extLst>
              </p:cNvPr>
              <p:cNvSpPr txBox="1"/>
              <p:nvPr/>
            </p:nvSpPr>
            <p:spPr>
              <a:xfrm>
                <a:off x="2833347" y="2340258"/>
                <a:ext cx="2533942" cy="181022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5478"/>
                  </a:lnSpc>
                  <a:spcBef>
                    <a:spcPct val="0"/>
                  </a:spcBef>
                </a:pPr>
                <a:r>
                  <a:rPr lang="en-US" sz="3913" b="1">
                    <a:solidFill>
                      <a:srgbClr val="000000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RecipeFinder</a:t>
                </a:r>
              </a:p>
            </p:txBody>
          </p:sp>
        </p:grp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4192515-3950-6F5F-0345-294C73E92B03}"/>
                </a:ext>
              </a:extLst>
            </p:cNvPr>
            <p:cNvSpPr/>
            <p:nvPr/>
          </p:nvSpPr>
          <p:spPr>
            <a:xfrm>
              <a:off x="6989414" y="2919616"/>
              <a:ext cx="5135400" cy="5135400"/>
            </a:xfrm>
            <a:custGeom>
              <a:avLst/>
              <a:gdLst/>
              <a:ahLst/>
              <a:cxnLst/>
              <a:rect l="l" t="t" r="r" b="b"/>
              <a:pathLst>
                <a:path w="5135400" h="5135400">
                  <a:moveTo>
                    <a:pt x="0" y="0"/>
                  </a:moveTo>
                  <a:lnTo>
                    <a:pt x="5135401" y="0"/>
                  </a:lnTo>
                  <a:lnTo>
                    <a:pt x="5135401" y="5135400"/>
                  </a:lnTo>
                  <a:lnTo>
                    <a:pt x="0" y="513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7AD2127-6FD1-29CF-5587-D31732EF3626}"/>
                </a:ext>
              </a:extLst>
            </p:cNvPr>
            <p:cNvSpPr/>
            <p:nvPr/>
          </p:nvSpPr>
          <p:spPr>
            <a:xfrm>
              <a:off x="6897643" y="3389478"/>
              <a:ext cx="6064953" cy="3956090"/>
            </a:xfrm>
            <a:custGeom>
              <a:avLst/>
              <a:gdLst/>
              <a:ahLst/>
              <a:cxnLst/>
              <a:rect l="l" t="t" r="r" b="b"/>
              <a:pathLst>
                <a:path w="6064953" h="3956090">
                  <a:moveTo>
                    <a:pt x="0" y="0"/>
                  </a:moveTo>
                  <a:lnTo>
                    <a:pt x="6064953" y="0"/>
                  </a:lnTo>
                  <a:lnTo>
                    <a:pt x="6064953" y="3956089"/>
                  </a:lnTo>
                  <a:lnTo>
                    <a:pt x="0" y="3956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2036" b="-12251"/>
              </a:stretch>
            </a:blipFill>
          </p:spPr>
        </p:sp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F480952B-E53F-CA0F-FFAC-32E675147085}"/>
                </a:ext>
              </a:extLst>
            </p:cNvPr>
            <p:cNvSpPr txBox="1"/>
            <p:nvPr/>
          </p:nvSpPr>
          <p:spPr>
            <a:xfrm>
              <a:off x="0" y="1496618"/>
              <a:ext cx="18288000" cy="800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300"/>
                </a:lnSpc>
                <a:spcBef>
                  <a:spcPct val="0"/>
                </a:spcBef>
              </a:pPr>
              <a:r>
                <a:rPr lang="en-US" sz="45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Тепер він шукає рецепт з тими інгредієнтами що у тебе є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F62B23-BFC2-CD22-D2B9-B4BE46E593B8}"/>
              </a:ext>
            </a:extLst>
          </p:cNvPr>
          <p:cNvGrpSpPr/>
          <p:nvPr/>
        </p:nvGrpSpPr>
        <p:grpSpPr>
          <a:xfrm>
            <a:off x="0" y="1269198"/>
            <a:ext cx="18288000" cy="8533881"/>
            <a:chOff x="0" y="1269198"/>
            <a:chExt cx="18288000" cy="8533881"/>
          </a:xfrm>
        </p:grpSpPr>
        <p:sp>
          <p:nvSpPr>
            <p:cNvPr id="19" name="Freeform 2">
              <a:extLst>
                <a:ext uri="{FF2B5EF4-FFF2-40B4-BE49-F238E27FC236}">
                  <a16:creationId xmlns:a16="http://schemas.microsoft.com/office/drawing/2014/main" id="{D5CE65D4-5F45-123B-B89D-70875AE75AEC}"/>
                </a:ext>
              </a:extLst>
            </p:cNvPr>
            <p:cNvSpPr/>
            <p:nvPr/>
          </p:nvSpPr>
          <p:spPr>
            <a:xfrm>
              <a:off x="11164734" y="2837534"/>
              <a:ext cx="7123266" cy="5464031"/>
            </a:xfrm>
            <a:custGeom>
              <a:avLst/>
              <a:gdLst/>
              <a:ahLst/>
              <a:cxnLst/>
              <a:rect l="l" t="t" r="r" b="b"/>
              <a:pathLst>
                <a:path w="7123266" h="5464031">
                  <a:moveTo>
                    <a:pt x="0" y="0"/>
                  </a:moveTo>
                  <a:lnTo>
                    <a:pt x="7123266" y="0"/>
                  </a:lnTo>
                  <a:lnTo>
                    <a:pt x="7123266" y="5464032"/>
                  </a:lnTo>
                  <a:lnTo>
                    <a:pt x="0" y="5464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91D5535C-DDAD-EE44-7E1E-73C423EAFB7E}"/>
                </a:ext>
              </a:extLst>
            </p:cNvPr>
            <p:cNvSpPr/>
            <p:nvPr/>
          </p:nvSpPr>
          <p:spPr>
            <a:xfrm>
              <a:off x="11340356" y="2837534"/>
              <a:ext cx="5135400" cy="5135400"/>
            </a:xfrm>
            <a:custGeom>
              <a:avLst/>
              <a:gdLst/>
              <a:ahLst/>
              <a:cxnLst/>
              <a:rect l="l" t="t" r="r" b="b"/>
              <a:pathLst>
                <a:path w="5135400" h="5135400">
                  <a:moveTo>
                    <a:pt x="0" y="0"/>
                  </a:moveTo>
                  <a:lnTo>
                    <a:pt x="5135400" y="0"/>
                  </a:lnTo>
                  <a:lnTo>
                    <a:pt x="5135400" y="5135401"/>
                  </a:lnTo>
                  <a:lnTo>
                    <a:pt x="0" y="51354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21" name="Group 4">
              <a:extLst>
                <a:ext uri="{FF2B5EF4-FFF2-40B4-BE49-F238E27FC236}">
                  <a16:creationId xmlns:a16="http://schemas.microsoft.com/office/drawing/2014/main" id="{6A6FFD9F-623D-38CF-1217-6A8B8ED97A97}"/>
                </a:ext>
              </a:extLst>
            </p:cNvPr>
            <p:cNvGrpSpPr/>
            <p:nvPr/>
          </p:nvGrpSpPr>
          <p:grpSpPr>
            <a:xfrm>
              <a:off x="0" y="1269198"/>
              <a:ext cx="10481084" cy="2470622"/>
              <a:chOff x="0" y="-38100"/>
              <a:chExt cx="2760450" cy="650699"/>
            </a:xfrm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F6682DB1-9929-EE7B-4903-47B27364F5EE}"/>
                  </a:ext>
                </a:extLst>
              </p:cNvPr>
              <p:cNvSpPr/>
              <p:nvPr/>
            </p:nvSpPr>
            <p:spPr>
              <a:xfrm>
                <a:off x="0" y="0"/>
                <a:ext cx="2760450" cy="612599"/>
              </a:xfrm>
              <a:custGeom>
                <a:avLst/>
                <a:gdLst/>
                <a:ahLst/>
                <a:cxnLst/>
                <a:rect l="l" t="t" r="r" b="b"/>
                <a:pathLst>
                  <a:path w="2760450" h="612599">
                    <a:moveTo>
                      <a:pt x="19944" y="0"/>
                    </a:moveTo>
                    <a:lnTo>
                      <a:pt x="2740506" y="0"/>
                    </a:lnTo>
                    <a:cubicBezTo>
                      <a:pt x="2745796" y="0"/>
                      <a:pt x="2750869" y="2101"/>
                      <a:pt x="2754609" y="5841"/>
                    </a:cubicBezTo>
                    <a:cubicBezTo>
                      <a:pt x="2758349" y="9582"/>
                      <a:pt x="2760450" y="14654"/>
                      <a:pt x="2760450" y="19944"/>
                    </a:cubicBezTo>
                    <a:lnTo>
                      <a:pt x="2760450" y="592655"/>
                    </a:lnTo>
                    <a:cubicBezTo>
                      <a:pt x="2760450" y="597944"/>
                      <a:pt x="2758349" y="603017"/>
                      <a:pt x="2754609" y="606757"/>
                    </a:cubicBezTo>
                    <a:cubicBezTo>
                      <a:pt x="2750869" y="610497"/>
                      <a:pt x="2745796" y="612599"/>
                      <a:pt x="2740506" y="612599"/>
                    </a:cubicBezTo>
                    <a:lnTo>
                      <a:pt x="19944" y="612599"/>
                    </a:lnTo>
                    <a:cubicBezTo>
                      <a:pt x="14654" y="612599"/>
                      <a:pt x="9582" y="610497"/>
                      <a:pt x="5841" y="606757"/>
                    </a:cubicBezTo>
                    <a:cubicBezTo>
                      <a:pt x="2101" y="603017"/>
                      <a:pt x="0" y="597944"/>
                      <a:pt x="0" y="592655"/>
                    </a:cubicBezTo>
                    <a:lnTo>
                      <a:pt x="0" y="19944"/>
                    </a:lnTo>
                    <a:cubicBezTo>
                      <a:pt x="0" y="14654"/>
                      <a:pt x="2101" y="9582"/>
                      <a:pt x="5841" y="5841"/>
                    </a:cubicBezTo>
                    <a:cubicBezTo>
                      <a:pt x="9582" y="2101"/>
                      <a:pt x="14654" y="0"/>
                      <a:pt x="1994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047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6" name="TextBox 6">
                <a:extLst>
                  <a:ext uri="{FF2B5EF4-FFF2-40B4-BE49-F238E27FC236}">
                    <a16:creationId xmlns:a16="http://schemas.microsoft.com/office/drawing/2014/main" id="{86BA301A-0A07-2C34-E852-E7D88669491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60450" cy="6506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6BDBCC29-E152-22EC-D8DA-7B125046B401}"/>
                </a:ext>
              </a:extLst>
            </p:cNvPr>
            <p:cNvSpPr txBox="1"/>
            <p:nvPr/>
          </p:nvSpPr>
          <p:spPr>
            <a:xfrm>
              <a:off x="136825" y="1467802"/>
              <a:ext cx="5973744" cy="800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300"/>
                </a:lnSpc>
                <a:spcBef>
                  <a:spcPct val="0"/>
                </a:spcBef>
              </a:pPr>
              <a:r>
                <a:rPr lang="en-US" sz="45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Назва: вершки</a:t>
              </a:r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5A90CF8E-5C2B-664E-7A26-9952DE92FFEA}"/>
                </a:ext>
              </a:extLst>
            </p:cNvPr>
            <p:cNvSpPr txBox="1"/>
            <p:nvPr/>
          </p:nvSpPr>
          <p:spPr>
            <a:xfrm>
              <a:off x="136825" y="2380341"/>
              <a:ext cx="12115669" cy="800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300"/>
                </a:lnSpc>
                <a:spcBef>
                  <a:spcPct val="0"/>
                </a:spcBef>
              </a:pPr>
              <a:r>
                <a:rPr lang="en-US" sz="45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Срок придатності: через два тижні</a:t>
              </a: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DCAB4163-B450-294E-B0B5-613B19D9559D}"/>
                </a:ext>
              </a:extLst>
            </p:cNvPr>
            <p:cNvSpPr txBox="1"/>
            <p:nvPr/>
          </p:nvSpPr>
          <p:spPr>
            <a:xfrm>
              <a:off x="659595" y="8198435"/>
              <a:ext cx="15561022" cy="160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Йой так воно скоро скисне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12E8857-076C-C707-110A-79398178A807}"/>
              </a:ext>
            </a:extLst>
          </p:cNvPr>
          <p:cNvGrpSpPr/>
          <p:nvPr/>
        </p:nvGrpSpPr>
        <p:grpSpPr>
          <a:xfrm>
            <a:off x="152400" y="1649018"/>
            <a:ext cx="18288000" cy="7104222"/>
            <a:chOff x="0" y="1496618"/>
            <a:chExt cx="18288000" cy="7104222"/>
          </a:xfrm>
        </p:grpSpPr>
        <p:grpSp>
          <p:nvGrpSpPr>
            <p:cNvPr id="37" name="Group 2">
              <a:extLst>
                <a:ext uri="{FF2B5EF4-FFF2-40B4-BE49-F238E27FC236}">
                  <a16:creationId xmlns:a16="http://schemas.microsoft.com/office/drawing/2014/main" id="{BAB0163B-7326-52D6-DC60-AE48C9AEABBD}"/>
                </a:ext>
              </a:extLst>
            </p:cNvPr>
            <p:cNvGrpSpPr/>
            <p:nvPr/>
          </p:nvGrpSpPr>
          <p:grpSpPr>
            <a:xfrm>
              <a:off x="851135" y="2822778"/>
              <a:ext cx="6150477" cy="5778062"/>
              <a:chOff x="0" y="0"/>
              <a:chExt cx="8200635" cy="7704083"/>
            </a:xfrm>
          </p:grpSpPr>
          <p:sp>
            <p:nvSpPr>
              <p:cNvPr id="41" name="Freeform 3">
                <a:hlinkClick r:id="rId4" tooltip="https://www.google.com/search?q=llama+meta+meme&amp;sca_esv=323d829832db6162&amp;udm=2&amp;biw=1902&amp;bih=909&amp;sxsrf=AHTn8zpltH7E97boTSeAIpR5LZwchCMRAQ%3A1744624605631&amp;ei=3dv8Z5-aJoWj3QOUgMDpBg&amp;ved=0ahUKEwjf_ImPodeMAxWFUXcKHRQAMG0Q4dUDCBE&amp;uact=5&amp;oq=llama+meta+meme&amp;gs_lp=EgNpbWciD2xsYW1hIG1ldGEgbWVtZUi9GVDDAVj_FnABeACQAQCYAXagAcYHqgEDNS41uAEDyAEA-AEBmAIJoAKRB8ICEBAAGIAEGLEDGEMYgwEYigXCAgYQABgHGB7CAgUQABiABMICChAAGIAEGEMYigXCAgQQABgewgIGEAAYChgewgIHEAAYgAQYE8ICBhAAGBMYHsICCBAAGBMYCBgewgIGEAAYCBgewgIIEAAYCBgKGB6YAwCIBgGSBwMzLjagB-4qsgcDMi42uAf2Bg&amp;sclient=img#vhid=KIPIMMfINqoQ0M&amp;vssid=mosaic"/>
                <a:extLst>
                  <a:ext uri="{FF2B5EF4-FFF2-40B4-BE49-F238E27FC236}">
                    <a16:creationId xmlns:a16="http://schemas.microsoft.com/office/drawing/2014/main" id="{0E3A6E90-6118-3720-9A1A-2928E08E1AFE}"/>
                  </a:ext>
                </a:extLst>
              </p:cNvPr>
              <p:cNvSpPr/>
              <p:nvPr/>
            </p:nvSpPr>
            <p:spPr>
              <a:xfrm>
                <a:off x="0" y="0"/>
                <a:ext cx="8200635" cy="7704083"/>
              </a:xfrm>
              <a:custGeom>
                <a:avLst/>
                <a:gdLst/>
                <a:ahLst/>
                <a:cxnLst/>
                <a:rect l="l" t="t" r="r" b="b"/>
                <a:pathLst>
                  <a:path w="8200635" h="7704083">
                    <a:moveTo>
                      <a:pt x="0" y="0"/>
                    </a:moveTo>
                    <a:lnTo>
                      <a:pt x="8200635" y="0"/>
                    </a:lnTo>
                    <a:lnTo>
                      <a:pt x="8200635" y="7704083"/>
                    </a:lnTo>
                    <a:lnTo>
                      <a:pt x="0" y="770408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  <p:sp>
            <p:nvSpPr>
              <p:cNvPr id="42" name="TextBox 4">
                <a:extLst>
                  <a:ext uri="{FF2B5EF4-FFF2-40B4-BE49-F238E27FC236}">
                    <a16:creationId xmlns:a16="http://schemas.microsoft.com/office/drawing/2014/main" id="{9A38AC2C-197F-513F-5C6F-79EF95E9447F}"/>
                  </a:ext>
                </a:extLst>
              </p:cNvPr>
              <p:cNvSpPr txBox="1"/>
              <p:nvPr/>
            </p:nvSpPr>
            <p:spPr>
              <a:xfrm>
                <a:off x="2833347" y="2340258"/>
                <a:ext cx="2533942" cy="181022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5478"/>
                  </a:lnSpc>
                  <a:spcBef>
                    <a:spcPct val="0"/>
                  </a:spcBef>
                </a:pPr>
                <a:r>
                  <a:rPr lang="en-US" sz="3913" b="1">
                    <a:solidFill>
                      <a:srgbClr val="000000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RecipeFinder</a:t>
                </a:r>
              </a:p>
            </p:txBody>
          </p:sp>
        </p:grp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65EB430A-253B-A761-532C-B3888791819F}"/>
                </a:ext>
              </a:extLst>
            </p:cNvPr>
            <p:cNvSpPr/>
            <p:nvPr/>
          </p:nvSpPr>
          <p:spPr>
            <a:xfrm>
              <a:off x="6989414" y="2919616"/>
              <a:ext cx="5135400" cy="5135400"/>
            </a:xfrm>
            <a:custGeom>
              <a:avLst/>
              <a:gdLst/>
              <a:ahLst/>
              <a:cxnLst/>
              <a:rect l="l" t="t" r="r" b="b"/>
              <a:pathLst>
                <a:path w="5135400" h="5135400">
                  <a:moveTo>
                    <a:pt x="0" y="0"/>
                  </a:moveTo>
                  <a:lnTo>
                    <a:pt x="5135401" y="0"/>
                  </a:lnTo>
                  <a:lnTo>
                    <a:pt x="5135401" y="5135400"/>
                  </a:lnTo>
                  <a:lnTo>
                    <a:pt x="0" y="513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DF105384-4740-60B1-632F-9FE310043C42}"/>
                </a:ext>
              </a:extLst>
            </p:cNvPr>
            <p:cNvSpPr/>
            <p:nvPr/>
          </p:nvSpPr>
          <p:spPr>
            <a:xfrm>
              <a:off x="6897643" y="3389478"/>
              <a:ext cx="6064953" cy="3956090"/>
            </a:xfrm>
            <a:custGeom>
              <a:avLst/>
              <a:gdLst/>
              <a:ahLst/>
              <a:cxnLst/>
              <a:rect l="l" t="t" r="r" b="b"/>
              <a:pathLst>
                <a:path w="6064953" h="3956090">
                  <a:moveTo>
                    <a:pt x="0" y="0"/>
                  </a:moveTo>
                  <a:lnTo>
                    <a:pt x="6064953" y="0"/>
                  </a:lnTo>
                  <a:lnTo>
                    <a:pt x="6064953" y="3956089"/>
                  </a:lnTo>
                  <a:lnTo>
                    <a:pt x="0" y="3956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2036" b="-12251"/>
              </a:stretch>
            </a:blipFill>
          </p:spPr>
        </p:sp>
        <p:sp>
          <p:nvSpPr>
            <p:cNvPr id="40" name="TextBox 7">
              <a:extLst>
                <a:ext uri="{FF2B5EF4-FFF2-40B4-BE49-F238E27FC236}">
                  <a16:creationId xmlns:a16="http://schemas.microsoft.com/office/drawing/2014/main" id="{636A76BA-2AFB-199A-3681-955E9B805CDE}"/>
                </a:ext>
              </a:extLst>
            </p:cNvPr>
            <p:cNvSpPr txBox="1"/>
            <p:nvPr/>
          </p:nvSpPr>
          <p:spPr>
            <a:xfrm>
              <a:off x="0" y="1496618"/>
              <a:ext cx="18288000" cy="800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300"/>
                </a:lnSpc>
                <a:spcBef>
                  <a:spcPct val="0"/>
                </a:spcBef>
              </a:pPr>
              <a:r>
                <a:rPr lang="en-US" sz="45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Треба інкорпорувати вершки в нашу пасту!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412E2D6-E631-1F7A-88FB-64C15403FE71}"/>
              </a:ext>
            </a:extLst>
          </p:cNvPr>
          <p:cNvGrpSpPr/>
          <p:nvPr/>
        </p:nvGrpSpPr>
        <p:grpSpPr>
          <a:xfrm>
            <a:off x="1140780" y="819150"/>
            <a:ext cx="16255442" cy="7565819"/>
            <a:chOff x="1140780" y="819150"/>
            <a:chExt cx="16255442" cy="7565819"/>
          </a:xfrm>
        </p:grpSpPr>
        <p:sp>
          <p:nvSpPr>
            <p:cNvPr id="45" name="Freeform 2">
              <a:extLst>
                <a:ext uri="{FF2B5EF4-FFF2-40B4-BE49-F238E27FC236}">
                  <a16:creationId xmlns:a16="http://schemas.microsoft.com/office/drawing/2014/main" id="{38309C68-3638-BDD2-FD81-20E6CE54FA6D}"/>
                </a:ext>
              </a:extLst>
            </p:cNvPr>
            <p:cNvSpPr/>
            <p:nvPr/>
          </p:nvSpPr>
          <p:spPr>
            <a:xfrm>
              <a:off x="1140780" y="2544161"/>
              <a:ext cx="5198677" cy="5198677"/>
            </a:xfrm>
            <a:custGeom>
              <a:avLst/>
              <a:gdLst/>
              <a:ahLst/>
              <a:cxnLst/>
              <a:rect l="l" t="t" r="r" b="b"/>
              <a:pathLst>
                <a:path w="5198677" h="5198677">
                  <a:moveTo>
                    <a:pt x="0" y="0"/>
                  </a:moveTo>
                  <a:lnTo>
                    <a:pt x="5198677" y="0"/>
                  </a:lnTo>
                  <a:lnTo>
                    <a:pt x="5198677" y="5198678"/>
                  </a:lnTo>
                  <a:lnTo>
                    <a:pt x="0" y="5198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F148A478-D4C7-6743-0377-96A99618FB27}"/>
                </a:ext>
              </a:extLst>
            </p:cNvPr>
            <p:cNvSpPr/>
            <p:nvPr/>
          </p:nvSpPr>
          <p:spPr>
            <a:xfrm>
              <a:off x="6176744" y="2759132"/>
              <a:ext cx="5318259" cy="4768737"/>
            </a:xfrm>
            <a:custGeom>
              <a:avLst/>
              <a:gdLst/>
              <a:ahLst/>
              <a:cxnLst/>
              <a:rect l="l" t="t" r="r" b="b"/>
              <a:pathLst>
                <a:path w="5318259" h="4768737">
                  <a:moveTo>
                    <a:pt x="0" y="0"/>
                  </a:moveTo>
                  <a:lnTo>
                    <a:pt x="5318259" y="0"/>
                  </a:lnTo>
                  <a:lnTo>
                    <a:pt x="5318259" y="4768736"/>
                  </a:lnTo>
                  <a:lnTo>
                    <a:pt x="0" y="476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47" name="Freeform 4">
              <a:extLst>
                <a:ext uri="{FF2B5EF4-FFF2-40B4-BE49-F238E27FC236}">
                  <a16:creationId xmlns:a16="http://schemas.microsoft.com/office/drawing/2014/main" id="{888A224F-4933-DB4D-1D1F-96170EB040E1}"/>
                </a:ext>
              </a:extLst>
            </p:cNvPr>
            <p:cNvSpPr/>
            <p:nvPr/>
          </p:nvSpPr>
          <p:spPr>
            <a:xfrm>
              <a:off x="12011589" y="1902032"/>
              <a:ext cx="5384633" cy="6482937"/>
            </a:xfrm>
            <a:custGeom>
              <a:avLst/>
              <a:gdLst/>
              <a:ahLst/>
              <a:cxnLst/>
              <a:rect l="l" t="t" r="r" b="b"/>
              <a:pathLst>
                <a:path w="5384633" h="6482937">
                  <a:moveTo>
                    <a:pt x="0" y="0"/>
                  </a:moveTo>
                  <a:lnTo>
                    <a:pt x="5384632" y="0"/>
                  </a:lnTo>
                  <a:lnTo>
                    <a:pt x="5384632" y="6482936"/>
                  </a:lnTo>
                  <a:lnTo>
                    <a:pt x="0" y="6482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759" r="-11637"/>
              </a:stretch>
            </a:blipFill>
          </p:spPr>
        </p:sp>
        <p:sp>
          <p:nvSpPr>
            <p:cNvPr id="48" name="TextBox 5">
              <a:extLst>
                <a:ext uri="{FF2B5EF4-FFF2-40B4-BE49-F238E27FC236}">
                  <a16:creationId xmlns:a16="http://schemas.microsoft.com/office/drawing/2014/main" id="{4AFDABB4-2404-7FA5-7CD9-F410C7A85499}"/>
                </a:ext>
              </a:extLst>
            </p:cNvPr>
            <p:cNvSpPr txBox="1"/>
            <p:nvPr/>
          </p:nvSpPr>
          <p:spPr>
            <a:xfrm>
              <a:off x="3101849" y="819150"/>
              <a:ext cx="2665797" cy="15092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На</a:t>
              </a:r>
            </a:p>
          </p:txBody>
        </p:sp>
        <p:sp>
          <p:nvSpPr>
            <p:cNvPr id="49" name="TextBox 6">
              <a:extLst>
                <a:ext uri="{FF2B5EF4-FFF2-40B4-BE49-F238E27FC236}">
                  <a16:creationId xmlns:a16="http://schemas.microsoft.com/office/drawing/2014/main" id="{0565784F-2BA8-9E17-7A7F-83524DB2C045}"/>
                </a:ext>
              </a:extLst>
            </p:cNvPr>
            <p:cNvSpPr txBox="1"/>
            <p:nvPr/>
          </p:nvSpPr>
          <p:spPr>
            <a:xfrm>
              <a:off x="12830754" y="819150"/>
              <a:ext cx="3746302" cy="160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Дякую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with yellow squares and black text&#10;&#10;AI-generated content may be incorrect.">
            <a:extLst>
              <a:ext uri="{FF2B5EF4-FFF2-40B4-BE49-F238E27FC236}">
                <a16:creationId xmlns:a16="http://schemas.microsoft.com/office/drawing/2014/main" id="{EB160CED-F1F9-7376-E3C3-FD63C14357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93" r="-2" b="4845"/>
          <a:stretch/>
        </p:blipFill>
        <p:spPr>
          <a:xfrm>
            <a:off x="1831558" y="200114"/>
            <a:ext cx="14950433" cy="9058186"/>
          </a:xfrm>
          <a:prstGeom prst="rect">
            <a:avLst/>
          </a:prstGeom>
          <a:noFill/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43E8B31D-BCC4-BCB4-43BC-AFFEE8C76D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3352" y="9534526"/>
            <a:ext cx="4114800" cy="5476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D0E834-5036-4595-ACA7-543EF30BB17D}" type="datetime1">
              <a:rPr lang="en-US"/>
              <a:pPr>
                <a:spcAft>
                  <a:spcPts val="600"/>
                </a:spcAft>
              </a:pPr>
              <a:t>4/14/2025</a:t>
            </a:fld>
            <a:endParaRPr lang="en-US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290C4BA-0DE9-43F6-FF69-DE9F9017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10744" y="9534526"/>
            <a:ext cx="4114800" cy="5476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5A5C87-DF58-40C8-B092-1DE63DB4547E}" type="slidenum">
              <a:rPr lang="en-US" dirty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330A4E-39A0-62EB-5474-D0A5D6BFA17B}"/>
              </a:ext>
            </a:extLst>
          </p:cNvPr>
          <p:cNvSpPr/>
          <p:nvPr/>
        </p:nvSpPr>
        <p:spPr>
          <a:xfrm>
            <a:off x="522111" y="9214555"/>
            <a:ext cx="17511888" cy="73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50447B25-8A11-AF04-BDA9-A025B3178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21" y="8721382"/>
            <a:ext cx="18915652" cy="1710749"/>
          </a:xfrm>
        </p:spPr>
        <p:txBody>
          <a:bodyPr/>
          <a:lstStyle/>
          <a:p>
            <a:r>
              <a:rPr lang="en-US" sz="4400" dirty="0" err="1"/>
              <a:t>Принцип</a:t>
            </a:r>
            <a:r>
              <a:rPr lang="en-US" sz="4400" dirty="0"/>
              <a:t> </a:t>
            </a:r>
            <a:r>
              <a:rPr lang="en-US" sz="4400" dirty="0" err="1"/>
              <a:t>роботи</a:t>
            </a:r>
            <a:r>
              <a:rPr lang="en-US" sz="4400" dirty="0"/>
              <a:t> (</a:t>
            </a:r>
            <a:r>
              <a:rPr lang="en-US" sz="4400" dirty="0" err="1"/>
              <a:t>пояснення</a:t>
            </a:r>
            <a:r>
              <a:rPr lang="en-US" sz="4400" dirty="0"/>
              <a:t> </a:t>
            </a:r>
            <a:r>
              <a:rPr lang="en-US" sz="4400" dirty="0" err="1"/>
              <a:t>до</a:t>
            </a:r>
            <a:r>
              <a:rPr lang="en-US" sz="4400" dirty="0"/>
              <a:t> </a:t>
            </a:r>
            <a:r>
              <a:rPr lang="en-US" sz="4400" dirty="0" err="1"/>
              <a:t>комікса</a:t>
            </a:r>
            <a:r>
              <a:rPr lang="en-US" sz="4400" dirty="0"/>
              <a:t> </a:t>
            </a:r>
            <a:r>
              <a:rPr lang="en-US" sz="4400" dirty="0" err="1"/>
              <a:t>який</a:t>
            </a:r>
            <a:r>
              <a:rPr lang="en-US" sz="4400" dirty="0"/>
              <a:t> </a:t>
            </a:r>
            <a:r>
              <a:rPr lang="en-US" sz="4400" dirty="0" err="1"/>
              <a:t>ви</a:t>
            </a:r>
            <a:r>
              <a:rPr lang="en-US" sz="4400" dirty="0"/>
              <a:t> </a:t>
            </a:r>
            <a:r>
              <a:rPr lang="en-US" sz="4400" dirty="0" err="1"/>
              <a:t>тільки</a:t>
            </a:r>
            <a:r>
              <a:rPr lang="en-US" sz="4400" dirty="0"/>
              <a:t> </a:t>
            </a:r>
            <a:r>
              <a:rPr lang="en-US" sz="4400" dirty="0" err="1"/>
              <a:t>що</a:t>
            </a:r>
            <a:r>
              <a:rPr lang="en-US" sz="4400" dirty="0"/>
              <a:t> </a:t>
            </a:r>
            <a:r>
              <a:rPr lang="en-US" sz="4400" dirty="0" err="1"/>
              <a:t>прочитали</a:t>
            </a:r>
          </a:p>
        </p:txBody>
      </p:sp>
    </p:spTree>
    <p:extLst>
      <p:ext uri="{BB962C8B-B14F-4D97-AF65-F5344CB8AC3E}">
        <p14:creationId xmlns:p14="http://schemas.microsoft.com/office/powerpoint/2010/main" val="14161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916C73D-7F13-8BA9-810D-45C88F241034}"/>
              </a:ext>
            </a:extLst>
          </p:cNvPr>
          <p:cNvGrpSpPr/>
          <p:nvPr/>
        </p:nvGrpSpPr>
        <p:grpSpPr>
          <a:xfrm>
            <a:off x="626507" y="3491824"/>
            <a:ext cx="17228114" cy="5584043"/>
            <a:chOff x="626507" y="3491824"/>
            <a:chExt cx="17228114" cy="5584043"/>
          </a:xfrm>
        </p:grpSpPr>
        <p:sp>
          <p:nvSpPr>
            <p:cNvPr id="2" name="Freeform 2"/>
            <p:cNvSpPr/>
            <p:nvPr/>
          </p:nvSpPr>
          <p:spPr>
            <a:xfrm flipH="1">
              <a:off x="3689756" y="6089020"/>
              <a:ext cx="2835351" cy="2986847"/>
            </a:xfrm>
            <a:custGeom>
              <a:avLst/>
              <a:gdLst/>
              <a:ahLst/>
              <a:cxnLst/>
              <a:rect l="l" t="t" r="r" b="b"/>
              <a:pathLst>
                <a:path w="2835351" h="2986847">
                  <a:moveTo>
                    <a:pt x="2835352" y="0"/>
                  </a:moveTo>
                  <a:lnTo>
                    <a:pt x="0" y="0"/>
                  </a:lnTo>
                  <a:lnTo>
                    <a:pt x="0" y="2986847"/>
                  </a:lnTo>
                  <a:lnTo>
                    <a:pt x="2835352" y="2986847"/>
                  </a:lnTo>
                  <a:lnTo>
                    <a:pt x="2835352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>
              <a:off x="13656161" y="4923081"/>
              <a:ext cx="3852156" cy="3852156"/>
            </a:xfrm>
            <a:custGeom>
              <a:avLst/>
              <a:gdLst/>
              <a:ahLst/>
              <a:cxnLst/>
              <a:rect l="l" t="t" r="r" b="b"/>
              <a:pathLst>
                <a:path w="3852156" h="3852156">
                  <a:moveTo>
                    <a:pt x="0" y="0"/>
                  </a:moveTo>
                  <a:lnTo>
                    <a:pt x="3852156" y="0"/>
                  </a:lnTo>
                  <a:lnTo>
                    <a:pt x="3852156" y="3852156"/>
                  </a:lnTo>
                  <a:lnTo>
                    <a:pt x="0" y="3852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626507" y="3491824"/>
              <a:ext cx="10791230" cy="899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39"/>
                </a:lnSpc>
                <a:spcBef>
                  <a:spcPct val="0"/>
                </a:spcBef>
              </a:pPr>
              <a:r>
                <a:rPr lang="en-US" sz="5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Йо, який твій рівень куховарення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3309857" y="3491824"/>
              <a:ext cx="4544764" cy="899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39"/>
                </a:lnSpc>
                <a:spcBef>
                  <a:spcPct val="0"/>
                </a:spcBef>
              </a:pPr>
              <a:r>
                <a:rPr lang="en-US" sz="5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Я початківець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62E88BD-4179-8F71-621D-E62D05ADF892}"/>
              </a:ext>
            </a:extLst>
          </p:cNvPr>
          <p:cNvGrpSpPr/>
          <p:nvPr/>
        </p:nvGrpSpPr>
        <p:grpSpPr>
          <a:xfrm>
            <a:off x="3277185" y="0"/>
            <a:ext cx="12060585" cy="9380212"/>
            <a:chOff x="3277185" y="0"/>
            <a:chExt cx="12060585" cy="938021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1DA05B89-2DBA-B86F-6838-3978A2A023FF}"/>
                </a:ext>
              </a:extLst>
            </p:cNvPr>
            <p:cNvGrpSpPr/>
            <p:nvPr/>
          </p:nvGrpSpPr>
          <p:grpSpPr>
            <a:xfrm>
              <a:off x="5274591" y="2507128"/>
              <a:ext cx="8065774" cy="5360149"/>
              <a:chOff x="0" y="-38100"/>
              <a:chExt cx="2124319" cy="1411727"/>
            </a:xfrm>
          </p:grpSpPr>
          <p:sp>
            <p:nvSpPr>
              <p:cNvPr id="36" name="Freeform 3">
                <a:extLst>
                  <a:ext uri="{FF2B5EF4-FFF2-40B4-BE49-F238E27FC236}">
                    <a16:creationId xmlns:a16="http://schemas.microsoft.com/office/drawing/2014/main" id="{E3465957-C485-7BFD-7DCF-DF1FDE584DA2}"/>
                  </a:ext>
                </a:extLst>
              </p:cNvPr>
              <p:cNvSpPr/>
              <p:nvPr/>
            </p:nvSpPr>
            <p:spPr>
              <a:xfrm>
                <a:off x="0" y="0"/>
                <a:ext cx="2124319" cy="1373627"/>
              </a:xfrm>
              <a:custGeom>
                <a:avLst/>
                <a:gdLst/>
                <a:ahLst/>
                <a:cxnLst/>
                <a:rect l="l" t="t" r="r" b="b"/>
                <a:pathLst>
                  <a:path w="2124319" h="1373627">
                    <a:moveTo>
                      <a:pt x="0" y="0"/>
                    </a:moveTo>
                    <a:lnTo>
                      <a:pt x="2124319" y="0"/>
                    </a:lnTo>
                    <a:lnTo>
                      <a:pt x="2124319" y="1373627"/>
                    </a:lnTo>
                    <a:lnTo>
                      <a:pt x="0" y="137362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7" name="TextBox 4">
                <a:extLst>
                  <a:ext uri="{FF2B5EF4-FFF2-40B4-BE49-F238E27FC236}">
                    <a16:creationId xmlns:a16="http://schemas.microsoft.com/office/drawing/2014/main" id="{FA592D6E-E3F7-FA93-5E1A-7CA24F5DD75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24319" cy="1411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id="{CB29F87E-5383-A29F-813A-FC5B4040A5E9}"/>
                </a:ext>
              </a:extLst>
            </p:cNvPr>
            <p:cNvGrpSpPr/>
            <p:nvPr/>
          </p:nvGrpSpPr>
          <p:grpSpPr>
            <a:xfrm>
              <a:off x="7863489" y="2507128"/>
              <a:ext cx="2240990" cy="1494401"/>
              <a:chOff x="0" y="-38100"/>
              <a:chExt cx="590220" cy="393587"/>
            </a:xfrm>
          </p:grpSpPr>
          <p:sp>
            <p:nvSpPr>
              <p:cNvPr id="34" name="Freeform 6">
                <a:extLst>
                  <a:ext uri="{FF2B5EF4-FFF2-40B4-BE49-F238E27FC236}">
                    <a16:creationId xmlns:a16="http://schemas.microsoft.com/office/drawing/2014/main" id="{73CA27BF-4439-450F-CA0E-0CDC87A2D84E}"/>
                  </a:ext>
                </a:extLst>
              </p:cNvPr>
              <p:cNvSpPr/>
              <p:nvPr/>
            </p:nvSpPr>
            <p:spPr>
              <a:xfrm>
                <a:off x="0" y="0"/>
                <a:ext cx="59022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90220" h="355487">
                    <a:moveTo>
                      <a:pt x="0" y="0"/>
                    </a:moveTo>
                    <a:lnTo>
                      <a:pt x="590220" y="0"/>
                    </a:lnTo>
                    <a:lnTo>
                      <a:pt x="59022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" name="TextBox 7">
                <a:extLst>
                  <a:ext uri="{FF2B5EF4-FFF2-40B4-BE49-F238E27FC236}">
                    <a16:creationId xmlns:a16="http://schemas.microsoft.com/office/drawing/2014/main" id="{41E49E25-E842-AE18-B629-493A26EACFF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9022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3A0606FA-9082-E3D6-CCD9-7057A7F5EF46}"/>
                </a:ext>
              </a:extLst>
            </p:cNvPr>
            <p:cNvGrpSpPr/>
            <p:nvPr/>
          </p:nvGrpSpPr>
          <p:grpSpPr>
            <a:xfrm>
              <a:off x="5274591" y="2507128"/>
              <a:ext cx="2233055" cy="1494401"/>
              <a:chOff x="0" y="-38100"/>
              <a:chExt cx="588130" cy="393587"/>
            </a:xfrm>
          </p:grpSpPr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E628D8BD-338E-0F24-616D-3E59DA96D1EB}"/>
                  </a:ext>
                </a:extLst>
              </p:cNvPr>
              <p:cNvSpPr/>
              <p:nvPr/>
            </p:nvSpPr>
            <p:spPr>
              <a:xfrm>
                <a:off x="0" y="0"/>
                <a:ext cx="58813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88130" h="355487">
                    <a:moveTo>
                      <a:pt x="0" y="0"/>
                    </a:moveTo>
                    <a:lnTo>
                      <a:pt x="588130" y="0"/>
                    </a:lnTo>
                    <a:lnTo>
                      <a:pt x="58813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3" name="TextBox 10">
                <a:extLst>
                  <a:ext uri="{FF2B5EF4-FFF2-40B4-BE49-F238E27FC236}">
                    <a16:creationId xmlns:a16="http://schemas.microsoft.com/office/drawing/2014/main" id="{B2943B73-042D-2FA2-5D4C-2E8D2F158E4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8813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>
              <a:extLst>
                <a:ext uri="{FF2B5EF4-FFF2-40B4-BE49-F238E27FC236}">
                  <a16:creationId xmlns:a16="http://schemas.microsoft.com/office/drawing/2014/main" id="{A0D6A4B9-83E1-06B4-D569-D94AAB63E1BF}"/>
                </a:ext>
              </a:extLst>
            </p:cNvPr>
            <p:cNvGrpSpPr/>
            <p:nvPr/>
          </p:nvGrpSpPr>
          <p:grpSpPr>
            <a:xfrm>
              <a:off x="10995986" y="2507128"/>
              <a:ext cx="2344378" cy="1494401"/>
              <a:chOff x="0" y="-38100"/>
              <a:chExt cx="617449" cy="393587"/>
            </a:xfrm>
          </p:grpSpPr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A3A947FB-313F-7F5C-0CEE-68ADEB135F1C}"/>
                  </a:ext>
                </a:extLst>
              </p:cNvPr>
              <p:cNvSpPr/>
              <p:nvPr/>
            </p:nvSpPr>
            <p:spPr>
              <a:xfrm>
                <a:off x="0" y="0"/>
                <a:ext cx="617449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617449" h="355487">
                    <a:moveTo>
                      <a:pt x="0" y="0"/>
                    </a:moveTo>
                    <a:lnTo>
                      <a:pt x="617449" y="0"/>
                    </a:lnTo>
                    <a:lnTo>
                      <a:pt x="617449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1" name="TextBox 13">
                <a:extLst>
                  <a:ext uri="{FF2B5EF4-FFF2-40B4-BE49-F238E27FC236}">
                    <a16:creationId xmlns:a16="http://schemas.microsoft.com/office/drawing/2014/main" id="{21A423DC-5977-B10A-0810-ED0CA5A72EB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17449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4">
              <a:extLst>
                <a:ext uri="{FF2B5EF4-FFF2-40B4-BE49-F238E27FC236}">
                  <a16:creationId xmlns:a16="http://schemas.microsoft.com/office/drawing/2014/main" id="{1D61E910-9D19-2DA7-3A67-F0DF1C77C3F9}"/>
                </a:ext>
              </a:extLst>
            </p:cNvPr>
            <p:cNvGrpSpPr/>
            <p:nvPr/>
          </p:nvGrpSpPr>
          <p:grpSpPr>
            <a:xfrm>
              <a:off x="5274591" y="6577478"/>
              <a:ext cx="1719908" cy="1289800"/>
              <a:chOff x="0" y="-38100"/>
              <a:chExt cx="452980" cy="339700"/>
            </a:xfrm>
          </p:grpSpPr>
          <p:sp>
            <p:nvSpPr>
              <p:cNvPr id="28" name="Freeform 15">
                <a:extLst>
                  <a:ext uri="{FF2B5EF4-FFF2-40B4-BE49-F238E27FC236}">
                    <a16:creationId xmlns:a16="http://schemas.microsoft.com/office/drawing/2014/main" id="{F0E80F25-BE8D-DB03-3CC8-F7F5515621FA}"/>
                  </a:ext>
                </a:extLst>
              </p:cNvPr>
              <p:cNvSpPr/>
              <p:nvPr/>
            </p:nvSpPr>
            <p:spPr>
              <a:xfrm>
                <a:off x="0" y="0"/>
                <a:ext cx="452980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452980" h="301600">
                    <a:moveTo>
                      <a:pt x="0" y="0"/>
                    </a:moveTo>
                    <a:lnTo>
                      <a:pt x="452980" y="0"/>
                    </a:lnTo>
                    <a:lnTo>
                      <a:pt x="452980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9" name="TextBox 16">
                <a:extLst>
                  <a:ext uri="{FF2B5EF4-FFF2-40B4-BE49-F238E27FC236}">
                    <a16:creationId xmlns:a16="http://schemas.microsoft.com/office/drawing/2014/main" id="{FBA9304D-FBEF-11F0-27F8-E87B1AC956F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2980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7">
              <a:extLst>
                <a:ext uri="{FF2B5EF4-FFF2-40B4-BE49-F238E27FC236}">
                  <a16:creationId xmlns:a16="http://schemas.microsoft.com/office/drawing/2014/main" id="{C0073EB9-2DDD-13E1-D59C-0F27EB1C1986}"/>
                </a:ext>
              </a:extLst>
            </p:cNvPr>
            <p:cNvGrpSpPr/>
            <p:nvPr/>
          </p:nvGrpSpPr>
          <p:grpSpPr>
            <a:xfrm>
              <a:off x="8742675" y="6577478"/>
              <a:ext cx="2284711" cy="1289800"/>
              <a:chOff x="0" y="-38100"/>
              <a:chExt cx="601734" cy="339700"/>
            </a:xfrm>
          </p:grpSpPr>
          <p:sp>
            <p:nvSpPr>
              <p:cNvPr id="26" name="Freeform 18">
                <a:extLst>
                  <a:ext uri="{FF2B5EF4-FFF2-40B4-BE49-F238E27FC236}">
                    <a16:creationId xmlns:a16="http://schemas.microsoft.com/office/drawing/2014/main" id="{94E03836-51F5-958A-C5DD-BB1BB6017DEE}"/>
                  </a:ext>
                </a:extLst>
              </p:cNvPr>
              <p:cNvSpPr/>
              <p:nvPr/>
            </p:nvSpPr>
            <p:spPr>
              <a:xfrm>
                <a:off x="0" y="0"/>
                <a:ext cx="601734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601734" h="301600">
                    <a:moveTo>
                      <a:pt x="0" y="0"/>
                    </a:moveTo>
                    <a:lnTo>
                      <a:pt x="601734" y="0"/>
                    </a:lnTo>
                    <a:lnTo>
                      <a:pt x="601734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7" name="TextBox 19">
                <a:extLst>
                  <a:ext uri="{FF2B5EF4-FFF2-40B4-BE49-F238E27FC236}">
                    <a16:creationId xmlns:a16="http://schemas.microsoft.com/office/drawing/2014/main" id="{45B6F4DB-A042-6C87-5BA3-20F1681B01E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01734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9362F1B5-6277-00CC-C376-DF7BD735829D}"/>
                </a:ext>
              </a:extLst>
            </p:cNvPr>
            <p:cNvSpPr txBox="1"/>
            <p:nvPr/>
          </p:nvSpPr>
          <p:spPr>
            <a:xfrm>
              <a:off x="5463307" y="3038377"/>
              <a:ext cx="1709084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Раковина</a:t>
              </a:r>
            </a:p>
          </p:txBody>
        </p:sp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113CEF14-1FEF-BF7B-1DC8-ACDAA5921DE8}"/>
                </a:ext>
              </a:extLst>
            </p:cNvPr>
            <p:cNvSpPr/>
            <p:nvPr/>
          </p:nvSpPr>
          <p:spPr>
            <a:xfrm flipH="1">
              <a:off x="11573616" y="7208805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BECB57C6-B425-D643-3B45-AEBD16DA2C35}"/>
                </a:ext>
              </a:extLst>
            </p:cNvPr>
            <p:cNvSpPr/>
            <p:nvPr/>
          </p:nvSpPr>
          <p:spPr>
            <a:xfrm flipH="1">
              <a:off x="6994499" y="2447470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01ABF698-4763-B98C-F436-5C282C1DD428}"/>
                </a:ext>
              </a:extLst>
            </p:cNvPr>
            <p:cNvSpPr/>
            <p:nvPr/>
          </p:nvSpPr>
          <p:spPr>
            <a:xfrm>
              <a:off x="9964756" y="2554873"/>
              <a:ext cx="1062630" cy="1119408"/>
            </a:xfrm>
            <a:custGeom>
              <a:avLst/>
              <a:gdLst/>
              <a:ahLst/>
              <a:cxnLst/>
              <a:rect l="l" t="t" r="r" b="b"/>
              <a:pathLst>
                <a:path w="1062630" h="1119408">
                  <a:moveTo>
                    <a:pt x="0" y="0"/>
                  </a:moveTo>
                  <a:lnTo>
                    <a:pt x="1062630" y="0"/>
                  </a:lnTo>
                  <a:lnTo>
                    <a:pt x="1062630" y="1119408"/>
                  </a:lnTo>
                  <a:lnTo>
                    <a:pt x="0" y="1119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sp>
          <p:nvSpPr>
            <p:cNvPr id="18" name="Freeform 24">
              <a:extLst>
                <a:ext uri="{FF2B5EF4-FFF2-40B4-BE49-F238E27FC236}">
                  <a16:creationId xmlns:a16="http://schemas.microsoft.com/office/drawing/2014/main" id="{AC84D39A-2320-BE31-8B1C-A27AE247C694}"/>
                </a:ext>
              </a:extLst>
            </p:cNvPr>
            <p:cNvSpPr/>
            <p:nvPr/>
          </p:nvSpPr>
          <p:spPr>
            <a:xfrm>
              <a:off x="6993700" y="6021593"/>
              <a:ext cx="1626765" cy="1626765"/>
            </a:xfrm>
            <a:custGeom>
              <a:avLst/>
              <a:gdLst/>
              <a:ahLst/>
              <a:cxnLst/>
              <a:rect l="l" t="t" r="r" b="b"/>
              <a:pathLst>
                <a:path w="1626765" h="1626765">
                  <a:moveTo>
                    <a:pt x="0" y="0"/>
                  </a:moveTo>
                  <a:lnTo>
                    <a:pt x="1626765" y="0"/>
                  </a:lnTo>
                  <a:lnTo>
                    <a:pt x="1626765" y="1626765"/>
                  </a:lnTo>
                  <a:lnTo>
                    <a:pt x="0" y="1626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C2B691D6-C1B6-3AAC-DF85-2DDFA06DDEF5}"/>
                </a:ext>
              </a:extLst>
            </p:cNvPr>
            <p:cNvSpPr/>
            <p:nvPr/>
          </p:nvSpPr>
          <p:spPr>
            <a:xfrm>
              <a:off x="10995986" y="0"/>
              <a:ext cx="2833446" cy="2833446"/>
            </a:xfrm>
            <a:custGeom>
              <a:avLst/>
              <a:gdLst/>
              <a:ahLst/>
              <a:cxnLst/>
              <a:rect l="l" t="t" r="r" b="b"/>
              <a:pathLst>
                <a:path w="2833446" h="2833446">
                  <a:moveTo>
                    <a:pt x="0" y="0"/>
                  </a:moveTo>
                  <a:lnTo>
                    <a:pt x="2833446" y="0"/>
                  </a:lnTo>
                  <a:lnTo>
                    <a:pt x="2833446" y="2833446"/>
                  </a:lnTo>
                  <a:lnTo>
                    <a:pt x="0" y="2833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D3589DB6-0240-D3B2-6C4D-A9C36296BECA}"/>
                </a:ext>
              </a:extLst>
            </p:cNvPr>
            <p:cNvSpPr txBox="1"/>
            <p:nvPr/>
          </p:nvSpPr>
          <p:spPr>
            <a:xfrm>
              <a:off x="8474843" y="3062302"/>
              <a:ext cx="1179474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Плита</a:t>
              </a: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id="{6C6E7B23-7D24-2640-C1DD-634CC1982AB3}"/>
                </a:ext>
              </a:extLst>
            </p:cNvPr>
            <p:cNvSpPr txBox="1"/>
            <p:nvPr/>
          </p:nvSpPr>
          <p:spPr>
            <a:xfrm>
              <a:off x="11681399" y="3038377"/>
              <a:ext cx="983490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Пічка</a:t>
              </a: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2F1BDCCA-64DF-7D7B-2200-F9B1DB6E1F3B}"/>
                </a:ext>
              </a:extLst>
            </p:cNvPr>
            <p:cNvSpPr txBox="1"/>
            <p:nvPr/>
          </p:nvSpPr>
          <p:spPr>
            <a:xfrm>
              <a:off x="5333884" y="6758776"/>
              <a:ext cx="1537607" cy="99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Мікрохвильова</a:t>
              </a:r>
            </a:p>
          </p:txBody>
        </p:sp>
        <p:sp>
          <p:nvSpPr>
            <p:cNvPr id="23" name="TextBox 29">
              <a:extLst>
                <a:ext uri="{FF2B5EF4-FFF2-40B4-BE49-F238E27FC236}">
                  <a16:creationId xmlns:a16="http://schemas.microsoft.com/office/drawing/2014/main" id="{E46FAFB2-885F-C34F-2A74-2685E12BFC37}"/>
                </a:ext>
              </a:extLst>
            </p:cNvPr>
            <p:cNvSpPr txBox="1"/>
            <p:nvPr/>
          </p:nvSpPr>
          <p:spPr>
            <a:xfrm>
              <a:off x="8742675" y="7006426"/>
              <a:ext cx="2253311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Холодильник</a:t>
              </a:r>
            </a:p>
          </p:txBody>
        </p:sp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98A57D71-AE1D-4F21-DEEA-0EDC3A9B31FE}"/>
                </a:ext>
              </a:extLst>
            </p:cNvPr>
            <p:cNvSpPr txBox="1"/>
            <p:nvPr/>
          </p:nvSpPr>
          <p:spPr>
            <a:xfrm>
              <a:off x="11118593" y="767260"/>
              <a:ext cx="2710839" cy="8940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4"/>
                </a:lnSpc>
                <a:spcBef>
                  <a:spcPct val="0"/>
                </a:spcBef>
              </a:pPr>
              <a:r>
                <a:rPr lang="en-US" sz="251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Підійди до плити  </a:t>
              </a:r>
            </a:p>
          </p:txBody>
        </p:sp>
        <p:sp>
          <p:nvSpPr>
            <p:cNvPr id="25" name="TextBox 31">
              <a:extLst>
                <a:ext uri="{FF2B5EF4-FFF2-40B4-BE49-F238E27FC236}">
                  <a16:creationId xmlns:a16="http://schemas.microsoft.com/office/drawing/2014/main" id="{DB80120F-B608-48F9-FC9A-16CD019CA339}"/>
                </a:ext>
              </a:extLst>
            </p:cNvPr>
            <p:cNvSpPr txBox="1"/>
            <p:nvPr/>
          </p:nvSpPr>
          <p:spPr>
            <a:xfrm>
              <a:off x="3277185" y="8481052"/>
              <a:ext cx="12060585" cy="899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39"/>
                </a:lnSpc>
                <a:spcBef>
                  <a:spcPct val="0"/>
                </a:spcBef>
              </a:pPr>
              <a:r>
                <a:rPr lang="en-US" sz="5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У нашого девайса є режим “вчитель”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2A42034-6A57-13CB-149E-74D4261450DB}"/>
              </a:ext>
            </a:extLst>
          </p:cNvPr>
          <p:cNvGrpSpPr/>
          <p:nvPr/>
        </p:nvGrpSpPr>
        <p:grpSpPr>
          <a:xfrm>
            <a:off x="3493346" y="0"/>
            <a:ext cx="10433720" cy="10287000"/>
            <a:chOff x="2570154" y="0"/>
            <a:chExt cx="10433720" cy="10287000"/>
          </a:xfrm>
        </p:grpSpPr>
        <p:sp>
          <p:nvSpPr>
            <p:cNvPr id="49" name="Freeform 2">
              <a:extLst>
                <a:ext uri="{FF2B5EF4-FFF2-40B4-BE49-F238E27FC236}">
                  <a16:creationId xmlns:a16="http://schemas.microsoft.com/office/drawing/2014/main" id="{4F8E3069-477E-52BF-ECAB-AF650FBB8A24}"/>
                </a:ext>
              </a:extLst>
            </p:cNvPr>
            <p:cNvSpPr/>
            <p:nvPr/>
          </p:nvSpPr>
          <p:spPr>
            <a:xfrm>
              <a:off x="2716874" y="0"/>
              <a:ext cx="10287000" cy="10287000"/>
            </a:xfrm>
            <a:custGeom>
              <a:avLst/>
              <a:gdLst/>
              <a:ahLst/>
              <a:cxnLst/>
              <a:rect l="l" t="t" r="r" b="b"/>
              <a:pathLst>
                <a:path w="10287000" h="10287000">
                  <a:moveTo>
                    <a:pt x="0" y="0"/>
                  </a:moveTo>
                  <a:lnTo>
                    <a:pt x="10287000" y="0"/>
                  </a:lnTo>
                  <a:lnTo>
                    <a:pt x="10287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grpSp>
          <p:nvGrpSpPr>
            <p:cNvPr id="50" name="Group 3">
              <a:extLst>
                <a:ext uri="{FF2B5EF4-FFF2-40B4-BE49-F238E27FC236}">
                  <a16:creationId xmlns:a16="http://schemas.microsoft.com/office/drawing/2014/main" id="{118BC3C7-1F57-FBDF-DC2C-84BB4A12C961}"/>
                </a:ext>
              </a:extLst>
            </p:cNvPr>
            <p:cNvGrpSpPr/>
            <p:nvPr/>
          </p:nvGrpSpPr>
          <p:grpSpPr>
            <a:xfrm>
              <a:off x="2716874" y="7166531"/>
              <a:ext cx="4821804" cy="1079331"/>
              <a:chOff x="0" y="-38100"/>
              <a:chExt cx="1269940" cy="284268"/>
            </a:xfrm>
          </p:grpSpPr>
          <p:sp>
            <p:nvSpPr>
              <p:cNvPr id="54" name="Freeform 4">
                <a:extLst>
                  <a:ext uri="{FF2B5EF4-FFF2-40B4-BE49-F238E27FC236}">
                    <a16:creationId xmlns:a16="http://schemas.microsoft.com/office/drawing/2014/main" id="{C5921771-E4DC-7F16-0F7A-26F104987238}"/>
                  </a:ext>
                </a:extLst>
              </p:cNvPr>
              <p:cNvSpPr/>
              <p:nvPr/>
            </p:nvSpPr>
            <p:spPr>
              <a:xfrm>
                <a:off x="0" y="0"/>
                <a:ext cx="1269940" cy="246168"/>
              </a:xfrm>
              <a:custGeom>
                <a:avLst/>
                <a:gdLst/>
                <a:ahLst/>
                <a:cxnLst/>
                <a:rect l="l" t="t" r="r" b="b"/>
                <a:pathLst>
                  <a:path w="1269940" h="246168">
                    <a:moveTo>
                      <a:pt x="0" y="0"/>
                    </a:moveTo>
                    <a:lnTo>
                      <a:pt x="1269940" y="0"/>
                    </a:lnTo>
                    <a:lnTo>
                      <a:pt x="1269940" y="246168"/>
                    </a:lnTo>
                    <a:lnTo>
                      <a:pt x="0" y="24616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5" name="TextBox 5">
                <a:extLst>
                  <a:ext uri="{FF2B5EF4-FFF2-40B4-BE49-F238E27FC236}">
                    <a16:creationId xmlns:a16="http://schemas.microsoft.com/office/drawing/2014/main" id="{F316FAB6-804D-A9D2-1048-CDC32D10566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269940" cy="284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DFA471F3-C0E4-4FD7-ACF6-20E0888DE7EE}"/>
                </a:ext>
              </a:extLst>
            </p:cNvPr>
            <p:cNvSpPr/>
            <p:nvPr/>
          </p:nvSpPr>
          <p:spPr>
            <a:xfrm>
              <a:off x="8669648" y="583869"/>
              <a:ext cx="3852156" cy="3852156"/>
            </a:xfrm>
            <a:custGeom>
              <a:avLst/>
              <a:gdLst/>
              <a:ahLst/>
              <a:cxnLst/>
              <a:rect l="l" t="t" r="r" b="b"/>
              <a:pathLst>
                <a:path w="3852156" h="3852156">
                  <a:moveTo>
                    <a:pt x="0" y="0"/>
                  </a:moveTo>
                  <a:lnTo>
                    <a:pt x="3852156" y="0"/>
                  </a:lnTo>
                  <a:lnTo>
                    <a:pt x="3852156" y="3852156"/>
                  </a:lnTo>
                  <a:lnTo>
                    <a:pt x="0" y="3852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E43E0EE9-A6BB-6C50-8CD6-5FDCBD177DED}"/>
                </a:ext>
              </a:extLst>
            </p:cNvPr>
            <p:cNvSpPr/>
            <p:nvPr/>
          </p:nvSpPr>
          <p:spPr>
            <a:xfrm>
              <a:off x="9880289" y="6046708"/>
              <a:ext cx="1430873" cy="3644431"/>
            </a:xfrm>
            <a:custGeom>
              <a:avLst/>
              <a:gdLst/>
              <a:ahLst/>
              <a:cxnLst/>
              <a:rect l="l" t="t" r="r" b="b"/>
              <a:pathLst>
                <a:path w="1430873" h="3644431">
                  <a:moveTo>
                    <a:pt x="0" y="0"/>
                  </a:moveTo>
                  <a:lnTo>
                    <a:pt x="1430873" y="0"/>
                  </a:lnTo>
                  <a:lnTo>
                    <a:pt x="1430873" y="3644431"/>
                  </a:lnTo>
                  <a:lnTo>
                    <a:pt x="0" y="3644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79764" t="-9841" r="-26328" b="-10337"/>
              </a:stretch>
            </a:blipFill>
          </p:spPr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D96FE8DE-9E68-430C-5B55-8BB9A9E01F09}"/>
                </a:ext>
              </a:extLst>
            </p:cNvPr>
            <p:cNvSpPr/>
            <p:nvPr/>
          </p:nvSpPr>
          <p:spPr>
            <a:xfrm flipH="1">
              <a:off x="2570154" y="6856283"/>
              <a:ext cx="2402017" cy="2402017"/>
            </a:xfrm>
            <a:custGeom>
              <a:avLst/>
              <a:gdLst/>
              <a:ahLst/>
              <a:cxnLst/>
              <a:rect l="l" t="t" r="r" b="b"/>
              <a:pathLst>
                <a:path w="2402017" h="2402017">
                  <a:moveTo>
                    <a:pt x="2402017" y="0"/>
                  </a:moveTo>
                  <a:lnTo>
                    <a:pt x="0" y="0"/>
                  </a:lnTo>
                  <a:lnTo>
                    <a:pt x="0" y="2402017"/>
                  </a:lnTo>
                  <a:lnTo>
                    <a:pt x="2402017" y="2402017"/>
                  </a:lnTo>
                  <a:lnTo>
                    <a:pt x="2402017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51AED620-3F25-C155-09E8-074A5EE515BB}"/>
              </a:ext>
            </a:extLst>
          </p:cNvPr>
          <p:cNvGrpSpPr/>
          <p:nvPr/>
        </p:nvGrpSpPr>
        <p:grpSpPr>
          <a:xfrm>
            <a:off x="149796" y="243735"/>
            <a:ext cx="13190569" cy="8056342"/>
            <a:chOff x="149796" y="243735"/>
            <a:chExt cx="13190569" cy="8056342"/>
          </a:xfrm>
        </p:grpSpPr>
        <p:grpSp>
          <p:nvGrpSpPr>
            <p:cNvPr id="142" name="Group 2">
              <a:extLst>
                <a:ext uri="{FF2B5EF4-FFF2-40B4-BE49-F238E27FC236}">
                  <a16:creationId xmlns:a16="http://schemas.microsoft.com/office/drawing/2014/main" id="{5A523556-DF18-887C-F789-0D331D7B05C1}"/>
                </a:ext>
              </a:extLst>
            </p:cNvPr>
            <p:cNvGrpSpPr/>
            <p:nvPr/>
          </p:nvGrpSpPr>
          <p:grpSpPr>
            <a:xfrm>
              <a:off x="5274591" y="2507128"/>
              <a:ext cx="8065774" cy="5360149"/>
              <a:chOff x="0" y="-38100"/>
              <a:chExt cx="2124319" cy="1411727"/>
            </a:xfrm>
          </p:grpSpPr>
          <p:sp>
            <p:nvSpPr>
              <p:cNvPr id="172" name="Freeform 3">
                <a:extLst>
                  <a:ext uri="{FF2B5EF4-FFF2-40B4-BE49-F238E27FC236}">
                    <a16:creationId xmlns:a16="http://schemas.microsoft.com/office/drawing/2014/main" id="{6FAD0B7F-A89D-A5D3-4F76-9C4B54BCC1B9}"/>
                  </a:ext>
                </a:extLst>
              </p:cNvPr>
              <p:cNvSpPr/>
              <p:nvPr/>
            </p:nvSpPr>
            <p:spPr>
              <a:xfrm>
                <a:off x="0" y="0"/>
                <a:ext cx="2124319" cy="1373627"/>
              </a:xfrm>
              <a:custGeom>
                <a:avLst/>
                <a:gdLst/>
                <a:ahLst/>
                <a:cxnLst/>
                <a:rect l="l" t="t" r="r" b="b"/>
                <a:pathLst>
                  <a:path w="2124319" h="1373627">
                    <a:moveTo>
                      <a:pt x="0" y="0"/>
                    </a:moveTo>
                    <a:lnTo>
                      <a:pt x="2124319" y="0"/>
                    </a:lnTo>
                    <a:lnTo>
                      <a:pt x="2124319" y="1373627"/>
                    </a:lnTo>
                    <a:lnTo>
                      <a:pt x="0" y="137362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73" name="TextBox 4">
                <a:extLst>
                  <a:ext uri="{FF2B5EF4-FFF2-40B4-BE49-F238E27FC236}">
                    <a16:creationId xmlns:a16="http://schemas.microsoft.com/office/drawing/2014/main" id="{26F3092B-337F-9CF7-94ED-13A911E56BA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24319" cy="1411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3" name="Group 5">
              <a:extLst>
                <a:ext uri="{FF2B5EF4-FFF2-40B4-BE49-F238E27FC236}">
                  <a16:creationId xmlns:a16="http://schemas.microsoft.com/office/drawing/2014/main" id="{25B3A408-AE71-C0DA-C379-25DA9E3329CC}"/>
                </a:ext>
              </a:extLst>
            </p:cNvPr>
            <p:cNvGrpSpPr/>
            <p:nvPr/>
          </p:nvGrpSpPr>
          <p:grpSpPr>
            <a:xfrm>
              <a:off x="7863489" y="2507128"/>
              <a:ext cx="2240990" cy="1494401"/>
              <a:chOff x="0" y="-38100"/>
              <a:chExt cx="590220" cy="393587"/>
            </a:xfrm>
          </p:grpSpPr>
          <p:sp>
            <p:nvSpPr>
              <p:cNvPr id="170" name="Freeform 6">
                <a:extLst>
                  <a:ext uri="{FF2B5EF4-FFF2-40B4-BE49-F238E27FC236}">
                    <a16:creationId xmlns:a16="http://schemas.microsoft.com/office/drawing/2014/main" id="{DE28D27F-B371-D5AD-906E-0589E73B4DAC}"/>
                  </a:ext>
                </a:extLst>
              </p:cNvPr>
              <p:cNvSpPr/>
              <p:nvPr/>
            </p:nvSpPr>
            <p:spPr>
              <a:xfrm>
                <a:off x="0" y="0"/>
                <a:ext cx="59022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90220" h="355487">
                    <a:moveTo>
                      <a:pt x="0" y="0"/>
                    </a:moveTo>
                    <a:lnTo>
                      <a:pt x="590220" y="0"/>
                    </a:lnTo>
                    <a:lnTo>
                      <a:pt x="59022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71" name="TextBox 7">
                <a:extLst>
                  <a:ext uri="{FF2B5EF4-FFF2-40B4-BE49-F238E27FC236}">
                    <a16:creationId xmlns:a16="http://schemas.microsoft.com/office/drawing/2014/main" id="{012D2804-9EFE-9D88-8CCF-4931B411D2C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9022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4" name="Group 8">
              <a:extLst>
                <a:ext uri="{FF2B5EF4-FFF2-40B4-BE49-F238E27FC236}">
                  <a16:creationId xmlns:a16="http://schemas.microsoft.com/office/drawing/2014/main" id="{F3EF7751-4FBD-50C9-D3DF-761FEEBBE307}"/>
                </a:ext>
              </a:extLst>
            </p:cNvPr>
            <p:cNvGrpSpPr/>
            <p:nvPr/>
          </p:nvGrpSpPr>
          <p:grpSpPr>
            <a:xfrm>
              <a:off x="5274591" y="2507128"/>
              <a:ext cx="2233055" cy="1494401"/>
              <a:chOff x="0" y="-38100"/>
              <a:chExt cx="588130" cy="393587"/>
            </a:xfrm>
          </p:grpSpPr>
          <p:sp>
            <p:nvSpPr>
              <p:cNvPr id="168" name="Freeform 9">
                <a:extLst>
                  <a:ext uri="{FF2B5EF4-FFF2-40B4-BE49-F238E27FC236}">
                    <a16:creationId xmlns:a16="http://schemas.microsoft.com/office/drawing/2014/main" id="{58908734-F215-5344-8E6C-CDF77939AF9E}"/>
                  </a:ext>
                </a:extLst>
              </p:cNvPr>
              <p:cNvSpPr/>
              <p:nvPr/>
            </p:nvSpPr>
            <p:spPr>
              <a:xfrm>
                <a:off x="0" y="0"/>
                <a:ext cx="58813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88130" h="355487">
                    <a:moveTo>
                      <a:pt x="0" y="0"/>
                    </a:moveTo>
                    <a:lnTo>
                      <a:pt x="588130" y="0"/>
                    </a:lnTo>
                    <a:lnTo>
                      <a:pt x="58813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69" name="TextBox 10">
                <a:extLst>
                  <a:ext uri="{FF2B5EF4-FFF2-40B4-BE49-F238E27FC236}">
                    <a16:creationId xmlns:a16="http://schemas.microsoft.com/office/drawing/2014/main" id="{76A4B1CB-1F3E-934C-C63A-57ECCA060D2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8813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5" name="Group 11">
              <a:extLst>
                <a:ext uri="{FF2B5EF4-FFF2-40B4-BE49-F238E27FC236}">
                  <a16:creationId xmlns:a16="http://schemas.microsoft.com/office/drawing/2014/main" id="{17B4F9B7-14F8-192B-95FE-33592D59F7F8}"/>
                </a:ext>
              </a:extLst>
            </p:cNvPr>
            <p:cNvGrpSpPr/>
            <p:nvPr/>
          </p:nvGrpSpPr>
          <p:grpSpPr>
            <a:xfrm>
              <a:off x="10995986" y="2507128"/>
              <a:ext cx="2344378" cy="1494401"/>
              <a:chOff x="0" y="-38100"/>
              <a:chExt cx="617449" cy="393587"/>
            </a:xfrm>
          </p:grpSpPr>
          <p:sp>
            <p:nvSpPr>
              <p:cNvPr id="166" name="Freeform 12">
                <a:extLst>
                  <a:ext uri="{FF2B5EF4-FFF2-40B4-BE49-F238E27FC236}">
                    <a16:creationId xmlns:a16="http://schemas.microsoft.com/office/drawing/2014/main" id="{37378540-C8D2-754A-2AB0-8044AAC35E16}"/>
                  </a:ext>
                </a:extLst>
              </p:cNvPr>
              <p:cNvSpPr/>
              <p:nvPr/>
            </p:nvSpPr>
            <p:spPr>
              <a:xfrm>
                <a:off x="0" y="0"/>
                <a:ext cx="617449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617449" h="355487">
                    <a:moveTo>
                      <a:pt x="0" y="0"/>
                    </a:moveTo>
                    <a:lnTo>
                      <a:pt x="617449" y="0"/>
                    </a:lnTo>
                    <a:lnTo>
                      <a:pt x="617449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67" name="TextBox 13">
                <a:extLst>
                  <a:ext uri="{FF2B5EF4-FFF2-40B4-BE49-F238E27FC236}">
                    <a16:creationId xmlns:a16="http://schemas.microsoft.com/office/drawing/2014/main" id="{2653060E-484D-14A6-E711-E8C39060702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17449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6" name="Group 14">
              <a:extLst>
                <a:ext uri="{FF2B5EF4-FFF2-40B4-BE49-F238E27FC236}">
                  <a16:creationId xmlns:a16="http://schemas.microsoft.com/office/drawing/2014/main" id="{71ACE144-2A7D-F9B0-330E-D1D315A6EAA4}"/>
                </a:ext>
              </a:extLst>
            </p:cNvPr>
            <p:cNvGrpSpPr/>
            <p:nvPr/>
          </p:nvGrpSpPr>
          <p:grpSpPr>
            <a:xfrm>
              <a:off x="5274591" y="6577478"/>
              <a:ext cx="1719908" cy="1289800"/>
              <a:chOff x="0" y="-38100"/>
              <a:chExt cx="452980" cy="339700"/>
            </a:xfrm>
          </p:grpSpPr>
          <p:sp>
            <p:nvSpPr>
              <p:cNvPr id="164" name="Freeform 15">
                <a:extLst>
                  <a:ext uri="{FF2B5EF4-FFF2-40B4-BE49-F238E27FC236}">
                    <a16:creationId xmlns:a16="http://schemas.microsoft.com/office/drawing/2014/main" id="{D0B5E5F8-8E19-FC65-32BC-7A0D911C6FB9}"/>
                  </a:ext>
                </a:extLst>
              </p:cNvPr>
              <p:cNvSpPr/>
              <p:nvPr/>
            </p:nvSpPr>
            <p:spPr>
              <a:xfrm>
                <a:off x="0" y="0"/>
                <a:ext cx="452980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452980" h="301600">
                    <a:moveTo>
                      <a:pt x="0" y="0"/>
                    </a:moveTo>
                    <a:lnTo>
                      <a:pt x="452980" y="0"/>
                    </a:lnTo>
                    <a:lnTo>
                      <a:pt x="452980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65" name="TextBox 16">
                <a:extLst>
                  <a:ext uri="{FF2B5EF4-FFF2-40B4-BE49-F238E27FC236}">
                    <a16:creationId xmlns:a16="http://schemas.microsoft.com/office/drawing/2014/main" id="{C9DBF72D-65C1-9B47-C1EE-22E0451CE3D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2980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7" name="Group 17">
              <a:extLst>
                <a:ext uri="{FF2B5EF4-FFF2-40B4-BE49-F238E27FC236}">
                  <a16:creationId xmlns:a16="http://schemas.microsoft.com/office/drawing/2014/main" id="{FB871AE2-96BE-22BC-3C3F-C4E8EFF0DCFC}"/>
                </a:ext>
              </a:extLst>
            </p:cNvPr>
            <p:cNvGrpSpPr/>
            <p:nvPr/>
          </p:nvGrpSpPr>
          <p:grpSpPr>
            <a:xfrm>
              <a:off x="8742675" y="6577478"/>
              <a:ext cx="2284711" cy="1289800"/>
              <a:chOff x="0" y="-38100"/>
              <a:chExt cx="601734" cy="339700"/>
            </a:xfrm>
          </p:grpSpPr>
          <p:sp>
            <p:nvSpPr>
              <p:cNvPr id="162" name="Freeform 18">
                <a:extLst>
                  <a:ext uri="{FF2B5EF4-FFF2-40B4-BE49-F238E27FC236}">
                    <a16:creationId xmlns:a16="http://schemas.microsoft.com/office/drawing/2014/main" id="{6A3FC167-6B5E-AE09-C24E-35D2EA8EA3C4}"/>
                  </a:ext>
                </a:extLst>
              </p:cNvPr>
              <p:cNvSpPr/>
              <p:nvPr/>
            </p:nvSpPr>
            <p:spPr>
              <a:xfrm>
                <a:off x="0" y="0"/>
                <a:ext cx="601734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601734" h="301600">
                    <a:moveTo>
                      <a:pt x="0" y="0"/>
                    </a:moveTo>
                    <a:lnTo>
                      <a:pt x="601734" y="0"/>
                    </a:lnTo>
                    <a:lnTo>
                      <a:pt x="601734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63" name="TextBox 19">
                <a:extLst>
                  <a:ext uri="{FF2B5EF4-FFF2-40B4-BE49-F238E27FC236}">
                    <a16:creationId xmlns:a16="http://schemas.microsoft.com/office/drawing/2014/main" id="{4B754B5B-E218-C122-FE22-0A096742E4F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01734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8" name="TextBox 20">
              <a:extLst>
                <a:ext uri="{FF2B5EF4-FFF2-40B4-BE49-F238E27FC236}">
                  <a16:creationId xmlns:a16="http://schemas.microsoft.com/office/drawing/2014/main" id="{7C233765-3841-20B6-9845-8B24E03944A6}"/>
                </a:ext>
              </a:extLst>
            </p:cNvPr>
            <p:cNvSpPr txBox="1"/>
            <p:nvPr/>
          </p:nvSpPr>
          <p:spPr>
            <a:xfrm>
              <a:off x="5610069" y="3038377"/>
              <a:ext cx="1562100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Раковина</a:t>
              </a:r>
            </a:p>
          </p:txBody>
        </p:sp>
        <p:sp>
          <p:nvSpPr>
            <p:cNvPr id="149" name="Freeform 21">
              <a:extLst>
                <a:ext uri="{FF2B5EF4-FFF2-40B4-BE49-F238E27FC236}">
                  <a16:creationId xmlns:a16="http://schemas.microsoft.com/office/drawing/2014/main" id="{F30BCAEF-FEE3-2B7B-9BD7-DCA4EE41E80F}"/>
                </a:ext>
              </a:extLst>
            </p:cNvPr>
            <p:cNvSpPr/>
            <p:nvPr/>
          </p:nvSpPr>
          <p:spPr>
            <a:xfrm flipH="1">
              <a:off x="11573616" y="7208805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50" name="Freeform 22">
              <a:extLst>
                <a:ext uri="{FF2B5EF4-FFF2-40B4-BE49-F238E27FC236}">
                  <a16:creationId xmlns:a16="http://schemas.microsoft.com/office/drawing/2014/main" id="{56B34014-8B61-0C1E-A079-ED5BEA06EBE8}"/>
                </a:ext>
              </a:extLst>
            </p:cNvPr>
            <p:cNvSpPr/>
            <p:nvPr/>
          </p:nvSpPr>
          <p:spPr>
            <a:xfrm flipH="1">
              <a:off x="6994499" y="2447470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51" name="Freeform 23">
              <a:extLst>
                <a:ext uri="{FF2B5EF4-FFF2-40B4-BE49-F238E27FC236}">
                  <a16:creationId xmlns:a16="http://schemas.microsoft.com/office/drawing/2014/main" id="{C42D271A-E19C-B159-67DA-1098AB7CC9A0}"/>
                </a:ext>
              </a:extLst>
            </p:cNvPr>
            <p:cNvSpPr/>
            <p:nvPr/>
          </p:nvSpPr>
          <p:spPr>
            <a:xfrm>
              <a:off x="9964756" y="2554873"/>
              <a:ext cx="1062630" cy="1119408"/>
            </a:xfrm>
            <a:custGeom>
              <a:avLst/>
              <a:gdLst/>
              <a:ahLst/>
              <a:cxnLst/>
              <a:rect l="l" t="t" r="r" b="b"/>
              <a:pathLst>
                <a:path w="1062630" h="1119408">
                  <a:moveTo>
                    <a:pt x="0" y="0"/>
                  </a:moveTo>
                  <a:lnTo>
                    <a:pt x="1062630" y="0"/>
                  </a:lnTo>
                  <a:lnTo>
                    <a:pt x="1062630" y="1119408"/>
                  </a:lnTo>
                  <a:lnTo>
                    <a:pt x="0" y="1119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grpSp>
          <p:nvGrpSpPr>
            <p:cNvPr id="152" name="Group 24">
              <a:extLst>
                <a:ext uri="{FF2B5EF4-FFF2-40B4-BE49-F238E27FC236}">
                  <a16:creationId xmlns:a16="http://schemas.microsoft.com/office/drawing/2014/main" id="{290C436C-E332-670B-1FDE-A6D5440E0CEE}"/>
                </a:ext>
              </a:extLst>
            </p:cNvPr>
            <p:cNvGrpSpPr/>
            <p:nvPr/>
          </p:nvGrpSpPr>
          <p:grpSpPr>
            <a:xfrm>
              <a:off x="7905174" y="3856870"/>
              <a:ext cx="2199305" cy="745931"/>
              <a:chOff x="0" y="-38100"/>
              <a:chExt cx="579241" cy="196460"/>
            </a:xfrm>
          </p:grpSpPr>
          <p:sp>
            <p:nvSpPr>
              <p:cNvPr id="160" name="Freeform 25">
                <a:extLst>
                  <a:ext uri="{FF2B5EF4-FFF2-40B4-BE49-F238E27FC236}">
                    <a16:creationId xmlns:a16="http://schemas.microsoft.com/office/drawing/2014/main" id="{4EB732B0-9B6D-DB51-36FB-D5CA05BED13F}"/>
                  </a:ext>
                </a:extLst>
              </p:cNvPr>
              <p:cNvSpPr/>
              <p:nvPr/>
            </p:nvSpPr>
            <p:spPr>
              <a:xfrm>
                <a:off x="0" y="0"/>
                <a:ext cx="579241" cy="158360"/>
              </a:xfrm>
              <a:custGeom>
                <a:avLst/>
                <a:gdLst/>
                <a:ahLst/>
                <a:cxnLst/>
                <a:rect l="l" t="t" r="r" b="b"/>
                <a:pathLst>
                  <a:path w="579241" h="158360">
                    <a:moveTo>
                      <a:pt x="38722" y="0"/>
                    </a:moveTo>
                    <a:lnTo>
                      <a:pt x="540519" y="0"/>
                    </a:lnTo>
                    <a:cubicBezTo>
                      <a:pt x="561905" y="0"/>
                      <a:pt x="579241" y="17336"/>
                      <a:pt x="579241" y="38722"/>
                    </a:cubicBezTo>
                    <a:lnTo>
                      <a:pt x="579241" y="119638"/>
                    </a:lnTo>
                    <a:cubicBezTo>
                      <a:pt x="579241" y="141023"/>
                      <a:pt x="561905" y="158360"/>
                      <a:pt x="540519" y="158360"/>
                    </a:cubicBezTo>
                    <a:lnTo>
                      <a:pt x="38722" y="158360"/>
                    </a:lnTo>
                    <a:cubicBezTo>
                      <a:pt x="17336" y="158360"/>
                      <a:pt x="0" y="141023"/>
                      <a:pt x="0" y="119638"/>
                    </a:cubicBezTo>
                    <a:lnTo>
                      <a:pt x="0" y="38722"/>
                    </a:lnTo>
                    <a:cubicBezTo>
                      <a:pt x="0" y="17336"/>
                      <a:pt x="17336" y="0"/>
                      <a:pt x="38722" y="0"/>
                    </a:cubicBezTo>
                    <a:close/>
                  </a:path>
                </a:pathLst>
              </a:custGeom>
              <a:solidFill>
                <a:srgbClr val="C1FF72"/>
              </a:solidFill>
              <a:ln w="57150" cap="sq">
                <a:solidFill>
                  <a:srgbClr val="7ED957"/>
                </a:solidFill>
                <a:prstDash val="solid"/>
                <a:miter/>
              </a:ln>
            </p:spPr>
          </p:sp>
          <p:sp>
            <p:nvSpPr>
              <p:cNvPr id="161" name="TextBox 26">
                <a:extLst>
                  <a:ext uri="{FF2B5EF4-FFF2-40B4-BE49-F238E27FC236}">
                    <a16:creationId xmlns:a16="http://schemas.microsoft.com/office/drawing/2014/main" id="{81494443-93BF-30F7-1BAE-36C6E7756BF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79241" cy="1964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3" name="Freeform 27">
              <a:extLst>
                <a:ext uri="{FF2B5EF4-FFF2-40B4-BE49-F238E27FC236}">
                  <a16:creationId xmlns:a16="http://schemas.microsoft.com/office/drawing/2014/main" id="{A6F840DB-971A-059A-474A-02A122520E16}"/>
                </a:ext>
              </a:extLst>
            </p:cNvPr>
            <p:cNvSpPr/>
            <p:nvPr/>
          </p:nvSpPr>
          <p:spPr>
            <a:xfrm>
              <a:off x="8191444" y="2651789"/>
              <a:ext cx="1626765" cy="1626765"/>
            </a:xfrm>
            <a:custGeom>
              <a:avLst/>
              <a:gdLst/>
              <a:ahLst/>
              <a:cxnLst/>
              <a:rect l="l" t="t" r="r" b="b"/>
              <a:pathLst>
                <a:path w="1626765" h="1626765">
                  <a:moveTo>
                    <a:pt x="0" y="0"/>
                  </a:moveTo>
                  <a:lnTo>
                    <a:pt x="1626765" y="0"/>
                  </a:lnTo>
                  <a:lnTo>
                    <a:pt x="1626765" y="1626766"/>
                  </a:lnTo>
                  <a:lnTo>
                    <a:pt x="0" y="1626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54" name="TextBox 28">
              <a:extLst>
                <a:ext uri="{FF2B5EF4-FFF2-40B4-BE49-F238E27FC236}">
                  <a16:creationId xmlns:a16="http://schemas.microsoft.com/office/drawing/2014/main" id="{6E44C66D-1A5F-BE94-D061-C5AE91D56C15}"/>
                </a:ext>
              </a:extLst>
            </p:cNvPr>
            <p:cNvSpPr txBox="1"/>
            <p:nvPr/>
          </p:nvSpPr>
          <p:spPr>
            <a:xfrm>
              <a:off x="8474843" y="3038377"/>
              <a:ext cx="1018282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Плита</a:t>
              </a:r>
            </a:p>
          </p:txBody>
        </p:sp>
        <p:sp>
          <p:nvSpPr>
            <p:cNvPr id="155" name="TextBox 29">
              <a:extLst>
                <a:ext uri="{FF2B5EF4-FFF2-40B4-BE49-F238E27FC236}">
                  <a16:creationId xmlns:a16="http://schemas.microsoft.com/office/drawing/2014/main" id="{F5985FFB-8FCD-6EFB-56FF-9445B08D2221}"/>
                </a:ext>
              </a:extLst>
            </p:cNvPr>
            <p:cNvSpPr txBox="1"/>
            <p:nvPr/>
          </p:nvSpPr>
          <p:spPr>
            <a:xfrm>
              <a:off x="11783975" y="3038377"/>
              <a:ext cx="880914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Пічка</a:t>
              </a:r>
            </a:p>
          </p:txBody>
        </p:sp>
        <p:sp>
          <p:nvSpPr>
            <p:cNvPr id="156" name="TextBox 30">
              <a:extLst>
                <a:ext uri="{FF2B5EF4-FFF2-40B4-BE49-F238E27FC236}">
                  <a16:creationId xmlns:a16="http://schemas.microsoft.com/office/drawing/2014/main" id="{F2DC9288-ED20-ACAD-989D-119BAC4D09E2}"/>
                </a:ext>
              </a:extLst>
            </p:cNvPr>
            <p:cNvSpPr txBox="1"/>
            <p:nvPr/>
          </p:nvSpPr>
          <p:spPr>
            <a:xfrm>
              <a:off x="5333884" y="6758776"/>
              <a:ext cx="1537607" cy="99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Мікрохвильова</a:t>
              </a:r>
            </a:p>
          </p:txBody>
        </p:sp>
        <p:sp>
          <p:nvSpPr>
            <p:cNvPr id="157" name="TextBox 31">
              <a:extLst>
                <a:ext uri="{FF2B5EF4-FFF2-40B4-BE49-F238E27FC236}">
                  <a16:creationId xmlns:a16="http://schemas.microsoft.com/office/drawing/2014/main" id="{D60ADFFF-2260-B842-2CC1-106754D6913F}"/>
                </a:ext>
              </a:extLst>
            </p:cNvPr>
            <p:cNvSpPr txBox="1"/>
            <p:nvPr/>
          </p:nvSpPr>
          <p:spPr>
            <a:xfrm>
              <a:off x="8742675" y="7006426"/>
              <a:ext cx="2253311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Холодильник</a:t>
              </a:r>
            </a:p>
          </p:txBody>
        </p:sp>
        <p:sp>
          <p:nvSpPr>
            <p:cNvPr id="158" name="TextBox 32">
              <a:extLst>
                <a:ext uri="{FF2B5EF4-FFF2-40B4-BE49-F238E27FC236}">
                  <a16:creationId xmlns:a16="http://schemas.microsoft.com/office/drawing/2014/main" id="{86D6E9D1-E28E-5223-E020-F0EA62B62734}"/>
                </a:ext>
              </a:extLst>
            </p:cNvPr>
            <p:cNvSpPr txBox="1"/>
            <p:nvPr/>
          </p:nvSpPr>
          <p:spPr>
            <a:xfrm>
              <a:off x="149796" y="243735"/>
              <a:ext cx="13041362" cy="906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280"/>
                </a:lnSpc>
                <a:spcBef>
                  <a:spcPct val="0"/>
                </a:spcBef>
              </a:pPr>
              <a:r>
                <a:rPr lang="en-US" sz="5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Зона де система розуміє що ви біля плити</a:t>
              </a:r>
            </a:p>
          </p:txBody>
        </p:sp>
        <p:sp>
          <p:nvSpPr>
            <p:cNvPr id="159" name="AutoShape 33">
              <a:extLst>
                <a:ext uri="{FF2B5EF4-FFF2-40B4-BE49-F238E27FC236}">
                  <a16:creationId xmlns:a16="http://schemas.microsoft.com/office/drawing/2014/main" id="{5607669A-0677-4B5D-C7D8-EC04FD28900D}"/>
                </a:ext>
              </a:extLst>
            </p:cNvPr>
            <p:cNvSpPr/>
            <p:nvPr/>
          </p:nvSpPr>
          <p:spPr>
            <a:xfrm>
              <a:off x="2386362" y="1508923"/>
              <a:ext cx="4785806" cy="3093878"/>
            </a:xfrm>
            <a:prstGeom prst="line">
              <a:avLst/>
            </a:prstGeom>
            <a:ln w="1047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7FBA754-801A-6989-F216-5FB7513FB562}"/>
              </a:ext>
            </a:extLst>
          </p:cNvPr>
          <p:cNvGrpSpPr/>
          <p:nvPr/>
        </p:nvGrpSpPr>
        <p:grpSpPr>
          <a:xfrm>
            <a:off x="1906301" y="227863"/>
            <a:ext cx="16202742" cy="7875937"/>
            <a:chOff x="1906301" y="227863"/>
            <a:chExt cx="16202742" cy="7875937"/>
          </a:xfrm>
        </p:grpSpPr>
        <p:sp>
          <p:nvSpPr>
            <p:cNvPr id="176" name="Freeform 2">
              <a:extLst>
                <a:ext uri="{FF2B5EF4-FFF2-40B4-BE49-F238E27FC236}">
                  <a16:creationId xmlns:a16="http://schemas.microsoft.com/office/drawing/2014/main" id="{86DCC1FA-BAC5-F0D6-D9B6-AF6B22A6FA69}"/>
                </a:ext>
              </a:extLst>
            </p:cNvPr>
            <p:cNvSpPr/>
            <p:nvPr/>
          </p:nvSpPr>
          <p:spPr>
            <a:xfrm>
              <a:off x="7323178" y="3221145"/>
              <a:ext cx="4527997" cy="4882655"/>
            </a:xfrm>
            <a:custGeom>
              <a:avLst/>
              <a:gdLst/>
              <a:ahLst/>
              <a:cxnLst/>
              <a:rect l="l" t="t" r="r" b="b"/>
              <a:pathLst>
                <a:path w="4527997" h="4882655">
                  <a:moveTo>
                    <a:pt x="0" y="0"/>
                  </a:moveTo>
                  <a:lnTo>
                    <a:pt x="4527996" y="0"/>
                  </a:lnTo>
                  <a:lnTo>
                    <a:pt x="4527996" y="4882654"/>
                  </a:lnTo>
                  <a:lnTo>
                    <a:pt x="0" y="4882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7122" t="-25345" r="-16463" b="-13654"/>
              </a:stretch>
            </a:blipFill>
          </p:spPr>
        </p:sp>
        <p:sp>
          <p:nvSpPr>
            <p:cNvPr id="177" name="Freeform 3">
              <a:extLst>
                <a:ext uri="{FF2B5EF4-FFF2-40B4-BE49-F238E27FC236}">
                  <a16:creationId xmlns:a16="http://schemas.microsoft.com/office/drawing/2014/main" id="{CB879A49-136E-ECFE-2102-2452E0414E34}"/>
                </a:ext>
              </a:extLst>
            </p:cNvPr>
            <p:cNvSpPr/>
            <p:nvPr/>
          </p:nvSpPr>
          <p:spPr>
            <a:xfrm>
              <a:off x="1906301" y="3221145"/>
              <a:ext cx="2330436" cy="4882655"/>
            </a:xfrm>
            <a:custGeom>
              <a:avLst/>
              <a:gdLst/>
              <a:ahLst/>
              <a:cxnLst/>
              <a:rect l="l" t="t" r="r" b="b"/>
              <a:pathLst>
                <a:path w="2330436" h="4882655">
                  <a:moveTo>
                    <a:pt x="0" y="0"/>
                  </a:moveTo>
                  <a:lnTo>
                    <a:pt x="2330436" y="0"/>
                  </a:lnTo>
                  <a:lnTo>
                    <a:pt x="2330436" y="4882654"/>
                  </a:lnTo>
                  <a:lnTo>
                    <a:pt x="0" y="4882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6764" t="-3459" r="-7247" b="-3459"/>
              </a:stretch>
            </a:blipFill>
          </p:spPr>
        </p:sp>
        <p:sp>
          <p:nvSpPr>
            <p:cNvPr id="178" name="AutoShape 4">
              <a:extLst>
                <a:ext uri="{FF2B5EF4-FFF2-40B4-BE49-F238E27FC236}">
                  <a16:creationId xmlns:a16="http://schemas.microsoft.com/office/drawing/2014/main" id="{DB56C185-0D61-7D06-0395-DE0A82B4FAD4}"/>
                </a:ext>
              </a:extLst>
            </p:cNvPr>
            <p:cNvSpPr/>
            <p:nvPr/>
          </p:nvSpPr>
          <p:spPr>
            <a:xfrm>
              <a:off x="4505113" y="5662472"/>
              <a:ext cx="2553204" cy="0"/>
            </a:xfrm>
            <a:prstGeom prst="line">
              <a:avLst/>
            </a:prstGeom>
            <a:ln w="85725" cap="flat">
              <a:solidFill>
                <a:srgbClr val="000000"/>
              </a:solidFill>
              <a:prstDash val="solid"/>
              <a:headEnd type="oval" w="lg" len="lg"/>
              <a:tailEnd type="triangle" w="lg" len="med"/>
            </a:ln>
          </p:spPr>
        </p:sp>
        <p:sp>
          <p:nvSpPr>
            <p:cNvPr id="179" name="Freeform 5">
              <a:extLst>
                <a:ext uri="{FF2B5EF4-FFF2-40B4-BE49-F238E27FC236}">
                  <a16:creationId xmlns:a16="http://schemas.microsoft.com/office/drawing/2014/main" id="{E35F7A57-54CB-8EE5-3FFA-C0B769E99927}"/>
                </a:ext>
              </a:extLst>
            </p:cNvPr>
            <p:cNvSpPr/>
            <p:nvPr/>
          </p:nvSpPr>
          <p:spPr>
            <a:xfrm>
              <a:off x="14356705" y="3786303"/>
              <a:ext cx="3752338" cy="3752338"/>
            </a:xfrm>
            <a:custGeom>
              <a:avLst/>
              <a:gdLst/>
              <a:ahLst/>
              <a:cxnLst/>
              <a:rect l="l" t="t" r="r" b="b"/>
              <a:pathLst>
                <a:path w="3752338" h="3752338">
                  <a:moveTo>
                    <a:pt x="0" y="0"/>
                  </a:moveTo>
                  <a:lnTo>
                    <a:pt x="3752338" y="0"/>
                  </a:lnTo>
                  <a:lnTo>
                    <a:pt x="3752338" y="3752338"/>
                  </a:lnTo>
                  <a:lnTo>
                    <a:pt x="0" y="3752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80" name="AutoShape 6">
              <a:extLst>
                <a:ext uri="{FF2B5EF4-FFF2-40B4-BE49-F238E27FC236}">
                  <a16:creationId xmlns:a16="http://schemas.microsoft.com/office/drawing/2014/main" id="{A9348EF4-97B5-65E8-6550-C29476C32FD4}"/>
                </a:ext>
              </a:extLst>
            </p:cNvPr>
            <p:cNvSpPr/>
            <p:nvPr/>
          </p:nvSpPr>
          <p:spPr>
            <a:xfrm>
              <a:off x="12116035" y="5695756"/>
              <a:ext cx="2553204" cy="0"/>
            </a:xfrm>
            <a:prstGeom prst="line">
              <a:avLst/>
            </a:prstGeom>
            <a:ln w="85725" cap="flat">
              <a:solidFill>
                <a:srgbClr val="000000"/>
              </a:solidFill>
              <a:prstDash val="solid"/>
              <a:headEnd type="oval" w="lg" len="lg"/>
              <a:tailEnd type="triangle" w="lg" len="med"/>
            </a:ln>
          </p:spPr>
        </p:sp>
        <p:sp>
          <p:nvSpPr>
            <p:cNvPr id="181" name="Freeform 7">
              <a:extLst>
                <a:ext uri="{FF2B5EF4-FFF2-40B4-BE49-F238E27FC236}">
                  <a16:creationId xmlns:a16="http://schemas.microsoft.com/office/drawing/2014/main" id="{1ACA1811-DFC5-8DA2-DCDC-198F24C5C921}"/>
                </a:ext>
              </a:extLst>
            </p:cNvPr>
            <p:cNvSpPr/>
            <p:nvPr/>
          </p:nvSpPr>
          <p:spPr>
            <a:xfrm flipH="1">
              <a:off x="3221754" y="227863"/>
              <a:ext cx="4101424" cy="4101424"/>
            </a:xfrm>
            <a:custGeom>
              <a:avLst/>
              <a:gdLst/>
              <a:ahLst/>
              <a:cxnLst/>
              <a:rect l="l" t="t" r="r" b="b"/>
              <a:pathLst>
                <a:path w="4101424" h="4101424">
                  <a:moveTo>
                    <a:pt x="4101424" y="0"/>
                  </a:moveTo>
                  <a:lnTo>
                    <a:pt x="0" y="0"/>
                  </a:lnTo>
                  <a:lnTo>
                    <a:pt x="0" y="4101424"/>
                  </a:lnTo>
                  <a:lnTo>
                    <a:pt x="4101424" y="4101424"/>
                  </a:lnTo>
                  <a:lnTo>
                    <a:pt x="4101424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4D5F1B89-612F-ECAA-080D-76E73866F187}"/>
              </a:ext>
            </a:extLst>
          </p:cNvPr>
          <p:cNvGrpSpPr/>
          <p:nvPr/>
        </p:nvGrpSpPr>
        <p:grpSpPr>
          <a:xfrm>
            <a:off x="5274591" y="0"/>
            <a:ext cx="8714501" cy="8300077"/>
            <a:chOff x="5274591" y="0"/>
            <a:chExt cx="8714501" cy="8300077"/>
          </a:xfrm>
        </p:grpSpPr>
        <p:grpSp>
          <p:nvGrpSpPr>
            <p:cNvPr id="215" name="Group 2">
              <a:extLst>
                <a:ext uri="{FF2B5EF4-FFF2-40B4-BE49-F238E27FC236}">
                  <a16:creationId xmlns:a16="http://schemas.microsoft.com/office/drawing/2014/main" id="{E6881386-5D8F-9B01-C332-CB7A2500030C}"/>
                </a:ext>
              </a:extLst>
            </p:cNvPr>
            <p:cNvGrpSpPr/>
            <p:nvPr/>
          </p:nvGrpSpPr>
          <p:grpSpPr>
            <a:xfrm>
              <a:off x="5274591" y="2507128"/>
              <a:ext cx="8065774" cy="5360149"/>
              <a:chOff x="0" y="-38100"/>
              <a:chExt cx="2124319" cy="1411727"/>
            </a:xfrm>
          </p:grpSpPr>
          <p:sp>
            <p:nvSpPr>
              <p:cNvPr id="242" name="Freeform 3">
                <a:extLst>
                  <a:ext uri="{FF2B5EF4-FFF2-40B4-BE49-F238E27FC236}">
                    <a16:creationId xmlns:a16="http://schemas.microsoft.com/office/drawing/2014/main" id="{344AC67A-5A7D-FF87-004D-2F942C0D5821}"/>
                  </a:ext>
                </a:extLst>
              </p:cNvPr>
              <p:cNvSpPr/>
              <p:nvPr/>
            </p:nvSpPr>
            <p:spPr>
              <a:xfrm>
                <a:off x="0" y="0"/>
                <a:ext cx="2124319" cy="1373627"/>
              </a:xfrm>
              <a:custGeom>
                <a:avLst/>
                <a:gdLst/>
                <a:ahLst/>
                <a:cxnLst/>
                <a:rect l="l" t="t" r="r" b="b"/>
                <a:pathLst>
                  <a:path w="2124319" h="1373627">
                    <a:moveTo>
                      <a:pt x="0" y="0"/>
                    </a:moveTo>
                    <a:lnTo>
                      <a:pt x="2124319" y="0"/>
                    </a:lnTo>
                    <a:lnTo>
                      <a:pt x="2124319" y="1373627"/>
                    </a:lnTo>
                    <a:lnTo>
                      <a:pt x="0" y="137362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43" name="TextBox 4">
                <a:extLst>
                  <a:ext uri="{FF2B5EF4-FFF2-40B4-BE49-F238E27FC236}">
                    <a16:creationId xmlns:a16="http://schemas.microsoft.com/office/drawing/2014/main" id="{D17C16B6-6594-472F-ECE6-E272BD64FA2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24319" cy="1411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6" name="Group 5">
              <a:extLst>
                <a:ext uri="{FF2B5EF4-FFF2-40B4-BE49-F238E27FC236}">
                  <a16:creationId xmlns:a16="http://schemas.microsoft.com/office/drawing/2014/main" id="{3BD2EF54-6DE4-560C-64F5-DC518DAFDCA4}"/>
                </a:ext>
              </a:extLst>
            </p:cNvPr>
            <p:cNvGrpSpPr/>
            <p:nvPr/>
          </p:nvGrpSpPr>
          <p:grpSpPr>
            <a:xfrm>
              <a:off x="7863489" y="2507128"/>
              <a:ext cx="2240990" cy="1494401"/>
              <a:chOff x="0" y="-38100"/>
              <a:chExt cx="590220" cy="393587"/>
            </a:xfrm>
          </p:grpSpPr>
          <p:sp>
            <p:nvSpPr>
              <p:cNvPr id="240" name="Freeform 6">
                <a:extLst>
                  <a:ext uri="{FF2B5EF4-FFF2-40B4-BE49-F238E27FC236}">
                    <a16:creationId xmlns:a16="http://schemas.microsoft.com/office/drawing/2014/main" id="{09FDFC28-9EE6-8070-A024-AD8250EBEE1F}"/>
                  </a:ext>
                </a:extLst>
              </p:cNvPr>
              <p:cNvSpPr/>
              <p:nvPr/>
            </p:nvSpPr>
            <p:spPr>
              <a:xfrm>
                <a:off x="0" y="0"/>
                <a:ext cx="59022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90220" h="355487">
                    <a:moveTo>
                      <a:pt x="0" y="0"/>
                    </a:moveTo>
                    <a:lnTo>
                      <a:pt x="590220" y="0"/>
                    </a:lnTo>
                    <a:lnTo>
                      <a:pt x="59022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41" name="TextBox 7">
                <a:extLst>
                  <a:ext uri="{FF2B5EF4-FFF2-40B4-BE49-F238E27FC236}">
                    <a16:creationId xmlns:a16="http://schemas.microsoft.com/office/drawing/2014/main" id="{C8EF0F17-473D-7654-9F5F-1EFD657CFFD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9022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7" name="Group 8">
              <a:extLst>
                <a:ext uri="{FF2B5EF4-FFF2-40B4-BE49-F238E27FC236}">
                  <a16:creationId xmlns:a16="http://schemas.microsoft.com/office/drawing/2014/main" id="{BCFAF7AD-792B-904D-BDE7-9C6A95D161A5}"/>
                </a:ext>
              </a:extLst>
            </p:cNvPr>
            <p:cNvGrpSpPr/>
            <p:nvPr/>
          </p:nvGrpSpPr>
          <p:grpSpPr>
            <a:xfrm>
              <a:off x="5274591" y="2507128"/>
              <a:ext cx="2233055" cy="1494401"/>
              <a:chOff x="0" y="-38100"/>
              <a:chExt cx="588130" cy="393587"/>
            </a:xfrm>
          </p:grpSpPr>
          <p:sp>
            <p:nvSpPr>
              <p:cNvPr id="238" name="Freeform 9">
                <a:extLst>
                  <a:ext uri="{FF2B5EF4-FFF2-40B4-BE49-F238E27FC236}">
                    <a16:creationId xmlns:a16="http://schemas.microsoft.com/office/drawing/2014/main" id="{6CC31325-08FD-75F5-7B94-30D435B7310B}"/>
                  </a:ext>
                </a:extLst>
              </p:cNvPr>
              <p:cNvSpPr/>
              <p:nvPr/>
            </p:nvSpPr>
            <p:spPr>
              <a:xfrm>
                <a:off x="0" y="0"/>
                <a:ext cx="58813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88130" h="355487">
                    <a:moveTo>
                      <a:pt x="0" y="0"/>
                    </a:moveTo>
                    <a:lnTo>
                      <a:pt x="588130" y="0"/>
                    </a:lnTo>
                    <a:lnTo>
                      <a:pt x="58813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39" name="TextBox 10">
                <a:extLst>
                  <a:ext uri="{FF2B5EF4-FFF2-40B4-BE49-F238E27FC236}">
                    <a16:creationId xmlns:a16="http://schemas.microsoft.com/office/drawing/2014/main" id="{70495904-4916-1137-CA25-8D41F992127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8813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8" name="Group 11">
              <a:extLst>
                <a:ext uri="{FF2B5EF4-FFF2-40B4-BE49-F238E27FC236}">
                  <a16:creationId xmlns:a16="http://schemas.microsoft.com/office/drawing/2014/main" id="{C32AD919-13F9-B1F3-A2BF-ED0C3BA4DFE7}"/>
                </a:ext>
              </a:extLst>
            </p:cNvPr>
            <p:cNvGrpSpPr/>
            <p:nvPr/>
          </p:nvGrpSpPr>
          <p:grpSpPr>
            <a:xfrm>
              <a:off x="10995986" y="2507128"/>
              <a:ext cx="2344378" cy="1494401"/>
              <a:chOff x="0" y="-38100"/>
              <a:chExt cx="617449" cy="393587"/>
            </a:xfrm>
          </p:grpSpPr>
          <p:sp>
            <p:nvSpPr>
              <p:cNvPr id="236" name="Freeform 12">
                <a:extLst>
                  <a:ext uri="{FF2B5EF4-FFF2-40B4-BE49-F238E27FC236}">
                    <a16:creationId xmlns:a16="http://schemas.microsoft.com/office/drawing/2014/main" id="{B05EC9CE-E7EE-00EA-CF68-13F5F4876AB3}"/>
                  </a:ext>
                </a:extLst>
              </p:cNvPr>
              <p:cNvSpPr/>
              <p:nvPr/>
            </p:nvSpPr>
            <p:spPr>
              <a:xfrm>
                <a:off x="0" y="0"/>
                <a:ext cx="617449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617449" h="355487">
                    <a:moveTo>
                      <a:pt x="0" y="0"/>
                    </a:moveTo>
                    <a:lnTo>
                      <a:pt x="617449" y="0"/>
                    </a:lnTo>
                    <a:lnTo>
                      <a:pt x="617449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37" name="TextBox 13">
                <a:extLst>
                  <a:ext uri="{FF2B5EF4-FFF2-40B4-BE49-F238E27FC236}">
                    <a16:creationId xmlns:a16="http://schemas.microsoft.com/office/drawing/2014/main" id="{53288479-A8B4-F714-9759-1AEB0341E07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17449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9" name="Group 14">
              <a:extLst>
                <a:ext uri="{FF2B5EF4-FFF2-40B4-BE49-F238E27FC236}">
                  <a16:creationId xmlns:a16="http://schemas.microsoft.com/office/drawing/2014/main" id="{AE7D5B26-AB27-4131-F1C3-17AE92E4796A}"/>
                </a:ext>
              </a:extLst>
            </p:cNvPr>
            <p:cNvGrpSpPr/>
            <p:nvPr/>
          </p:nvGrpSpPr>
          <p:grpSpPr>
            <a:xfrm>
              <a:off x="5274591" y="6577478"/>
              <a:ext cx="1719908" cy="1289800"/>
              <a:chOff x="0" y="-38100"/>
              <a:chExt cx="452980" cy="339700"/>
            </a:xfrm>
          </p:grpSpPr>
          <p:sp>
            <p:nvSpPr>
              <p:cNvPr id="234" name="Freeform 15">
                <a:extLst>
                  <a:ext uri="{FF2B5EF4-FFF2-40B4-BE49-F238E27FC236}">
                    <a16:creationId xmlns:a16="http://schemas.microsoft.com/office/drawing/2014/main" id="{FA5D26CD-2E29-6F98-860F-45ED63E3D19D}"/>
                  </a:ext>
                </a:extLst>
              </p:cNvPr>
              <p:cNvSpPr/>
              <p:nvPr/>
            </p:nvSpPr>
            <p:spPr>
              <a:xfrm>
                <a:off x="0" y="0"/>
                <a:ext cx="452980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452980" h="301600">
                    <a:moveTo>
                      <a:pt x="0" y="0"/>
                    </a:moveTo>
                    <a:lnTo>
                      <a:pt x="452980" y="0"/>
                    </a:lnTo>
                    <a:lnTo>
                      <a:pt x="452980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35" name="TextBox 16">
                <a:extLst>
                  <a:ext uri="{FF2B5EF4-FFF2-40B4-BE49-F238E27FC236}">
                    <a16:creationId xmlns:a16="http://schemas.microsoft.com/office/drawing/2014/main" id="{38624C71-603C-2516-C3DE-45DB73C8300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2980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0" name="Group 17">
              <a:extLst>
                <a:ext uri="{FF2B5EF4-FFF2-40B4-BE49-F238E27FC236}">
                  <a16:creationId xmlns:a16="http://schemas.microsoft.com/office/drawing/2014/main" id="{91FA13C1-5FD4-ACE4-2AA3-60322D460D33}"/>
                </a:ext>
              </a:extLst>
            </p:cNvPr>
            <p:cNvGrpSpPr/>
            <p:nvPr/>
          </p:nvGrpSpPr>
          <p:grpSpPr>
            <a:xfrm>
              <a:off x="8742675" y="6577478"/>
              <a:ext cx="2284711" cy="1289800"/>
              <a:chOff x="0" y="-38100"/>
              <a:chExt cx="601734" cy="339700"/>
            </a:xfrm>
          </p:grpSpPr>
          <p:sp>
            <p:nvSpPr>
              <p:cNvPr id="232" name="Freeform 18">
                <a:extLst>
                  <a:ext uri="{FF2B5EF4-FFF2-40B4-BE49-F238E27FC236}">
                    <a16:creationId xmlns:a16="http://schemas.microsoft.com/office/drawing/2014/main" id="{009FC780-8DF2-EF9E-0C00-63C0E4051476}"/>
                  </a:ext>
                </a:extLst>
              </p:cNvPr>
              <p:cNvSpPr/>
              <p:nvPr/>
            </p:nvSpPr>
            <p:spPr>
              <a:xfrm>
                <a:off x="0" y="0"/>
                <a:ext cx="601734" cy="301600"/>
              </a:xfrm>
              <a:custGeom>
                <a:avLst/>
                <a:gdLst/>
                <a:ahLst/>
                <a:cxnLst/>
                <a:rect l="l" t="t" r="r" b="b"/>
                <a:pathLst>
                  <a:path w="601734" h="301600">
                    <a:moveTo>
                      <a:pt x="0" y="0"/>
                    </a:moveTo>
                    <a:lnTo>
                      <a:pt x="601734" y="0"/>
                    </a:lnTo>
                    <a:lnTo>
                      <a:pt x="601734" y="301600"/>
                    </a:lnTo>
                    <a:lnTo>
                      <a:pt x="0" y="3016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33" name="TextBox 19">
                <a:extLst>
                  <a:ext uri="{FF2B5EF4-FFF2-40B4-BE49-F238E27FC236}">
                    <a16:creationId xmlns:a16="http://schemas.microsoft.com/office/drawing/2014/main" id="{564EF7C1-33BE-59FD-6817-D2D7915F67D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01734" cy="339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1" name="TextBox 20">
              <a:extLst>
                <a:ext uri="{FF2B5EF4-FFF2-40B4-BE49-F238E27FC236}">
                  <a16:creationId xmlns:a16="http://schemas.microsoft.com/office/drawing/2014/main" id="{BF2D09A1-2B1D-FD4C-806D-670A7710168A}"/>
                </a:ext>
              </a:extLst>
            </p:cNvPr>
            <p:cNvSpPr txBox="1"/>
            <p:nvPr/>
          </p:nvSpPr>
          <p:spPr>
            <a:xfrm>
              <a:off x="5492615" y="2994416"/>
              <a:ext cx="1679776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Раковина</a:t>
              </a:r>
            </a:p>
          </p:txBody>
        </p:sp>
        <p:sp>
          <p:nvSpPr>
            <p:cNvPr id="222" name="Freeform 21">
              <a:extLst>
                <a:ext uri="{FF2B5EF4-FFF2-40B4-BE49-F238E27FC236}">
                  <a16:creationId xmlns:a16="http://schemas.microsoft.com/office/drawing/2014/main" id="{D93CF794-7CF6-C007-1DAD-0F8B0A6FE8BF}"/>
                </a:ext>
              </a:extLst>
            </p:cNvPr>
            <p:cNvSpPr/>
            <p:nvPr/>
          </p:nvSpPr>
          <p:spPr>
            <a:xfrm flipH="1">
              <a:off x="11573616" y="7208805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23" name="Freeform 22">
              <a:extLst>
                <a:ext uri="{FF2B5EF4-FFF2-40B4-BE49-F238E27FC236}">
                  <a16:creationId xmlns:a16="http://schemas.microsoft.com/office/drawing/2014/main" id="{33004AE9-E2F1-1866-A70C-5A68429728C9}"/>
                </a:ext>
              </a:extLst>
            </p:cNvPr>
            <p:cNvSpPr/>
            <p:nvPr/>
          </p:nvSpPr>
          <p:spPr>
            <a:xfrm flipH="1">
              <a:off x="6994499" y="2447470"/>
              <a:ext cx="1091272" cy="1091272"/>
            </a:xfrm>
            <a:custGeom>
              <a:avLst/>
              <a:gdLst/>
              <a:ahLst/>
              <a:cxnLst/>
              <a:rect l="l" t="t" r="r" b="b"/>
              <a:pathLst>
                <a:path w="1091272" h="1091272">
                  <a:moveTo>
                    <a:pt x="1091272" y="0"/>
                  </a:moveTo>
                  <a:lnTo>
                    <a:pt x="0" y="0"/>
                  </a:lnTo>
                  <a:lnTo>
                    <a:pt x="0" y="1091272"/>
                  </a:lnTo>
                  <a:lnTo>
                    <a:pt x="1091272" y="1091272"/>
                  </a:lnTo>
                  <a:lnTo>
                    <a:pt x="109127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24" name="Freeform 23">
              <a:extLst>
                <a:ext uri="{FF2B5EF4-FFF2-40B4-BE49-F238E27FC236}">
                  <a16:creationId xmlns:a16="http://schemas.microsoft.com/office/drawing/2014/main" id="{32AD349B-18EB-9F6F-B662-135CDAF3AC6A}"/>
                </a:ext>
              </a:extLst>
            </p:cNvPr>
            <p:cNvSpPr/>
            <p:nvPr/>
          </p:nvSpPr>
          <p:spPr>
            <a:xfrm>
              <a:off x="9964756" y="2554873"/>
              <a:ext cx="1062630" cy="1119408"/>
            </a:xfrm>
            <a:custGeom>
              <a:avLst/>
              <a:gdLst/>
              <a:ahLst/>
              <a:cxnLst/>
              <a:rect l="l" t="t" r="r" b="b"/>
              <a:pathLst>
                <a:path w="1062630" h="1119408">
                  <a:moveTo>
                    <a:pt x="0" y="0"/>
                  </a:moveTo>
                  <a:lnTo>
                    <a:pt x="1062630" y="0"/>
                  </a:lnTo>
                  <a:lnTo>
                    <a:pt x="1062630" y="1119408"/>
                  </a:lnTo>
                  <a:lnTo>
                    <a:pt x="0" y="1119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343"/>
              </a:stretch>
            </a:blipFill>
          </p:spPr>
        </p:sp>
        <p:sp>
          <p:nvSpPr>
            <p:cNvPr id="225" name="Freeform 24">
              <a:extLst>
                <a:ext uri="{FF2B5EF4-FFF2-40B4-BE49-F238E27FC236}">
                  <a16:creationId xmlns:a16="http://schemas.microsoft.com/office/drawing/2014/main" id="{9DD7685F-BC22-C92C-4AB1-8FCC83857209}"/>
                </a:ext>
              </a:extLst>
            </p:cNvPr>
            <p:cNvSpPr/>
            <p:nvPr/>
          </p:nvSpPr>
          <p:spPr>
            <a:xfrm>
              <a:off x="8085771" y="2725360"/>
              <a:ext cx="1626765" cy="1626765"/>
            </a:xfrm>
            <a:custGeom>
              <a:avLst/>
              <a:gdLst/>
              <a:ahLst/>
              <a:cxnLst/>
              <a:rect l="l" t="t" r="r" b="b"/>
              <a:pathLst>
                <a:path w="1626765" h="1626765">
                  <a:moveTo>
                    <a:pt x="0" y="0"/>
                  </a:moveTo>
                  <a:lnTo>
                    <a:pt x="1626765" y="0"/>
                  </a:lnTo>
                  <a:lnTo>
                    <a:pt x="1626765" y="1626765"/>
                  </a:lnTo>
                  <a:lnTo>
                    <a:pt x="0" y="1626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226" name="Freeform 25">
              <a:extLst>
                <a:ext uri="{FF2B5EF4-FFF2-40B4-BE49-F238E27FC236}">
                  <a16:creationId xmlns:a16="http://schemas.microsoft.com/office/drawing/2014/main" id="{BA961707-083D-CA98-5F4A-E617FB6F7AA3}"/>
                </a:ext>
              </a:extLst>
            </p:cNvPr>
            <p:cNvSpPr/>
            <p:nvPr/>
          </p:nvSpPr>
          <p:spPr>
            <a:xfrm>
              <a:off x="10995986" y="0"/>
              <a:ext cx="2993106" cy="2993106"/>
            </a:xfrm>
            <a:custGeom>
              <a:avLst/>
              <a:gdLst/>
              <a:ahLst/>
              <a:cxnLst/>
              <a:rect l="l" t="t" r="r" b="b"/>
              <a:pathLst>
                <a:path w="2993106" h="2993106">
                  <a:moveTo>
                    <a:pt x="0" y="0"/>
                  </a:moveTo>
                  <a:lnTo>
                    <a:pt x="2993107" y="0"/>
                  </a:lnTo>
                  <a:lnTo>
                    <a:pt x="2993107" y="2993106"/>
                  </a:lnTo>
                  <a:lnTo>
                    <a:pt x="0" y="29931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227" name="TextBox 26">
              <a:extLst>
                <a:ext uri="{FF2B5EF4-FFF2-40B4-BE49-F238E27FC236}">
                  <a16:creationId xmlns:a16="http://schemas.microsoft.com/office/drawing/2014/main" id="{71F664E6-3CB1-3DE7-D44A-02109D801624}"/>
                </a:ext>
              </a:extLst>
            </p:cNvPr>
            <p:cNvSpPr txBox="1"/>
            <p:nvPr/>
          </p:nvSpPr>
          <p:spPr>
            <a:xfrm>
              <a:off x="8581483" y="2994416"/>
              <a:ext cx="1135513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Плита</a:t>
              </a:r>
            </a:p>
          </p:txBody>
        </p:sp>
        <p:sp>
          <p:nvSpPr>
            <p:cNvPr id="228" name="TextBox 27">
              <a:extLst>
                <a:ext uri="{FF2B5EF4-FFF2-40B4-BE49-F238E27FC236}">
                  <a16:creationId xmlns:a16="http://schemas.microsoft.com/office/drawing/2014/main" id="{ECD3C99E-1B11-816B-06D9-14D5524946C4}"/>
                </a:ext>
              </a:extLst>
            </p:cNvPr>
            <p:cNvSpPr txBox="1"/>
            <p:nvPr/>
          </p:nvSpPr>
          <p:spPr>
            <a:xfrm>
              <a:off x="11578822" y="2994416"/>
              <a:ext cx="1086067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Пічка</a:t>
              </a:r>
            </a:p>
          </p:txBody>
        </p:sp>
        <p:sp>
          <p:nvSpPr>
            <p:cNvPr id="229" name="TextBox 28">
              <a:extLst>
                <a:ext uri="{FF2B5EF4-FFF2-40B4-BE49-F238E27FC236}">
                  <a16:creationId xmlns:a16="http://schemas.microsoft.com/office/drawing/2014/main" id="{A49F46B7-E8C1-DDBA-280F-1921663E605A}"/>
                </a:ext>
              </a:extLst>
            </p:cNvPr>
            <p:cNvSpPr txBox="1"/>
            <p:nvPr/>
          </p:nvSpPr>
          <p:spPr>
            <a:xfrm>
              <a:off x="5333884" y="6758776"/>
              <a:ext cx="1537607" cy="99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Мікрохвильова</a:t>
              </a:r>
            </a:p>
          </p:txBody>
        </p:sp>
        <p:sp>
          <p:nvSpPr>
            <p:cNvPr id="230" name="TextBox 29">
              <a:extLst>
                <a:ext uri="{FF2B5EF4-FFF2-40B4-BE49-F238E27FC236}">
                  <a16:creationId xmlns:a16="http://schemas.microsoft.com/office/drawing/2014/main" id="{7703A0D8-0D29-8007-39BD-32CA23F65634}"/>
                </a:ext>
              </a:extLst>
            </p:cNvPr>
            <p:cNvSpPr txBox="1"/>
            <p:nvPr/>
          </p:nvSpPr>
          <p:spPr>
            <a:xfrm>
              <a:off x="8742675" y="7006426"/>
              <a:ext cx="2253311" cy="500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Холодильник</a:t>
              </a:r>
            </a:p>
          </p:txBody>
        </p:sp>
        <p:sp>
          <p:nvSpPr>
            <p:cNvPr id="231" name="TextBox 30">
              <a:extLst>
                <a:ext uri="{FF2B5EF4-FFF2-40B4-BE49-F238E27FC236}">
                  <a16:creationId xmlns:a16="http://schemas.microsoft.com/office/drawing/2014/main" id="{3FE3BDE1-1E9E-9521-1E34-2BF44CE861D7}"/>
                </a:ext>
              </a:extLst>
            </p:cNvPr>
            <p:cNvSpPr txBox="1"/>
            <p:nvPr/>
          </p:nvSpPr>
          <p:spPr>
            <a:xfrm>
              <a:off x="11324514" y="667217"/>
              <a:ext cx="2472668" cy="1207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77"/>
                </a:lnSpc>
              </a:pPr>
              <a:r>
                <a:rPr lang="en-US" sz="169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Молодець</a:t>
              </a:r>
            </a:p>
            <a:p>
              <a:pPr marL="0" lvl="0" indent="0" algn="ctr">
                <a:lnSpc>
                  <a:spcPts val="2377"/>
                </a:lnSpc>
                <a:spcBef>
                  <a:spcPct val="0"/>
                </a:spcBef>
              </a:pPr>
              <a:r>
                <a:rPr lang="en-US" sz="169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тепер дістань кастрюлю і наповни її до половини</a:t>
              </a:r>
            </a:p>
          </p:txBody>
        </p:sp>
      </p:grpSp>
      <p:sp>
        <p:nvSpPr>
          <p:cNvPr id="246" name="TextBox 2">
            <a:extLst>
              <a:ext uri="{FF2B5EF4-FFF2-40B4-BE49-F238E27FC236}">
                <a16:creationId xmlns:a16="http://schemas.microsoft.com/office/drawing/2014/main" id="{EE00710B-1DA3-BDAD-A6B3-346CA3E99606}"/>
              </a:ext>
            </a:extLst>
          </p:cNvPr>
          <p:cNvSpPr txBox="1"/>
          <p:nvPr/>
        </p:nvSpPr>
        <p:spPr>
          <a:xfrm>
            <a:off x="0" y="2570797"/>
            <a:ext cx="18288000" cy="492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019"/>
              </a:lnSpc>
              <a:spcBef>
                <a:spcPct val="0"/>
              </a:spcBef>
            </a:pPr>
            <a:r>
              <a:rPr lang="en-US" sz="93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Камери також можуть розпізнавати позицію кухонних приладдь.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6625F5D-A450-0C57-35E4-0DAB03A95D25}"/>
              </a:ext>
            </a:extLst>
          </p:cNvPr>
          <p:cNvGrpSpPr/>
          <p:nvPr/>
        </p:nvGrpSpPr>
        <p:grpSpPr>
          <a:xfrm>
            <a:off x="0" y="1604868"/>
            <a:ext cx="18026432" cy="7931019"/>
            <a:chOff x="0" y="1604868"/>
            <a:chExt cx="18026432" cy="7931019"/>
          </a:xfrm>
        </p:grpSpPr>
        <p:sp>
          <p:nvSpPr>
            <p:cNvPr id="2" name="Freeform 2"/>
            <p:cNvSpPr/>
            <p:nvPr/>
          </p:nvSpPr>
          <p:spPr>
            <a:xfrm>
              <a:off x="8840348" y="6070223"/>
              <a:ext cx="3332570" cy="3352890"/>
            </a:xfrm>
            <a:custGeom>
              <a:avLst/>
              <a:gdLst/>
              <a:ahLst/>
              <a:cxnLst/>
              <a:rect l="l" t="t" r="r" b="b"/>
              <a:pathLst>
                <a:path w="3332570" h="3352890">
                  <a:moveTo>
                    <a:pt x="0" y="0"/>
                  </a:moveTo>
                  <a:lnTo>
                    <a:pt x="3332569" y="0"/>
                  </a:lnTo>
                  <a:lnTo>
                    <a:pt x="3332569" y="3352890"/>
                  </a:lnTo>
                  <a:lnTo>
                    <a:pt x="0" y="3352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>
              <a:off x="6023866" y="5143500"/>
              <a:ext cx="3493467" cy="4392387"/>
            </a:xfrm>
            <a:custGeom>
              <a:avLst/>
              <a:gdLst/>
              <a:ahLst/>
              <a:cxnLst/>
              <a:rect l="l" t="t" r="r" b="b"/>
              <a:pathLst>
                <a:path w="3493467" h="4392387">
                  <a:moveTo>
                    <a:pt x="0" y="0"/>
                  </a:moveTo>
                  <a:lnTo>
                    <a:pt x="3493467" y="0"/>
                  </a:lnTo>
                  <a:lnTo>
                    <a:pt x="3493467" y="4392387"/>
                  </a:lnTo>
                  <a:lnTo>
                    <a:pt x="0" y="4392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575" t="-34579" r="-42590" b="-19054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1604868"/>
              <a:ext cx="18026432" cy="2140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540"/>
                </a:lnSpc>
                <a:spcBef>
                  <a:spcPct val="0"/>
                </a:spcBef>
              </a:pPr>
              <a:r>
                <a:rPr lang="en-US" sz="61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 ні в мене руки брудні, як мені користуватися сенсорним екраном?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6DC8D9-EB7E-1343-5C10-B3F667ABF730}"/>
              </a:ext>
            </a:extLst>
          </p:cNvPr>
          <p:cNvGrpSpPr/>
          <p:nvPr/>
        </p:nvGrpSpPr>
        <p:grpSpPr>
          <a:xfrm>
            <a:off x="1028700" y="911882"/>
            <a:ext cx="16230600" cy="8346418"/>
            <a:chOff x="1028700" y="911882"/>
            <a:chExt cx="16230600" cy="8346418"/>
          </a:xfrm>
        </p:grpSpPr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FE594C54-DD43-533D-9A9F-3136675D0B47}"/>
                </a:ext>
              </a:extLst>
            </p:cNvPr>
            <p:cNvSpPr/>
            <p:nvPr/>
          </p:nvSpPr>
          <p:spPr>
            <a:xfrm>
              <a:off x="11874667" y="2775363"/>
              <a:ext cx="5384633" cy="6482937"/>
            </a:xfrm>
            <a:custGeom>
              <a:avLst/>
              <a:gdLst/>
              <a:ahLst/>
              <a:cxnLst/>
              <a:rect l="l" t="t" r="r" b="b"/>
              <a:pathLst>
                <a:path w="5384633" h="6482937">
                  <a:moveTo>
                    <a:pt x="0" y="0"/>
                  </a:moveTo>
                  <a:lnTo>
                    <a:pt x="5384633" y="0"/>
                  </a:lnTo>
                  <a:lnTo>
                    <a:pt x="5384633" y="6482937"/>
                  </a:lnTo>
                  <a:lnTo>
                    <a:pt x="0" y="6482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759" r="-11637"/>
              </a:stretch>
            </a:blipFill>
          </p:spPr>
        </p:sp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2A1D4321-473E-CBF0-66CD-DC02818049B7}"/>
                </a:ext>
              </a:extLst>
            </p:cNvPr>
            <p:cNvSpPr/>
            <p:nvPr/>
          </p:nvSpPr>
          <p:spPr>
            <a:xfrm>
              <a:off x="9559308" y="2278501"/>
              <a:ext cx="5007676" cy="1332494"/>
            </a:xfrm>
            <a:prstGeom prst="line">
              <a:avLst/>
            </a:prstGeom>
            <a:ln w="76200" cap="flat">
              <a:solidFill>
                <a:srgbClr val="000000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4AF31044-1A6A-3C99-E25E-E3A26042513C}"/>
                </a:ext>
              </a:extLst>
            </p:cNvPr>
            <p:cNvSpPr/>
            <p:nvPr/>
          </p:nvSpPr>
          <p:spPr>
            <a:xfrm>
              <a:off x="1028700" y="3835316"/>
              <a:ext cx="10487978" cy="5422984"/>
            </a:xfrm>
            <a:custGeom>
              <a:avLst/>
              <a:gdLst/>
              <a:ahLst/>
              <a:cxnLst/>
              <a:rect l="l" t="t" r="r" b="b"/>
              <a:pathLst>
                <a:path w="10487978" h="5422984">
                  <a:moveTo>
                    <a:pt x="0" y="0"/>
                  </a:moveTo>
                  <a:lnTo>
                    <a:pt x="10487978" y="0"/>
                  </a:lnTo>
                  <a:lnTo>
                    <a:pt x="10487978" y="5422984"/>
                  </a:lnTo>
                  <a:lnTo>
                    <a:pt x="0" y="542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413"/>
              </a:stretch>
            </a:blipFill>
          </p:spPr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CA5FCBC-76B5-5C12-0509-CC1D9FE31824}"/>
                </a:ext>
              </a:extLst>
            </p:cNvPr>
            <p:cNvSpPr txBox="1"/>
            <p:nvPr/>
          </p:nvSpPr>
          <p:spPr>
            <a:xfrm>
              <a:off x="1028700" y="911882"/>
              <a:ext cx="8209657" cy="1566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880"/>
                </a:lnSpc>
                <a:spcBef>
                  <a:spcPct val="0"/>
                </a:spcBef>
              </a:pPr>
              <a:r>
                <a:rPr lang="en-US" sz="92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Hand Tracking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8706B5-7DD6-86C8-8759-D2051FFBA2BD}"/>
              </a:ext>
            </a:extLst>
          </p:cNvPr>
          <p:cNvGrpSpPr/>
          <p:nvPr/>
        </p:nvGrpSpPr>
        <p:grpSpPr>
          <a:xfrm>
            <a:off x="1028700" y="1451010"/>
            <a:ext cx="16818419" cy="7807290"/>
            <a:chOff x="1028700" y="1451010"/>
            <a:chExt cx="16818419" cy="7807290"/>
          </a:xfrm>
        </p:grpSpPr>
        <p:sp>
          <p:nvSpPr>
            <p:cNvPr id="13" name="Freeform 2">
              <a:extLst>
                <a:ext uri="{FF2B5EF4-FFF2-40B4-BE49-F238E27FC236}">
                  <a16:creationId xmlns:a16="http://schemas.microsoft.com/office/drawing/2014/main" id="{08F87CAE-A010-75BE-F077-641BD1AD30BD}"/>
                </a:ext>
              </a:extLst>
            </p:cNvPr>
            <p:cNvSpPr/>
            <p:nvPr/>
          </p:nvSpPr>
          <p:spPr>
            <a:xfrm flipH="1">
              <a:off x="1028700" y="2775363"/>
              <a:ext cx="5384633" cy="6482937"/>
            </a:xfrm>
            <a:custGeom>
              <a:avLst/>
              <a:gdLst/>
              <a:ahLst/>
              <a:cxnLst/>
              <a:rect l="l" t="t" r="r" b="b"/>
              <a:pathLst>
                <a:path w="5384633" h="6482937">
                  <a:moveTo>
                    <a:pt x="5384633" y="0"/>
                  </a:moveTo>
                  <a:lnTo>
                    <a:pt x="0" y="0"/>
                  </a:lnTo>
                  <a:lnTo>
                    <a:pt x="0" y="6482937"/>
                  </a:lnTo>
                  <a:lnTo>
                    <a:pt x="5384633" y="6482937"/>
                  </a:lnTo>
                  <a:lnTo>
                    <a:pt x="5384633" y="0"/>
                  </a:lnTo>
                  <a:close/>
                </a:path>
              </a:pathLst>
            </a:custGeom>
            <a:blipFill>
              <a:blip r:embed="rId4"/>
              <a:stretch>
                <a:fillRect l="-8759" r="-11637"/>
              </a:stretch>
            </a:blipFill>
          </p:spPr>
        </p:sp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6927745D-DD4D-15C2-8173-12FF0FB54B45}"/>
                </a:ext>
              </a:extLst>
            </p:cNvPr>
            <p:cNvSpPr/>
            <p:nvPr/>
          </p:nvSpPr>
          <p:spPr>
            <a:xfrm flipH="1">
              <a:off x="3608070" y="2478427"/>
              <a:ext cx="4551758" cy="1220374"/>
            </a:xfrm>
            <a:prstGeom prst="line">
              <a:avLst/>
            </a:prstGeom>
            <a:ln w="76200" cap="flat">
              <a:solidFill>
                <a:srgbClr val="000000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8BC1A879-CEAB-C0D9-58D3-085E6425ABEE}"/>
                </a:ext>
              </a:extLst>
            </p:cNvPr>
            <p:cNvSpPr txBox="1"/>
            <p:nvPr/>
          </p:nvSpPr>
          <p:spPr>
            <a:xfrm>
              <a:off x="7011371" y="3603550"/>
              <a:ext cx="8745438" cy="887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279"/>
                </a:lnSpc>
                <a:spcBef>
                  <a:spcPct val="0"/>
                </a:spcBef>
              </a:pPr>
              <a:r>
                <a:rPr lang="en-US" sz="51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Декілька простих жестів:</a:t>
              </a:r>
            </a:p>
          </p:txBody>
        </p: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A65ABBBD-6783-8387-ED46-95C930AF7052}"/>
                </a:ext>
              </a:extLst>
            </p:cNvPr>
            <p:cNvSpPr txBox="1"/>
            <p:nvPr/>
          </p:nvSpPr>
          <p:spPr>
            <a:xfrm>
              <a:off x="6579422" y="4793187"/>
              <a:ext cx="8160395" cy="4180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34059" lvl="1" indent="-367030" algn="just">
                <a:lnSpc>
                  <a:spcPts val="4759"/>
                </a:lnSpc>
                <a:buFont typeface="Arial"/>
                <a:buChar char="•"/>
              </a:pPr>
              <a:r>
                <a:rPr lang="en-US" sz="33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Свайпи </a:t>
              </a:r>
            </a:p>
            <a:p>
              <a:pPr marL="1468119" lvl="2" indent="-489373" algn="just">
                <a:lnSpc>
                  <a:spcPts val="4759"/>
                </a:lnSpc>
                <a:buFont typeface="Arial"/>
                <a:buChar char="⚬"/>
              </a:pPr>
              <a:r>
                <a:rPr lang="en-US" sz="33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(Наприклад:</a:t>
              </a:r>
            </a:p>
            <a:p>
              <a:pPr marL="1468119" lvl="2" indent="-489373" algn="just">
                <a:lnSpc>
                  <a:spcPts val="4759"/>
                </a:lnSpc>
                <a:buFont typeface="Arial"/>
                <a:buChar char="⚬"/>
              </a:pPr>
              <a:r>
                <a:rPr lang="en-US" sz="33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рукою вправо - наступний крок</a:t>
              </a:r>
            </a:p>
            <a:p>
              <a:pPr marL="1468119" lvl="2" indent="-489373" algn="just">
                <a:lnSpc>
                  <a:spcPts val="4759"/>
                </a:lnSpc>
                <a:buFont typeface="Arial"/>
                <a:buChar char="⚬"/>
              </a:pPr>
              <a:r>
                <a:rPr lang="en-US" sz="33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рукою вліво - минулий крок</a:t>
              </a:r>
            </a:p>
            <a:p>
              <a:pPr marL="1468119" lvl="2" indent="-489373" algn="just">
                <a:lnSpc>
                  <a:spcPts val="4759"/>
                </a:lnSpc>
                <a:buFont typeface="Arial"/>
                <a:buChar char="⚬"/>
              </a:pPr>
              <a:r>
                <a:rPr lang="en-US" sz="33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кулак - вибрати</a:t>
              </a:r>
            </a:p>
            <a:p>
              <a:pPr marL="1468119" lvl="2" indent="-489373" algn="just">
                <a:lnSpc>
                  <a:spcPts val="4759"/>
                </a:lnSpc>
                <a:spcBef>
                  <a:spcPct val="0"/>
                </a:spcBef>
                <a:buFont typeface="Arial"/>
                <a:buChar char="⚬"/>
              </a:pPr>
              <a:r>
                <a:rPr lang="en-US" sz="33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)   </a:t>
              </a:r>
            </a:p>
            <a:p>
              <a:pPr algn="just">
                <a:lnSpc>
                  <a:spcPts val="4759"/>
                </a:lnSpc>
                <a:spcBef>
                  <a:spcPct val="0"/>
                </a:spcBef>
              </a:pPr>
              <a:endPara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  <p:sp>
          <p:nvSpPr>
            <p:cNvPr id="17" name="TextBox 6">
              <a:extLst>
                <a:ext uri="{FF2B5EF4-FFF2-40B4-BE49-F238E27FC236}">
                  <a16:creationId xmlns:a16="http://schemas.microsoft.com/office/drawing/2014/main" id="{DA80DC9E-9D8A-CF40-D001-1F7FC9118877}"/>
                </a:ext>
              </a:extLst>
            </p:cNvPr>
            <p:cNvSpPr txBox="1"/>
            <p:nvPr/>
          </p:nvSpPr>
          <p:spPr>
            <a:xfrm>
              <a:off x="2575341" y="1451010"/>
              <a:ext cx="15271778" cy="856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860"/>
                </a:lnSpc>
                <a:spcBef>
                  <a:spcPct val="0"/>
                </a:spcBef>
              </a:pPr>
              <a:r>
                <a:rPr lang="en-US" sz="49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 пристрої буде камера яка відстежує руки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473A60-457B-8890-34EF-0172A10154D9}"/>
              </a:ext>
            </a:extLst>
          </p:cNvPr>
          <p:cNvGrpSpPr/>
          <p:nvPr/>
        </p:nvGrpSpPr>
        <p:grpSpPr>
          <a:xfrm>
            <a:off x="726402" y="2825564"/>
            <a:ext cx="15948349" cy="5194113"/>
            <a:chOff x="574002" y="2673164"/>
            <a:chExt cx="15948349" cy="5194113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766FB21E-674A-CC34-BDA2-CE42AE4D6C16}"/>
                </a:ext>
              </a:extLst>
            </p:cNvPr>
            <p:cNvSpPr/>
            <p:nvPr/>
          </p:nvSpPr>
          <p:spPr>
            <a:xfrm>
              <a:off x="14470365" y="5373508"/>
              <a:ext cx="1658816" cy="1997164"/>
            </a:xfrm>
            <a:custGeom>
              <a:avLst/>
              <a:gdLst/>
              <a:ahLst/>
              <a:cxnLst/>
              <a:rect l="l" t="t" r="r" b="b"/>
              <a:pathLst>
                <a:path w="1658816" h="1997164">
                  <a:moveTo>
                    <a:pt x="0" y="0"/>
                  </a:moveTo>
                  <a:lnTo>
                    <a:pt x="1658816" y="0"/>
                  </a:lnTo>
                  <a:lnTo>
                    <a:pt x="1658816" y="1997165"/>
                  </a:lnTo>
                  <a:lnTo>
                    <a:pt x="0" y="1997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759" r="-11637"/>
              </a:stretch>
            </a:blipFill>
          </p:spPr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ACF9FCB-920A-E484-3A1A-A06E928B427A}"/>
                </a:ext>
              </a:extLst>
            </p:cNvPr>
            <p:cNvGrpSpPr/>
            <p:nvPr/>
          </p:nvGrpSpPr>
          <p:grpSpPr>
            <a:xfrm>
              <a:off x="574002" y="2673164"/>
              <a:ext cx="15948349" cy="5194113"/>
              <a:chOff x="574002" y="2673164"/>
              <a:chExt cx="15948349" cy="5194113"/>
            </a:xfrm>
          </p:grpSpPr>
          <p:grpSp>
            <p:nvGrpSpPr>
              <p:cNvPr id="31" name="Group 2">
                <a:extLst>
                  <a:ext uri="{FF2B5EF4-FFF2-40B4-BE49-F238E27FC236}">
                    <a16:creationId xmlns:a16="http://schemas.microsoft.com/office/drawing/2014/main" id="{1195E1A8-4688-101C-7B18-68198546C060}"/>
                  </a:ext>
                </a:extLst>
              </p:cNvPr>
              <p:cNvGrpSpPr/>
              <p:nvPr/>
            </p:nvGrpSpPr>
            <p:grpSpPr>
              <a:xfrm>
                <a:off x="1533612" y="4471918"/>
                <a:ext cx="14988739" cy="3395359"/>
                <a:chOff x="0" y="-38100"/>
                <a:chExt cx="3947651" cy="894251"/>
              </a:xfrm>
            </p:grpSpPr>
            <p:sp>
              <p:nvSpPr>
                <p:cNvPr id="34" name="Freeform 3">
                  <a:extLst>
                    <a:ext uri="{FF2B5EF4-FFF2-40B4-BE49-F238E27FC236}">
                      <a16:creationId xmlns:a16="http://schemas.microsoft.com/office/drawing/2014/main" id="{32FDFFC0-ECC4-A4C0-49AD-A9A7E67B2A6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947651" cy="856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7651" h="856151">
                      <a:moveTo>
                        <a:pt x="0" y="0"/>
                      </a:moveTo>
                      <a:lnTo>
                        <a:pt x="3947651" y="0"/>
                      </a:lnTo>
                      <a:lnTo>
                        <a:pt x="3947651" y="856151"/>
                      </a:lnTo>
                      <a:lnTo>
                        <a:pt x="0" y="8561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35" name="TextBox 4">
                  <a:extLst>
                    <a:ext uri="{FF2B5EF4-FFF2-40B4-BE49-F238E27FC236}">
                      <a16:creationId xmlns:a16="http://schemas.microsoft.com/office/drawing/2014/main" id="{8939EA32-E91F-EAC3-C274-FCCF40E12EDA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3947650" cy="89425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sp>
            <p:nvSpPr>
              <p:cNvPr id="32" name="Freeform 5">
                <a:extLst>
                  <a:ext uri="{FF2B5EF4-FFF2-40B4-BE49-F238E27FC236}">
                    <a16:creationId xmlns:a16="http://schemas.microsoft.com/office/drawing/2014/main" id="{02917FA0-17EF-F775-C56A-29F4C9E3F14B}"/>
                  </a:ext>
                </a:extLst>
              </p:cNvPr>
              <p:cNvSpPr/>
              <p:nvPr/>
            </p:nvSpPr>
            <p:spPr>
              <a:xfrm>
                <a:off x="1841868" y="5577402"/>
                <a:ext cx="1589377" cy="1589377"/>
              </a:xfrm>
              <a:custGeom>
                <a:avLst/>
                <a:gdLst/>
                <a:ahLst/>
                <a:cxnLst/>
                <a:rect l="l" t="t" r="r" b="b"/>
                <a:pathLst>
                  <a:path w="1589377" h="1589377">
                    <a:moveTo>
                      <a:pt x="0" y="0"/>
                    </a:moveTo>
                    <a:lnTo>
                      <a:pt x="1589377" y="0"/>
                    </a:lnTo>
                    <a:lnTo>
                      <a:pt x="1589377" y="1589377"/>
                    </a:lnTo>
                    <a:lnTo>
                      <a:pt x="0" y="15893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</p:sp>
          <p:sp>
            <p:nvSpPr>
              <p:cNvPr id="33" name="TextBox 7">
                <a:extLst>
                  <a:ext uri="{FF2B5EF4-FFF2-40B4-BE49-F238E27FC236}">
                    <a16:creationId xmlns:a16="http://schemas.microsoft.com/office/drawing/2014/main" id="{FAD46BE7-88D6-F149-C438-53CAB0E9052A}"/>
                  </a:ext>
                </a:extLst>
              </p:cNvPr>
              <p:cNvSpPr txBox="1"/>
              <p:nvPr/>
            </p:nvSpPr>
            <p:spPr>
              <a:xfrm>
                <a:off x="574002" y="2673164"/>
                <a:ext cx="12350576" cy="14385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l">
                  <a:lnSpc>
                    <a:spcPts val="5760"/>
                  </a:lnSpc>
                  <a:spcBef>
                    <a:spcPct val="0"/>
                  </a:spcBef>
                </a:pPr>
                <a:r>
                  <a:rPr lang="en-US" sz="4114" b="1">
                    <a:solidFill>
                      <a:srgbClr val="000000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Боже як же мені ліньки йти до мого девайса через мою надмірно довгу кухню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1813C-A8E9-43A1-7615-CC06A2D1B148}"/>
              </a:ext>
            </a:extLst>
          </p:cNvPr>
          <p:cNvGrpSpPr/>
          <p:nvPr/>
        </p:nvGrpSpPr>
        <p:grpSpPr>
          <a:xfrm>
            <a:off x="1533612" y="4471918"/>
            <a:ext cx="14988739" cy="3395359"/>
            <a:chOff x="1533612" y="4471918"/>
            <a:chExt cx="14988739" cy="3395359"/>
          </a:xfrm>
        </p:grpSpPr>
        <p:grpSp>
          <p:nvGrpSpPr>
            <p:cNvPr id="38" name="Group 2">
              <a:extLst>
                <a:ext uri="{FF2B5EF4-FFF2-40B4-BE49-F238E27FC236}">
                  <a16:creationId xmlns:a16="http://schemas.microsoft.com/office/drawing/2014/main" id="{26A399DE-2DAA-1D6E-4F1A-1987E9695178}"/>
                </a:ext>
              </a:extLst>
            </p:cNvPr>
            <p:cNvGrpSpPr/>
            <p:nvPr/>
          </p:nvGrpSpPr>
          <p:grpSpPr>
            <a:xfrm>
              <a:off x="1533612" y="4471918"/>
              <a:ext cx="14988739" cy="3395359"/>
              <a:chOff x="0" y="-38100"/>
              <a:chExt cx="3947651" cy="894251"/>
            </a:xfrm>
          </p:grpSpPr>
          <p:sp>
            <p:nvSpPr>
              <p:cNvPr id="42" name="Freeform 3">
                <a:extLst>
                  <a:ext uri="{FF2B5EF4-FFF2-40B4-BE49-F238E27FC236}">
                    <a16:creationId xmlns:a16="http://schemas.microsoft.com/office/drawing/2014/main" id="{6316832A-E6A3-F142-DA66-7153328CEEB8}"/>
                  </a:ext>
                </a:extLst>
              </p:cNvPr>
              <p:cNvSpPr/>
              <p:nvPr/>
            </p:nvSpPr>
            <p:spPr>
              <a:xfrm>
                <a:off x="0" y="0"/>
                <a:ext cx="3947651" cy="856151"/>
              </a:xfrm>
              <a:custGeom>
                <a:avLst/>
                <a:gdLst/>
                <a:ahLst/>
                <a:cxnLst/>
                <a:rect l="l" t="t" r="r" b="b"/>
                <a:pathLst>
                  <a:path w="3947651" h="856151">
                    <a:moveTo>
                      <a:pt x="0" y="0"/>
                    </a:moveTo>
                    <a:lnTo>
                      <a:pt x="3947651" y="0"/>
                    </a:lnTo>
                    <a:lnTo>
                      <a:pt x="3947651" y="856151"/>
                    </a:lnTo>
                    <a:lnTo>
                      <a:pt x="0" y="8561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3" name="TextBox 4">
                <a:extLst>
                  <a:ext uri="{FF2B5EF4-FFF2-40B4-BE49-F238E27FC236}">
                    <a16:creationId xmlns:a16="http://schemas.microsoft.com/office/drawing/2014/main" id="{140AF6C9-8242-EAD7-8227-2B035FEA589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947650" cy="894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D947181D-401E-3C59-7A19-83808C4D83E8}"/>
                </a:ext>
              </a:extLst>
            </p:cNvPr>
            <p:cNvSpPr/>
            <p:nvPr/>
          </p:nvSpPr>
          <p:spPr>
            <a:xfrm>
              <a:off x="1841868" y="5577402"/>
              <a:ext cx="1589377" cy="1589377"/>
            </a:xfrm>
            <a:custGeom>
              <a:avLst/>
              <a:gdLst/>
              <a:ahLst/>
              <a:cxnLst/>
              <a:rect l="l" t="t" r="r" b="b"/>
              <a:pathLst>
                <a:path w="1589377" h="1589377">
                  <a:moveTo>
                    <a:pt x="0" y="0"/>
                  </a:moveTo>
                  <a:lnTo>
                    <a:pt x="1589377" y="0"/>
                  </a:lnTo>
                  <a:lnTo>
                    <a:pt x="1589377" y="1589377"/>
                  </a:lnTo>
                  <a:lnTo>
                    <a:pt x="0" y="1589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7DE7042E-D70E-E16F-3F00-B348FC3C708F}"/>
                </a:ext>
              </a:extLst>
            </p:cNvPr>
            <p:cNvSpPr txBox="1"/>
            <p:nvPr/>
          </p:nvSpPr>
          <p:spPr>
            <a:xfrm>
              <a:off x="8854295" y="4658868"/>
              <a:ext cx="7541498" cy="714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760"/>
                </a:lnSpc>
                <a:spcBef>
                  <a:spcPct val="0"/>
                </a:spcBef>
              </a:pPr>
              <a:r>
                <a:rPr lang="en-US" sz="411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Я вмію говорити між іншим</a:t>
              </a: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82FB0F52-CB33-0027-BA7B-439C84DB6DCA}"/>
                </a:ext>
              </a:extLst>
            </p:cNvPr>
            <p:cNvSpPr/>
            <p:nvPr/>
          </p:nvSpPr>
          <p:spPr>
            <a:xfrm>
              <a:off x="14470365" y="5373508"/>
              <a:ext cx="1658816" cy="1997164"/>
            </a:xfrm>
            <a:custGeom>
              <a:avLst/>
              <a:gdLst/>
              <a:ahLst/>
              <a:cxnLst/>
              <a:rect l="l" t="t" r="r" b="b"/>
              <a:pathLst>
                <a:path w="1658816" h="1997164">
                  <a:moveTo>
                    <a:pt x="0" y="0"/>
                  </a:moveTo>
                  <a:lnTo>
                    <a:pt x="1658816" y="0"/>
                  </a:lnTo>
                  <a:lnTo>
                    <a:pt x="1658816" y="1997165"/>
                  </a:lnTo>
                  <a:lnTo>
                    <a:pt x="0" y="1997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759" r="-11637"/>
              </a:stretch>
            </a:blipFill>
          </p:spPr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FE6D8CB-5A8C-D869-FD98-0FEB338989B7}"/>
              </a:ext>
            </a:extLst>
          </p:cNvPr>
          <p:cNvGrpSpPr/>
          <p:nvPr/>
        </p:nvGrpSpPr>
        <p:grpSpPr>
          <a:xfrm>
            <a:off x="-24743" y="-144661"/>
            <a:ext cx="18312743" cy="10431661"/>
            <a:chOff x="-24743" y="-144661"/>
            <a:chExt cx="18312743" cy="10431661"/>
          </a:xfrm>
        </p:grpSpPr>
        <p:grpSp>
          <p:nvGrpSpPr>
            <p:cNvPr id="54" name="Group 2">
              <a:extLst>
                <a:ext uri="{FF2B5EF4-FFF2-40B4-BE49-F238E27FC236}">
                  <a16:creationId xmlns:a16="http://schemas.microsoft.com/office/drawing/2014/main" id="{F9BBE233-4C9D-A378-C410-88A1805E2C8F}"/>
                </a:ext>
              </a:extLst>
            </p:cNvPr>
            <p:cNvGrpSpPr/>
            <p:nvPr/>
          </p:nvGrpSpPr>
          <p:grpSpPr>
            <a:xfrm>
              <a:off x="-24743" y="-144661"/>
              <a:ext cx="18312743" cy="10431661"/>
              <a:chOff x="0" y="-38100"/>
              <a:chExt cx="4823109" cy="2747433"/>
            </a:xfrm>
          </p:grpSpPr>
          <p:sp>
            <p:nvSpPr>
              <p:cNvPr id="58" name="Freeform 3">
                <a:extLst>
                  <a:ext uri="{FF2B5EF4-FFF2-40B4-BE49-F238E27FC236}">
                    <a16:creationId xmlns:a16="http://schemas.microsoft.com/office/drawing/2014/main" id="{DC6B8E8A-CDDB-424D-6E4B-B47209A24C95}"/>
                  </a:ext>
                </a:extLst>
              </p:cNvPr>
              <p:cNvSpPr/>
              <p:nvPr/>
            </p:nvSpPr>
            <p:spPr>
              <a:xfrm>
                <a:off x="0" y="0"/>
                <a:ext cx="4823109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23109" h="2709333">
                    <a:moveTo>
                      <a:pt x="0" y="0"/>
                    </a:moveTo>
                    <a:lnTo>
                      <a:pt x="4823109" y="0"/>
                    </a:lnTo>
                    <a:lnTo>
                      <a:pt x="4823109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9" name="TextBox 4">
                <a:extLst>
                  <a:ext uri="{FF2B5EF4-FFF2-40B4-BE49-F238E27FC236}">
                    <a16:creationId xmlns:a16="http://schemas.microsoft.com/office/drawing/2014/main" id="{F97B8DDF-357A-572A-C632-0783FE701B3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823109" cy="27474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FFFFFF"/>
                    </a:solidFill>
                    <a:latin typeface="Noto Serif Display"/>
                    <a:ea typeface="Noto Serif Display"/>
                    <a:cs typeface="Noto Serif Display"/>
                    <a:sym typeface="Noto Serif Display"/>
                  </a:rPr>
                  <a:t>a</a:t>
                </a:r>
              </a:p>
            </p:txBody>
          </p:sp>
        </p:grpSp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03E57006-0546-2654-E14A-874DF1EA42FE}"/>
                </a:ext>
              </a:extLst>
            </p:cNvPr>
            <p:cNvSpPr/>
            <p:nvPr/>
          </p:nvSpPr>
          <p:spPr>
            <a:xfrm>
              <a:off x="11874667" y="2775363"/>
              <a:ext cx="5384633" cy="6482937"/>
            </a:xfrm>
            <a:custGeom>
              <a:avLst/>
              <a:gdLst/>
              <a:ahLst/>
              <a:cxnLst/>
              <a:rect l="l" t="t" r="r" b="b"/>
              <a:pathLst>
                <a:path w="5384633" h="6482937">
                  <a:moveTo>
                    <a:pt x="0" y="0"/>
                  </a:moveTo>
                  <a:lnTo>
                    <a:pt x="5384633" y="0"/>
                  </a:lnTo>
                  <a:lnTo>
                    <a:pt x="5384633" y="6482937"/>
                  </a:lnTo>
                  <a:lnTo>
                    <a:pt x="0" y="6482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759" r="-11637"/>
              </a:stretch>
            </a:blipFill>
          </p:spPr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DA68338D-2694-9EA6-77A1-A759C2981BBC}"/>
                </a:ext>
              </a:extLst>
            </p:cNvPr>
            <p:cNvSpPr/>
            <p:nvPr/>
          </p:nvSpPr>
          <p:spPr>
            <a:xfrm>
              <a:off x="3313586" y="3237155"/>
              <a:ext cx="10560069" cy="4592127"/>
            </a:xfrm>
            <a:prstGeom prst="line">
              <a:avLst/>
            </a:prstGeom>
            <a:ln w="85725" cap="flat">
              <a:solidFill>
                <a:srgbClr val="000000"/>
              </a:solidFill>
              <a:prstDash val="solid"/>
              <a:headEnd type="oval" w="lg" len="lg"/>
              <a:tailEnd type="triangle" w="lg" len="med"/>
            </a:ln>
          </p:spPr>
        </p:sp>
        <p:sp>
          <p:nvSpPr>
            <p:cNvPr id="57" name="TextBox 7">
              <a:extLst>
                <a:ext uri="{FF2B5EF4-FFF2-40B4-BE49-F238E27FC236}">
                  <a16:creationId xmlns:a16="http://schemas.microsoft.com/office/drawing/2014/main" id="{272A6DD6-CDDE-6C5D-0284-F399A879488F}"/>
                </a:ext>
              </a:extLst>
            </p:cNvPr>
            <p:cNvSpPr txBox="1"/>
            <p:nvPr/>
          </p:nvSpPr>
          <p:spPr>
            <a:xfrm>
              <a:off x="0" y="895350"/>
              <a:ext cx="17002925" cy="2006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Ваш асистент оснащений мікрофоном який може вас почути і вам відповісти</a:t>
              </a:r>
            </a:p>
          </p:txBody>
        </p:sp>
      </p:grpSp>
      <p:grpSp>
        <p:nvGrpSpPr>
          <p:cNvPr id="67" name="Group 2">
            <a:extLst>
              <a:ext uri="{FF2B5EF4-FFF2-40B4-BE49-F238E27FC236}">
                <a16:creationId xmlns:a16="http://schemas.microsoft.com/office/drawing/2014/main" id="{F4F67A60-24AB-7C86-CEC0-22714631E029}"/>
              </a:ext>
            </a:extLst>
          </p:cNvPr>
          <p:cNvGrpSpPr/>
          <p:nvPr/>
        </p:nvGrpSpPr>
        <p:grpSpPr>
          <a:xfrm>
            <a:off x="0" y="-144661"/>
            <a:ext cx="18288000" cy="10431661"/>
            <a:chOff x="0" y="-192881"/>
            <a:chExt cx="24384000" cy="13908881"/>
          </a:xfrm>
        </p:grpSpPr>
        <p:sp>
          <p:nvSpPr>
            <p:cNvPr id="64" name="TextBox 5">
              <a:extLst>
                <a:ext uri="{FF2B5EF4-FFF2-40B4-BE49-F238E27FC236}">
                  <a16:creationId xmlns:a16="http://schemas.microsoft.com/office/drawing/2014/main" id="{F9D1551A-38E7-06A7-55AA-771DF4E5A8A7}"/>
                </a:ext>
              </a:extLst>
            </p:cNvPr>
            <p:cNvSpPr txBox="1"/>
            <p:nvPr/>
          </p:nvSpPr>
          <p:spPr>
            <a:xfrm>
              <a:off x="0" y="-192881"/>
              <a:ext cx="24384000" cy="13908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4B08D88B-A251-73F9-4224-F2A36C48CA5B}"/>
                </a:ext>
              </a:extLst>
            </p:cNvPr>
            <p:cNvSpPr/>
            <p:nvPr/>
          </p:nvSpPr>
          <p:spPr>
            <a:xfrm>
              <a:off x="9011118" y="6537065"/>
              <a:ext cx="6361765" cy="6361765"/>
            </a:xfrm>
            <a:custGeom>
              <a:avLst/>
              <a:gdLst/>
              <a:ahLst/>
              <a:cxnLst/>
              <a:rect l="l" t="t" r="r" b="b"/>
              <a:pathLst>
                <a:path w="6361765" h="6361765">
                  <a:moveTo>
                    <a:pt x="0" y="0"/>
                  </a:moveTo>
                  <a:lnTo>
                    <a:pt x="6361764" y="0"/>
                  </a:lnTo>
                  <a:lnTo>
                    <a:pt x="6361764" y="6361765"/>
                  </a:lnTo>
                  <a:lnTo>
                    <a:pt x="0" y="636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66" name="TextBox 7">
              <a:extLst>
                <a:ext uri="{FF2B5EF4-FFF2-40B4-BE49-F238E27FC236}">
                  <a16:creationId xmlns:a16="http://schemas.microsoft.com/office/drawing/2014/main" id="{FB1042C0-EA48-AAE5-1E69-04B8B21EAECE}"/>
                </a:ext>
              </a:extLst>
            </p:cNvPr>
            <p:cNvSpPr txBox="1"/>
            <p:nvPr/>
          </p:nvSpPr>
          <p:spPr>
            <a:xfrm>
              <a:off x="0" y="1813432"/>
              <a:ext cx="24047471" cy="2789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445"/>
                </a:lnSpc>
                <a:spcBef>
                  <a:spcPct val="0"/>
                </a:spcBef>
              </a:pPr>
              <a:r>
                <a:rPr lang="en-US" sz="603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Чекай, а якщо в мене вже є система смарт будинку?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0ED3002-525F-F74B-49AB-488F504C02A9}"/>
              </a:ext>
            </a:extLst>
          </p:cNvPr>
          <p:cNvGrpSpPr/>
          <p:nvPr/>
        </p:nvGrpSpPr>
        <p:grpSpPr>
          <a:xfrm>
            <a:off x="404537" y="547971"/>
            <a:ext cx="16854763" cy="9574813"/>
            <a:chOff x="404537" y="547971"/>
            <a:chExt cx="16854763" cy="9574813"/>
          </a:xfrm>
        </p:grpSpPr>
        <p:grpSp>
          <p:nvGrpSpPr>
            <p:cNvPr id="69" name="Group 2">
              <a:extLst>
                <a:ext uri="{FF2B5EF4-FFF2-40B4-BE49-F238E27FC236}">
                  <a16:creationId xmlns:a16="http://schemas.microsoft.com/office/drawing/2014/main" id="{37F8A7CB-0D51-6B71-A298-3EF909AD4ABF}"/>
                </a:ext>
              </a:extLst>
            </p:cNvPr>
            <p:cNvGrpSpPr/>
            <p:nvPr/>
          </p:nvGrpSpPr>
          <p:grpSpPr>
            <a:xfrm>
              <a:off x="1646186" y="4471918"/>
              <a:ext cx="14988739" cy="3395359"/>
              <a:chOff x="0" y="-38100"/>
              <a:chExt cx="3947651" cy="894251"/>
            </a:xfrm>
          </p:grpSpPr>
          <p:sp>
            <p:nvSpPr>
              <p:cNvPr id="80" name="Freeform 3">
                <a:extLst>
                  <a:ext uri="{FF2B5EF4-FFF2-40B4-BE49-F238E27FC236}">
                    <a16:creationId xmlns:a16="http://schemas.microsoft.com/office/drawing/2014/main" id="{6D6C2E17-E989-59A0-9B9C-C200DEF81779}"/>
                  </a:ext>
                </a:extLst>
              </p:cNvPr>
              <p:cNvSpPr/>
              <p:nvPr/>
            </p:nvSpPr>
            <p:spPr>
              <a:xfrm>
                <a:off x="0" y="0"/>
                <a:ext cx="3947651" cy="856151"/>
              </a:xfrm>
              <a:custGeom>
                <a:avLst/>
                <a:gdLst/>
                <a:ahLst/>
                <a:cxnLst/>
                <a:rect l="l" t="t" r="r" b="b"/>
                <a:pathLst>
                  <a:path w="3947651" h="856151">
                    <a:moveTo>
                      <a:pt x="0" y="0"/>
                    </a:moveTo>
                    <a:lnTo>
                      <a:pt x="3947651" y="0"/>
                    </a:lnTo>
                    <a:lnTo>
                      <a:pt x="3947651" y="856151"/>
                    </a:lnTo>
                    <a:lnTo>
                      <a:pt x="0" y="856151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81" name="TextBox 4">
                <a:extLst>
                  <a:ext uri="{FF2B5EF4-FFF2-40B4-BE49-F238E27FC236}">
                    <a16:creationId xmlns:a16="http://schemas.microsoft.com/office/drawing/2014/main" id="{28038CA3-ECDC-7EA1-F915-A9926C0A0C6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947650" cy="894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81A2A848-F41E-7BBB-8C20-DC5E041A205D}"/>
                </a:ext>
              </a:extLst>
            </p:cNvPr>
            <p:cNvSpPr/>
            <p:nvPr/>
          </p:nvSpPr>
          <p:spPr>
            <a:xfrm>
              <a:off x="13600994" y="4616579"/>
              <a:ext cx="2699983" cy="3250698"/>
            </a:xfrm>
            <a:custGeom>
              <a:avLst/>
              <a:gdLst/>
              <a:ahLst/>
              <a:cxnLst/>
              <a:rect l="l" t="t" r="r" b="b"/>
              <a:pathLst>
                <a:path w="2699983" h="3250698">
                  <a:moveTo>
                    <a:pt x="0" y="0"/>
                  </a:moveTo>
                  <a:lnTo>
                    <a:pt x="2699982" y="0"/>
                  </a:lnTo>
                  <a:lnTo>
                    <a:pt x="2699982" y="3250699"/>
                  </a:lnTo>
                  <a:lnTo>
                    <a:pt x="0" y="3250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759" r="-11637"/>
              </a:stretch>
            </a:blipFill>
          </p:spPr>
        </p:sp>
        <p:grpSp>
          <p:nvGrpSpPr>
            <p:cNvPr id="71" name="Group 6">
              <a:extLst>
                <a:ext uri="{FF2B5EF4-FFF2-40B4-BE49-F238E27FC236}">
                  <a16:creationId xmlns:a16="http://schemas.microsoft.com/office/drawing/2014/main" id="{3F1FD3E1-DEF0-FD74-9FDD-A84E4519D655}"/>
                </a:ext>
              </a:extLst>
            </p:cNvPr>
            <p:cNvGrpSpPr/>
            <p:nvPr/>
          </p:nvGrpSpPr>
          <p:grpSpPr>
            <a:xfrm>
              <a:off x="8251111" y="4471918"/>
              <a:ext cx="2240990" cy="1494401"/>
              <a:chOff x="0" y="-38100"/>
              <a:chExt cx="590220" cy="393587"/>
            </a:xfrm>
          </p:grpSpPr>
          <p:sp>
            <p:nvSpPr>
              <p:cNvPr id="78" name="Freeform 7">
                <a:extLst>
                  <a:ext uri="{FF2B5EF4-FFF2-40B4-BE49-F238E27FC236}">
                    <a16:creationId xmlns:a16="http://schemas.microsoft.com/office/drawing/2014/main" id="{3B2BAB21-8275-7F6F-630C-0B3DCF5926B9}"/>
                  </a:ext>
                </a:extLst>
              </p:cNvPr>
              <p:cNvSpPr/>
              <p:nvPr/>
            </p:nvSpPr>
            <p:spPr>
              <a:xfrm>
                <a:off x="0" y="0"/>
                <a:ext cx="590220" cy="355487"/>
              </a:xfrm>
              <a:custGeom>
                <a:avLst/>
                <a:gdLst/>
                <a:ahLst/>
                <a:cxnLst/>
                <a:rect l="l" t="t" r="r" b="b"/>
                <a:pathLst>
                  <a:path w="590220" h="355487">
                    <a:moveTo>
                      <a:pt x="0" y="0"/>
                    </a:moveTo>
                    <a:lnTo>
                      <a:pt x="590220" y="0"/>
                    </a:lnTo>
                    <a:lnTo>
                      <a:pt x="590220" y="355487"/>
                    </a:lnTo>
                    <a:lnTo>
                      <a:pt x="0" y="355487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79" name="TextBox 8">
                <a:extLst>
                  <a:ext uri="{FF2B5EF4-FFF2-40B4-BE49-F238E27FC236}">
                    <a16:creationId xmlns:a16="http://schemas.microsoft.com/office/drawing/2014/main" id="{18B14D3E-0745-B36C-5D16-6AE4BA75DB6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90220" cy="3935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9A46104A-9106-CB53-172A-6E27E7A68503}"/>
                </a:ext>
              </a:extLst>
            </p:cNvPr>
            <p:cNvSpPr/>
            <p:nvPr/>
          </p:nvSpPr>
          <p:spPr>
            <a:xfrm>
              <a:off x="1646186" y="4832437"/>
              <a:ext cx="2818983" cy="2818983"/>
            </a:xfrm>
            <a:custGeom>
              <a:avLst/>
              <a:gdLst/>
              <a:ahLst/>
              <a:cxnLst/>
              <a:rect l="l" t="t" r="r" b="b"/>
              <a:pathLst>
                <a:path w="2818983" h="2818983">
                  <a:moveTo>
                    <a:pt x="0" y="0"/>
                  </a:moveTo>
                  <a:lnTo>
                    <a:pt x="2818983" y="0"/>
                  </a:lnTo>
                  <a:lnTo>
                    <a:pt x="2818983" y="2818983"/>
                  </a:lnTo>
                  <a:lnTo>
                    <a:pt x="0" y="2818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B82D67DA-2647-DD98-40F4-A93C45C8C137}"/>
                </a:ext>
              </a:extLst>
            </p:cNvPr>
            <p:cNvSpPr/>
            <p:nvPr/>
          </p:nvSpPr>
          <p:spPr>
            <a:xfrm rot="544791">
              <a:off x="14014953" y="5024478"/>
              <a:ext cx="1683886" cy="1683886"/>
            </a:xfrm>
            <a:custGeom>
              <a:avLst/>
              <a:gdLst/>
              <a:ahLst/>
              <a:cxnLst/>
              <a:rect l="l" t="t" r="r" b="b"/>
              <a:pathLst>
                <a:path w="1683886" h="1683886">
                  <a:moveTo>
                    <a:pt x="0" y="0"/>
                  </a:moveTo>
                  <a:lnTo>
                    <a:pt x="1683886" y="0"/>
                  </a:lnTo>
                  <a:lnTo>
                    <a:pt x="1683886" y="1683887"/>
                  </a:lnTo>
                  <a:lnTo>
                    <a:pt x="0" y="1683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74" name="TextBox 11">
              <a:extLst>
                <a:ext uri="{FF2B5EF4-FFF2-40B4-BE49-F238E27FC236}">
                  <a16:creationId xmlns:a16="http://schemas.microsoft.com/office/drawing/2014/main" id="{7A5C8DC6-394F-8785-6DE7-9EA89D22CB3B}"/>
                </a:ext>
              </a:extLst>
            </p:cNvPr>
            <p:cNvSpPr txBox="1"/>
            <p:nvPr/>
          </p:nvSpPr>
          <p:spPr>
            <a:xfrm>
              <a:off x="675156" y="547971"/>
              <a:ext cx="12605918" cy="3190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45"/>
                </a:lnSpc>
              </a:pPr>
              <a:r>
                <a:rPr lang="en-US" sz="603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Йоу, включи світло, поспати можна поки макарони варяться.</a:t>
              </a:r>
            </a:p>
            <a:p>
              <a:pPr marL="0" lvl="0" indent="0" algn="l">
                <a:lnSpc>
                  <a:spcPts val="8445"/>
                </a:lnSpc>
                <a:spcBef>
                  <a:spcPct val="0"/>
                </a:spcBef>
              </a:pPr>
              <a:r>
                <a:rPr lang="en-US" sz="603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Розбудиш коли зваряться?</a:t>
              </a:r>
            </a:p>
          </p:txBody>
        </p:sp>
        <p:sp>
          <p:nvSpPr>
            <p:cNvPr id="75" name="TextBox 12">
              <a:extLst>
                <a:ext uri="{FF2B5EF4-FFF2-40B4-BE49-F238E27FC236}">
                  <a16:creationId xmlns:a16="http://schemas.microsoft.com/office/drawing/2014/main" id="{D57455B8-F88E-14BD-8FB9-6A68989F705A}"/>
                </a:ext>
              </a:extLst>
            </p:cNvPr>
            <p:cNvSpPr txBox="1"/>
            <p:nvPr/>
          </p:nvSpPr>
          <p:spPr>
            <a:xfrm>
              <a:off x="8496119" y="5027092"/>
              <a:ext cx="1384628" cy="456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Плита</a:t>
              </a:r>
            </a:p>
          </p:txBody>
        </p:sp>
        <p:sp>
          <p:nvSpPr>
            <p:cNvPr id="76" name="TextBox 13">
              <a:extLst>
                <a:ext uri="{FF2B5EF4-FFF2-40B4-BE49-F238E27FC236}">
                  <a16:creationId xmlns:a16="http://schemas.microsoft.com/office/drawing/2014/main" id="{132E65D4-D3D6-650E-AE12-38F5D13DC817}"/>
                </a:ext>
              </a:extLst>
            </p:cNvPr>
            <p:cNvSpPr txBox="1"/>
            <p:nvPr/>
          </p:nvSpPr>
          <p:spPr>
            <a:xfrm>
              <a:off x="14461268" y="3137289"/>
              <a:ext cx="1887972" cy="9840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8445"/>
                </a:lnSpc>
                <a:spcBef>
                  <a:spcPct val="0"/>
                </a:spcBef>
              </a:pPr>
              <a:r>
                <a:rPr lang="en-US" sz="603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Ок</a:t>
              </a:r>
            </a:p>
          </p:txBody>
        </p:sp>
        <p:sp>
          <p:nvSpPr>
            <p:cNvPr id="77" name="TextBox 14">
              <a:extLst>
                <a:ext uri="{FF2B5EF4-FFF2-40B4-BE49-F238E27FC236}">
                  <a16:creationId xmlns:a16="http://schemas.microsoft.com/office/drawing/2014/main" id="{4B1D400A-B166-D5D2-9DC6-6C402567397A}"/>
                </a:ext>
              </a:extLst>
            </p:cNvPr>
            <p:cNvSpPr txBox="1"/>
            <p:nvPr/>
          </p:nvSpPr>
          <p:spPr>
            <a:xfrm>
              <a:off x="404537" y="8648328"/>
              <a:ext cx="16854763" cy="1474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80"/>
                </a:lnSpc>
              </a:pPr>
              <a:r>
                <a:rPr lang="en-US" sz="42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Home assistant - </a:t>
              </a:r>
              <a:r>
                <a:rPr lang="en-US" sz="4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найбільша open</a:t>
              </a:r>
            </a:p>
            <a:p>
              <a:pPr marL="0" lvl="0" indent="0" algn="l">
                <a:lnSpc>
                  <a:spcPts val="5880"/>
                </a:lnSpc>
                <a:spcBef>
                  <a:spcPct val="0"/>
                </a:spcBef>
              </a:pPr>
              <a:r>
                <a:rPr lang="en-US" sz="4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source платформа для розумних будинків з більше 3000 інтеграцій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105BC83-92BD-D986-F9CF-7CEB4F29232F}"/>
              </a:ext>
            </a:extLst>
          </p:cNvPr>
          <p:cNvSpPr txBox="1"/>
          <p:nvPr/>
        </p:nvSpPr>
        <p:spPr>
          <a:xfrm>
            <a:off x="1316938" y="2777438"/>
            <a:ext cx="11245515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https://observablehq.com/@mt-cs/movenet-3d-pose-tracking-webcam-1</a:t>
            </a:r>
          </a:p>
          <a:p>
            <a:r>
              <a:rPr lang="en-US"/>
              <a:t>https://huggingface.co/meta-llama/Llama-4-Scout-17B-16E-Original</a:t>
            </a:r>
          </a:p>
          <a:p>
            <a:r>
              <a:rPr lang="en-US"/>
              <a:t>https://platform.openai.com/docs/models/gpt-4.1-nano</a:t>
            </a:r>
          </a:p>
          <a:p>
            <a:r>
              <a:rPr lang="en-US"/>
              <a:t>https://openai.github.io/openai-agents-python/</a:t>
            </a:r>
          </a:p>
          <a:p>
            <a:r>
              <a:rPr lang="en-US"/>
              <a:t>https://aistudio.google.com</a:t>
            </a:r>
          </a:p>
          <a:p>
            <a:r>
              <a:rPr lang="en-US"/>
              <a:t>https://github.com/snakers4/silero-vad</a:t>
            </a:r>
          </a:p>
          <a:p>
            <a:r>
              <a:rPr lang="en-US"/>
              <a:t>https://arxiv.org/pdf/2504.08388</a:t>
            </a:r>
          </a:p>
          <a:p>
            <a:r>
              <a:rPr lang="en-US"/>
              <a:t>https://x.com/sama</a:t>
            </a:r>
          </a:p>
          <a:p>
            <a:r>
              <a:rPr lang="en-US"/>
              <a:t>https://github.com/huggingface/transformers</a:t>
            </a:r>
          </a:p>
          <a:p>
            <a:r>
              <a:rPr lang="en-US"/>
              <a:t>https://ollama.com/</a:t>
            </a:r>
          </a:p>
          <a:p>
            <a:r>
              <a:rPr lang="en-US"/>
              <a:t>https://github.com/openai/openai-cookbook</a:t>
            </a:r>
          </a:p>
        </p:txBody>
      </p:sp>
      <p:pic>
        <p:nvPicPr>
          <p:cNvPr id="15" name="Picture 14" descr="Nerd Изображения: просматривайте стоковые фотографии, векторные изображения  и видео в количестве 351,981 | Adobe Stock">
            <a:extLst>
              <a:ext uri="{FF2B5EF4-FFF2-40B4-BE49-F238E27FC236}">
                <a16:creationId xmlns:a16="http://schemas.microsoft.com/office/drawing/2014/main" id="{92080AB0-DAA2-F809-A6F6-8B906FA20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744" y="4158911"/>
            <a:ext cx="6839807" cy="51724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5E8248-C710-52A0-020B-B7A2242213B6}"/>
              </a:ext>
            </a:extLst>
          </p:cNvPr>
          <p:cNvSpPr txBox="1"/>
          <p:nvPr/>
        </p:nvSpPr>
        <p:spPr>
          <a:xfrm>
            <a:off x="1072444" y="380999"/>
            <a:ext cx="1388533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000" err="1">
                <a:ea typeface="Calibri"/>
                <a:cs typeface="Calibri"/>
              </a:rPr>
              <a:t>Ресурси</a:t>
            </a:r>
            <a:r>
              <a:rPr lang="en-GB" sz="6000">
                <a:ea typeface="Calibri"/>
                <a:cs typeface="Calibri"/>
              </a:rPr>
              <a:t> з </a:t>
            </a:r>
            <a:r>
              <a:rPr lang="en-GB" sz="6000" err="1">
                <a:ea typeface="Calibri"/>
                <a:cs typeface="Calibri"/>
              </a:rPr>
              <a:t>яких</a:t>
            </a:r>
            <a:r>
              <a:rPr lang="en-GB" sz="6000">
                <a:ea typeface="Calibri"/>
                <a:cs typeface="Calibri"/>
              </a:rPr>
              <a:t> </a:t>
            </a:r>
            <a:r>
              <a:rPr lang="en-GB" sz="6000" err="1">
                <a:ea typeface="Calibri"/>
                <a:cs typeface="Calibri"/>
              </a:rPr>
              <a:t>ми</a:t>
            </a:r>
            <a:r>
              <a:rPr lang="en-GB" sz="6000">
                <a:ea typeface="Calibri"/>
                <a:cs typeface="Calibri"/>
              </a:rPr>
              <a:t> </a:t>
            </a:r>
            <a:r>
              <a:rPr lang="en-GB" sz="6000" err="1">
                <a:ea typeface="Calibri"/>
                <a:cs typeface="Calibri"/>
              </a:rPr>
              <a:t>черпали</a:t>
            </a:r>
            <a:r>
              <a:rPr lang="en-GB" sz="6000">
                <a:ea typeface="Calibri"/>
                <a:cs typeface="Calibri"/>
              </a:rPr>
              <a:t> </a:t>
            </a:r>
            <a:r>
              <a:rPr lang="en-GB" sz="6000" err="1">
                <a:ea typeface="Calibri"/>
                <a:cs typeface="Calibri"/>
              </a:rPr>
              <a:t>інформацію</a:t>
            </a:r>
            <a:endParaRPr lang="en-GB" sz="6000"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CE41FAE-7F19-5A25-EFBB-6403ECC5D039}"/>
                  </a:ext>
                </a:extLst>
              </p14:cNvPr>
              <p14:cNvContentPartPr/>
              <p14:nvPr/>
            </p14:nvContentPartPr>
            <p14:xfrm>
              <a:off x="11973207" y="2158956"/>
              <a:ext cx="1114037" cy="1528048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CE41FAE-7F19-5A25-EFBB-6403ECC5D03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55210" y="2140962"/>
                <a:ext cx="1149672" cy="15636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6EF24A4-A055-3237-AD74-D0D89CBC108B}"/>
                  </a:ext>
                </a:extLst>
              </p14:cNvPr>
              <p14:cNvContentPartPr/>
              <p14:nvPr/>
            </p14:nvContentPartPr>
            <p14:xfrm>
              <a:off x="12437198" y="2806080"/>
              <a:ext cx="915091" cy="826587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6EF24A4-A055-3237-AD74-D0D89CBC108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419199" y="2788087"/>
                <a:ext cx="950730" cy="862213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480D28F-6502-B7D2-0FB0-7476EC616C91}"/>
              </a:ext>
            </a:extLst>
          </p:cNvPr>
          <p:cNvSpPr txBox="1"/>
          <p:nvPr/>
        </p:nvSpPr>
        <p:spPr>
          <a:xfrm flipH="1">
            <a:off x="9045221" y="1139504"/>
            <a:ext cx="861536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000" dirty="0" err="1"/>
              <a:t>Ось</a:t>
            </a:r>
            <a:r>
              <a:rPr lang="en-GB" sz="6000" dirty="0"/>
              <a:t> </a:t>
            </a:r>
            <a:r>
              <a:rPr lang="en-GB" sz="6000" dirty="0" err="1"/>
              <a:t>ми</a:t>
            </a:r>
            <a:r>
              <a:rPr lang="en-GB" sz="6000" dirty="0"/>
              <a:t> </a:t>
            </a:r>
            <a:r>
              <a:rPr lang="en-GB" sz="6000" dirty="0" err="1"/>
              <a:t>коли</a:t>
            </a:r>
            <a:r>
              <a:rPr lang="en-GB" sz="6000" dirty="0"/>
              <a:t> </a:t>
            </a:r>
            <a:r>
              <a:rPr lang="en-GB" sz="6000" dirty="0" err="1"/>
              <a:t>це</a:t>
            </a:r>
            <a:r>
              <a:rPr lang="en-GB" sz="6000" dirty="0"/>
              <a:t> </a:t>
            </a:r>
            <a:r>
              <a:rPr lang="en-GB" sz="6000" dirty="0" err="1"/>
              <a:t>писали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69612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091B7-B17E-183E-36C4-80D85E76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517B-1FD4-4650-A5FD-3BA6729F0B99}" type="datetime1">
              <a:t>4/14/2025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46EAF-A8EA-0D31-3B61-06F7F59F5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836FB-31F6-C6E1-B23B-A77CE152EB89}"/>
              </a:ext>
            </a:extLst>
          </p:cNvPr>
          <p:cNvSpPr txBox="1"/>
          <p:nvPr/>
        </p:nvSpPr>
        <p:spPr>
          <a:xfrm>
            <a:off x="4681090" y="3907149"/>
            <a:ext cx="1113366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9600" err="1">
                <a:latin typeface="Canva Sans"/>
              </a:rPr>
              <a:t>Дякую</a:t>
            </a:r>
            <a:r>
              <a:rPr lang="en-GB" sz="9600" dirty="0">
                <a:latin typeface="Canva Sans"/>
              </a:rPr>
              <a:t> </a:t>
            </a:r>
            <a:r>
              <a:rPr lang="en-GB" sz="9600" err="1">
                <a:latin typeface="Canva Sans"/>
              </a:rPr>
              <a:t>за</a:t>
            </a:r>
            <a:r>
              <a:rPr lang="en-GB" sz="9600" dirty="0">
                <a:latin typeface="Canva Sans"/>
              </a:rPr>
              <a:t> </a:t>
            </a:r>
            <a:r>
              <a:rPr lang="en-GB" sz="9600" err="1">
                <a:latin typeface="Canva Sans"/>
              </a:rPr>
              <a:t>увагу</a:t>
            </a:r>
            <a:endParaRPr lang="en-GB" sz="9600">
              <a:latin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314187488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ccentBoxVTI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AccentBox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F4FE582F-5DDE-4E50-A331-B77FB79D7361}" vid="{42624B42-66F4-4B9A-A3DB-EB561F1627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AccentBoxVTI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Принцип роботи (пояснення до комікса який ви тільки що прочитали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Текст абзацу</dc:title>
  <cp:revision>96</cp:revision>
  <dcterms:created xsi:type="dcterms:W3CDTF">2006-08-16T00:00:00Z</dcterms:created>
  <dcterms:modified xsi:type="dcterms:W3CDTF">2025-04-14T19:20:45Z</dcterms:modified>
  <dc:identifier>DAGkoMEDiVA</dc:identifier>
</cp:coreProperties>
</file>