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69" r:id="rId4"/>
    <p:sldId id="276" r:id="rId5"/>
    <p:sldId id="271" r:id="rId6"/>
    <p:sldId id="273" r:id="rId7"/>
    <p:sldId id="291" r:id="rId8"/>
    <p:sldId id="274" r:id="rId9"/>
    <p:sldId id="284" r:id="rId10"/>
    <p:sldId id="292" r:id="rId11"/>
    <p:sldId id="285" r:id="rId12"/>
    <p:sldId id="290" r:id="rId13"/>
    <p:sldId id="281" r:id="rId14"/>
    <p:sldId id="287" r:id="rId15"/>
    <p:sldId id="288" r:id="rId16"/>
    <p:sldId id="275" r:id="rId17"/>
    <p:sldId id="293" r:id="rId18"/>
    <p:sldId id="264" r:id="rId19"/>
  </p:sldIdLst>
  <p:sldSz cx="18288000" cy="10287000"/>
  <p:notesSz cx="6858000" cy="9144000"/>
  <p:embeddedFontLst>
    <p:embeddedFont>
      <p:font typeface="Fredoka" panose="020B0604020202020204" charset="0"/>
      <p:regular r:id="rId21"/>
    </p:embeddedFont>
    <p:embeddedFont>
      <p:font typeface="Poppins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5F2"/>
    <a:srgbClr val="F9F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-898" y="-38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217743-1BAA-47C3-9F0F-2762B7AB1687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353594A-76BE-4C07-84D3-988966D999AE}">
      <dgm:prSet phldrT="[Текст]"/>
      <dgm:spPr>
        <a:solidFill>
          <a:srgbClr val="00B0F0"/>
        </a:solidFill>
      </dgm:spPr>
      <dgm:t>
        <a:bodyPr/>
        <a:lstStyle/>
        <a:p>
          <a:r>
            <a:rPr lang="uk-UA" dirty="0" smtClean="0"/>
            <a:t>Фізика агрегатних станів</a:t>
          </a:r>
          <a:endParaRPr lang="uk-UA" dirty="0"/>
        </a:p>
      </dgm:t>
    </dgm:pt>
    <dgm:pt modelId="{A8A275AF-1468-462E-AB43-F3CF2897F422}" type="parTrans" cxnId="{180D2A31-8ABE-4D8B-AB59-6B3B76091BAF}">
      <dgm:prSet/>
      <dgm:spPr/>
      <dgm:t>
        <a:bodyPr/>
        <a:lstStyle/>
        <a:p>
          <a:endParaRPr lang="uk-UA"/>
        </a:p>
      </dgm:t>
    </dgm:pt>
    <dgm:pt modelId="{1C2F00F4-14C3-4D57-A873-AEDE4119A9A4}" type="sibTrans" cxnId="{180D2A31-8ABE-4D8B-AB59-6B3B76091BAF}">
      <dgm:prSet/>
      <dgm:spPr/>
      <dgm:t>
        <a:bodyPr/>
        <a:lstStyle/>
        <a:p>
          <a:endParaRPr lang="uk-UA"/>
        </a:p>
      </dgm:t>
    </dgm:pt>
    <dgm:pt modelId="{E2C32144-90F6-4387-B00B-0005B0630AFC}">
      <dgm:prSet phldrT="[Текст]" custT="1"/>
      <dgm:spPr/>
      <dgm:t>
        <a:bodyPr/>
        <a:lstStyle/>
        <a:p>
          <a:r>
            <a:rPr lang="uk-UA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Перехід рідин у гелі чи піни.</a:t>
          </a:r>
          <a:endParaRPr lang="uk-UA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AC10A5-DE93-4E0A-9C5C-08251ACF3AF9}" type="parTrans" cxnId="{A20F8C16-130B-4864-A8BF-00296EA8D2A8}">
      <dgm:prSet/>
      <dgm:spPr/>
      <dgm:t>
        <a:bodyPr/>
        <a:lstStyle/>
        <a:p>
          <a:endParaRPr lang="uk-UA"/>
        </a:p>
      </dgm:t>
    </dgm:pt>
    <dgm:pt modelId="{9F9B84AC-0FB4-48CB-B83C-6DB792A88F82}" type="sibTrans" cxnId="{A20F8C16-130B-4864-A8BF-00296EA8D2A8}">
      <dgm:prSet/>
      <dgm:spPr/>
      <dgm:t>
        <a:bodyPr/>
        <a:lstStyle/>
        <a:p>
          <a:endParaRPr lang="uk-UA"/>
        </a:p>
      </dgm:t>
    </dgm:pt>
    <dgm:pt modelId="{355AD6FD-1308-4EEB-A8F6-A8620718D77A}">
      <dgm:prSet phldrT="[Текст]"/>
      <dgm:spPr>
        <a:solidFill>
          <a:srgbClr val="FFC000"/>
        </a:solidFill>
      </dgm:spPr>
      <dgm:t>
        <a:bodyPr/>
        <a:lstStyle/>
        <a:p>
          <a:r>
            <a:rPr lang="uk-UA" dirty="0" smtClean="0"/>
            <a:t>Термодинаміка </a:t>
          </a:r>
          <a:endParaRPr lang="uk-UA" dirty="0"/>
        </a:p>
      </dgm:t>
    </dgm:pt>
    <dgm:pt modelId="{37AB860F-63EA-4849-B836-EA7DA8146266}" type="parTrans" cxnId="{27591560-BD87-4565-8041-B793E34CF798}">
      <dgm:prSet/>
      <dgm:spPr/>
      <dgm:t>
        <a:bodyPr/>
        <a:lstStyle/>
        <a:p>
          <a:endParaRPr lang="uk-UA"/>
        </a:p>
      </dgm:t>
    </dgm:pt>
    <dgm:pt modelId="{1A9DB0A2-A722-4A1C-991A-F11EE9E1CB95}" type="sibTrans" cxnId="{27591560-BD87-4565-8041-B793E34CF798}">
      <dgm:prSet/>
      <dgm:spPr/>
      <dgm:t>
        <a:bodyPr/>
        <a:lstStyle/>
        <a:p>
          <a:endParaRPr lang="uk-UA"/>
        </a:p>
      </dgm:t>
    </dgm:pt>
    <dgm:pt modelId="{A7BE6B2E-1DB5-46C8-9947-CB7F4D44D61A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uk-UA" dirty="0" smtClean="0"/>
            <a:t>Властивості рідин та газів</a:t>
          </a:r>
          <a:endParaRPr lang="uk-UA" dirty="0"/>
        </a:p>
      </dgm:t>
    </dgm:pt>
    <dgm:pt modelId="{B5DE66DF-7BE9-4BD9-A126-1972C5E242DF}" type="parTrans" cxnId="{EA6808A5-F1F1-47DF-9484-3960410BD66D}">
      <dgm:prSet/>
      <dgm:spPr/>
      <dgm:t>
        <a:bodyPr/>
        <a:lstStyle/>
        <a:p>
          <a:endParaRPr lang="uk-UA"/>
        </a:p>
      </dgm:t>
    </dgm:pt>
    <dgm:pt modelId="{437741B3-153F-403F-8CFF-59E68EFC37A5}" type="sibTrans" cxnId="{EA6808A5-F1F1-47DF-9484-3960410BD66D}">
      <dgm:prSet/>
      <dgm:spPr/>
      <dgm:t>
        <a:bodyPr/>
        <a:lstStyle/>
        <a:p>
          <a:endParaRPr lang="uk-UA"/>
        </a:p>
      </dgm:t>
    </dgm:pt>
    <dgm:pt modelId="{9E3E1C1F-7057-4EBF-95A7-9E311CC0F7DD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Створення піни та стійких емульсій, що не змішуються.</a:t>
          </a:r>
          <a:endParaRPr lang="uk-UA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6EE5A0-F187-4321-B301-3134E30AFE4E}" type="parTrans" cxnId="{B230DFF5-0949-447D-85C7-82C122558680}">
      <dgm:prSet/>
      <dgm:spPr/>
      <dgm:t>
        <a:bodyPr/>
        <a:lstStyle/>
        <a:p>
          <a:endParaRPr lang="uk-UA"/>
        </a:p>
      </dgm:t>
    </dgm:pt>
    <dgm:pt modelId="{3B376B69-2F2A-4BBE-998A-B2DFFFEDFBD0}" type="sibTrans" cxnId="{B230DFF5-0949-447D-85C7-82C122558680}">
      <dgm:prSet/>
      <dgm:spPr/>
      <dgm:t>
        <a:bodyPr/>
        <a:lstStyle/>
        <a:p>
          <a:endParaRPr lang="uk-UA"/>
        </a:p>
      </dgm:t>
    </dgm:pt>
    <dgm:pt modelId="{3E661F5F-0409-4A83-81C5-95236C2D6EC9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Створення гелевої оболонки навколо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рідкої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начинки..</a:t>
          </a:r>
          <a:endParaRPr lang="uk-UA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4F2EA4-4AB0-43B0-BCEB-CECA80E3A841}" type="parTrans" cxnId="{AF31B4D5-DA76-4DC4-B4C7-54265543A5D7}">
      <dgm:prSet/>
      <dgm:spPr/>
      <dgm:t>
        <a:bodyPr/>
        <a:lstStyle/>
        <a:p>
          <a:endParaRPr lang="uk-UA"/>
        </a:p>
      </dgm:t>
    </dgm:pt>
    <dgm:pt modelId="{A6EDBB9B-C876-4FBD-83CC-C59C607DB13F}" type="sibTrans" cxnId="{AF31B4D5-DA76-4DC4-B4C7-54265543A5D7}">
      <dgm:prSet/>
      <dgm:spPr/>
      <dgm:t>
        <a:bodyPr/>
        <a:lstStyle/>
        <a:p>
          <a:endParaRPr lang="uk-UA"/>
        </a:p>
      </dgm:t>
    </dgm:pt>
    <dgm:pt modelId="{E0B4BE25-001D-4B86-AC86-F16C776E3463}">
      <dgm:prSet phldrT="[Текст]" custT="1"/>
      <dgm:spPr/>
      <dgm:t>
        <a:bodyPr/>
        <a:lstStyle/>
        <a:p>
          <a:r>
            <a:rPr lang="uk-UA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Нагрівання та охолодження</a:t>
          </a:r>
          <a:endParaRPr lang="uk-UA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AB3F2C-3C32-41EB-8111-05F06676FF84}" type="parTrans" cxnId="{1459D782-DB26-4DC9-800C-88C9E7CE3A17}">
      <dgm:prSet/>
      <dgm:spPr/>
      <dgm:t>
        <a:bodyPr/>
        <a:lstStyle/>
        <a:p>
          <a:endParaRPr lang="uk-UA"/>
        </a:p>
      </dgm:t>
    </dgm:pt>
    <dgm:pt modelId="{2BA9030E-AED0-47EC-83AF-BC57A8E2E579}" type="sibTrans" cxnId="{1459D782-DB26-4DC9-800C-88C9E7CE3A17}">
      <dgm:prSet/>
      <dgm:spPr/>
      <dgm:t>
        <a:bodyPr/>
        <a:lstStyle/>
        <a:p>
          <a:endParaRPr lang="uk-UA"/>
        </a:p>
      </dgm:t>
    </dgm:pt>
    <dgm:pt modelId="{4F26D258-3027-4C53-97C2-C111295998D3}">
      <dgm:prSet phldrT="[Текст]" custT="1"/>
      <dgm:spPr/>
      <dgm:t>
        <a:bodyPr/>
        <a:lstStyle/>
        <a:p>
          <a:r>
            <a:rPr lang="uk-UA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Сублімація.</a:t>
          </a:r>
          <a:endParaRPr lang="uk-UA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1D4EC4-F9E3-41DB-8A98-45707D490F9B}" type="parTrans" cxnId="{F0217842-4689-4195-8BA3-F2A215F5694A}">
      <dgm:prSet/>
      <dgm:spPr/>
      <dgm:t>
        <a:bodyPr/>
        <a:lstStyle/>
        <a:p>
          <a:endParaRPr lang="uk-UA"/>
        </a:p>
      </dgm:t>
    </dgm:pt>
    <dgm:pt modelId="{F78B072E-5700-46D2-9CD2-8AA568F96A15}" type="sibTrans" cxnId="{F0217842-4689-4195-8BA3-F2A215F5694A}">
      <dgm:prSet/>
      <dgm:spPr/>
      <dgm:t>
        <a:bodyPr/>
        <a:lstStyle/>
        <a:p>
          <a:endParaRPr lang="uk-UA"/>
        </a:p>
      </dgm:t>
    </dgm:pt>
    <dgm:pt modelId="{F4C0B22E-1C9F-4192-8573-A93A5130638E}">
      <dgm:prSet phldrT="[Текст]" custT="1"/>
      <dgm:spPr/>
      <dgm:t>
        <a:bodyPr/>
        <a:lstStyle/>
        <a:p>
          <a:r>
            <a:rPr lang="uk-UA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 сухого льоду та  рідкого азоту для миттєвої заморозки.</a:t>
          </a:r>
          <a:endParaRPr lang="uk-UA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4203E8-F7CD-42E2-B696-F82F5956E25A}" type="parTrans" cxnId="{5249DC6D-1ABC-4F0F-AF54-AD9D18E2EB17}">
      <dgm:prSet/>
      <dgm:spPr/>
      <dgm:t>
        <a:bodyPr/>
        <a:lstStyle/>
        <a:p>
          <a:endParaRPr lang="uk-UA"/>
        </a:p>
      </dgm:t>
    </dgm:pt>
    <dgm:pt modelId="{DE58C1A2-0BAA-4FA2-9A6F-D6E66C2D2385}" type="sibTrans" cxnId="{5249DC6D-1ABC-4F0F-AF54-AD9D18E2EB17}">
      <dgm:prSet/>
      <dgm:spPr/>
      <dgm:t>
        <a:bodyPr/>
        <a:lstStyle/>
        <a:p>
          <a:endParaRPr lang="uk-UA"/>
        </a:p>
      </dgm:t>
    </dgm:pt>
    <dgm:pt modelId="{B2C9E322-9897-487D-817A-BEB8F438BF8F}" type="pres">
      <dgm:prSet presAssocID="{D8217743-1BAA-47C3-9F0F-2762B7AB16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E912060-D26F-4C7C-86B9-210C1DB72176}" type="pres">
      <dgm:prSet presAssocID="{D8217743-1BAA-47C3-9F0F-2762B7AB1687}" presName="tSp" presStyleCnt="0"/>
      <dgm:spPr/>
    </dgm:pt>
    <dgm:pt modelId="{BB39D381-DE60-4D27-990A-18CA2C6C178C}" type="pres">
      <dgm:prSet presAssocID="{D8217743-1BAA-47C3-9F0F-2762B7AB1687}" presName="bSp" presStyleCnt="0"/>
      <dgm:spPr/>
    </dgm:pt>
    <dgm:pt modelId="{26A95534-E2F6-4E22-BCBC-2C06F2EDAB86}" type="pres">
      <dgm:prSet presAssocID="{D8217743-1BAA-47C3-9F0F-2762B7AB1687}" presName="process" presStyleCnt="0"/>
      <dgm:spPr/>
    </dgm:pt>
    <dgm:pt modelId="{4F9ED4F7-C983-4F4B-A377-246EE9D8A7B1}" type="pres">
      <dgm:prSet presAssocID="{B353594A-76BE-4C07-84D3-988966D999AE}" presName="composite1" presStyleCnt="0"/>
      <dgm:spPr/>
    </dgm:pt>
    <dgm:pt modelId="{7DCE919E-4E02-41F0-8859-65384F3B9A9E}" type="pres">
      <dgm:prSet presAssocID="{B353594A-76BE-4C07-84D3-988966D999AE}" presName="dummyNode1" presStyleLbl="node1" presStyleIdx="0" presStyleCnt="3"/>
      <dgm:spPr/>
    </dgm:pt>
    <dgm:pt modelId="{55186862-26BD-4919-9D3F-2E4661BA1B62}" type="pres">
      <dgm:prSet presAssocID="{B353594A-76BE-4C07-84D3-988966D999AE}" presName="childNode1" presStyleLbl="bgAcc1" presStyleIdx="0" presStyleCnt="3" custScaleX="130654" custLinFactNeighborX="-904" custLinFactNeighborY="259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7B9989D-40E8-4BA0-B1B7-D5DB3169C2D5}" type="pres">
      <dgm:prSet presAssocID="{B353594A-76BE-4C07-84D3-988966D999AE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732AE71-E5E3-4E2A-A51C-3D19A9C00290}" type="pres">
      <dgm:prSet presAssocID="{B353594A-76BE-4C07-84D3-988966D999AE}" presName="parentNode1" presStyleLbl="node1" presStyleIdx="0" presStyleCnt="3" custLinFactNeighborX="-4412" custLinFactNeighborY="6965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234CD42-444D-4B30-AD2C-29728DEF4D2A}" type="pres">
      <dgm:prSet presAssocID="{B353594A-76BE-4C07-84D3-988966D999AE}" presName="connSite1" presStyleCnt="0"/>
      <dgm:spPr/>
    </dgm:pt>
    <dgm:pt modelId="{C7BC472D-9FD0-4CEE-B25F-7E1099A7280E}" type="pres">
      <dgm:prSet presAssocID="{1C2F00F4-14C3-4D57-A873-AEDE4119A9A4}" presName="Name9" presStyleLbl="sibTrans2D1" presStyleIdx="0" presStyleCnt="2" custScaleX="100000" custLinFactNeighborX="17690" custLinFactNeighborY="-14629"/>
      <dgm:spPr/>
      <dgm:t>
        <a:bodyPr/>
        <a:lstStyle/>
        <a:p>
          <a:endParaRPr lang="uk-UA"/>
        </a:p>
      </dgm:t>
    </dgm:pt>
    <dgm:pt modelId="{2D5B6112-95BC-40AA-8101-EEE3AA518EC0}" type="pres">
      <dgm:prSet presAssocID="{355AD6FD-1308-4EEB-A8F6-A8620718D77A}" presName="composite2" presStyleCnt="0"/>
      <dgm:spPr/>
    </dgm:pt>
    <dgm:pt modelId="{9EAF482E-2E8C-4C0B-8DE2-CC89E50F2846}" type="pres">
      <dgm:prSet presAssocID="{355AD6FD-1308-4EEB-A8F6-A8620718D77A}" presName="dummyNode2" presStyleLbl="node1" presStyleIdx="0" presStyleCnt="3"/>
      <dgm:spPr/>
    </dgm:pt>
    <dgm:pt modelId="{610B2252-4748-40AE-86EA-16F143C4DB4C}" type="pres">
      <dgm:prSet presAssocID="{355AD6FD-1308-4EEB-A8F6-A8620718D77A}" presName="childNode2" presStyleLbl="bgAcc1" presStyleIdx="1" presStyleCnt="3" custScaleX="133435" custScaleY="101007" custLinFactNeighborX="-2845" custLinFactNeighborY="64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1D923EC-950D-4D80-B9E1-1BB683501256}" type="pres">
      <dgm:prSet presAssocID="{355AD6FD-1308-4EEB-A8F6-A8620718D77A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1F8DF62-5A8D-426D-AE19-6660B872DCC2}" type="pres">
      <dgm:prSet presAssocID="{355AD6FD-1308-4EEB-A8F6-A8620718D77A}" presName="parentNode2" presStyleLbl="node1" presStyleIdx="1" presStyleCnt="3" custLinFactNeighborX="48955" custLinFactNeighborY="-5550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E644E2-FB4B-48B7-956D-1E32B1533202}" type="pres">
      <dgm:prSet presAssocID="{355AD6FD-1308-4EEB-A8F6-A8620718D77A}" presName="connSite2" presStyleCnt="0"/>
      <dgm:spPr/>
    </dgm:pt>
    <dgm:pt modelId="{2FBF8025-15DB-429C-98F8-207EE3F91887}" type="pres">
      <dgm:prSet presAssocID="{1A9DB0A2-A722-4A1C-991A-F11EE9E1CB95}" presName="Name18" presStyleLbl="sibTrans2D1" presStyleIdx="1" presStyleCnt="2" custScaleX="120426" custLinFactNeighborX="1325" custLinFactNeighborY="34516"/>
      <dgm:spPr/>
      <dgm:t>
        <a:bodyPr/>
        <a:lstStyle/>
        <a:p>
          <a:endParaRPr lang="uk-UA"/>
        </a:p>
      </dgm:t>
    </dgm:pt>
    <dgm:pt modelId="{C3EF841F-B510-4E40-9313-334E4012620E}" type="pres">
      <dgm:prSet presAssocID="{A7BE6B2E-1DB5-46C8-9947-CB7F4D44D61A}" presName="composite1" presStyleCnt="0"/>
      <dgm:spPr/>
    </dgm:pt>
    <dgm:pt modelId="{BEF5B68E-69E0-4907-BE49-5892E17FAA53}" type="pres">
      <dgm:prSet presAssocID="{A7BE6B2E-1DB5-46C8-9947-CB7F4D44D61A}" presName="dummyNode1" presStyleLbl="node1" presStyleIdx="1" presStyleCnt="3"/>
      <dgm:spPr/>
    </dgm:pt>
    <dgm:pt modelId="{AC69219F-17A3-4458-9F27-214380FB6AA1}" type="pres">
      <dgm:prSet presAssocID="{A7BE6B2E-1DB5-46C8-9947-CB7F4D44D61A}" presName="childNode1" presStyleLbl="bgAcc1" presStyleIdx="2" presStyleCnt="3" custScaleX="131825" custScaleY="105222" custLinFactNeighborX="-438" custLinFactNeighborY="224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A248711-E294-4869-BAC3-08C1F97D48EF}" type="pres">
      <dgm:prSet presAssocID="{A7BE6B2E-1DB5-46C8-9947-CB7F4D44D61A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AEEBF5A-3002-487F-9A20-794FC905C566}" type="pres">
      <dgm:prSet presAssocID="{A7BE6B2E-1DB5-46C8-9947-CB7F4D44D61A}" presName="parentNode1" presStyleLbl="node1" presStyleIdx="2" presStyleCnt="3" custLinFactNeighborX="26223" custLinFactNeighborY="8018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2379752-7357-4E3E-B175-BCD740447D8A}" type="pres">
      <dgm:prSet presAssocID="{A7BE6B2E-1DB5-46C8-9947-CB7F4D44D61A}" presName="connSite1" presStyleCnt="0"/>
      <dgm:spPr/>
    </dgm:pt>
  </dgm:ptLst>
  <dgm:cxnLst>
    <dgm:cxn modelId="{9F614E39-387A-4459-9DEE-C5388CD2BE91}" type="presOf" srcId="{4F26D258-3027-4C53-97C2-C111295998D3}" destId="{55186862-26BD-4919-9D3F-2E4661BA1B62}" srcOrd="0" destOrd="2" presId="urn:microsoft.com/office/officeart/2005/8/layout/hProcess4"/>
    <dgm:cxn modelId="{AF31B4D5-DA76-4DC4-B4C7-54265543A5D7}" srcId="{A7BE6B2E-1DB5-46C8-9947-CB7F4D44D61A}" destId="{3E661F5F-0409-4A83-81C5-95236C2D6EC9}" srcOrd="0" destOrd="0" parTransId="{684F2EA4-4AB0-43B0-BCEB-CECA80E3A841}" sibTransId="{A6EDBB9B-C876-4FBD-83CC-C59C607DB13F}"/>
    <dgm:cxn modelId="{F0217842-4689-4195-8BA3-F2A215F5694A}" srcId="{B353594A-76BE-4C07-84D3-988966D999AE}" destId="{4F26D258-3027-4C53-97C2-C111295998D3}" srcOrd="2" destOrd="0" parTransId="{361D4EC4-F9E3-41DB-8A98-45707D490F9B}" sibTransId="{F78B072E-5700-46D2-9CD2-8AA568F96A15}"/>
    <dgm:cxn modelId="{A20F8C16-130B-4864-A8BF-00296EA8D2A8}" srcId="{B353594A-76BE-4C07-84D3-988966D999AE}" destId="{E2C32144-90F6-4387-B00B-0005B0630AFC}" srcOrd="0" destOrd="0" parTransId="{EDAC10A5-DE93-4E0A-9C5C-08251ACF3AF9}" sibTransId="{9F9B84AC-0FB4-48CB-B83C-6DB792A88F82}"/>
    <dgm:cxn modelId="{51873DA1-A68B-4770-9CB8-D64FC0B8E2B5}" type="presOf" srcId="{A7BE6B2E-1DB5-46C8-9947-CB7F4D44D61A}" destId="{8AEEBF5A-3002-487F-9A20-794FC905C566}" srcOrd="0" destOrd="0" presId="urn:microsoft.com/office/officeart/2005/8/layout/hProcess4"/>
    <dgm:cxn modelId="{CEE5F537-56ED-4156-9A72-4CBCE115008F}" type="presOf" srcId="{E2C32144-90F6-4387-B00B-0005B0630AFC}" destId="{55186862-26BD-4919-9D3F-2E4661BA1B62}" srcOrd="0" destOrd="0" presId="urn:microsoft.com/office/officeart/2005/8/layout/hProcess4"/>
    <dgm:cxn modelId="{1459D782-DB26-4DC9-800C-88C9E7CE3A17}" srcId="{B353594A-76BE-4C07-84D3-988966D999AE}" destId="{E0B4BE25-001D-4B86-AC86-F16C776E3463}" srcOrd="1" destOrd="0" parTransId="{4FAB3F2C-3C32-41EB-8111-05F06676FF84}" sibTransId="{2BA9030E-AED0-47EC-83AF-BC57A8E2E579}"/>
    <dgm:cxn modelId="{E33FB526-8FA9-424F-BC58-FEE10BB87515}" type="presOf" srcId="{E0B4BE25-001D-4B86-AC86-F16C776E3463}" destId="{47B9989D-40E8-4BA0-B1B7-D5DB3169C2D5}" srcOrd="1" destOrd="1" presId="urn:microsoft.com/office/officeart/2005/8/layout/hProcess4"/>
    <dgm:cxn modelId="{C67FE902-E271-4D46-B230-8115352DD750}" type="presOf" srcId="{B353594A-76BE-4C07-84D3-988966D999AE}" destId="{D732AE71-E5E3-4E2A-A51C-3D19A9C00290}" srcOrd="0" destOrd="0" presId="urn:microsoft.com/office/officeart/2005/8/layout/hProcess4"/>
    <dgm:cxn modelId="{156150FD-0A92-406F-B2A1-DCE38F2300DD}" type="presOf" srcId="{4F26D258-3027-4C53-97C2-C111295998D3}" destId="{47B9989D-40E8-4BA0-B1B7-D5DB3169C2D5}" srcOrd="1" destOrd="2" presId="urn:microsoft.com/office/officeart/2005/8/layout/hProcess4"/>
    <dgm:cxn modelId="{180D2A31-8ABE-4D8B-AB59-6B3B76091BAF}" srcId="{D8217743-1BAA-47C3-9F0F-2762B7AB1687}" destId="{B353594A-76BE-4C07-84D3-988966D999AE}" srcOrd="0" destOrd="0" parTransId="{A8A275AF-1468-462E-AB43-F3CF2897F422}" sibTransId="{1C2F00F4-14C3-4D57-A873-AEDE4119A9A4}"/>
    <dgm:cxn modelId="{3094A6A3-56B8-4D9A-AC57-CD8C3E5BFEA2}" type="presOf" srcId="{3E661F5F-0409-4A83-81C5-95236C2D6EC9}" destId="{AC69219F-17A3-4458-9F27-214380FB6AA1}" srcOrd="0" destOrd="0" presId="urn:microsoft.com/office/officeart/2005/8/layout/hProcess4"/>
    <dgm:cxn modelId="{69A7943C-90BC-4C2A-9712-B0F1E8C4CE87}" type="presOf" srcId="{F4C0B22E-1C9F-4192-8573-A93A5130638E}" destId="{55186862-26BD-4919-9D3F-2E4661BA1B62}" srcOrd="0" destOrd="3" presId="urn:microsoft.com/office/officeart/2005/8/layout/hProcess4"/>
    <dgm:cxn modelId="{8A695B03-C8C7-4051-95BD-023A1C7179E6}" type="presOf" srcId="{E0B4BE25-001D-4B86-AC86-F16C776E3463}" destId="{55186862-26BD-4919-9D3F-2E4661BA1B62}" srcOrd="0" destOrd="1" presId="urn:microsoft.com/office/officeart/2005/8/layout/hProcess4"/>
    <dgm:cxn modelId="{049B7B91-FC9B-43D7-BF72-C47E0A76DED2}" type="presOf" srcId="{9E3E1C1F-7057-4EBF-95A7-9E311CC0F7DD}" destId="{AC69219F-17A3-4458-9F27-214380FB6AA1}" srcOrd="0" destOrd="1" presId="urn:microsoft.com/office/officeart/2005/8/layout/hProcess4"/>
    <dgm:cxn modelId="{152B0755-B0F9-4108-998F-5D22EE538F6D}" type="presOf" srcId="{1C2F00F4-14C3-4D57-A873-AEDE4119A9A4}" destId="{C7BC472D-9FD0-4CEE-B25F-7E1099A7280E}" srcOrd="0" destOrd="0" presId="urn:microsoft.com/office/officeart/2005/8/layout/hProcess4"/>
    <dgm:cxn modelId="{20161E57-7D72-44AA-A3B3-E8955007BAA8}" type="presOf" srcId="{355AD6FD-1308-4EEB-A8F6-A8620718D77A}" destId="{B1F8DF62-5A8D-426D-AE19-6660B872DCC2}" srcOrd="0" destOrd="0" presId="urn:microsoft.com/office/officeart/2005/8/layout/hProcess4"/>
    <dgm:cxn modelId="{27591560-BD87-4565-8041-B793E34CF798}" srcId="{D8217743-1BAA-47C3-9F0F-2762B7AB1687}" destId="{355AD6FD-1308-4EEB-A8F6-A8620718D77A}" srcOrd="1" destOrd="0" parTransId="{37AB860F-63EA-4849-B836-EA7DA8146266}" sibTransId="{1A9DB0A2-A722-4A1C-991A-F11EE9E1CB95}"/>
    <dgm:cxn modelId="{EA6808A5-F1F1-47DF-9484-3960410BD66D}" srcId="{D8217743-1BAA-47C3-9F0F-2762B7AB1687}" destId="{A7BE6B2E-1DB5-46C8-9947-CB7F4D44D61A}" srcOrd="2" destOrd="0" parTransId="{B5DE66DF-7BE9-4BD9-A126-1972C5E242DF}" sibTransId="{437741B3-153F-403F-8CFF-59E68EFC37A5}"/>
    <dgm:cxn modelId="{30C175F9-04EF-45B7-8C16-B4FE67A3896B}" type="presOf" srcId="{9E3E1C1F-7057-4EBF-95A7-9E311CC0F7DD}" destId="{7A248711-E294-4869-BAC3-08C1F97D48EF}" srcOrd="1" destOrd="1" presId="urn:microsoft.com/office/officeart/2005/8/layout/hProcess4"/>
    <dgm:cxn modelId="{070B5478-0362-43DF-AA6E-67548D3AABEF}" type="presOf" srcId="{D8217743-1BAA-47C3-9F0F-2762B7AB1687}" destId="{B2C9E322-9897-487D-817A-BEB8F438BF8F}" srcOrd="0" destOrd="0" presId="urn:microsoft.com/office/officeart/2005/8/layout/hProcess4"/>
    <dgm:cxn modelId="{30D06076-0345-4445-A233-E4E589DE245D}" type="presOf" srcId="{F4C0B22E-1C9F-4192-8573-A93A5130638E}" destId="{47B9989D-40E8-4BA0-B1B7-D5DB3169C2D5}" srcOrd="1" destOrd="3" presId="urn:microsoft.com/office/officeart/2005/8/layout/hProcess4"/>
    <dgm:cxn modelId="{5249DC6D-1ABC-4F0F-AF54-AD9D18E2EB17}" srcId="{B353594A-76BE-4C07-84D3-988966D999AE}" destId="{F4C0B22E-1C9F-4192-8573-A93A5130638E}" srcOrd="3" destOrd="0" parTransId="{0B4203E8-F7CD-42E2-B696-F82F5956E25A}" sibTransId="{DE58C1A2-0BAA-4FA2-9A6F-D6E66C2D2385}"/>
    <dgm:cxn modelId="{2964B497-2F5A-4CAF-957D-0F73E0B32929}" type="presOf" srcId="{1A9DB0A2-A722-4A1C-991A-F11EE9E1CB95}" destId="{2FBF8025-15DB-429C-98F8-207EE3F91887}" srcOrd="0" destOrd="0" presId="urn:microsoft.com/office/officeart/2005/8/layout/hProcess4"/>
    <dgm:cxn modelId="{D2DB7BB6-C5CC-4923-BCAB-CD7EA98AA4B4}" type="presOf" srcId="{3E661F5F-0409-4A83-81C5-95236C2D6EC9}" destId="{7A248711-E294-4869-BAC3-08C1F97D48EF}" srcOrd="1" destOrd="0" presId="urn:microsoft.com/office/officeart/2005/8/layout/hProcess4"/>
    <dgm:cxn modelId="{69F81354-8253-41E8-B3F3-9485C663BE6A}" type="presOf" srcId="{E2C32144-90F6-4387-B00B-0005B0630AFC}" destId="{47B9989D-40E8-4BA0-B1B7-D5DB3169C2D5}" srcOrd="1" destOrd="0" presId="urn:microsoft.com/office/officeart/2005/8/layout/hProcess4"/>
    <dgm:cxn modelId="{B230DFF5-0949-447D-85C7-82C122558680}" srcId="{A7BE6B2E-1DB5-46C8-9947-CB7F4D44D61A}" destId="{9E3E1C1F-7057-4EBF-95A7-9E311CC0F7DD}" srcOrd="1" destOrd="0" parTransId="{F96EE5A0-F187-4321-B301-3134E30AFE4E}" sibTransId="{3B376B69-2F2A-4BBE-998A-B2DFFFEDFBD0}"/>
    <dgm:cxn modelId="{916C2708-2BBC-4CD8-9FFF-67CDDD4C4C99}" type="presParOf" srcId="{B2C9E322-9897-487D-817A-BEB8F438BF8F}" destId="{DE912060-D26F-4C7C-86B9-210C1DB72176}" srcOrd="0" destOrd="0" presId="urn:microsoft.com/office/officeart/2005/8/layout/hProcess4"/>
    <dgm:cxn modelId="{1EE0FCC8-D586-403F-8CFA-F7AED8E1F778}" type="presParOf" srcId="{B2C9E322-9897-487D-817A-BEB8F438BF8F}" destId="{BB39D381-DE60-4D27-990A-18CA2C6C178C}" srcOrd="1" destOrd="0" presId="urn:microsoft.com/office/officeart/2005/8/layout/hProcess4"/>
    <dgm:cxn modelId="{9F1DBA3C-7B2D-49CB-BB1F-4B6FFB3E400E}" type="presParOf" srcId="{B2C9E322-9897-487D-817A-BEB8F438BF8F}" destId="{26A95534-E2F6-4E22-BCBC-2C06F2EDAB86}" srcOrd="2" destOrd="0" presId="urn:microsoft.com/office/officeart/2005/8/layout/hProcess4"/>
    <dgm:cxn modelId="{89016028-5241-411B-A754-2539EA30317E}" type="presParOf" srcId="{26A95534-E2F6-4E22-BCBC-2C06F2EDAB86}" destId="{4F9ED4F7-C983-4F4B-A377-246EE9D8A7B1}" srcOrd="0" destOrd="0" presId="urn:microsoft.com/office/officeart/2005/8/layout/hProcess4"/>
    <dgm:cxn modelId="{EA6A2AD4-7805-4EC2-BA54-7AF7CE54B9E3}" type="presParOf" srcId="{4F9ED4F7-C983-4F4B-A377-246EE9D8A7B1}" destId="{7DCE919E-4E02-41F0-8859-65384F3B9A9E}" srcOrd="0" destOrd="0" presId="urn:microsoft.com/office/officeart/2005/8/layout/hProcess4"/>
    <dgm:cxn modelId="{FBACB603-0C76-4AE8-B110-219304BA06B7}" type="presParOf" srcId="{4F9ED4F7-C983-4F4B-A377-246EE9D8A7B1}" destId="{55186862-26BD-4919-9D3F-2E4661BA1B62}" srcOrd="1" destOrd="0" presId="urn:microsoft.com/office/officeart/2005/8/layout/hProcess4"/>
    <dgm:cxn modelId="{EB696D6A-7B5A-471D-9004-B11D1865A495}" type="presParOf" srcId="{4F9ED4F7-C983-4F4B-A377-246EE9D8A7B1}" destId="{47B9989D-40E8-4BA0-B1B7-D5DB3169C2D5}" srcOrd="2" destOrd="0" presId="urn:microsoft.com/office/officeart/2005/8/layout/hProcess4"/>
    <dgm:cxn modelId="{C9DA7278-8D32-4EEC-9CB2-966436B8E7CA}" type="presParOf" srcId="{4F9ED4F7-C983-4F4B-A377-246EE9D8A7B1}" destId="{D732AE71-E5E3-4E2A-A51C-3D19A9C00290}" srcOrd="3" destOrd="0" presId="urn:microsoft.com/office/officeart/2005/8/layout/hProcess4"/>
    <dgm:cxn modelId="{C70638A5-CB67-4E47-B4C0-3946D88C1F23}" type="presParOf" srcId="{4F9ED4F7-C983-4F4B-A377-246EE9D8A7B1}" destId="{1234CD42-444D-4B30-AD2C-29728DEF4D2A}" srcOrd="4" destOrd="0" presId="urn:microsoft.com/office/officeart/2005/8/layout/hProcess4"/>
    <dgm:cxn modelId="{0B6C75C7-4728-4285-8674-F2D1CBFCFC47}" type="presParOf" srcId="{26A95534-E2F6-4E22-BCBC-2C06F2EDAB86}" destId="{C7BC472D-9FD0-4CEE-B25F-7E1099A7280E}" srcOrd="1" destOrd="0" presId="urn:microsoft.com/office/officeart/2005/8/layout/hProcess4"/>
    <dgm:cxn modelId="{B7399764-981B-4243-A05D-88CABF92F560}" type="presParOf" srcId="{26A95534-E2F6-4E22-BCBC-2C06F2EDAB86}" destId="{2D5B6112-95BC-40AA-8101-EEE3AA518EC0}" srcOrd="2" destOrd="0" presId="urn:microsoft.com/office/officeart/2005/8/layout/hProcess4"/>
    <dgm:cxn modelId="{B93F008A-6C97-4A69-A400-E4D8A3B2CC10}" type="presParOf" srcId="{2D5B6112-95BC-40AA-8101-EEE3AA518EC0}" destId="{9EAF482E-2E8C-4C0B-8DE2-CC89E50F2846}" srcOrd="0" destOrd="0" presId="urn:microsoft.com/office/officeart/2005/8/layout/hProcess4"/>
    <dgm:cxn modelId="{68E3641C-F642-482B-A812-3EE287487815}" type="presParOf" srcId="{2D5B6112-95BC-40AA-8101-EEE3AA518EC0}" destId="{610B2252-4748-40AE-86EA-16F143C4DB4C}" srcOrd="1" destOrd="0" presId="urn:microsoft.com/office/officeart/2005/8/layout/hProcess4"/>
    <dgm:cxn modelId="{5083356E-919A-49A4-8210-915E1C170896}" type="presParOf" srcId="{2D5B6112-95BC-40AA-8101-EEE3AA518EC0}" destId="{D1D923EC-950D-4D80-B9E1-1BB683501256}" srcOrd="2" destOrd="0" presId="urn:microsoft.com/office/officeart/2005/8/layout/hProcess4"/>
    <dgm:cxn modelId="{3C85E548-EC02-41C6-8D0E-AC79A7E13CAE}" type="presParOf" srcId="{2D5B6112-95BC-40AA-8101-EEE3AA518EC0}" destId="{B1F8DF62-5A8D-426D-AE19-6660B872DCC2}" srcOrd="3" destOrd="0" presId="urn:microsoft.com/office/officeart/2005/8/layout/hProcess4"/>
    <dgm:cxn modelId="{4D25F29E-4EEA-4292-87B0-BB4EB5CB9AD7}" type="presParOf" srcId="{2D5B6112-95BC-40AA-8101-EEE3AA518EC0}" destId="{97E644E2-FB4B-48B7-956D-1E32B1533202}" srcOrd="4" destOrd="0" presId="urn:microsoft.com/office/officeart/2005/8/layout/hProcess4"/>
    <dgm:cxn modelId="{FB1FCF3E-343A-4111-AE71-751806981F40}" type="presParOf" srcId="{26A95534-E2F6-4E22-BCBC-2C06F2EDAB86}" destId="{2FBF8025-15DB-429C-98F8-207EE3F91887}" srcOrd="3" destOrd="0" presId="urn:microsoft.com/office/officeart/2005/8/layout/hProcess4"/>
    <dgm:cxn modelId="{CC679FB1-4ACE-4919-A187-779F48EA04EB}" type="presParOf" srcId="{26A95534-E2F6-4E22-BCBC-2C06F2EDAB86}" destId="{C3EF841F-B510-4E40-9313-334E4012620E}" srcOrd="4" destOrd="0" presId="urn:microsoft.com/office/officeart/2005/8/layout/hProcess4"/>
    <dgm:cxn modelId="{7FA68F23-0439-434C-B543-C3251FEBC066}" type="presParOf" srcId="{C3EF841F-B510-4E40-9313-334E4012620E}" destId="{BEF5B68E-69E0-4907-BE49-5892E17FAA53}" srcOrd="0" destOrd="0" presId="urn:microsoft.com/office/officeart/2005/8/layout/hProcess4"/>
    <dgm:cxn modelId="{9DBC1873-B017-4836-A073-683D50E66629}" type="presParOf" srcId="{C3EF841F-B510-4E40-9313-334E4012620E}" destId="{AC69219F-17A3-4458-9F27-214380FB6AA1}" srcOrd="1" destOrd="0" presId="urn:microsoft.com/office/officeart/2005/8/layout/hProcess4"/>
    <dgm:cxn modelId="{7E8CE787-97F4-4F65-BF94-E21ED3368FE4}" type="presParOf" srcId="{C3EF841F-B510-4E40-9313-334E4012620E}" destId="{7A248711-E294-4869-BAC3-08C1F97D48EF}" srcOrd="2" destOrd="0" presId="urn:microsoft.com/office/officeart/2005/8/layout/hProcess4"/>
    <dgm:cxn modelId="{7203C417-D3D6-42F5-8A47-131CB810C1AB}" type="presParOf" srcId="{C3EF841F-B510-4E40-9313-334E4012620E}" destId="{8AEEBF5A-3002-487F-9A20-794FC905C566}" srcOrd="3" destOrd="0" presId="urn:microsoft.com/office/officeart/2005/8/layout/hProcess4"/>
    <dgm:cxn modelId="{0057B021-E535-4DD7-8265-82E67CE25733}" type="presParOf" srcId="{C3EF841F-B510-4E40-9313-334E4012620E}" destId="{42379752-7357-4E3E-B175-BCD740447D8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292AF4-DB50-4A75-95DC-B2F913E6A88F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D5A63692-5459-458A-8F26-47527577FF39}">
      <dgm:prSet phldrT="[Текст]" custT="1"/>
      <dgm:spPr/>
      <dgm:t>
        <a:bodyPr/>
        <a:lstStyle/>
        <a:p>
          <a:endParaRPr lang="uk-UA" sz="2000" b="1" dirty="0"/>
        </a:p>
      </dgm:t>
    </dgm:pt>
    <dgm:pt modelId="{BEA414E6-B142-4E54-8F42-6C69501B41C7}" type="parTrans" cxnId="{99593F4F-54FB-4623-B809-479D937ABED8}">
      <dgm:prSet/>
      <dgm:spPr/>
      <dgm:t>
        <a:bodyPr/>
        <a:lstStyle/>
        <a:p>
          <a:endParaRPr lang="uk-UA"/>
        </a:p>
      </dgm:t>
    </dgm:pt>
    <dgm:pt modelId="{642107C8-08B4-4234-9B77-74469F73A2AF}" type="sibTrans" cxnId="{99593F4F-54FB-4623-B809-479D937ABED8}">
      <dgm:prSet custT="1"/>
      <dgm:spPr/>
      <dgm:t>
        <a:bodyPr/>
        <a:lstStyle/>
        <a:p>
          <a:pPr algn="ctr"/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Приготування їжі під високим тиском</a:t>
          </a:r>
          <a:endParaRPr lang="uk-UA" sz="2800" dirty="0"/>
        </a:p>
      </dgm:t>
    </dgm:pt>
    <dgm:pt modelId="{108ABE6B-F184-4ABC-A1C4-90F7DC985DD2}">
      <dgm:prSet phldrT="[Текст]" custT="1"/>
      <dgm:spPr/>
      <dgm:t>
        <a:bodyPr/>
        <a:lstStyle/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dirty="0"/>
        </a:p>
      </dgm:t>
    </dgm:pt>
    <dgm:pt modelId="{7E02F2C9-63A4-464F-8660-0C8EE5C0920E}" type="parTrans" cxnId="{DDEB39C4-7BF2-4B62-836A-1727C8B5EE9E}">
      <dgm:prSet/>
      <dgm:spPr/>
      <dgm:t>
        <a:bodyPr/>
        <a:lstStyle/>
        <a:p>
          <a:endParaRPr lang="uk-UA"/>
        </a:p>
      </dgm:t>
    </dgm:pt>
    <dgm:pt modelId="{5DE9D3BB-79CD-43DE-BFBA-056DEB808787}" type="sibTrans" cxnId="{DDEB39C4-7BF2-4B62-836A-1727C8B5EE9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dirty="0" smtClean="0">
              <a:latin typeface="+mj-lt"/>
              <a:cs typeface="Times New Roman" panose="02020603050405020304" pitchFamily="18" charset="0"/>
            </a:rPr>
            <a:t>Флеш-заморожу-вання</a:t>
          </a:r>
          <a:r>
            <a:rPr lang="uk-UA" sz="1400" dirty="0" smtClean="0">
              <a:latin typeface="+mj-lt"/>
              <a:cs typeface="Times New Roman" panose="02020603050405020304" pitchFamily="18" charset="0"/>
            </a:rPr>
            <a:t>.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dirty="0"/>
        </a:p>
      </dgm:t>
    </dgm:pt>
    <dgm:pt modelId="{97009A61-C78B-4B10-84EE-D4E8AD6147C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Холодні зовні страв, </a:t>
          </a:r>
          <a:endParaRPr lang="en-US" sz="25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 гарячою рідиною всередині</a:t>
          </a:r>
          <a:r>
            <a: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200" dirty="0"/>
        </a:p>
      </dgm:t>
    </dgm:pt>
    <dgm:pt modelId="{55D61966-C5C5-445A-B974-1195E7EEC56E}" type="parTrans" cxnId="{32038784-6623-4222-9969-BA09792AA7A4}">
      <dgm:prSet/>
      <dgm:spPr/>
      <dgm:t>
        <a:bodyPr/>
        <a:lstStyle/>
        <a:p>
          <a:endParaRPr lang="uk-UA"/>
        </a:p>
      </dgm:t>
    </dgm:pt>
    <dgm:pt modelId="{A0B3EB7B-2528-4887-BEE5-9ADE3C52ED03}" type="sibTrans" cxnId="{32038784-6623-4222-9969-BA09792AA7A4}">
      <dgm:prSet/>
      <dgm:spPr/>
      <dgm:t>
        <a:bodyPr/>
        <a:lstStyle/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dirty="0"/>
        </a:p>
      </dgm:t>
    </dgm:pt>
    <dgm:pt modelId="{5C7102D7-8D7C-492F-89EA-8B7DFC4C8468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uk-UA" dirty="0"/>
        </a:p>
      </dgm:t>
    </dgm:pt>
    <dgm:pt modelId="{FB2D23E6-4513-42AF-99A9-1121D2AC9BDB}" type="parTrans" cxnId="{9062FC44-88B1-4249-8352-2AF483165B4E}">
      <dgm:prSet/>
      <dgm:spPr/>
      <dgm:t>
        <a:bodyPr/>
        <a:lstStyle/>
        <a:p>
          <a:endParaRPr lang="uk-UA"/>
        </a:p>
      </dgm:t>
    </dgm:pt>
    <dgm:pt modelId="{4683AB70-32F4-4C00-BAB7-289856CE3753}" type="sibTrans" cxnId="{9062FC44-88B1-4249-8352-2AF483165B4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2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Поліпшений контроль температури приготування їжі.</a:t>
          </a:r>
          <a:endParaRPr lang="uk-UA" sz="2400" dirty="0" smtClean="0"/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dirty="0"/>
        </a:p>
      </dgm:t>
    </dgm:pt>
    <dgm:pt modelId="{75539E96-2EFD-4201-8DC3-34BB6B0F1C5E}" type="pres">
      <dgm:prSet presAssocID="{BC292AF4-DB50-4A75-95DC-B2F913E6A88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3CC73C64-6718-4055-A7EA-069D16CC79C7}" type="pres">
      <dgm:prSet presAssocID="{D5A63692-5459-458A-8F26-47527577FF39}" presName="composite" presStyleCnt="0"/>
      <dgm:spPr/>
    </dgm:pt>
    <dgm:pt modelId="{119467A8-6063-44CF-8C99-216301A11EA9}" type="pres">
      <dgm:prSet presAssocID="{D5A63692-5459-458A-8F26-47527577FF39}" presName="Parent1" presStyleLbl="node1" presStyleIdx="0" presStyleCnt="8" custLinFactNeighborX="1403" custLinFactNeighborY="286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D8F43B6-6428-4C23-B805-672AF1529143}" type="pres">
      <dgm:prSet presAssocID="{D5A63692-5459-458A-8F26-47527577FF39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66F67DD-3054-4E06-9A5B-2E21B9D8CE83}" type="pres">
      <dgm:prSet presAssocID="{D5A63692-5459-458A-8F26-47527577FF39}" presName="BalanceSpacing" presStyleCnt="0"/>
      <dgm:spPr/>
    </dgm:pt>
    <dgm:pt modelId="{816FF3E9-56D2-4907-BEFF-ACBEC856530B}" type="pres">
      <dgm:prSet presAssocID="{D5A63692-5459-458A-8F26-47527577FF39}" presName="BalanceSpacing1" presStyleCnt="0"/>
      <dgm:spPr/>
    </dgm:pt>
    <dgm:pt modelId="{DAF40FB9-13FE-4AF4-8CC8-BBC34DE822D4}" type="pres">
      <dgm:prSet presAssocID="{642107C8-08B4-4234-9B77-74469F73A2AF}" presName="Accent1Text" presStyleLbl="node1" presStyleIdx="1" presStyleCnt="8" custLinFactNeighborX="1630" custLinFactNeighborY="2862"/>
      <dgm:spPr/>
      <dgm:t>
        <a:bodyPr/>
        <a:lstStyle/>
        <a:p>
          <a:endParaRPr lang="uk-UA"/>
        </a:p>
      </dgm:t>
    </dgm:pt>
    <dgm:pt modelId="{4430FE53-CDD8-4086-9980-393F2F909BE8}" type="pres">
      <dgm:prSet presAssocID="{642107C8-08B4-4234-9B77-74469F73A2AF}" presName="spaceBetweenRectangles" presStyleCnt="0"/>
      <dgm:spPr/>
    </dgm:pt>
    <dgm:pt modelId="{9727FF03-DD69-4B40-B75B-2B2E582D2A6C}" type="pres">
      <dgm:prSet presAssocID="{5C7102D7-8D7C-492F-89EA-8B7DFC4C8468}" presName="composite" presStyleCnt="0"/>
      <dgm:spPr/>
    </dgm:pt>
    <dgm:pt modelId="{5867E31C-8232-4E1B-B61F-FF0EF9529FDC}" type="pres">
      <dgm:prSet presAssocID="{5C7102D7-8D7C-492F-89EA-8B7DFC4C8468}" presName="Parent1" presStyleLbl="node1" presStyleIdx="2" presStyleCnt="8" custLinFactNeighborX="267" custLinFactNeighborY="54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9AF921A-4297-4445-B680-1EC9F70CB1B5}" type="pres">
      <dgm:prSet presAssocID="{5C7102D7-8D7C-492F-89EA-8B7DFC4C8468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116534B9-73B7-4290-9698-2C2C277787EA}" type="pres">
      <dgm:prSet presAssocID="{5C7102D7-8D7C-492F-89EA-8B7DFC4C8468}" presName="BalanceSpacing" presStyleCnt="0"/>
      <dgm:spPr/>
    </dgm:pt>
    <dgm:pt modelId="{C18E45C3-9D1F-4086-9E4D-ED22D125DCE4}" type="pres">
      <dgm:prSet presAssocID="{5C7102D7-8D7C-492F-89EA-8B7DFC4C8468}" presName="BalanceSpacing1" presStyleCnt="0"/>
      <dgm:spPr/>
    </dgm:pt>
    <dgm:pt modelId="{1B35FFAA-917A-4AF1-9608-0C05C56873C7}" type="pres">
      <dgm:prSet presAssocID="{4683AB70-32F4-4C00-BAB7-289856CE3753}" presName="Accent1Text" presStyleLbl="node1" presStyleIdx="3" presStyleCnt="8" custLinFactNeighborX="1304" custLinFactNeighborY="-485"/>
      <dgm:spPr/>
      <dgm:t>
        <a:bodyPr/>
        <a:lstStyle/>
        <a:p>
          <a:endParaRPr lang="uk-UA"/>
        </a:p>
      </dgm:t>
    </dgm:pt>
    <dgm:pt modelId="{D194905D-3B83-4F45-A49C-69F764C54989}" type="pres">
      <dgm:prSet presAssocID="{4683AB70-32F4-4C00-BAB7-289856CE3753}" presName="spaceBetweenRectangles" presStyleCnt="0"/>
      <dgm:spPr/>
    </dgm:pt>
    <dgm:pt modelId="{F1457957-B1C8-4B7D-ABE4-8EA9D8170235}" type="pres">
      <dgm:prSet presAssocID="{108ABE6B-F184-4ABC-A1C4-90F7DC985DD2}" presName="composite" presStyleCnt="0"/>
      <dgm:spPr/>
    </dgm:pt>
    <dgm:pt modelId="{2CC1F4AC-C4D3-4E5A-8889-27EF90AF8DAF}" type="pres">
      <dgm:prSet presAssocID="{108ABE6B-F184-4ABC-A1C4-90F7DC985DD2}" presName="Parent1" presStyleLbl="node1" presStyleIdx="4" presStyleCnt="8" custLinFactNeighborX="-4658" custLinFactNeighborY="-17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0769AD8-9060-499E-9701-D2BB139B8B16}" type="pres">
      <dgm:prSet presAssocID="{108ABE6B-F184-4ABC-A1C4-90F7DC985DD2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3E3480E-1C34-4BAD-8177-977DCF8D870E}" type="pres">
      <dgm:prSet presAssocID="{108ABE6B-F184-4ABC-A1C4-90F7DC985DD2}" presName="BalanceSpacing" presStyleCnt="0"/>
      <dgm:spPr/>
    </dgm:pt>
    <dgm:pt modelId="{A6388A79-5509-49B0-8EBF-A7E6020C2729}" type="pres">
      <dgm:prSet presAssocID="{108ABE6B-F184-4ABC-A1C4-90F7DC985DD2}" presName="BalanceSpacing1" presStyleCnt="0"/>
      <dgm:spPr/>
    </dgm:pt>
    <dgm:pt modelId="{AEAFAE9F-CB6B-48ED-BF50-0C8C64ACA3F6}" type="pres">
      <dgm:prSet presAssocID="{5DE9D3BB-79CD-43DE-BFBA-056DEB808787}" presName="Accent1Text" presStyleLbl="node1" presStyleIdx="5" presStyleCnt="8"/>
      <dgm:spPr/>
      <dgm:t>
        <a:bodyPr/>
        <a:lstStyle/>
        <a:p>
          <a:endParaRPr lang="uk-UA"/>
        </a:p>
      </dgm:t>
    </dgm:pt>
    <dgm:pt modelId="{EDFA8AA1-ACDE-496D-BA73-FB50D3ACEDE0}" type="pres">
      <dgm:prSet presAssocID="{5DE9D3BB-79CD-43DE-BFBA-056DEB808787}" presName="spaceBetweenRectangles" presStyleCnt="0"/>
      <dgm:spPr/>
    </dgm:pt>
    <dgm:pt modelId="{492FE396-B0BB-4F45-8FC1-A2E8524A1F35}" type="pres">
      <dgm:prSet presAssocID="{97009A61-C78B-4B10-84EE-D4E8AD6147C0}" presName="composite" presStyleCnt="0"/>
      <dgm:spPr/>
    </dgm:pt>
    <dgm:pt modelId="{01D1F61D-3B29-4793-ADE8-6AEE9B3F9FE5}" type="pres">
      <dgm:prSet presAssocID="{97009A61-C78B-4B10-84EE-D4E8AD6147C0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55E925-3FA4-4234-BC95-7156ECDD05A8}" type="pres">
      <dgm:prSet presAssocID="{97009A61-C78B-4B10-84EE-D4E8AD6147C0}" presName="Childtext1" presStyleLbl="revTx" presStyleIdx="3" presStyleCnt="4" custLinFactNeighborX="-4153" custLinFactNeighborY="-80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65E0040-7BC5-46D0-92E6-559879FE40EA}" type="pres">
      <dgm:prSet presAssocID="{97009A61-C78B-4B10-84EE-D4E8AD6147C0}" presName="BalanceSpacing" presStyleCnt="0"/>
      <dgm:spPr/>
    </dgm:pt>
    <dgm:pt modelId="{25A06E97-6FB2-4217-9ACB-745F840801F4}" type="pres">
      <dgm:prSet presAssocID="{97009A61-C78B-4B10-84EE-D4E8AD6147C0}" presName="BalanceSpacing1" presStyleCnt="0"/>
      <dgm:spPr/>
    </dgm:pt>
    <dgm:pt modelId="{9694ECC8-C681-4EF6-9FCF-14A8500DC53A}" type="pres">
      <dgm:prSet presAssocID="{A0B3EB7B-2528-4887-BEE5-9ADE3C52ED03}" presName="Accent1Text" presStyleLbl="node1" presStyleIdx="7" presStyleCnt="8" custLinFactNeighborX="746" custLinFactNeighborY="-4494"/>
      <dgm:spPr/>
      <dgm:t>
        <a:bodyPr/>
        <a:lstStyle/>
        <a:p>
          <a:endParaRPr lang="uk-UA"/>
        </a:p>
      </dgm:t>
    </dgm:pt>
  </dgm:ptLst>
  <dgm:cxnLst>
    <dgm:cxn modelId="{32556CED-EBD5-4756-B8EC-961BB8BA329A}" type="presOf" srcId="{BC292AF4-DB50-4A75-95DC-B2F913E6A88F}" destId="{75539E96-2EFD-4201-8DC3-34BB6B0F1C5E}" srcOrd="0" destOrd="0" presId="urn:microsoft.com/office/officeart/2008/layout/AlternatingHexagons"/>
    <dgm:cxn modelId="{4B0C6DDA-F188-4EB3-ACFB-55591FB31A0B}" type="presOf" srcId="{642107C8-08B4-4234-9B77-74469F73A2AF}" destId="{DAF40FB9-13FE-4AF4-8CC8-BBC34DE822D4}" srcOrd="0" destOrd="0" presId="urn:microsoft.com/office/officeart/2008/layout/AlternatingHexagons"/>
    <dgm:cxn modelId="{9062FC44-88B1-4249-8352-2AF483165B4E}" srcId="{BC292AF4-DB50-4A75-95DC-B2F913E6A88F}" destId="{5C7102D7-8D7C-492F-89EA-8B7DFC4C8468}" srcOrd="1" destOrd="0" parTransId="{FB2D23E6-4513-42AF-99A9-1121D2AC9BDB}" sibTransId="{4683AB70-32F4-4C00-BAB7-289856CE3753}"/>
    <dgm:cxn modelId="{AD7EA9F1-2059-4D55-ACC8-DE78E1AEC38C}" type="presOf" srcId="{97009A61-C78B-4B10-84EE-D4E8AD6147C0}" destId="{01D1F61D-3B29-4793-ADE8-6AEE9B3F9FE5}" srcOrd="0" destOrd="0" presId="urn:microsoft.com/office/officeart/2008/layout/AlternatingHexagons"/>
    <dgm:cxn modelId="{662897CE-07A9-4A47-8DE3-1BB996B1564B}" type="presOf" srcId="{5DE9D3BB-79CD-43DE-BFBA-056DEB808787}" destId="{AEAFAE9F-CB6B-48ED-BF50-0C8C64ACA3F6}" srcOrd="0" destOrd="0" presId="urn:microsoft.com/office/officeart/2008/layout/AlternatingHexagons"/>
    <dgm:cxn modelId="{28248F0C-03F6-49B4-A044-9226B72295D6}" type="presOf" srcId="{D5A63692-5459-458A-8F26-47527577FF39}" destId="{119467A8-6063-44CF-8C99-216301A11EA9}" srcOrd="0" destOrd="0" presId="urn:microsoft.com/office/officeart/2008/layout/AlternatingHexagons"/>
    <dgm:cxn modelId="{2875A018-950E-4B2B-9AE2-811F1223AB8D}" type="presOf" srcId="{A0B3EB7B-2528-4887-BEE5-9ADE3C52ED03}" destId="{9694ECC8-C681-4EF6-9FCF-14A8500DC53A}" srcOrd="0" destOrd="0" presId="urn:microsoft.com/office/officeart/2008/layout/AlternatingHexagons"/>
    <dgm:cxn modelId="{C5DB702F-871E-40E5-9CB9-498F0622BD88}" type="presOf" srcId="{5C7102D7-8D7C-492F-89EA-8B7DFC4C8468}" destId="{5867E31C-8232-4E1B-B61F-FF0EF9529FDC}" srcOrd="0" destOrd="0" presId="urn:microsoft.com/office/officeart/2008/layout/AlternatingHexagons"/>
    <dgm:cxn modelId="{88229B7F-EBDD-4764-90CE-F7A11ACB64E8}" type="presOf" srcId="{108ABE6B-F184-4ABC-A1C4-90F7DC985DD2}" destId="{2CC1F4AC-C4D3-4E5A-8889-27EF90AF8DAF}" srcOrd="0" destOrd="0" presId="urn:microsoft.com/office/officeart/2008/layout/AlternatingHexagons"/>
    <dgm:cxn modelId="{DDEB39C4-7BF2-4B62-836A-1727C8B5EE9E}" srcId="{BC292AF4-DB50-4A75-95DC-B2F913E6A88F}" destId="{108ABE6B-F184-4ABC-A1C4-90F7DC985DD2}" srcOrd="2" destOrd="0" parTransId="{7E02F2C9-63A4-464F-8660-0C8EE5C0920E}" sibTransId="{5DE9D3BB-79CD-43DE-BFBA-056DEB808787}"/>
    <dgm:cxn modelId="{99593F4F-54FB-4623-B809-479D937ABED8}" srcId="{BC292AF4-DB50-4A75-95DC-B2F913E6A88F}" destId="{D5A63692-5459-458A-8F26-47527577FF39}" srcOrd="0" destOrd="0" parTransId="{BEA414E6-B142-4E54-8F42-6C69501B41C7}" sibTransId="{642107C8-08B4-4234-9B77-74469F73A2AF}"/>
    <dgm:cxn modelId="{7512691F-3982-4B22-92F8-8ED16D929A0F}" type="presOf" srcId="{4683AB70-32F4-4C00-BAB7-289856CE3753}" destId="{1B35FFAA-917A-4AF1-9608-0C05C56873C7}" srcOrd="0" destOrd="0" presId="urn:microsoft.com/office/officeart/2008/layout/AlternatingHexagons"/>
    <dgm:cxn modelId="{32038784-6623-4222-9969-BA09792AA7A4}" srcId="{BC292AF4-DB50-4A75-95DC-B2F913E6A88F}" destId="{97009A61-C78B-4B10-84EE-D4E8AD6147C0}" srcOrd="3" destOrd="0" parTransId="{55D61966-C5C5-445A-B974-1195E7EEC56E}" sibTransId="{A0B3EB7B-2528-4887-BEE5-9ADE3C52ED03}"/>
    <dgm:cxn modelId="{6D67E6D7-74E3-41E7-90C4-E6AA62FF156C}" type="presParOf" srcId="{75539E96-2EFD-4201-8DC3-34BB6B0F1C5E}" destId="{3CC73C64-6718-4055-A7EA-069D16CC79C7}" srcOrd="0" destOrd="0" presId="urn:microsoft.com/office/officeart/2008/layout/AlternatingHexagons"/>
    <dgm:cxn modelId="{9A88EA4D-5142-4DD1-B935-30A4E0E3A0F4}" type="presParOf" srcId="{3CC73C64-6718-4055-A7EA-069D16CC79C7}" destId="{119467A8-6063-44CF-8C99-216301A11EA9}" srcOrd="0" destOrd="0" presId="urn:microsoft.com/office/officeart/2008/layout/AlternatingHexagons"/>
    <dgm:cxn modelId="{082A6C76-C90C-4187-B894-33A2FDE20BF7}" type="presParOf" srcId="{3CC73C64-6718-4055-A7EA-069D16CC79C7}" destId="{DD8F43B6-6428-4C23-B805-672AF1529143}" srcOrd="1" destOrd="0" presId="urn:microsoft.com/office/officeart/2008/layout/AlternatingHexagons"/>
    <dgm:cxn modelId="{F59E987F-4AFE-4625-B5D2-7DC3CFDC59BA}" type="presParOf" srcId="{3CC73C64-6718-4055-A7EA-069D16CC79C7}" destId="{866F67DD-3054-4E06-9A5B-2E21B9D8CE83}" srcOrd="2" destOrd="0" presId="urn:microsoft.com/office/officeart/2008/layout/AlternatingHexagons"/>
    <dgm:cxn modelId="{3484BD2F-541F-4E75-A3DC-5D7BD92B4286}" type="presParOf" srcId="{3CC73C64-6718-4055-A7EA-069D16CC79C7}" destId="{816FF3E9-56D2-4907-BEFF-ACBEC856530B}" srcOrd="3" destOrd="0" presId="urn:microsoft.com/office/officeart/2008/layout/AlternatingHexagons"/>
    <dgm:cxn modelId="{B120889C-6F78-43FB-A070-95F401590EF0}" type="presParOf" srcId="{3CC73C64-6718-4055-A7EA-069D16CC79C7}" destId="{DAF40FB9-13FE-4AF4-8CC8-BBC34DE822D4}" srcOrd="4" destOrd="0" presId="urn:microsoft.com/office/officeart/2008/layout/AlternatingHexagons"/>
    <dgm:cxn modelId="{E39B0405-4783-40A6-87EE-326F347067CE}" type="presParOf" srcId="{75539E96-2EFD-4201-8DC3-34BB6B0F1C5E}" destId="{4430FE53-CDD8-4086-9980-393F2F909BE8}" srcOrd="1" destOrd="0" presId="urn:microsoft.com/office/officeart/2008/layout/AlternatingHexagons"/>
    <dgm:cxn modelId="{46831EB5-7DD6-43CA-AD0C-F3CDFDD5C331}" type="presParOf" srcId="{75539E96-2EFD-4201-8DC3-34BB6B0F1C5E}" destId="{9727FF03-DD69-4B40-B75B-2B2E582D2A6C}" srcOrd="2" destOrd="0" presId="urn:microsoft.com/office/officeart/2008/layout/AlternatingHexagons"/>
    <dgm:cxn modelId="{4D28F27C-E0CA-4A52-93D3-FAD86B007479}" type="presParOf" srcId="{9727FF03-DD69-4B40-B75B-2B2E582D2A6C}" destId="{5867E31C-8232-4E1B-B61F-FF0EF9529FDC}" srcOrd="0" destOrd="0" presId="urn:microsoft.com/office/officeart/2008/layout/AlternatingHexagons"/>
    <dgm:cxn modelId="{D1943070-A28A-4781-BD51-B8B09FCCC187}" type="presParOf" srcId="{9727FF03-DD69-4B40-B75B-2B2E582D2A6C}" destId="{69AF921A-4297-4445-B680-1EC9F70CB1B5}" srcOrd="1" destOrd="0" presId="urn:microsoft.com/office/officeart/2008/layout/AlternatingHexagons"/>
    <dgm:cxn modelId="{F3DB5DC3-AE8C-45A3-B13F-2D221DBAB9AF}" type="presParOf" srcId="{9727FF03-DD69-4B40-B75B-2B2E582D2A6C}" destId="{116534B9-73B7-4290-9698-2C2C277787EA}" srcOrd="2" destOrd="0" presId="urn:microsoft.com/office/officeart/2008/layout/AlternatingHexagons"/>
    <dgm:cxn modelId="{42647C80-EDA9-40E2-A40C-37E8F6F90414}" type="presParOf" srcId="{9727FF03-DD69-4B40-B75B-2B2E582D2A6C}" destId="{C18E45C3-9D1F-4086-9E4D-ED22D125DCE4}" srcOrd="3" destOrd="0" presId="urn:microsoft.com/office/officeart/2008/layout/AlternatingHexagons"/>
    <dgm:cxn modelId="{4D8FBF8F-6EED-48BA-BF3F-745FF33D93E2}" type="presParOf" srcId="{9727FF03-DD69-4B40-B75B-2B2E582D2A6C}" destId="{1B35FFAA-917A-4AF1-9608-0C05C56873C7}" srcOrd="4" destOrd="0" presId="urn:microsoft.com/office/officeart/2008/layout/AlternatingHexagons"/>
    <dgm:cxn modelId="{6F5BA04D-A266-4F3C-B718-8220299710E1}" type="presParOf" srcId="{75539E96-2EFD-4201-8DC3-34BB6B0F1C5E}" destId="{D194905D-3B83-4F45-A49C-69F764C54989}" srcOrd="3" destOrd="0" presId="urn:microsoft.com/office/officeart/2008/layout/AlternatingHexagons"/>
    <dgm:cxn modelId="{7FA729FB-FDF5-43C7-A022-A7AEC260D2A4}" type="presParOf" srcId="{75539E96-2EFD-4201-8DC3-34BB6B0F1C5E}" destId="{F1457957-B1C8-4B7D-ABE4-8EA9D8170235}" srcOrd="4" destOrd="0" presId="urn:microsoft.com/office/officeart/2008/layout/AlternatingHexagons"/>
    <dgm:cxn modelId="{95FB580D-7080-4768-B521-D3BBBBCF7E3C}" type="presParOf" srcId="{F1457957-B1C8-4B7D-ABE4-8EA9D8170235}" destId="{2CC1F4AC-C4D3-4E5A-8889-27EF90AF8DAF}" srcOrd="0" destOrd="0" presId="urn:microsoft.com/office/officeart/2008/layout/AlternatingHexagons"/>
    <dgm:cxn modelId="{CBD61969-7264-49E1-9F47-5F8C93524EF8}" type="presParOf" srcId="{F1457957-B1C8-4B7D-ABE4-8EA9D8170235}" destId="{C0769AD8-9060-499E-9701-D2BB139B8B16}" srcOrd="1" destOrd="0" presId="urn:microsoft.com/office/officeart/2008/layout/AlternatingHexagons"/>
    <dgm:cxn modelId="{083D1D6C-DC51-4474-956F-B168DEE5FAC2}" type="presParOf" srcId="{F1457957-B1C8-4B7D-ABE4-8EA9D8170235}" destId="{03E3480E-1C34-4BAD-8177-977DCF8D870E}" srcOrd="2" destOrd="0" presId="urn:microsoft.com/office/officeart/2008/layout/AlternatingHexagons"/>
    <dgm:cxn modelId="{318A49D7-C1C8-4E64-A48C-23F96C60B226}" type="presParOf" srcId="{F1457957-B1C8-4B7D-ABE4-8EA9D8170235}" destId="{A6388A79-5509-49B0-8EBF-A7E6020C2729}" srcOrd="3" destOrd="0" presId="urn:microsoft.com/office/officeart/2008/layout/AlternatingHexagons"/>
    <dgm:cxn modelId="{7E61FA65-5A74-47B3-BBB6-B9F67690A11A}" type="presParOf" srcId="{F1457957-B1C8-4B7D-ABE4-8EA9D8170235}" destId="{AEAFAE9F-CB6B-48ED-BF50-0C8C64ACA3F6}" srcOrd="4" destOrd="0" presId="urn:microsoft.com/office/officeart/2008/layout/AlternatingHexagons"/>
    <dgm:cxn modelId="{4588379D-8E23-4729-A74E-3DE1B8EB4F49}" type="presParOf" srcId="{75539E96-2EFD-4201-8DC3-34BB6B0F1C5E}" destId="{EDFA8AA1-ACDE-496D-BA73-FB50D3ACEDE0}" srcOrd="5" destOrd="0" presId="urn:microsoft.com/office/officeart/2008/layout/AlternatingHexagons"/>
    <dgm:cxn modelId="{BD719517-80B9-4A0E-A686-730D0BC014CE}" type="presParOf" srcId="{75539E96-2EFD-4201-8DC3-34BB6B0F1C5E}" destId="{492FE396-B0BB-4F45-8FC1-A2E8524A1F35}" srcOrd="6" destOrd="0" presId="urn:microsoft.com/office/officeart/2008/layout/AlternatingHexagons"/>
    <dgm:cxn modelId="{9DDFAB23-59BF-42C7-AEE4-E02821CECA36}" type="presParOf" srcId="{492FE396-B0BB-4F45-8FC1-A2E8524A1F35}" destId="{01D1F61D-3B29-4793-ADE8-6AEE9B3F9FE5}" srcOrd="0" destOrd="0" presId="urn:microsoft.com/office/officeart/2008/layout/AlternatingHexagons"/>
    <dgm:cxn modelId="{A16DE9A8-CD6A-4702-88D5-969F24E67831}" type="presParOf" srcId="{492FE396-B0BB-4F45-8FC1-A2E8524A1F35}" destId="{3755E925-3FA4-4234-BC95-7156ECDD05A8}" srcOrd="1" destOrd="0" presId="urn:microsoft.com/office/officeart/2008/layout/AlternatingHexagons"/>
    <dgm:cxn modelId="{CE7701AE-EFA6-4A25-9CA3-EA8711E28466}" type="presParOf" srcId="{492FE396-B0BB-4F45-8FC1-A2E8524A1F35}" destId="{465E0040-7BC5-46D0-92E6-559879FE40EA}" srcOrd="2" destOrd="0" presId="urn:microsoft.com/office/officeart/2008/layout/AlternatingHexagons"/>
    <dgm:cxn modelId="{CF7A8CA9-2104-4884-8740-FDB9590A990F}" type="presParOf" srcId="{492FE396-B0BB-4F45-8FC1-A2E8524A1F35}" destId="{25A06E97-6FB2-4217-9ACB-745F840801F4}" srcOrd="3" destOrd="0" presId="urn:microsoft.com/office/officeart/2008/layout/AlternatingHexagons"/>
    <dgm:cxn modelId="{8CD0AF56-97FA-4CDE-B899-3B81C9BD26F4}" type="presParOf" srcId="{492FE396-B0BB-4F45-8FC1-A2E8524A1F35}" destId="{9694ECC8-C681-4EF6-9FCF-14A8500DC53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28F35E-7488-4DCB-9D5B-1B0CEDA92FA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15114A3-CCB2-4589-A38E-578A83846B99}">
      <dgm:prSet phldrT="[Текст]"/>
      <dgm:spPr>
        <a:solidFill>
          <a:srgbClr val="00B0F0"/>
        </a:solidFill>
      </dgm:spPr>
      <dgm:t>
        <a:bodyPr/>
        <a:lstStyle/>
        <a:p>
          <a:endParaRPr lang="uk-UA" dirty="0"/>
        </a:p>
      </dgm:t>
    </dgm:pt>
    <dgm:pt modelId="{BE2E314E-3E97-41DC-809E-192745FBC427}" type="parTrans" cxnId="{78CB270C-5C7D-494C-9CC9-D0B31B7B30B5}">
      <dgm:prSet/>
      <dgm:spPr/>
      <dgm:t>
        <a:bodyPr/>
        <a:lstStyle/>
        <a:p>
          <a:endParaRPr lang="uk-UA"/>
        </a:p>
      </dgm:t>
    </dgm:pt>
    <dgm:pt modelId="{97FF8E36-BC2E-4D46-B71E-CCBE123BC862}" type="sibTrans" cxnId="{78CB270C-5C7D-494C-9CC9-D0B31B7B30B5}">
      <dgm:prSet custT="1"/>
      <dgm:spPr>
        <a:solidFill>
          <a:schemeClr val="accent6"/>
        </a:solidFill>
      </dgm:spPr>
      <dgm:t>
        <a:bodyPr/>
        <a:lstStyle/>
        <a:p>
          <a:endParaRPr lang="uk-UA" sz="2400" dirty="0"/>
        </a:p>
      </dgm:t>
    </dgm:pt>
    <dgm:pt modelId="{54C10124-7DE7-47E2-9040-B69315D4BF31}">
      <dgm:prSet phldrT="[Текст]" custT="1"/>
      <dgm:spPr/>
      <dgm:t>
        <a:bodyPr/>
        <a:lstStyle/>
        <a:p>
          <a:pPr algn="ctr"/>
          <a:r>
            <a:rPr lang="uk-UA" sz="2800" dirty="0" smtClean="0">
              <a:solidFill>
                <a:schemeClr val="bg1"/>
              </a:solidFill>
            </a:rPr>
            <a:t>Центрифуга Блендер</a:t>
          </a:r>
          <a:endParaRPr lang="uk-UA" sz="2800" dirty="0">
            <a:solidFill>
              <a:schemeClr val="bg1"/>
            </a:solidFill>
          </a:endParaRPr>
        </a:p>
      </dgm:t>
    </dgm:pt>
    <dgm:pt modelId="{08C76AD9-67E6-4FDA-B91F-846CCAF598CC}" type="parTrans" cxnId="{D6FC9974-2E3E-4BA1-9B4A-4139E6409869}">
      <dgm:prSet/>
      <dgm:spPr/>
      <dgm:t>
        <a:bodyPr/>
        <a:lstStyle/>
        <a:p>
          <a:endParaRPr lang="uk-UA"/>
        </a:p>
      </dgm:t>
    </dgm:pt>
    <dgm:pt modelId="{1B300FB5-3380-4CE4-95AB-134DDB5D9A73}" type="sibTrans" cxnId="{D6FC9974-2E3E-4BA1-9B4A-4139E6409869}">
      <dgm:prSet/>
      <dgm:spPr/>
      <dgm:t>
        <a:bodyPr/>
        <a:lstStyle/>
        <a:p>
          <a:endParaRPr lang="uk-UA"/>
        </a:p>
      </dgm:t>
    </dgm:pt>
    <dgm:pt modelId="{78954025-2DD3-4D9F-91CD-DBB24FD98BDE}">
      <dgm:prSet phldrT="[Текст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1800" b="1" dirty="0" smtClean="0"/>
        </a:p>
        <a:p>
          <a:pPr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dirty="0"/>
        </a:p>
      </dgm:t>
    </dgm:pt>
    <dgm:pt modelId="{20351DE5-C179-464B-935A-CD532ABA39C9}" type="parTrans" cxnId="{F93F8D0D-7B1B-423B-9978-D47D21137086}">
      <dgm:prSet/>
      <dgm:spPr/>
      <dgm:t>
        <a:bodyPr/>
        <a:lstStyle/>
        <a:p>
          <a:endParaRPr lang="uk-UA"/>
        </a:p>
      </dgm:t>
    </dgm:pt>
    <dgm:pt modelId="{8EF96143-705B-47EE-8A91-2EE2459F4CDC}" type="sibTrans" cxnId="{F93F8D0D-7B1B-423B-9978-D47D21137086}">
      <dgm:prSet custT="1"/>
      <dgm:spPr>
        <a:solidFill>
          <a:srgbClr val="FFC000"/>
        </a:solidFill>
      </dgm:spPr>
      <dgm:t>
        <a:bodyPr/>
        <a:lstStyle/>
        <a:p>
          <a:pPr algn="just"/>
          <a:r>
            <a:rPr lang="uk-UA" sz="2800" dirty="0" smtClean="0"/>
            <a:t>Рідкий азот</a:t>
          </a:r>
        </a:p>
        <a:p>
          <a:pPr algn="ctr"/>
          <a:r>
            <a:rPr lang="uk-UA" sz="2800" dirty="0" smtClean="0"/>
            <a:t>Сухий лід</a:t>
          </a:r>
          <a:endParaRPr lang="uk-UA" sz="2800" dirty="0"/>
        </a:p>
      </dgm:t>
    </dgm:pt>
    <dgm:pt modelId="{DE8EC5B9-06A2-4B91-8055-3F02C36DA7F1}">
      <dgm:prSet phldrT="[Текст]"/>
      <dgm:spPr/>
      <dgm:t>
        <a:bodyPr/>
        <a:lstStyle/>
        <a:p>
          <a:endParaRPr lang="uk-UA" dirty="0" smtClean="0"/>
        </a:p>
      </dgm:t>
    </dgm:pt>
    <dgm:pt modelId="{F825A664-63DF-4305-AE7F-35E39FF9926C}" type="parTrans" cxnId="{7FBAA092-2F47-4439-B41B-9DD5243BC8A8}">
      <dgm:prSet/>
      <dgm:spPr/>
      <dgm:t>
        <a:bodyPr/>
        <a:lstStyle/>
        <a:p>
          <a:endParaRPr lang="uk-UA"/>
        </a:p>
      </dgm:t>
    </dgm:pt>
    <dgm:pt modelId="{94A3C5C7-D93D-4C1B-A965-2A38166B4103}" type="sibTrans" cxnId="{7FBAA092-2F47-4439-B41B-9DD5243BC8A8}">
      <dgm:prSet/>
      <dgm:spPr/>
      <dgm:t>
        <a:bodyPr/>
        <a:lstStyle/>
        <a:p>
          <a:endParaRPr lang="uk-UA"/>
        </a:p>
      </dgm:t>
    </dgm:pt>
    <dgm:pt modelId="{60BBFCB3-9ACA-4849-97B1-98A21A906E1D}">
      <dgm:prSet phldrT="[Текст]"/>
      <dgm:spPr>
        <a:solidFill>
          <a:schemeClr val="accent3"/>
        </a:solidFill>
      </dgm:spPr>
      <dgm:t>
        <a:bodyPr/>
        <a:lstStyle/>
        <a:p>
          <a:r>
            <a:rPr lang="uk-UA" dirty="0" smtClean="0"/>
            <a:t>Капілярні трубки</a:t>
          </a:r>
          <a:endParaRPr lang="uk-UA" dirty="0"/>
        </a:p>
      </dgm:t>
    </dgm:pt>
    <dgm:pt modelId="{2DFAABEC-7DD8-45A7-A7AC-B431C28B6D41}" type="parTrans" cxnId="{C3A9A5B4-1C5B-4DDE-9736-93CD7DB21B62}">
      <dgm:prSet/>
      <dgm:spPr/>
      <dgm:t>
        <a:bodyPr/>
        <a:lstStyle/>
        <a:p>
          <a:endParaRPr lang="uk-UA"/>
        </a:p>
      </dgm:t>
    </dgm:pt>
    <dgm:pt modelId="{B1D8B890-1CD6-4D1C-A21A-39A63DC4C87F}" type="sibTrans" cxnId="{C3A9A5B4-1C5B-4DDE-9736-93CD7DB21B62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uk-UA" dirty="0"/>
        </a:p>
      </dgm:t>
    </dgm:pt>
    <dgm:pt modelId="{B0CEBDE9-EEAC-43DE-BA30-C69DAA63221E}" type="pres">
      <dgm:prSet presAssocID="{5028F35E-7488-4DCB-9D5B-1B0CEDA92FA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C0338F70-C9A4-4AEC-A9F3-18C163F8062C}" type="pres">
      <dgm:prSet presAssocID="{415114A3-CCB2-4589-A38E-578A83846B99}" presName="composite" presStyleCnt="0"/>
      <dgm:spPr/>
    </dgm:pt>
    <dgm:pt modelId="{9700E33A-93FF-43B0-81A5-583B5B6C3823}" type="pres">
      <dgm:prSet presAssocID="{415114A3-CCB2-4589-A38E-578A83846B99}" presName="Parent1" presStyleLbl="node1" presStyleIdx="0" presStyleCnt="6" custLinFactNeighborX="2260" custLinFactNeighborY="-275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8740ED-FD23-482C-B619-814091BB37CD}" type="pres">
      <dgm:prSet presAssocID="{415114A3-CCB2-4589-A38E-578A83846B99}" presName="Childtext1" presStyleLbl="revTx" presStyleIdx="0" presStyleCnt="3" custScaleX="73665" custLinFactNeighborX="-89594" custLinFactNeighborY="-27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BCF1609-5152-47B3-90BB-ACC9313D8482}" type="pres">
      <dgm:prSet presAssocID="{415114A3-CCB2-4589-A38E-578A83846B99}" presName="BalanceSpacing" presStyleCnt="0"/>
      <dgm:spPr/>
    </dgm:pt>
    <dgm:pt modelId="{E4F737D0-D8ED-4C26-9E06-BE0D41FBA340}" type="pres">
      <dgm:prSet presAssocID="{415114A3-CCB2-4589-A38E-578A83846B99}" presName="BalanceSpacing1" presStyleCnt="0"/>
      <dgm:spPr/>
    </dgm:pt>
    <dgm:pt modelId="{97C7671E-7F90-4E1F-8F80-8BB9231C7EB3}" type="pres">
      <dgm:prSet presAssocID="{97FF8E36-BC2E-4D46-B71E-CCBE123BC862}" presName="Accent1Text" presStyleLbl="node1" presStyleIdx="1" presStyleCnt="6" custScaleX="103072"/>
      <dgm:spPr/>
      <dgm:t>
        <a:bodyPr/>
        <a:lstStyle/>
        <a:p>
          <a:endParaRPr lang="uk-UA"/>
        </a:p>
      </dgm:t>
    </dgm:pt>
    <dgm:pt modelId="{E2253B90-DBD4-4AE8-8BC6-13D13DA2C096}" type="pres">
      <dgm:prSet presAssocID="{97FF8E36-BC2E-4D46-B71E-CCBE123BC862}" presName="spaceBetweenRectangles" presStyleCnt="0"/>
      <dgm:spPr/>
    </dgm:pt>
    <dgm:pt modelId="{C2029C4F-71A5-4EBC-827A-CBC6ECBFA970}" type="pres">
      <dgm:prSet presAssocID="{78954025-2DD3-4D9F-91CD-DBB24FD98BDE}" presName="composite" presStyleCnt="0"/>
      <dgm:spPr/>
    </dgm:pt>
    <dgm:pt modelId="{950B7AA6-D450-4D95-9D69-19EDDF068CB7}" type="pres">
      <dgm:prSet presAssocID="{78954025-2DD3-4D9F-91CD-DBB24FD98BDE}" presName="Parent1" presStyleLbl="node1" presStyleIdx="2" presStyleCnt="6" custScaleX="104214" custLinFactNeighborX="495" custLinFactNeighborY="110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EC2F9E9-1FD6-4EBF-A814-ED5D130E5C83}" type="pres">
      <dgm:prSet presAssocID="{78954025-2DD3-4D9F-91CD-DBB24FD98BD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989940B-DB73-4778-817B-8FE21AC26F95}" type="pres">
      <dgm:prSet presAssocID="{78954025-2DD3-4D9F-91CD-DBB24FD98BDE}" presName="BalanceSpacing" presStyleCnt="0"/>
      <dgm:spPr/>
    </dgm:pt>
    <dgm:pt modelId="{E3E0B977-771C-47B5-AF31-2E75EC344CD6}" type="pres">
      <dgm:prSet presAssocID="{78954025-2DD3-4D9F-91CD-DBB24FD98BDE}" presName="BalanceSpacing1" presStyleCnt="0"/>
      <dgm:spPr/>
    </dgm:pt>
    <dgm:pt modelId="{D489A453-5172-4CA2-A5DE-1BABA6CE387D}" type="pres">
      <dgm:prSet presAssocID="{8EF96143-705B-47EE-8A91-2EE2459F4CDC}" presName="Accent1Text" presStyleLbl="node1" presStyleIdx="3" presStyleCnt="6" custScaleX="105848" custLinFactNeighborX="2598" custLinFactNeighborY="387"/>
      <dgm:spPr/>
      <dgm:t>
        <a:bodyPr/>
        <a:lstStyle/>
        <a:p>
          <a:endParaRPr lang="uk-UA"/>
        </a:p>
      </dgm:t>
    </dgm:pt>
    <dgm:pt modelId="{F9FB2B60-7628-4E76-A21D-C61AB59CE4C6}" type="pres">
      <dgm:prSet presAssocID="{8EF96143-705B-47EE-8A91-2EE2459F4CDC}" presName="spaceBetweenRectangles" presStyleCnt="0"/>
      <dgm:spPr/>
    </dgm:pt>
    <dgm:pt modelId="{D0CA6D12-EA92-4D67-B3A8-BB91BF89A69B}" type="pres">
      <dgm:prSet presAssocID="{60BBFCB3-9ACA-4849-97B1-98A21A906E1D}" presName="composite" presStyleCnt="0"/>
      <dgm:spPr/>
    </dgm:pt>
    <dgm:pt modelId="{AE7E2411-2B0E-485C-B72B-302889869996}" type="pres">
      <dgm:prSet presAssocID="{60BBFCB3-9ACA-4849-97B1-98A21A906E1D}" presName="Parent1" presStyleLbl="node1" presStyleIdx="4" presStyleCnt="6" custLinFactNeighborX="-3163" custLinFactNeighborY="-43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051B1FB-CABD-4409-B9B4-54A671136C82}" type="pres">
      <dgm:prSet presAssocID="{60BBFCB3-9ACA-4849-97B1-98A21A906E1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18E1527-CF77-4B8C-8752-097DA4F219DC}" type="pres">
      <dgm:prSet presAssocID="{60BBFCB3-9ACA-4849-97B1-98A21A906E1D}" presName="BalanceSpacing" presStyleCnt="0"/>
      <dgm:spPr/>
    </dgm:pt>
    <dgm:pt modelId="{11007BE3-9158-4003-90E9-746101C05651}" type="pres">
      <dgm:prSet presAssocID="{60BBFCB3-9ACA-4849-97B1-98A21A906E1D}" presName="BalanceSpacing1" presStyleCnt="0"/>
      <dgm:spPr/>
    </dgm:pt>
    <dgm:pt modelId="{22F6E440-C136-42C5-87A8-5E3A1C37BFCD}" type="pres">
      <dgm:prSet presAssocID="{B1D8B890-1CD6-4D1C-A21A-39A63DC4C87F}" presName="Accent1Text" presStyleLbl="node1" presStyleIdx="5" presStyleCnt="6" custLinFactNeighborX="-3420" custLinFactNeighborY="-438"/>
      <dgm:spPr/>
      <dgm:t>
        <a:bodyPr/>
        <a:lstStyle/>
        <a:p>
          <a:endParaRPr lang="uk-UA"/>
        </a:p>
      </dgm:t>
    </dgm:pt>
  </dgm:ptLst>
  <dgm:cxnLst>
    <dgm:cxn modelId="{78CB270C-5C7D-494C-9CC9-D0B31B7B30B5}" srcId="{5028F35E-7488-4DCB-9D5B-1B0CEDA92FA2}" destId="{415114A3-CCB2-4589-A38E-578A83846B99}" srcOrd="0" destOrd="0" parTransId="{BE2E314E-3E97-41DC-809E-192745FBC427}" sibTransId="{97FF8E36-BC2E-4D46-B71E-CCBE123BC862}"/>
    <dgm:cxn modelId="{27665A81-A528-413A-B434-EAD20EB2E14C}" type="presOf" srcId="{97FF8E36-BC2E-4D46-B71E-CCBE123BC862}" destId="{97C7671E-7F90-4E1F-8F80-8BB9231C7EB3}" srcOrd="0" destOrd="0" presId="urn:microsoft.com/office/officeart/2008/layout/AlternatingHexagons"/>
    <dgm:cxn modelId="{11A7691A-F38E-43B8-BE65-2A99E889FBA3}" type="presOf" srcId="{60BBFCB3-9ACA-4849-97B1-98A21A906E1D}" destId="{AE7E2411-2B0E-485C-B72B-302889869996}" srcOrd="0" destOrd="0" presId="urn:microsoft.com/office/officeart/2008/layout/AlternatingHexagons"/>
    <dgm:cxn modelId="{D6FC9974-2E3E-4BA1-9B4A-4139E6409869}" srcId="{415114A3-CCB2-4589-A38E-578A83846B99}" destId="{54C10124-7DE7-47E2-9040-B69315D4BF31}" srcOrd="0" destOrd="0" parTransId="{08C76AD9-67E6-4FDA-B91F-846CCAF598CC}" sibTransId="{1B300FB5-3380-4CE4-95AB-134DDB5D9A73}"/>
    <dgm:cxn modelId="{3E54F693-56A8-4376-B375-EEC920300971}" type="presOf" srcId="{8EF96143-705B-47EE-8A91-2EE2459F4CDC}" destId="{D489A453-5172-4CA2-A5DE-1BABA6CE387D}" srcOrd="0" destOrd="0" presId="urn:microsoft.com/office/officeart/2008/layout/AlternatingHexagons"/>
    <dgm:cxn modelId="{F93F8D0D-7B1B-423B-9978-D47D21137086}" srcId="{5028F35E-7488-4DCB-9D5B-1B0CEDA92FA2}" destId="{78954025-2DD3-4D9F-91CD-DBB24FD98BDE}" srcOrd="1" destOrd="0" parTransId="{20351DE5-C179-464B-935A-CD532ABA39C9}" sibTransId="{8EF96143-705B-47EE-8A91-2EE2459F4CDC}"/>
    <dgm:cxn modelId="{12547434-4D09-4F83-9F87-AF78B935B32D}" type="presOf" srcId="{78954025-2DD3-4D9F-91CD-DBB24FD98BDE}" destId="{950B7AA6-D450-4D95-9D69-19EDDF068CB7}" srcOrd="0" destOrd="0" presId="urn:microsoft.com/office/officeart/2008/layout/AlternatingHexagons"/>
    <dgm:cxn modelId="{2834F694-F3C3-45B3-84BC-90D650F6F6DC}" type="presOf" srcId="{DE8EC5B9-06A2-4B91-8055-3F02C36DA7F1}" destId="{4EC2F9E9-1FD6-4EBF-A814-ED5D130E5C83}" srcOrd="0" destOrd="0" presId="urn:microsoft.com/office/officeart/2008/layout/AlternatingHexagons"/>
    <dgm:cxn modelId="{1128A1EC-CA86-47BC-AD59-845740103CC8}" type="presOf" srcId="{B1D8B890-1CD6-4D1C-A21A-39A63DC4C87F}" destId="{22F6E440-C136-42C5-87A8-5E3A1C37BFCD}" srcOrd="0" destOrd="0" presId="urn:microsoft.com/office/officeart/2008/layout/AlternatingHexagons"/>
    <dgm:cxn modelId="{7FBAA092-2F47-4439-B41B-9DD5243BC8A8}" srcId="{78954025-2DD3-4D9F-91CD-DBB24FD98BDE}" destId="{DE8EC5B9-06A2-4B91-8055-3F02C36DA7F1}" srcOrd="0" destOrd="0" parTransId="{F825A664-63DF-4305-AE7F-35E39FF9926C}" sibTransId="{94A3C5C7-D93D-4C1B-A965-2A38166B4103}"/>
    <dgm:cxn modelId="{A1E073B7-EE15-4A9F-B860-5622A9F31C5C}" type="presOf" srcId="{415114A3-CCB2-4589-A38E-578A83846B99}" destId="{9700E33A-93FF-43B0-81A5-583B5B6C3823}" srcOrd="0" destOrd="0" presId="urn:microsoft.com/office/officeart/2008/layout/AlternatingHexagons"/>
    <dgm:cxn modelId="{E5768621-137D-4F2E-8364-34295C0BC936}" type="presOf" srcId="{54C10124-7DE7-47E2-9040-B69315D4BF31}" destId="{3F8740ED-FD23-482C-B619-814091BB37CD}" srcOrd="0" destOrd="0" presId="urn:microsoft.com/office/officeart/2008/layout/AlternatingHexagons"/>
    <dgm:cxn modelId="{C3A9A5B4-1C5B-4DDE-9736-93CD7DB21B62}" srcId="{5028F35E-7488-4DCB-9D5B-1B0CEDA92FA2}" destId="{60BBFCB3-9ACA-4849-97B1-98A21A906E1D}" srcOrd="2" destOrd="0" parTransId="{2DFAABEC-7DD8-45A7-A7AC-B431C28B6D41}" sibTransId="{B1D8B890-1CD6-4D1C-A21A-39A63DC4C87F}"/>
    <dgm:cxn modelId="{41923DE5-BD0D-417C-BB57-72E9E417B5A1}" type="presOf" srcId="{5028F35E-7488-4DCB-9D5B-1B0CEDA92FA2}" destId="{B0CEBDE9-EEAC-43DE-BA30-C69DAA63221E}" srcOrd="0" destOrd="0" presId="urn:microsoft.com/office/officeart/2008/layout/AlternatingHexagons"/>
    <dgm:cxn modelId="{1886D739-B494-4223-8E92-621D97C11568}" type="presParOf" srcId="{B0CEBDE9-EEAC-43DE-BA30-C69DAA63221E}" destId="{C0338F70-C9A4-4AEC-A9F3-18C163F8062C}" srcOrd="0" destOrd="0" presId="urn:microsoft.com/office/officeart/2008/layout/AlternatingHexagons"/>
    <dgm:cxn modelId="{6BD5EABD-0BC4-40B5-B29C-D4EB816C9B63}" type="presParOf" srcId="{C0338F70-C9A4-4AEC-A9F3-18C163F8062C}" destId="{9700E33A-93FF-43B0-81A5-583B5B6C3823}" srcOrd="0" destOrd="0" presId="urn:microsoft.com/office/officeart/2008/layout/AlternatingHexagons"/>
    <dgm:cxn modelId="{F0471D36-C388-44BF-80AF-CC1C01AB3734}" type="presParOf" srcId="{C0338F70-C9A4-4AEC-A9F3-18C163F8062C}" destId="{3F8740ED-FD23-482C-B619-814091BB37CD}" srcOrd="1" destOrd="0" presId="urn:microsoft.com/office/officeart/2008/layout/AlternatingHexagons"/>
    <dgm:cxn modelId="{A95F11B0-9B94-4C8E-A488-53B69DD3C6FF}" type="presParOf" srcId="{C0338F70-C9A4-4AEC-A9F3-18C163F8062C}" destId="{5BCF1609-5152-47B3-90BB-ACC9313D8482}" srcOrd="2" destOrd="0" presId="urn:microsoft.com/office/officeart/2008/layout/AlternatingHexagons"/>
    <dgm:cxn modelId="{D62BDB30-BA8E-40C4-AF5A-F5CD81DB42AC}" type="presParOf" srcId="{C0338F70-C9A4-4AEC-A9F3-18C163F8062C}" destId="{E4F737D0-D8ED-4C26-9E06-BE0D41FBA340}" srcOrd="3" destOrd="0" presId="urn:microsoft.com/office/officeart/2008/layout/AlternatingHexagons"/>
    <dgm:cxn modelId="{D0C99BE2-BB55-4208-A3F4-937F407D5956}" type="presParOf" srcId="{C0338F70-C9A4-4AEC-A9F3-18C163F8062C}" destId="{97C7671E-7F90-4E1F-8F80-8BB9231C7EB3}" srcOrd="4" destOrd="0" presId="urn:microsoft.com/office/officeart/2008/layout/AlternatingHexagons"/>
    <dgm:cxn modelId="{438EC466-FB0A-4978-84AD-C3A5CF6AACF7}" type="presParOf" srcId="{B0CEBDE9-EEAC-43DE-BA30-C69DAA63221E}" destId="{E2253B90-DBD4-4AE8-8BC6-13D13DA2C096}" srcOrd="1" destOrd="0" presId="urn:microsoft.com/office/officeart/2008/layout/AlternatingHexagons"/>
    <dgm:cxn modelId="{C4533506-8CA2-47E7-98B8-5F66F76BC08D}" type="presParOf" srcId="{B0CEBDE9-EEAC-43DE-BA30-C69DAA63221E}" destId="{C2029C4F-71A5-4EBC-827A-CBC6ECBFA970}" srcOrd="2" destOrd="0" presId="urn:microsoft.com/office/officeart/2008/layout/AlternatingHexagons"/>
    <dgm:cxn modelId="{AC7F6605-48D5-4CA9-9A02-69C855DF3A74}" type="presParOf" srcId="{C2029C4F-71A5-4EBC-827A-CBC6ECBFA970}" destId="{950B7AA6-D450-4D95-9D69-19EDDF068CB7}" srcOrd="0" destOrd="0" presId="urn:microsoft.com/office/officeart/2008/layout/AlternatingHexagons"/>
    <dgm:cxn modelId="{EA51660C-59DC-4427-8075-02CB965A317A}" type="presParOf" srcId="{C2029C4F-71A5-4EBC-827A-CBC6ECBFA970}" destId="{4EC2F9E9-1FD6-4EBF-A814-ED5D130E5C83}" srcOrd="1" destOrd="0" presId="urn:microsoft.com/office/officeart/2008/layout/AlternatingHexagons"/>
    <dgm:cxn modelId="{A0725CCF-E6FD-4B50-9CB3-9FBAAA603C35}" type="presParOf" srcId="{C2029C4F-71A5-4EBC-827A-CBC6ECBFA970}" destId="{A989940B-DB73-4778-817B-8FE21AC26F95}" srcOrd="2" destOrd="0" presId="urn:microsoft.com/office/officeart/2008/layout/AlternatingHexagons"/>
    <dgm:cxn modelId="{F92DC8A4-1724-4E5E-AE33-567D4B9E4FBA}" type="presParOf" srcId="{C2029C4F-71A5-4EBC-827A-CBC6ECBFA970}" destId="{E3E0B977-771C-47B5-AF31-2E75EC344CD6}" srcOrd="3" destOrd="0" presId="urn:microsoft.com/office/officeart/2008/layout/AlternatingHexagons"/>
    <dgm:cxn modelId="{C75A6B07-FAE3-46D5-A8B5-4C3849472241}" type="presParOf" srcId="{C2029C4F-71A5-4EBC-827A-CBC6ECBFA970}" destId="{D489A453-5172-4CA2-A5DE-1BABA6CE387D}" srcOrd="4" destOrd="0" presId="urn:microsoft.com/office/officeart/2008/layout/AlternatingHexagons"/>
    <dgm:cxn modelId="{6FB7134C-22B5-46BB-9A9C-EFC71CDEE3CA}" type="presParOf" srcId="{B0CEBDE9-EEAC-43DE-BA30-C69DAA63221E}" destId="{F9FB2B60-7628-4E76-A21D-C61AB59CE4C6}" srcOrd="3" destOrd="0" presId="urn:microsoft.com/office/officeart/2008/layout/AlternatingHexagons"/>
    <dgm:cxn modelId="{E4CA5F78-BD7B-4F66-B9BA-2E52F2851E6D}" type="presParOf" srcId="{B0CEBDE9-EEAC-43DE-BA30-C69DAA63221E}" destId="{D0CA6D12-EA92-4D67-B3A8-BB91BF89A69B}" srcOrd="4" destOrd="0" presId="urn:microsoft.com/office/officeart/2008/layout/AlternatingHexagons"/>
    <dgm:cxn modelId="{C0F270F6-E411-49AF-9F66-5BF6FB944405}" type="presParOf" srcId="{D0CA6D12-EA92-4D67-B3A8-BB91BF89A69B}" destId="{AE7E2411-2B0E-485C-B72B-302889869996}" srcOrd="0" destOrd="0" presId="urn:microsoft.com/office/officeart/2008/layout/AlternatingHexagons"/>
    <dgm:cxn modelId="{C1C4BAD6-C94D-4139-9186-E69174CC344E}" type="presParOf" srcId="{D0CA6D12-EA92-4D67-B3A8-BB91BF89A69B}" destId="{D051B1FB-CABD-4409-B9B4-54A671136C82}" srcOrd="1" destOrd="0" presId="urn:microsoft.com/office/officeart/2008/layout/AlternatingHexagons"/>
    <dgm:cxn modelId="{4E646E82-6038-49A5-AD1C-B87671AA13E8}" type="presParOf" srcId="{D0CA6D12-EA92-4D67-B3A8-BB91BF89A69B}" destId="{A18E1527-CF77-4B8C-8752-097DA4F219DC}" srcOrd="2" destOrd="0" presId="urn:microsoft.com/office/officeart/2008/layout/AlternatingHexagons"/>
    <dgm:cxn modelId="{CBD7E6D0-A520-4A7E-BF1C-F3C7677FB3B6}" type="presParOf" srcId="{D0CA6D12-EA92-4D67-B3A8-BB91BF89A69B}" destId="{11007BE3-9158-4003-90E9-746101C05651}" srcOrd="3" destOrd="0" presId="urn:microsoft.com/office/officeart/2008/layout/AlternatingHexagons"/>
    <dgm:cxn modelId="{A669BC7D-5D69-4C67-B47F-27B341A4F61A}" type="presParOf" srcId="{D0CA6D12-EA92-4D67-B3A8-BB91BF89A69B}" destId="{22F6E440-C136-42C5-87A8-5E3A1C37BFC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2F3113-F257-4E35-A0B0-6ED0115F3B4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C1BB6D6-1BA7-419D-8A93-CA9DB15A8A7B}">
      <dgm:prSet phldrT="[Текст]" custT="1"/>
      <dgm:spPr/>
      <dgm:t>
        <a:bodyPr/>
        <a:lstStyle/>
        <a:p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Шприцем з повітрям витіснити спагетті у тарілку</a:t>
          </a:r>
          <a:endParaRPr lang="uk-UA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2C448E-8962-424D-8312-735F4E3EEB98}" type="parTrans" cxnId="{EEFDABF0-7EEE-4647-BFDF-A76C84D2515C}">
      <dgm:prSet/>
      <dgm:spPr/>
      <dgm:t>
        <a:bodyPr/>
        <a:lstStyle/>
        <a:p>
          <a:endParaRPr lang="uk-UA"/>
        </a:p>
      </dgm:t>
    </dgm:pt>
    <dgm:pt modelId="{CCCB91D7-972A-4815-9A7E-8F0E3214A553}" type="sibTrans" cxnId="{EEFDABF0-7EEE-4647-BFDF-A76C84D2515C}">
      <dgm:prSet/>
      <dgm:spPr/>
      <dgm:t>
        <a:bodyPr/>
        <a:lstStyle/>
        <a:p>
          <a:endParaRPr lang="uk-UA"/>
        </a:p>
      </dgm:t>
    </dgm:pt>
    <dgm:pt modelId="{3FD9EE96-FE39-467B-A7B2-56D6C2E8A83C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Манговий фреш </a:t>
          </a:r>
          <a:endParaRPr lang="en-US" sz="28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агар</a:t>
          </a:r>
          <a:r>
            <a: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=1хв.кип’ятити</a:t>
          </a:r>
          <a:endParaRPr lang="uk-UA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832BEF-F7D3-4B74-8F68-55172DD2ED10}" type="parTrans" cxnId="{2845C5A9-73E0-49EA-A826-E1C603E6E519}">
      <dgm:prSet/>
      <dgm:spPr/>
      <dgm:t>
        <a:bodyPr/>
        <a:lstStyle/>
        <a:p>
          <a:endParaRPr lang="uk-UA"/>
        </a:p>
      </dgm:t>
    </dgm:pt>
    <dgm:pt modelId="{AE08FB24-EC40-4A22-945C-361C550EB282}" type="sibTrans" cxnId="{2845C5A9-73E0-49EA-A826-E1C603E6E519}">
      <dgm:prSet/>
      <dgm:spPr/>
      <dgm:t>
        <a:bodyPr/>
        <a:lstStyle/>
        <a:p>
          <a:endParaRPr lang="uk-UA"/>
        </a:p>
      </dgm:t>
    </dgm:pt>
    <dgm:pt modelId="{62FEC46F-38FC-4B93-A558-F5EA78DA690C}">
      <dgm:prSet phldrT="[Текст]" custT="1"/>
      <dgm:spPr/>
      <dgm:t>
        <a:bodyPr/>
        <a:lstStyle/>
        <a:p>
          <a:r>
            <a: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Сум</a:t>
          </a:r>
          <a:r>
            <a:rPr lang="uk-UA" sz="3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іш перелити у тонку циліндричну форму.</a:t>
          </a:r>
        </a:p>
        <a:p>
          <a:r>
            <a:rPr lang="uk-UA" sz="3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Охолодження 15 хв.</a:t>
          </a:r>
        </a:p>
        <a:p>
          <a:r>
            <a:rPr lang="uk-UA" sz="3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Холодильник</a:t>
          </a:r>
          <a:endParaRPr lang="uk-UA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8D499D-725C-45EB-A6C6-99CF9AE2F422}" type="parTrans" cxnId="{D41C9276-1EA8-4339-959C-FCE1E20F2B76}">
      <dgm:prSet/>
      <dgm:spPr/>
      <dgm:t>
        <a:bodyPr/>
        <a:lstStyle/>
        <a:p>
          <a:endParaRPr lang="uk-UA"/>
        </a:p>
      </dgm:t>
    </dgm:pt>
    <dgm:pt modelId="{48060444-3A50-46EE-8F57-26FF9050DC20}" type="sibTrans" cxnId="{D41C9276-1EA8-4339-959C-FCE1E20F2B76}">
      <dgm:prSet/>
      <dgm:spPr/>
      <dgm:t>
        <a:bodyPr/>
        <a:lstStyle/>
        <a:p>
          <a:endParaRPr lang="uk-UA"/>
        </a:p>
      </dgm:t>
    </dgm:pt>
    <dgm:pt modelId="{AB5D559E-AE9E-489E-840B-7FFC0A9D9E08}">
      <dgm:prSet phldrT="[Текст]" custT="1"/>
      <dgm:spPr/>
      <dgm:t>
        <a:bodyPr/>
        <a:lstStyle/>
        <a:p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Зняти форми. Канелоні розрізати на частини</a:t>
          </a:r>
          <a:endParaRPr lang="uk-UA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BB1C8E-8B5E-4C02-B4F3-A29C74C6DFAE}" type="parTrans" cxnId="{A9DDF11A-DEB2-48FD-8C61-D168F04B2673}">
      <dgm:prSet/>
      <dgm:spPr/>
      <dgm:t>
        <a:bodyPr/>
        <a:lstStyle/>
        <a:p>
          <a:endParaRPr lang="uk-UA"/>
        </a:p>
      </dgm:t>
    </dgm:pt>
    <dgm:pt modelId="{E9FAA177-7CEE-4471-8DA8-370061594168}" type="sibTrans" cxnId="{A9DDF11A-DEB2-48FD-8C61-D168F04B2673}">
      <dgm:prSet/>
      <dgm:spPr/>
      <dgm:t>
        <a:bodyPr/>
        <a:lstStyle/>
        <a:p>
          <a:endParaRPr lang="uk-UA"/>
        </a:p>
      </dgm:t>
    </dgm:pt>
    <dgm:pt modelId="{D415751A-E397-46AC-A8F1-521A59263043}">
      <dgm:prSet phldrT="[Текст]" custT="1"/>
      <dgm:spPr/>
      <dgm:t>
        <a:bodyPr/>
        <a:lstStyle/>
        <a:p>
          <a:r>
            <a:rPr lang="uk-UA" sz="2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Суміш набрати у шприц та випустити його у охолоджену пластикову трубку.</a:t>
          </a:r>
        </a:p>
        <a:p>
          <a:r>
            <a:rPr lang="uk-UA" sz="2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Швидке охолодження</a:t>
          </a:r>
        </a:p>
        <a:p>
          <a:r>
            <a:rPr lang="uk-UA" sz="2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5 хв –Сухий лід </a:t>
          </a:r>
          <a:endParaRPr lang="uk-UA" sz="2600" dirty="0"/>
        </a:p>
      </dgm:t>
    </dgm:pt>
    <dgm:pt modelId="{E8BA55B4-3782-4FE6-9FD2-A9B9345F78FC}" type="sibTrans" cxnId="{86DD346F-5E6F-4B5C-AB28-F41D5EDC7ED0}">
      <dgm:prSet/>
      <dgm:spPr/>
      <dgm:t>
        <a:bodyPr/>
        <a:lstStyle/>
        <a:p>
          <a:endParaRPr lang="uk-UA"/>
        </a:p>
      </dgm:t>
    </dgm:pt>
    <dgm:pt modelId="{2C56CDF6-7852-4CC5-B495-5DDC5B75C0B9}" type="parTrans" cxnId="{86DD346F-5E6F-4B5C-AB28-F41D5EDC7ED0}">
      <dgm:prSet/>
      <dgm:spPr/>
      <dgm:t>
        <a:bodyPr/>
        <a:lstStyle/>
        <a:p>
          <a:endParaRPr lang="uk-UA"/>
        </a:p>
      </dgm:t>
    </dgm:pt>
    <dgm:pt modelId="{490CAA64-41E4-4B4A-A3CC-8E28CB11DAD5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Буряковий фреш </a:t>
          </a:r>
          <a:endParaRPr lang="en-US" sz="28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агар</a:t>
          </a:r>
          <a:r>
            <a: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=</a:t>
          </a:r>
          <a:r>
            <a: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1хв.кипятити</a:t>
          </a:r>
          <a:endParaRPr lang="uk-UA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B230E7-026B-4BBB-913F-AD425D829E06}" type="sibTrans" cxnId="{AA33F091-E7A4-4A2D-889D-C1B9E7AFDEA8}">
      <dgm:prSet/>
      <dgm:spPr/>
      <dgm:t>
        <a:bodyPr/>
        <a:lstStyle/>
        <a:p>
          <a:endParaRPr lang="uk-UA"/>
        </a:p>
      </dgm:t>
    </dgm:pt>
    <dgm:pt modelId="{83951C92-C7D4-4394-ADC0-21218D2E2715}" type="parTrans" cxnId="{AA33F091-E7A4-4A2D-889D-C1B9E7AFDEA8}">
      <dgm:prSet/>
      <dgm:spPr/>
      <dgm:t>
        <a:bodyPr/>
        <a:lstStyle/>
        <a:p>
          <a:endParaRPr lang="uk-UA"/>
        </a:p>
      </dgm:t>
    </dgm:pt>
    <dgm:pt modelId="{A76EF73A-C014-4701-804C-2D88A5A2672E}" type="pres">
      <dgm:prSet presAssocID="{172F3113-F257-4E35-A0B0-6ED0115F3B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9990F23E-172F-4D67-B4B4-84BC3556C23C}" type="pres">
      <dgm:prSet presAssocID="{490CAA64-41E4-4B4A-A3CC-8E28CB11DAD5}" presName="root" presStyleCnt="0"/>
      <dgm:spPr/>
    </dgm:pt>
    <dgm:pt modelId="{A7FE5244-2481-4303-92F7-775E08F125AB}" type="pres">
      <dgm:prSet presAssocID="{490CAA64-41E4-4B4A-A3CC-8E28CB11DAD5}" presName="rootComposite" presStyleCnt="0"/>
      <dgm:spPr/>
    </dgm:pt>
    <dgm:pt modelId="{92D99924-2CDA-4E4E-B12B-39C31EC1153E}" type="pres">
      <dgm:prSet presAssocID="{490CAA64-41E4-4B4A-A3CC-8E28CB11DAD5}" presName="rootText" presStyleLbl="node1" presStyleIdx="0" presStyleCnt="2" custScaleX="89380" custScaleY="41707" custLinFactNeighborX="3228" custLinFactNeighborY="-11489"/>
      <dgm:spPr/>
      <dgm:t>
        <a:bodyPr/>
        <a:lstStyle/>
        <a:p>
          <a:endParaRPr lang="uk-UA"/>
        </a:p>
      </dgm:t>
    </dgm:pt>
    <dgm:pt modelId="{94259828-C493-4922-BA95-43F78DB8F815}" type="pres">
      <dgm:prSet presAssocID="{490CAA64-41E4-4B4A-A3CC-8E28CB11DAD5}" presName="rootConnector" presStyleLbl="node1" presStyleIdx="0" presStyleCnt="2"/>
      <dgm:spPr/>
      <dgm:t>
        <a:bodyPr/>
        <a:lstStyle/>
        <a:p>
          <a:endParaRPr lang="uk-UA"/>
        </a:p>
      </dgm:t>
    </dgm:pt>
    <dgm:pt modelId="{97E44DCA-0AE9-4B36-97CF-A68704070413}" type="pres">
      <dgm:prSet presAssocID="{490CAA64-41E4-4B4A-A3CC-8E28CB11DAD5}" presName="childShape" presStyleCnt="0"/>
      <dgm:spPr/>
    </dgm:pt>
    <dgm:pt modelId="{85A683FD-954D-416B-B088-C0A499C1BD42}" type="pres">
      <dgm:prSet presAssocID="{2C56CDF6-7852-4CC5-B495-5DDC5B75C0B9}" presName="Name13" presStyleLbl="parChTrans1D2" presStyleIdx="0" presStyleCnt="4"/>
      <dgm:spPr/>
      <dgm:t>
        <a:bodyPr/>
        <a:lstStyle/>
        <a:p>
          <a:endParaRPr lang="uk-UA"/>
        </a:p>
      </dgm:t>
    </dgm:pt>
    <dgm:pt modelId="{FB806EEF-1B73-4249-8D49-A96390ACF7DE}" type="pres">
      <dgm:prSet presAssocID="{D415751A-E397-46AC-A8F1-521A59263043}" presName="childText" presStyleLbl="bgAcc1" presStyleIdx="0" presStyleCnt="4" custLinFactNeighborX="2255" custLinFactNeighborY="-1711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FB18C75-F286-466D-B03D-49479ED1E3E9}" type="pres">
      <dgm:prSet presAssocID="{532C448E-8962-424D-8312-735F4E3EEB98}" presName="Name13" presStyleLbl="parChTrans1D2" presStyleIdx="1" presStyleCnt="4"/>
      <dgm:spPr/>
      <dgm:t>
        <a:bodyPr/>
        <a:lstStyle/>
        <a:p>
          <a:endParaRPr lang="uk-UA"/>
        </a:p>
      </dgm:t>
    </dgm:pt>
    <dgm:pt modelId="{3AD1D156-874B-4D59-A780-FDA5B21AB0DF}" type="pres">
      <dgm:prSet presAssocID="{5C1BB6D6-1BA7-419D-8A93-CA9DB15A8A7B}" presName="childText" presStyleLbl="bgAcc1" presStyleIdx="1" presStyleCnt="4" custScaleX="120841" custScaleY="47525" custLinFactNeighborX="-6587" custLinFactNeighborY="-3361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7B78860-E731-4A7F-9093-A2D9D4CC9017}" type="pres">
      <dgm:prSet presAssocID="{3FD9EE96-FE39-467B-A7B2-56D6C2E8A83C}" presName="root" presStyleCnt="0"/>
      <dgm:spPr/>
    </dgm:pt>
    <dgm:pt modelId="{D7EF5C6C-99BB-44BB-A2AC-478AE1FFED7F}" type="pres">
      <dgm:prSet presAssocID="{3FD9EE96-FE39-467B-A7B2-56D6C2E8A83C}" presName="rootComposite" presStyleCnt="0"/>
      <dgm:spPr/>
    </dgm:pt>
    <dgm:pt modelId="{017B34BD-F79D-4640-B9CD-1C33AD272E32}" type="pres">
      <dgm:prSet presAssocID="{3FD9EE96-FE39-467B-A7B2-56D6C2E8A83C}" presName="rootText" presStyleLbl="node1" presStyleIdx="1" presStyleCnt="2" custScaleX="91453" custScaleY="45589" custLinFactNeighborX="-12815" custLinFactNeighborY="-10866"/>
      <dgm:spPr/>
      <dgm:t>
        <a:bodyPr/>
        <a:lstStyle/>
        <a:p>
          <a:endParaRPr lang="uk-UA"/>
        </a:p>
      </dgm:t>
    </dgm:pt>
    <dgm:pt modelId="{BCAABCE0-E1DA-4328-8063-D05069DB96FC}" type="pres">
      <dgm:prSet presAssocID="{3FD9EE96-FE39-467B-A7B2-56D6C2E8A83C}" presName="rootConnector" presStyleLbl="node1" presStyleIdx="1" presStyleCnt="2"/>
      <dgm:spPr/>
      <dgm:t>
        <a:bodyPr/>
        <a:lstStyle/>
        <a:p>
          <a:endParaRPr lang="uk-UA"/>
        </a:p>
      </dgm:t>
    </dgm:pt>
    <dgm:pt modelId="{4CBB99D0-76FF-47A6-B3F2-D8466C54CCF8}" type="pres">
      <dgm:prSet presAssocID="{3FD9EE96-FE39-467B-A7B2-56D6C2E8A83C}" presName="childShape" presStyleCnt="0"/>
      <dgm:spPr/>
    </dgm:pt>
    <dgm:pt modelId="{7F62AB58-A2F5-426B-99B7-B59ECE61E071}" type="pres">
      <dgm:prSet presAssocID="{288D499D-725C-45EB-A6C6-99CF9AE2F422}" presName="Name13" presStyleLbl="parChTrans1D2" presStyleIdx="2" presStyleCnt="4"/>
      <dgm:spPr/>
      <dgm:t>
        <a:bodyPr/>
        <a:lstStyle/>
        <a:p>
          <a:endParaRPr lang="uk-UA"/>
        </a:p>
      </dgm:t>
    </dgm:pt>
    <dgm:pt modelId="{C68A7419-3082-4332-ABA3-A4C627F1B476}" type="pres">
      <dgm:prSet presAssocID="{62FEC46F-38FC-4B93-A558-F5EA78DA690C}" presName="childText" presStyleLbl="bgAcc1" presStyleIdx="2" presStyleCnt="4" custLinFactNeighborX="-21781" custLinFactNeighborY="-2087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F05CC74-6B67-45F2-959D-006B7EB73658}" type="pres">
      <dgm:prSet presAssocID="{51BB1C8E-8B5E-4C02-B4F3-A29C74C6DFAE}" presName="Name13" presStyleLbl="parChTrans1D2" presStyleIdx="3" presStyleCnt="4"/>
      <dgm:spPr/>
      <dgm:t>
        <a:bodyPr/>
        <a:lstStyle/>
        <a:p>
          <a:endParaRPr lang="uk-UA"/>
        </a:p>
      </dgm:t>
    </dgm:pt>
    <dgm:pt modelId="{B92D3524-EB55-4401-A0C1-A473E9244BFC}" type="pres">
      <dgm:prSet presAssocID="{AB5D559E-AE9E-489E-840B-7FFC0A9D9E08}" presName="childText" presStyleLbl="bgAcc1" presStyleIdx="3" presStyleCnt="4" custScaleX="104891" custScaleY="50995" custLinFactNeighborX="-22225" custLinFactNeighborY="-387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1C9276-1EA8-4339-959C-FCE1E20F2B76}" srcId="{3FD9EE96-FE39-467B-A7B2-56D6C2E8A83C}" destId="{62FEC46F-38FC-4B93-A558-F5EA78DA690C}" srcOrd="0" destOrd="0" parTransId="{288D499D-725C-45EB-A6C6-99CF9AE2F422}" sibTransId="{48060444-3A50-46EE-8F57-26FF9050DC20}"/>
    <dgm:cxn modelId="{A45701F1-4623-4F3D-9DCC-822B9B523B6B}" type="presOf" srcId="{51BB1C8E-8B5E-4C02-B4F3-A29C74C6DFAE}" destId="{6F05CC74-6B67-45F2-959D-006B7EB73658}" srcOrd="0" destOrd="0" presId="urn:microsoft.com/office/officeart/2005/8/layout/hierarchy3"/>
    <dgm:cxn modelId="{9E064B3F-3E4F-4C54-B81D-A4E7C9E7EA8F}" type="presOf" srcId="{62FEC46F-38FC-4B93-A558-F5EA78DA690C}" destId="{C68A7419-3082-4332-ABA3-A4C627F1B476}" srcOrd="0" destOrd="0" presId="urn:microsoft.com/office/officeart/2005/8/layout/hierarchy3"/>
    <dgm:cxn modelId="{3C075014-1F2D-4FF3-9516-959DD2C38DD3}" type="presOf" srcId="{AB5D559E-AE9E-489E-840B-7FFC0A9D9E08}" destId="{B92D3524-EB55-4401-A0C1-A473E9244BFC}" srcOrd="0" destOrd="0" presId="urn:microsoft.com/office/officeart/2005/8/layout/hierarchy3"/>
    <dgm:cxn modelId="{12F172C4-114A-461E-8A05-53666C34EB71}" type="presOf" srcId="{3FD9EE96-FE39-467B-A7B2-56D6C2E8A83C}" destId="{017B34BD-F79D-4640-B9CD-1C33AD272E32}" srcOrd="0" destOrd="0" presId="urn:microsoft.com/office/officeart/2005/8/layout/hierarchy3"/>
    <dgm:cxn modelId="{AA33F091-E7A4-4A2D-889D-C1B9E7AFDEA8}" srcId="{172F3113-F257-4E35-A0B0-6ED0115F3B46}" destId="{490CAA64-41E4-4B4A-A3CC-8E28CB11DAD5}" srcOrd="0" destOrd="0" parTransId="{83951C92-C7D4-4394-ADC0-21218D2E2715}" sibTransId="{36B230E7-026B-4BBB-913F-AD425D829E06}"/>
    <dgm:cxn modelId="{A9DDF11A-DEB2-48FD-8C61-D168F04B2673}" srcId="{3FD9EE96-FE39-467B-A7B2-56D6C2E8A83C}" destId="{AB5D559E-AE9E-489E-840B-7FFC0A9D9E08}" srcOrd="1" destOrd="0" parTransId="{51BB1C8E-8B5E-4C02-B4F3-A29C74C6DFAE}" sibTransId="{E9FAA177-7CEE-4471-8DA8-370061594168}"/>
    <dgm:cxn modelId="{946668BD-F648-4291-8BDE-1FF2B7E3E1DB}" type="presOf" srcId="{D415751A-E397-46AC-A8F1-521A59263043}" destId="{FB806EEF-1B73-4249-8D49-A96390ACF7DE}" srcOrd="0" destOrd="0" presId="urn:microsoft.com/office/officeart/2005/8/layout/hierarchy3"/>
    <dgm:cxn modelId="{26C4F0EF-BF67-419B-8249-D97B1A2CCA86}" type="presOf" srcId="{288D499D-725C-45EB-A6C6-99CF9AE2F422}" destId="{7F62AB58-A2F5-426B-99B7-B59ECE61E071}" srcOrd="0" destOrd="0" presId="urn:microsoft.com/office/officeart/2005/8/layout/hierarchy3"/>
    <dgm:cxn modelId="{3A5DBABC-F67D-4D62-8111-E4619BF5731D}" type="presOf" srcId="{172F3113-F257-4E35-A0B0-6ED0115F3B46}" destId="{A76EF73A-C014-4701-804C-2D88A5A2672E}" srcOrd="0" destOrd="0" presId="urn:microsoft.com/office/officeart/2005/8/layout/hierarchy3"/>
    <dgm:cxn modelId="{1FE46047-B2CD-4DD7-90BB-889751FA2E90}" type="presOf" srcId="{5C1BB6D6-1BA7-419D-8A93-CA9DB15A8A7B}" destId="{3AD1D156-874B-4D59-A780-FDA5B21AB0DF}" srcOrd="0" destOrd="0" presId="urn:microsoft.com/office/officeart/2005/8/layout/hierarchy3"/>
    <dgm:cxn modelId="{F8328337-262F-4881-B515-A80443B450BF}" type="presOf" srcId="{532C448E-8962-424D-8312-735F4E3EEB98}" destId="{0FB18C75-F286-466D-B03D-49479ED1E3E9}" srcOrd="0" destOrd="0" presId="urn:microsoft.com/office/officeart/2005/8/layout/hierarchy3"/>
    <dgm:cxn modelId="{B2CB567F-817D-49B8-90EC-5E4BE3AE4DCD}" type="presOf" srcId="{490CAA64-41E4-4B4A-A3CC-8E28CB11DAD5}" destId="{94259828-C493-4922-BA95-43F78DB8F815}" srcOrd="1" destOrd="0" presId="urn:microsoft.com/office/officeart/2005/8/layout/hierarchy3"/>
    <dgm:cxn modelId="{2845C5A9-73E0-49EA-A826-E1C603E6E519}" srcId="{172F3113-F257-4E35-A0B0-6ED0115F3B46}" destId="{3FD9EE96-FE39-467B-A7B2-56D6C2E8A83C}" srcOrd="1" destOrd="0" parTransId="{57832BEF-F7D3-4B74-8F68-55172DD2ED10}" sibTransId="{AE08FB24-EC40-4A22-945C-361C550EB282}"/>
    <dgm:cxn modelId="{86DD346F-5E6F-4B5C-AB28-F41D5EDC7ED0}" srcId="{490CAA64-41E4-4B4A-A3CC-8E28CB11DAD5}" destId="{D415751A-E397-46AC-A8F1-521A59263043}" srcOrd="0" destOrd="0" parTransId="{2C56CDF6-7852-4CC5-B495-5DDC5B75C0B9}" sibTransId="{E8BA55B4-3782-4FE6-9FD2-A9B9345F78FC}"/>
    <dgm:cxn modelId="{E227C796-C7A8-4CD8-9003-EA8369902FB6}" type="presOf" srcId="{490CAA64-41E4-4B4A-A3CC-8E28CB11DAD5}" destId="{92D99924-2CDA-4E4E-B12B-39C31EC1153E}" srcOrd="0" destOrd="0" presId="urn:microsoft.com/office/officeart/2005/8/layout/hierarchy3"/>
    <dgm:cxn modelId="{D150329B-61EA-45DC-997D-B9F2BE7BC6F9}" type="presOf" srcId="{3FD9EE96-FE39-467B-A7B2-56D6C2E8A83C}" destId="{BCAABCE0-E1DA-4328-8063-D05069DB96FC}" srcOrd="1" destOrd="0" presId="urn:microsoft.com/office/officeart/2005/8/layout/hierarchy3"/>
    <dgm:cxn modelId="{5FBCE620-0854-4534-A860-6F372AB6580D}" type="presOf" srcId="{2C56CDF6-7852-4CC5-B495-5DDC5B75C0B9}" destId="{85A683FD-954D-416B-B088-C0A499C1BD42}" srcOrd="0" destOrd="0" presId="urn:microsoft.com/office/officeart/2005/8/layout/hierarchy3"/>
    <dgm:cxn modelId="{EEFDABF0-7EEE-4647-BFDF-A76C84D2515C}" srcId="{490CAA64-41E4-4B4A-A3CC-8E28CB11DAD5}" destId="{5C1BB6D6-1BA7-419D-8A93-CA9DB15A8A7B}" srcOrd="1" destOrd="0" parTransId="{532C448E-8962-424D-8312-735F4E3EEB98}" sibTransId="{CCCB91D7-972A-4815-9A7E-8F0E3214A553}"/>
    <dgm:cxn modelId="{E316F657-CD3D-40D1-81B0-C722D06DDE10}" type="presParOf" srcId="{A76EF73A-C014-4701-804C-2D88A5A2672E}" destId="{9990F23E-172F-4D67-B4B4-84BC3556C23C}" srcOrd="0" destOrd="0" presId="urn:microsoft.com/office/officeart/2005/8/layout/hierarchy3"/>
    <dgm:cxn modelId="{A45C2DB3-1473-49D9-B4FF-0A0B4D926C47}" type="presParOf" srcId="{9990F23E-172F-4D67-B4B4-84BC3556C23C}" destId="{A7FE5244-2481-4303-92F7-775E08F125AB}" srcOrd="0" destOrd="0" presId="urn:microsoft.com/office/officeart/2005/8/layout/hierarchy3"/>
    <dgm:cxn modelId="{0160D3FB-73EF-428A-AE02-BDC7800E3491}" type="presParOf" srcId="{A7FE5244-2481-4303-92F7-775E08F125AB}" destId="{92D99924-2CDA-4E4E-B12B-39C31EC1153E}" srcOrd="0" destOrd="0" presId="urn:microsoft.com/office/officeart/2005/8/layout/hierarchy3"/>
    <dgm:cxn modelId="{8AB5E821-EB5F-4AA6-BC4A-8D96807897E5}" type="presParOf" srcId="{A7FE5244-2481-4303-92F7-775E08F125AB}" destId="{94259828-C493-4922-BA95-43F78DB8F815}" srcOrd="1" destOrd="0" presId="urn:microsoft.com/office/officeart/2005/8/layout/hierarchy3"/>
    <dgm:cxn modelId="{F730DF60-F6EB-4245-B17F-A5FFAB56B345}" type="presParOf" srcId="{9990F23E-172F-4D67-B4B4-84BC3556C23C}" destId="{97E44DCA-0AE9-4B36-97CF-A68704070413}" srcOrd="1" destOrd="0" presId="urn:microsoft.com/office/officeart/2005/8/layout/hierarchy3"/>
    <dgm:cxn modelId="{61367717-E6E3-44A7-815B-71F48B1711A8}" type="presParOf" srcId="{97E44DCA-0AE9-4B36-97CF-A68704070413}" destId="{85A683FD-954D-416B-B088-C0A499C1BD42}" srcOrd="0" destOrd="0" presId="urn:microsoft.com/office/officeart/2005/8/layout/hierarchy3"/>
    <dgm:cxn modelId="{3BEAC6D4-C1C2-4880-9C4E-E9EA52E6E8B1}" type="presParOf" srcId="{97E44DCA-0AE9-4B36-97CF-A68704070413}" destId="{FB806EEF-1B73-4249-8D49-A96390ACF7DE}" srcOrd="1" destOrd="0" presId="urn:microsoft.com/office/officeart/2005/8/layout/hierarchy3"/>
    <dgm:cxn modelId="{8572B406-8D79-4776-A862-759118EF64EA}" type="presParOf" srcId="{97E44DCA-0AE9-4B36-97CF-A68704070413}" destId="{0FB18C75-F286-466D-B03D-49479ED1E3E9}" srcOrd="2" destOrd="0" presId="urn:microsoft.com/office/officeart/2005/8/layout/hierarchy3"/>
    <dgm:cxn modelId="{1F6CF0D7-C947-4B7A-9D5E-B2E9490F62D5}" type="presParOf" srcId="{97E44DCA-0AE9-4B36-97CF-A68704070413}" destId="{3AD1D156-874B-4D59-A780-FDA5B21AB0DF}" srcOrd="3" destOrd="0" presId="urn:microsoft.com/office/officeart/2005/8/layout/hierarchy3"/>
    <dgm:cxn modelId="{DF11FB22-67A2-410F-AFD8-44D441C46584}" type="presParOf" srcId="{A76EF73A-C014-4701-804C-2D88A5A2672E}" destId="{B7B78860-E731-4A7F-9093-A2D9D4CC9017}" srcOrd="1" destOrd="0" presId="urn:microsoft.com/office/officeart/2005/8/layout/hierarchy3"/>
    <dgm:cxn modelId="{69928824-F8EC-43D5-85C1-2BAD13742646}" type="presParOf" srcId="{B7B78860-E731-4A7F-9093-A2D9D4CC9017}" destId="{D7EF5C6C-99BB-44BB-A2AC-478AE1FFED7F}" srcOrd="0" destOrd="0" presId="urn:microsoft.com/office/officeart/2005/8/layout/hierarchy3"/>
    <dgm:cxn modelId="{52C50530-FC96-4114-A1A3-790E77056D8C}" type="presParOf" srcId="{D7EF5C6C-99BB-44BB-A2AC-478AE1FFED7F}" destId="{017B34BD-F79D-4640-B9CD-1C33AD272E32}" srcOrd="0" destOrd="0" presId="urn:microsoft.com/office/officeart/2005/8/layout/hierarchy3"/>
    <dgm:cxn modelId="{7B535217-F7C8-4D9C-99AB-F3BEB2ABD347}" type="presParOf" srcId="{D7EF5C6C-99BB-44BB-A2AC-478AE1FFED7F}" destId="{BCAABCE0-E1DA-4328-8063-D05069DB96FC}" srcOrd="1" destOrd="0" presId="urn:microsoft.com/office/officeart/2005/8/layout/hierarchy3"/>
    <dgm:cxn modelId="{74BBEA10-D89E-4BF6-96EB-8876310EED94}" type="presParOf" srcId="{B7B78860-E731-4A7F-9093-A2D9D4CC9017}" destId="{4CBB99D0-76FF-47A6-B3F2-D8466C54CCF8}" srcOrd="1" destOrd="0" presId="urn:microsoft.com/office/officeart/2005/8/layout/hierarchy3"/>
    <dgm:cxn modelId="{670D37FA-D58D-4649-B066-BE61234E890F}" type="presParOf" srcId="{4CBB99D0-76FF-47A6-B3F2-D8466C54CCF8}" destId="{7F62AB58-A2F5-426B-99B7-B59ECE61E071}" srcOrd="0" destOrd="0" presId="urn:microsoft.com/office/officeart/2005/8/layout/hierarchy3"/>
    <dgm:cxn modelId="{1E65CC75-0B21-4C84-AF3F-4607380D513E}" type="presParOf" srcId="{4CBB99D0-76FF-47A6-B3F2-D8466C54CCF8}" destId="{C68A7419-3082-4332-ABA3-A4C627F1B476}" srcOrd="1" destOrd="0" presId="urn:microsoft.com/office/officeart/2005/8/layout/hierarchy3"/>
    <dgm:cxn modelId="{E3516FA1-6BA3-44AE-BC38-72E013C96AD7}" type="presParOf" srcId="{4CBB99D0-76FF-47A6-B3F2-D8466C54CCF8}" destId="{6F05CC74-6B67-45F2-959D-006B7EB73658}" srcOrd="2" destOrd="0" presId="urn:microsoft.com/office/officeart/2005/8/layout/hierarchy3"/>
    <dgm:cxn modelId="{134099AF-9414-41C5-A730-511EF75374EC}" type="presParOf" srcId="{4CBB99D0-76FF-47A6-B3F2-D8466C54CCF8}" destId="{B92D3524-EB55-4401-A0C1-A473E9244BF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86862-26BD-4919-9D3F-2E4661BA1B62}">
      <dsp:nvSpPr>
        <dsp:cNvPr id="0" name=""/>
        <dsp:cNvSpPr/>
      </dsp:nvSpPr>
      <dsp:spPr>
        <a:xfrm>
          <a:off x="0" y="1752576"/>
          <a:ext cx="3592364" cy="2267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Перехід рідин у гелі чи піни.</a:t>
          </a:r>
          <a:endParaRPr lang="uk-UA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Нагрівання та охолодження</a:t>
          </a:r>
          <a:endParaRPr lang="uk-UA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Сублімація.</a:t>
          </a:r>
          <a:endParaRPr lang="uk-UA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 сухого льоду та  рідкого азоту для миттєвої заморозки.</a:t>
          </a:r>
          <a:endParaRPr lang="uk-UA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188" y="1804764"/>
        <a:ext cx="3487988" cy="1677453"/>
      </dsp:txXfrm>
    </dsp:sp>
    <dsp:sp modelId="{C7BC472D-9FD0-4CEE-B25F-7E1099A7280E}">
      <dsp:nvSpPr>
        <dsp:cNvPr id="0" name=""/>
        <dsp:cNvSpPr/>
      </dsp:nvSpPr>
      <dsp:spPr>
        <a:xfrm>
          <a:off x="2307942" y="1506523"/>
          <a:ext cx="3828440" cy="3828440"/>
        </a:xfrm>
        <a:prstGeom prst="leftCircularArrow">
          <a:avLst>
            <a:gd name="adj1" fmla="val 2663"/>
            <a:gd name="adj2" fmla="val 323924"/>
            <a:gd name="adj3" fmla="val 1514048"/>
            <a:gd name="adj4" fmla="val 8439103"/>
            <a:gd name="adj5" fmla="val 31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2AE71-E5E3-4E2A-A51C-3D19A9C00290}">
      <dsp:nvSpPr>
        <dsp:cNvPr id="0" name=""/>
        <dsp:cNvSpPr/>
      </dsp:nvSpPr>
      <dsp:spPr>
        <a:xfrm>
          <a:off x="928022" y="4152558"/>
          <a:ext cx="2444022" cy="971906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Фізика агрегатних станів</a:t>
          </a:r>
          <a:endParaRPr lang="uk-UA" sz="2400" kern="1200" dirty="0"/>
        </a:p>
      </dsp:txBody>
      <dsp:txXfrm>
        <a:off x="956488" y="4181024"/>
        <a:ext cx="2387090" cy="914974"/>
      </dsp:txXfrm>
    </dsp:sp>
    <dsp:sp modelId="{610B2252-4748-40AE-86EA-16F143C4DB4C}">
      <dsp:nvSpPr>
        <dsp:cNvPr id="0" name=""/>
        <dsp:cNvSpPr/>
      </dsp:nvSpPr>
      <dsp:spPr>
        <a:xfrm>
          <a:off x="4002996" y="1827547"/>
          <a:ext cx="3668828" cy="2290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BF8025-15DB-429C-98F8-207EE3F91887}">
      <dsp:nvSpPr>
        <dsp:cNvPr id="0" name=""/>
        <dsp:cNvSpPr/>
      </dsp:nvSpPr>
      <dsp:spPr>
        <a:xfrm>
          <a:off x="6834011" y="1145447"/>
          <a:ext cx="3387221" cy="2812699"/>
        </a:xfrm>
        <a:prstGeom prst="circularArrow">
          <a:avLst>
            <a:gd name="adj1" fmla="val 3624"/>
            <a:gd name="adj2" fmla="val 451027"/>
            <a:gd name="adj3" fmla="val 20284252"/>
            <a:gd name="adj4" fmla="val 13486301"/>
            <a:gd name="adj5" fmla="val 422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8DF62-5A8D-426D-AE19-6660B872DCC2}">
      <dsp:nvSpPr>
        <dsp:cNvPr id="0" name=""/>
        <dsp:cNvSpPr/>
      </dsp:nvSpPr>
      <dsp:spPr>
        <a:xfrm>
          <a:off x="6348348" y="668274"/>
          <a:ext cx="2444022" cy="971906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Термодинаміка </a:t>
          </a:r>
          <a:endParaRPr lang="uk-UA" sz="2400" kern="1200" dirty="0"/>
        </a:p>
      </dsp:txBody>
      <dsp:txXfrm>
        <a:off x="6376814" y="696740"/>
        <a:ext cx="2387090" cy="914974"/>
      </dsp:txXfrm>
    </dsp:sp>
    <dsp:sp modelId="{AC69219F-17A3-4458-9F27-214380FB6AA1}">
      <dsp:nvSpPr>
        <dsp:cNvPr id="0" name=""/>
        <dsp:cNvSpPr/>
      </dsp:nvSpPr>
      <dsp:spPr>
        <a:xfrm>
          <a:off x="8223434" y="1686009"/>
          <a:ext cx="3624561" cy="2386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Створення гелевої оболонки навколо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рідкої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начинки..</a:t>
          </a:r>
          <a:endParaRPr lang="uk-UA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Створення піни та стійких емульсій, що не змішуються.</a:t>
          </a:r>
          <a:endParaRPr lang="uk-UA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78347" y="1740922"/>
        <a:ext cx="3514735" cy="1765050"/>
      </dsp:txXfrm>
    </dsp:sp>
    <dsp:sp modelId="{8AEEBF5A-3002-487F-9A20-794FC905C566}">
      <dsp:nvSpPr>
        <dsp:cNvPr id="0" name=""/>
        <dsp:cNvSpPr/>
      </dsp:nvSpPr>
      <dsp:spPr>
        <a:xfrm>
          <a:off x="9419443" y="4255390"/>
          <a:ext cx="2444022" cy="971906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Властивості рідин та газів</a:t>
          </a:r>
          <a:endParaRPr lang="uk-UA" sz="2400" kern="1200" dirty="0"/>
        </a:p>
      </dsp:txBody>
      <dsp:txXfrm>
        <a:off x="9447909" y="4283856"/>
        <a:ext cx="2387090" cy="9149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467A8-6063-44CF-8C99-216301A11EA9}">
      <dsp:nvSpPr>
        <dsp:cNvPr id="0" name=""/>
        <dsp:cNvSpPr/>
      </dsp:nvSpPr>
      <dsp:spPr>
        <a:xfrm rot="5400000">
          <a:off x="4620387" y="816974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000" b="1" kern="1200" dirty="0"/>
        </a:p>
      </dsp:txBody>
      <dsp:txXfrm rot="-5400000">
        <a:off x="5223507" y="1090106"/>
        <a:ext cx="1800716" cy="2069789"/>
      </dsp:txXfrm>
    </dsp:sp>
    <dsp:sp modelId="{DD8F43B6-6428-4C23-B805-672AF1529143}">
      <dsp:nvSpPr>
        <dsp:cNvPr id="0" name=""/>
        <dsp:cNvSpPr/>
      </dsp:nvSpPr>
      <dsp:spPr>
        <a:xfrm>
          <a:off x="7474572" y="1136854"/>
          <a:ext cx="3355764" cy="1804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F40FB9-13FE-4AF4-8CC8-BBC34DE822D4}">
      <dsp:nvSpPr>
        <dsp:cNvPr id="0" name=""/>
        <dsp:cNvSpPr/>
      </dsp:nvSpPr>
      <dsp:spPr>
        <a:xfrm rot="5400000">
          <a:off x="1800988" y="816974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Приготування їжі під високим тиском</a:t>
          </a:r>
          <a:endParaRPr lang="uk-UA" sz="2800" kern="1200" dirty="0"/>
        </a:p>
      </dsp:txBody>
      <dsp:txXfrm rot="-5400000">
        <a:off x="2404108" y="1090106"/>
        <a:ext cx="1800716" cy="2069789"/>
      </dsp:txXfrm>
    </dsp:sp>
    <dsp:sp modelId="{5867E31C-8232-4E1B-B61F-FF0EF9529FDC}">
      <dsp:nvSpPr>
        <dsp:cNvPr id="0" name=""/>
        <dsp:cNvSpPr/>
      </dsp:nvSpPr>
      <dsp:spPr>
        <a:xfrm rot="5400000">
          <a:off x="3172587" y="3299729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500" kern="1200" dirty="0"/>
        </a:p>
      </dsp:txBody>
      <dsp:txXfrm rot="-5400000">
        <a:off x="3775707" y="3572861"/>
        <a:ext cx="1800716" cy="2069789"/>
      </dsp:txXfrm>
    </dsp:sp>
    <dsp:sp modelId="{69AF921A-4297-4445-B680-1EC9F70CB1B5}">
      <dsp:nvSpPr>
        <dsp:cNvPr id="0" name=""/>
        <dsp:cNvSpPr/>
      </dsp:nvSpPr>
      <dsp:spPr>
        <a:xfrm>
          <a:off x="5290" y="3689160"/>
          <a:ext cx="3247513" cy="1804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5FFAA-917A-4AF1-9608-0C05C56873C7}">
      <dsp:nvSpPr>
        <dsp:cNvPr id="0" name=""/>
        <dsp:cNvSpPr/>
      </dsp:nvSpPr>
      <dsp:spPr>
        <a:xfrm rot="5400000">
          <a:off x="6025053" y="3268637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2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Поліпшений контроль температури приготування їжі.</a:t>
          </a:r>
          <a:endParaRPr lang="uk-UA" sz="24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 dirty="0"/>
        </a:p>
      </dsp:txBody>
      <dsp:txXfrm rot="-5400000">
        <a:off x="6628173" y="3541769"/>
        <a:ext cx="1800716" cy="2069789"/>
      </dsp:txXfrm>
    </dsp:sp>
    <dsp:sp modelId="{2CC1F4AC-C4D3-4E5A-8889-27EF90AF8DAF}">
      <dsp:nvSpPr>
        <dsp:cNvPr id="0" name=""/>
        <dsp:cNvSpPr/>
      </dsp:nvSpPr>
      <dsp:spPr>
        <a:xfrm rot="5400000">
          <a:off x="4461828" y="5784077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 dirty="0"/>
        </a:p>
      </dsp:txBody>
      <dsp:txXfrm rot="-5400000">
        <a:off x="5064948" y="6057209"/>
        <a:ext cx="1800716" cy="2069789"/>
      </dsp:txXfrm>
    </dsp:sp>
    <dsp:sp modelId="{C0769AD8-9060-499E-9701-D2BB139B8B16}">
      <dsp:nvSpPr>
        <dsp:cNvPr id="0" name=""/>
        <dsp:cNvSpPr/>
      </dsp:nvSpPr>
      <dsp:spPr>
        <a:xfrm>
          <a:off x="7474572" y="6241465"/>
          <a:ext cx="3355764" cy="1804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AFAE9F-CB6B-48ED-BF50-0C8C64ACA3F6}">
      <dsp:nvSpPr>
        <dsp:cNvPr id="0" name=""/>
        <dsp:cNvSpPr/>
      </dsp:nvSpPr>
      <dsp:spPr>
        <a:xfrm rot="5400000">
          <a:off x="1758346" y="5835526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kern="1200" dirty="0" smtClean="0">
              <a:latin typeface="+mj-lt"/>
              <a:cs typeface="Times New Roman" panose="02020603050405020304" pitchFamily="18" charset="0"/>
            </a:rPr>
            <a:t>Флеш-заморожу-вання</a:t>
          </a:r>
          <a:r>
            <a:rPr lang="uk-UA" sz="1400" kern="1200" dirty="0" smtClean="0">
              <a:latin typeface="+mj-lt"/>
              <a:cs typeface="Times New Roman" panose="02020603050405020304" pitchFamily="18" charset="0"/>
            </a:rPr>
            <a:t>.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 dirty="0"/>
        </a:p>
      </dsp:txBody>
      <dsp:txXfrm rot="-5400000">
        <a:off x="2361466" y="6108658"/>
        <a:ext cx="1800716" cy="2069789"/>
      </dsp:txXfrm>
    </dsp:sp>
    <dsp:sp modelId="{01D1F61D-3B29-4793-ADE8-6AEE9B3F9FE5}">
      <dsp:nvSpPr>
        <dsp:cNvPr id="0" name=""/>
        <dsp:cNvSpPr/>
      </dsp:nvSpPr>
      <dsp:spPr>
        <a:xfrm rot="5400000">
          <a:off x="3165602" y="8387831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Холодні зовні страв, </a:t>
          </a:r>
          <a:endParaRPr lang="en-US" sz="2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 гарячою рідиною всередині</a:t>
          </a:r>
          <a:r>
            <a:rPr lang="uk-UA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200" kern="1200" dirty="0"/>
        </a:p>
      </dsp:txBody>
      <dsp:txXfrm rot="-5400000">
        <a:off x="3768722" y="8660963"/>
        <a:ext cx="1800716" cy="2069789"/>
      </dsp:txXfrm>
    </dsp:sp>
    <dsp:sp modelId="{3755E925-3FA4-4234-BC95-7156ECDD05A8}">
      <dsp:nvSpPr>
        <dsp:cNvPr id="0" name=""/>
        <dsp:cNvSpPr/>
      </dsp:nvSpPr>
      <dsp:spPr>
        <a:xfrm>
          <a:off x="0" y="8648588"/>
          <a:ext cx="3247513" cy="1804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4ECC8-C681-4EF6-9FCF-14A8500DC53A}">
      <dsp:nvSpPr>
        <dsp:cNvPr id="0" name=""/>
        <dsp:cNvSpPr/>
      </dsp:nvSpPr>
      <dsp:spPr>
        <a:xfrm rot="5400000">
          <a:off x="6010455" y="8252698"/>
          <a:ext cx="3006957" cy="261605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 dirty="0"/>
        </a:p>
      </dsp:txBody>
      <dsp:txXfrm rot="-5400000">
        <a:off x="6613575" y="8525830"/>
        <a:ext cx="1800716" cy="20697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0E33A-93FF-43B0-81A5-583B5B6C3823}">
      <dsp:nvSpPr>
        <dsp:cNvPr id="0" name=""/>
        <dsp:cNvSpPr/>
      </dsp:nvSpPr>
      <dsp:spPr>
        <a:xfrm rot="5400000">
          <a:off x="4697178" y="187220"/>
          <a:ext cx="2880314" cy="2505873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900" kern="1200" dirty="0"/>
        </a:p>
      </dsp:txBody>
      <dsp:txXfrm rot="-5400000">
        <a:off x="5274897" y="448849"/>
        <a:ext cx="1724875" cy="1982616"/>
      </dsp:txXfrm>
    </dsp:sp>
    <dsp:sp modelId="{3F8740ED-FD23-482C-B619-814091BB37CD}">
      <dsp:nvSpPr>
        <dsp:cNvPr id="0" name=""/>
        <dsp:cNvSpPr/>
      </dsp:nvSpPr>
      <dsp:spPr>
        <a:xfrm>
          <a:off x="4953002" y="531682"/>
          <a:ext cx="2367910" cy="1728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chemeClr val="bg1"/>
              </a:solidFill>
            </a:rPr>
            <a:t>Центрифуга Блендер</a:t>
          </a:r>
          <a:endParaRPr lang="uk-UA" sz="2800" kern="1200" dirty="0">
            <a:solidFill>
              <a:schemeClr val="bg1"/>
            </a:solidFill>
          </a:endParaRPr>
        </a:p>
      </dsp:txBody>
      <dsp:txXfrm>
        <a:off x="4953002" y="531682"/>
        <a:ext cx="2367910" cy="1728188"/>
      </dsp:txXfrm>
    </dsp:sp>
    <dsp:sp modelId="{97C7671E-7F90-4E1F-8F80-8BB9231C7EB3}">
      <dsp:nvSpPr>
        <dsp:cNvPr id="0" name=""/>
        <dsp:cNvSpPr/>
      </dsp:nvSpPr>
      <dsp:spPr>
        <a:xfrm rot="5400000">
          <a:off x="1934201" y="151892"/>
          <a:ext cx="2880314" cy="2582853"/>
        </a:xfrm>
        <a:prstGeom prst="hexagon">
          <a:avLst>
            <a:gd name="adj" fmla="val 25000"/>
            <a:gd name="vf" fmla="val 11547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kern="1200" dirty="0"/>
        </a:p>
      </dsp:txBody>
      <dsp:txXfrm rot="-5400000">
        <a:off x="2491178" y="458426"/>
        <a:ext cx="1766359" cy="1969786"/>
      </dsp:txXfrm>
    </dsp:sp>
    <dsp:sp modelId="{950B7AA6-D450-4D95-9D69-19EDDF068CB7}">
      <dsp:nvSpPr>
        <dsp:cNvPr id="0" name=""/>
        <dsp:cNvSpPr/>
      </dsp:nvSpPr>
      <dsp:spPr>
        <a:xfrm rot="5400000">
          <a:off x="3294593" y="2614280"/>
          <a:ext cx="2880314" cy="2611471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1800" b="1" kern="1200" dirty="0" smtClean="0"/>
        </a:p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 dirty="0"/>
        </a:p>
      </dsp:txBody>
      <dsp:txXfrm rot="-5400000">
        <a:off x="3843947" y="2937508"/>
        <a:ext cx="1781605" cy="1965016"/>
      </dsp:txXfrm>
    </dsp:sp>
    <dsp:sp modelId="{4EC2F9E9-1FD6-4EBF-A814-ED5D130E5C83}">
      <dsp:nvSpPr>
        <dsp:cNvPr id="0" name=""/>
        <dsp:cNvSpPr/>
      </dsp:nvSpPr>
      <dsp:spPr>
        <a:xfrm>
          <a:off x="254978" y="3024036"/>
          <a:ext cx="3110739" cy="1728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 dirty="0" smtClean="0"/>
        </a:p>
      </dsp:txBody>
      <dsp:txXfrm>
        <a:off x="254978" y="3024036"/>
        <a:ext cx="3110739" cy="1728188"/>
      </dsp:txXfrm>
    </dsp:sp>
    <dsp:sp modelId="{D489A453-5172-4CA2-A5DE-1BABA6CE387D}">
      <dsp:nvSpPr>
        <dsp:cNvPr id="0" name=""/>
        <dsp:cNvSpPr/>
      </dsp:nvSpPr>
      <dsp:spPr>
        <a:xfrm rot="5400000">
          <a:off x="6053635" y="2573068"/>
          <a:ext cx="2880314" cy="2652416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Рідкий азот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Сухий лід</a:t>
          </a:r>
          <a:endParaRPr lang="uk-UA" sz="2800" kern="1200" dirty="0"/>
        </a:p>
      </dsp:txBody>
      <dsp:txXfrm rot="-5400000">
        <a:off x="6592164" y="2920180"/>
        <a:ext cx="1803256" cy="1958192"/>
      </dsp:txXfrm>
    </dsp:sp>
    <dsp:sp modelId="{AE7E2411-2B0E-485C-B72B-302889869996}">
      <dsp:nvSpPr>
        <dsp:cNvPr id="0" name=""/>
        <dsp:cNvSpPr/>
      </dsp:nvSpPr>
      <dsp:spPr>
        <a:xfrm rot="5400000">
          <a:off x="4561284" y="5067388"/>
          <a:ext cx="2880314" cy="2505873"/>
        </a:xfrm>
        <a:prstGeom prst="hexagon">
          <a:avLst>
            <a:gd name="adj" fmla="val 25000"/>
            <a:gd name="vf" fmla="val 11547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Капілярні трубки</a:t>
          </a:r>
          <a:endParaRPr lang="uk-UA" sz="2900" kern="1200" dirty="0"/>
        </a:p>
      </dsp:txBody>
      <dsp:txXfrm rot="-5400000">
        <a:off x="5139003" y="5329017"/>
        <a:ext cx="1724875" cy="1982616"/>
      </dsp:txXfrm>
    </dsp:sp>
    <dsp:sp modelId="{D051B1FB-CABD-4409-B9B4-54A671136C82}">
      <dsp:nvSpPr>
        <dsp:cNvPr id="0" name=""/>
        <dsp:cNvSpPr/>
      </dsp:nvSpPr>
      <dsp:spPr>
        <a:xfrm>
          <a:off x="7409679" y="5468847"/>
          <a:ext cx="3214430" cy="1728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6E440-C136-42C5-87A8-5E3A1C37BFCD}">
      <dsp:nvSpPr>
        <dsp:cNvPr id="0" name=""/>
        <dsp:cNvSpPr/>
      </dsp:nvSpPr>
      <dsp:spPr>
        <a:xfrm rot="5400000">
          <a:off x="1848501" y="5067388"/>
          <a:ext cx="2880314" cy="2505873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 dirty="0"/>
        </a:p>
      </dsp:txBody>
      <dsp:txXfrm rot="-5400000">
        <a:off x="2426220" y="5329017"/>
        <a:ext cx="1724875" cy="19826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D99924-2CDA-4E4E-B12B-39C31EC1153E}">
      <dsp:nvSpPr>
        <dsp:cNvPr id="0" name=""/>
        <dsp:cNvSpPr/>
      </dsp:nvSpPr>
      <dsp:spPr>
        <a:xfrm>
          <a:off x="152383" y="245695"/>
          <a:ext cx="4142855" cy="966581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Буряковий фреш </a:t>
          </a:r>
          <a:endParaRPr lang="en-US" sz="28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агар</a:t>
          </a:r>
          <a:r>
            <a:rPr lang="en-US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=</a:t>
          </a:r>
          <a:r>
            <a:rPr lang="ru-RU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1хв.кипятити</a:t>
          </a:r>
          <a:endParaRPr lang="uk-UA" sz="2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693" y="274005"/>
        <a:ext cx="4086235" cy="909961"/>
      </dsp:txXfrm>
    </dsp:sp>
    <dsp:sp modelId="{85A683FD-954D-416B-B088-C0A499C1BD42}">
      <dsp:nvSpPr>
        <dsp:cNvPr id="0" name=""/>
        <dsp:cNvSpPr/>
      </dsp:nvSpPr>
      <dsp:spPr>
        <a:xfrm>
          <a:off x="566668" y="1212276"/>
          <a:ext cx="348281" cy="1607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7870"/>
              </a:lnTo>
              <a:lnTo>
                <a:pt x="348281" y="16078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06EEF-1B73-4249-8D49-A96390ACF7DE}">
      <dsp:nvSpPr>
        <dsp:cNvPr id="0" name=""/>
        <dsp:cNvSpPr/>
      </dsp:nvSpPr>
      <dsp:spPr>
        <a:xfrm>
          <a:off x="914950" y="1661371"/>
          <a:ext cx="3708082" cy="23175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Суміш набрати у шприц та випустити його у охолоджену пластикову трубку.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Швидке охолодження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5 хв –Сухий лід </a:t>
          </a:r>
          <a:endParaRPr lang="uk-UA" sz="2600" kern="1200" dirty="0"/>
        </a:p>
      </dsp:txBody>
      <dsp:txXfrm>
        <a:off x="982829" y="1729250"/>
        <a:ext cx="3572324" cy="2181793"/>
      </dsp:txXfrm>
    </dsp:sp>
    <dsp:sp modelId="{0FB18C75-F286-466D-B03D-49479ED1E3E9}">
      <dsp:nvSpPr>
        <dsp:cNvPr id="0" name=""/>
        <dsp:cNvSpPr/>
      </dsp:nvSpPr>
      <dsp:spPr>
        <a:xfrm>
          <a:off x="520948" y="1212276"/>
          <a:ext cx="91440" cy="35143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4346"/>
              </a:lnTo>
              <a:lnTo>
                <a:pt x="66132" y="35143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1D156-874B-4D59-A780-FDA5B21AB0DF}">
      <dsp:nvSpPr>
        <dsp:cNvPr id="0" name=""/>
        <dsp:cNvSpPr/>
      </dsp:nvSpPr>
      <dsp:spPr>
        <a:xfrm>
          <a:off x="587081" y="4175915"/>
          <a:ext cx="4480883" cy="1101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Шприцем з повітрям витіснити спагетті у тарілку</a:t>
          </a:r>
          <a:endParaRPr lang="uk-UA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9340" y="4208174"/>
        <a:ext cx="4416365" cy="1036898"/>
      </dsp:txXfrm>
    </dsp:sp>
    <dsp:sp modelId="{017B34BD-F79D-4640-B9CD-1C33AD272E32}">
      <dsp:nvSpPr>
        <dsp:cNvPr id="0" name=""/>
        <dsp:cNvSpPr/>
      </dsp:nvSpPr>
      <dsp:spPr>
        <a:xfrm>
          <a:off x="5029216" y="260133"/>
          <a:ext cx="4238940" cy="1056548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Манговий фреш </a:t>
          </a:r>
          <a:endParaRPr lang="en-US" sz="28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агар</a:t>
          </a:r>
          <a:r>
            <a:rPr lang="en-US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=1хв.кип’ятити</a:t>
          </a:r>
          <a:endParaRPr lang="uk-UA" sz="2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0161" y="291078"/>
        <a:ext cx="4177050" cy="994658"/>
      </dsp:txXfrm>
    </dsp:sp>
    <dsp:sp modelId="{7F62AB58-A2F5-426B-99B7-B59ECE61E071}">
      <dsp:nvSpPr>
        <dsp:cNvPr id="0" name=""/>
        <dsp:cNvSpPr/>
      </dsp:nvSpPr>
      <dsp:spPr>
        <a:xfrm>
          <a:off x="5453110" y="1316682"/>
          <a:ext cx="210225" cy="1506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6269"/>
              </a:lnTo>
              <a:lnTo>
                <a:pt x="210225" y="15062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8A7419-3082-4332-ABA3-A4C627F1B476}">
      <dsp:nvSpPr>
        <dsp:cNvPr id="0" name=""/>
        <dsp:cNvSpPr/>
      </dsp:nvSpPr>
      <dsp:spPr>
        <a:xfrm>
          <a:off x="5663335" y="1664175"/>
          <a:ext cx="3708082" cy="23175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Сум</a:t>
          </a:r>
          <a:r>
            <a:rPr lang="uk-UA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іш перелити у тонку циліндричну форму.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Охолодження 15 хв.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Холодильник</a:t>
          </a:r>
          <a:endParaRPr lang="uk-UA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31214" y="1732054"/>
        <a:ext cx="3572324" cy="2181793"/>
      </dsp:txXfrm>
    </dsp:sp>
    <dsp:sp modelId="{6F05CC74-6B67-45F2-959D-006B7EB73658}">
      <dsp:nvSpPr>
        <dsp:cNvPr id="0" name=""/>
        <dsp:cNvSpPr/>
      </dsp:nvSpPr>
      <dsp:spPr>
        <a:xfrm>
          <a:off x="5453110" y="1316682"/>
          <a:ext cx="193761" cy="3422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22061"/>
              </a:lnTo>
              <a:lnTo>
                <a:pt x="193761" y="34220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2D3524-EB55-4401-A0C1-A473E9244BFC}">
      <dsp:nvSpPr>
        <dsp:cNvPr id="0" name=""/>
        <dsp:cNvSpPr/>
      </dsp:nvSpPr>
      <dsp:spPr>
        <a:xfrm>
          <a:off x="5646871" y="4147826"/>
          <a:ext cx="3889444" cy="11818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Зняти форми. Канелоні розрізати на частини</a:t>
          </a:r>
          <a:endParaRPr lang="uk-UA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81486" y="4182441"/>
        <a:ext cx="3820214" cy="1112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D9E60-45B9-41FA-B1F1-4676FF0B732D}" type="datetimeFigureOut">
              <a:rPr lang="uk-UA" smtClean="0"/>
              <a:t>15.04.2025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4AB15-1E70-4BF9-A2EE-937383437411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6705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4AB15-1E70-4BF9-A2EE-937383437411}" type="slidenum">
              <a:rPr lang="uk-UA" smtClean="0"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6696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svg"/><Relationship Id="rId10" Type="http://schemas.openxmlformats.org/officeDocument/2006/relationships/diagramQuickStyle" Target="../diagrams/quickStyle1.xml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diagramQuickStyle" Target="../diagrams/quickStyle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Layout" Target="../diagrams/layout3.xml"/><Relationship Id="rId2" Type="http://schemas.openxmlformats.org/officeDocument/2006/relationships/image" Target="../media/image3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2.xml"/><Relationship Id="rId15" Type="http://schemas.microsoft.com/office/2007/relationships/diagramDrawing" Target="../diagrams/drawing3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.svg"/><Relationship Id="rId14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sv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24.png"/><Relationship Id="rId7" Type="http://schemas.openxmlformats.org/officeDocument/2006/relationships/diagramData" Target="../diagrams/data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microsoft.com/office/2007/relationships/diagramDrawing" Target="../diagrams/drawing4.xml"/><Relationship Id="rId5" Type="http://schemas.openxmlformats.org/officeDocument/2006/relationships/image" Target="../media/image26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25.png"/><Relationship Id="rId9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svg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.svg"/><Relationship Id="rId10" Type="http://schemas.openxmlformats.org/officeDocument/2006/relationships/image" Target="../media/image4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.sv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4.png"/><Relationship Id="rId10" Type="http://schemas.openxmlformats.org/officeDocument/2006/relationships/image" Target="../media/image60.png"/><Relationship Id="rId4" Type="http://schemas.openxmlformats.org/officeDocument/2006/relationships/image" Target="../media/image4.sv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.png"/><Relationship Id="rId7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67.png"/><Relationship Id="rId9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N9vbppKf8_4QUBFWQu51GWAsdSV6LlrO/view?usp=sharing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space.nuft.edu.ua/server/api/core/bitstreams/94007c48-0e5e-4d1b-acff-3c33dea4297b/content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ukr.media/food/386564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olekulyarna-kukhnya.webnode.com.ua/" TargetMode="External"/><Relationship Id="rId11" Type="http://schemas.openxmlformats.org/officeDocument/2006/relationships/hyperlink" Target="https://studfile.net/preview/5226287/page:36/" TargetMode="External"/><Relationship Id="rId5" Type="http://schemas.openxmlformats.org/officeDocument/2006/relationships/image" Target="../media/image8.svg"/><Relationship Id="rId10" Type="http://schemas.openxmlformats.org/officeDocument/2006/relationships/hyperlink" Target="https://pidruchnyk.com.ua/892-himiya-8-popel-nova-programa-2016.html" TargetMode="External"/><Relationship Id="rId4" Type="http://schemas.openxmlformats.org/officeDocument/2006/relationships/image" Target="../media/image74.png"/><Relationship Id="rId9" Type="http://schemas.openxmlformats.org/officeDocument/2006/relationships/hyperlink" Target="https://pidruchnyk.com.ua/1176-fizyka-10-klas-zasekina-2018-standar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9047448" y="-628112"/>
            <a:ext cx="10870668" cy="11425679"/>
          </a:xfrm>
          <a:custGeom>
            <a:avLst/>
            <a:gdLst/>
            <a:ahLst/>
            <a:cxnLst/>
            <a:rect l="l" t="t" r="r" b="b"/>
            <a:pathLst>
              <a:path w="16304951" h="16298157">
                <a:moveTo>
                  <a:pt x="0" y="0"/>
                </a:moveTo>
                <a:lnTo>
                  <a:pt x="16304951" y="0"/>
                </a:lnTo>
                <a:lnTo>
                  <a:pt x="16304951" y="16298156"/>
                </a:lnTo>
                <a:lnTo>
                  <a:pt x="0" y="16298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4" name="Группа 23"/>
          <p:cNvGrpSpPr/>
          <p:nvPr/>
        </p:nvGrpSpPr>
        <p:grpSpPr>
          <a:xfrm>
            <a:off x="0" y="0"/>
            <a:ext cx="18573703" cy="10563606"/>
            <a:chOff x="0" y="0"/>
            <a:chExt cx="18573703" cy="10563606"/>
          </a:xfrm>
        </p:grpSpPr>
        <p:grpSp>
          <p:nvGrpSpPr>
            <p:cNvPr id="2" name="Group 2"/>
            <p:cNvGrpSpPr/>
            <p:nvPr/>
          </p:nvGrpSpPr>
          <p:grpSpPr>
            <a:xfrm>
              <a:off x="469009" y="1866900"/>
              <a:ext cx="11037192" cy="6705600"/>
              <a:chOff x="0" y="0"/>
              <a:chExt cx="3115759" cy="1419661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3115759" cy="1419661"/>
              </a:xfrm>
              <a:custGeom>
                <a:avLst/>
                <a:gdLst/>
                <a:ahLst/>
                <a:cxnLst/>
                <a:rect l="l" t="t" r="r" b="b"/>
                <a:pathLst>
                  <a:path w="3115759" h="1419661">
                    <a:moveTo>
                      <a:pt x="32067" y="0"/>
                    </a:moveTo>
                    <a:lnTo>
                      <a:pt x="3083692" y="0"/>
                    </a:lnTo>
                    <a:cubicBezTo>
                      <a:pt x="3101402" y="0"/>
                      <a:pt x="3115759" y="14357"/>
                      <a:pt x="3115759" y="32067"/>
                    </a:cubicBezTo>
                    <a:lnTo>
                      <a:pt x="3115759" y="1387594"/>
                    </a:lnTo>
                    <a:cubicBezTo>
                      <a:pt x="3115759" y="1405304"/>
                      <a:pt x="3101402" y="1419661"/>
                      <a:pt x="3083692" y="1419661"/>
                    </a:cubicBezTo>
                    <a:lnTo>
                      <a:pt x="32067" y="1419661"/>
                    </a:lnTo>
                    <a:cubicBezTo>
                      <a:pt x="14357" y="1419661"/>
                      <a:pt x="0" y="1405304"/>
                      <a:pt x="0" y="1387594"/>
                    </a:cubicBezTo>
                    <a:lnTo>
                      <a:pt x="0" y="32067"/>
                    </a:lnTo>
                    <a:cubicBezTo>
                      <a:pt x="0" y="14357"/>
                      <a:pt x="14357" y="0"/>
                      <a:pt x="3206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-57150"/>
                <a:ext cx="3115759" cy="14768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25559" y="8990933"/>
              <a:ext cx="800648" cy="732994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1036298">
              <a:off x="16237516" y="276514"/>
              <a:ext cx="2336187" cy="1427994"/>
            </a:xfrm>
            <a:custGeom>
              <a:avLst/>
              <a:gdLst/>
              <a:ahLst/>
              <a:cxnLst/>
              <a:rect l="l" t="t" r="r" b="b"/>
              <a:pathLst>
                <a:path w="2336187" h="1427994">
                  <a:moveTo>
                    <a:pt x="0" y="0"/>
                  </a:moveTo>
                  <a:lnTo>
                    <a:pt x="2336186" y="0"/>
                  </a:lnTo>
                  <a:lnTo>
                    <a:pt x="2336186" y="1427994"/>
                  </a:lnTo>
                  <a:lnTo>
                    <a:pt x="0" y="1427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3870844" y="8855761"/>
              <a:ext cx="1532791" cy="1707845"/>
            </a:xfrm>
            <a:custGeom>
              <a:avLst/>
              <a:gdLst/>
              <a:ahLst/>
              <a:cxnLst/>
              <a:rect l="l" t="t" r="r" b="b"/>
              <a:pathLst>
                <a:path w="1532791" h="1707845">
                  <a:moveTo>
                    <a:pt x="0" y="0"/>
                  </a:moveTo>
                  <a:lnTo>
                    <a:pt x="1532790" y="0"/>
                  </a:lnTo>
                  <a:lnTo>
                    <a:pt x="1532790" y="1707845"/>
                  </a:lnTo>
                  <a:lnTo>
                    <a:pt x="0" y="1707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470258" y="2476500"/>
              <a:ext cx="10934700" cy="11541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037"/>
                </a:lnSpc>
              </a:pPr>
              <a:r>
                <a:rPr lang="uk-UA" sz="9316" dirty="0" smtClean="0">
                  <a:solidFill>
                    <a:srgbClr val="FFFFFF"/>
                  </a:solidFill>
                  <a:latin typeface="Fredoka"/>
                  <a:ea typeface="Fredoka"/>
                  <a:cs typeface="Fredoka"/>
                  <a:sym typeface="Fredoka"/>
                </a:rPr>
                <a:t>Молекулярна кухня</a:t>
              </a:r>
              <a:endParaRPr lang="en-US" sz="9316" dirty="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0816" y="4305300"/>
              <a:ext cx="10159583" cy="40395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uk-UA" sz="4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Автор: </a:t>
              </a:r>
              <a:r>
                <a:rPr lang="uk-UA" sz="4000" b="1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Стовбир Сергій  Євгенович, </a:t>
              </a:r>
            </a:p>
            <a:p>
              <a:pPr>
                <a:lnSpc>
                  <a:spcPts val="4500"/>
                </a:lnSpc>
              </a:pPr>
              <a:r>
                <a:rPr lang="uk-UA" sz="4000" b="1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учень освіти </a:t>
              </a:r>
              <a:r>
                <a:rPr lang="en-US" sz="4000" b="1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10 </a:t>
              </a:r>
              <a:r>
                <a:rPr lang="uk-UA" sz="4000" b="1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класу Ліцею № 18 Деснянського району міста Києва</a:t>
              </a:r>
            </a:p>
            <a:p>
              <a:pPr>
                <a:lnSpc>
                  <a:spcPts val="4500"/>
                </a:lnSpc>
              </a:pPr>
              <a:endParaRPr lang="uk-UA" sz="4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endParaRPr>
            </a:p>
            <a:p>
              <a:pPr>
                <a:lnSpc>
                  <a:spcPts val="4500"/>
                </a:lnSpc>
              </a:pPr>
              <a:r>
                <a:rPr lang="uk-UA" sz="4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Керівник: </a:t>
              </a:r>
              <a:r>
                <a:rPr lang="uk-UA" sz="4000" b="1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Пінчук Олена Леонідівна, </a:t>
              </a:r>
            </a:p>
            <a:p>
              <a:pPr>
                <a:lnSpc>
                  <a:spcPts val="4500"/>
                </a:lnSpc>
              </a:pPr>
              <a:r>
                <a:rPr lang="uk-UA" sz="4000" b="1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Poppins"/>
                  <a:cs typeface="Times New Roman" panose="02020603050405020304" pitchFamily="18" charset="0"/>
                  <a:sym typeface="Poppins"/>
                </a:rPr>
                <a:t>вчитель фізики та інформатики Ліцею № 18 Деснянського району міста Києва</a:t>
              </a:r>
              <a:endPara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endParaRP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9525001" y="990511"/>
              <a:ext cx="864662" cy="684427"/>
              <a:chOff x="0" y="0"/>
              <a:chExt cx="227730" cy="18026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27730" cy="180261"/>
              </a:xfrm>
              <a:custGeom>
                <a:avLst/>
                <a:gdLst/>
                <a:ahLst/>
                <a:cxnLst/>
                <a:rect l="l" t="t" r="r" b="b"/>
                <a:pathLst>
                  <a:path w="227730" h="180261">
                    <a:moveTo>
                      <a:pt x="90130" y="0"/>
                    </a:moveTo>
                    <a:lnTo>
                      <a:pt x="137600" y="0"/>
                    </a:lnTo>
                    <a:cubicBezTo>
                      <a:pt x="187377" y="0"/>
                      <a:pt x="227730" y="40353"/>
                      <a:pt x="227730" y="90130"/>
                    </a:cubicBezTo>
                    <a:lnTo>
                      <a:pt x="227730" y="90130"/>
                    </a:lnTo>
                    <a:cubicBezTo>
                      <a:pt x="227730" y="139908"/>
                      <a:pt x="187377" y="180261"/>
                      <a:pt x="137600" y="180261"/>
                    </a:cubicBezTo>
                    <a:lnTo>
                      <a:pt x="90130" y="180261"/>
                    </a:lnTo>
                    <a:cubicBezTo>
                      <a:pt x="40353" y="180261"/>
                      <a:pt x="0" y="139908"/>
                      <a:pt x="0" y="90130"/>
                    </a:cubicBezTo>
                    <a:lnTo>
                      <a:pt x="0" y="90130"/>
                    </a:lnTo>
                    <a:cubicBezTo>
                      <a:pt x="0" y="40353"/>
                      <a:pt x="40353" y="0"/>
                      <a:pt x="9013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227730" cy="2374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026207" y="9553835"/>
              <a:ext cx="1040880" cy="311695"/>
              <a:chOff x="0" y="0"/>
              <a:chExt cx="274141" cy="8209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74141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74141" h="82093">
                    <a:moveTo>
                      <a:pt x="41046" y="0"/>
                    </a:moveTo>
                    <a:lnTo>
                      <a:pt x="233095" y="0"/>
                    </a:lnTo>
                    <a:cubicBezTo>
                      <a:pt x="243981" y="0"/>
                      <a:pt x="254421" y="4325"/>
                      <a:pt x="262119" y="12022"/>
                    </a:cubicBezTo>
                    <a:cubicBezTo>
                      <a:pt x="269817" y="19720"/>
                      <a:pt x="274141" y="30160"/>
                      <a:pt x="274141" y="41046"/>
                    </a:cubicBezTo>
                    <a:lnTo>
                      <a:pt x="274141" y="41046"/>
                    </a:lnTo>
                    <a:cubicBezTo>
                      <a:pt x="274141" y="51932"/>
                      <a:pt x="269817" y="62373"/>
                      <a:pt x="262119" y="70070"/>
                    </a:cubicBezTo>
                    <a:cubicBezTo>
                      <a:pt x="254421" y="77768"/>
                      <a:pt x="243981" y="82093"/>
                      <a:pt x="233095" y="82093"/>
                    </a:cubicBezTo>
                    <a:lnTo>
                      <a:pt x="41046" y="82093"/>
                    </a:lnTo>
                    <a:cubicBezTo>
                      <a:pt x="30160" y="82093"/>
                      <a:pt x="19720" y="77768"/>
                      <a:pt x="12022" y="70070"/>
                    </a:cubicBezTo>
                    <a:cubicBezTo>
                      <a:pt x="4325" y="62373"/>
                      <a:pt x="0" y="51932"/>
                      <a:pt x="0" y="41046"/>
                    </a:cubicBezTo>
                    <a:lnTo>
                      <a:pt x="0" y="41046"/>
                    </a:lnTo>
                    <a:cubicBezTo>
                      <a:pt x="0" y="30160"/>
                      <a:pt x="4325" y="19720"/>
                      <a:pt x="12022" y="12022"/>
                    </a:cubicBezTo>
                    <a:cubicBezTo>
                      <a:pt x="19720" y="4325"/>
                      <a:pt x="30160" y="0"/>
                      <a:pt x="4104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274141" cy="139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943773" y="8906010"/>
              <a:ext cx="368040" cy="386839"/>
              <a:chOff x="0" y="0"/>
              <a:chExt cx="96932" cy="10188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96932" cy="101883"/>
              </a:xfrm>
              <a:custGeom>
                <a:avLst/>
                <a:gdLst/>
                <a:ahLst/>
                <a:cxnLst/>
                <a:rect l="l" t="t" r="r" b="b"/>
                <a:pathLst>
                  <a:path w="96932" h="101883">
                    <a:moveTo>
                      <a:pt x="48466" y="0"/>
                    </a:moveTo>
                    <a:lnTo>
                      <a:pt x="48466" y="0"/>
                    </a:lnTo>
                    <a:cubicBezTo>
                      <a:pt x="75233" y="0"/>
                      <a:pt x="96932" y="21699"/>
                      <a:pt x="96932" y="48466"/>
                    </a:cubicBezTo>
                    <a:lnTo>
                      <a:pt x="96932" y="53417"/>
                    </a:lnTo>
                    <a:cubicBezTo>
                      <a:pt x="96932" y="66271"/>
                      <a:pt x="91826" y="78599"/>
                      <a:pt x="82737" y="87688"/>
                    </a:cubicBezTo>
                    <a:cubicBezTo>
                      <a:pt x="73648" y="96777"/>
                      <a:pt x="61320" y="101883"/>
                      <a:pt x="48466" y="101883"/>
                    </a:cubicBezTo>
                    <a:lnTo>
                      <a:pt x="48466" y="101883"/>
                    </a:lnTo>
                    <a:cubicBezTo>
                      <a:pt x="21699" y="101883"/>
                      <a:pt x="0" y="80184"/>
                      <a:pt x="0" y="53417"/>
                    </a:cubicBezTo>
                    <a:lnTo>
                      <a:pt x="0" y="48466"/>
                    </a:lnTo>
                    <a:cubicBezTo>
                      <a:pt x="0" y="35612"/>
                      <a:pt x="5106" y="23285"/>
                      <a:pt x="14195" y="14195"/>
                    </a:cubicBezTo>
                    <a:cubicBezTo>
                      <a:pt x="23285" y="5106"/>
                      <a:pt x="35612" y="0"/>
                      <a:pt x="4846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57150"/>
                <a:ext cx="96932" cy="15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23" name="Прямоугольник 22"/>
            <p:cNvSpPr/>
            <p:nvPr/>
          </p:nvSpPr>
          <p:spPr>
            <a:xfrm>
              <a:off x="469008" y="217540"/>
              <a:ext cx="1004659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Київське територіальне відділення Малої академії наук України – </a:t>
              </a:r>
            </a:p>
            <a:p>
              <a:pPr algn="ctr"/>
              <a:r>
                <a:rPr lang="uk-UA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Київська мала академія учнівської молоді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0896600" y="8855761"/>
              <a:ext cx="69342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 фізики та хімії як без рук...</a:t>
              </a:r>
            </a:p>
            <a:p>
              <a:pPr algn="ctr"/>
              <a:endParaRPr lang="ru-RU" dirty="0"/>
            </a:p>
          </p:txBody>
        </p:sp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8288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152400" y="152400"/>
              <a:ext cx="18288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11000" y="2075258"/>
              <a:ext cx="5730843" cy="6018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69543" y="-158204"/>
            <a:ext cx="9656214" cy="13268950"/>
            <a:chOff x="0" y="-57150"/>
            <a:chExt cx="2543200" cy="3494703"/>
          </a:xfrm>
        </p:grpSpPr>
        <p:sp>
          <p:nvSpPr>
            <p:cNvPr id="3" name="Freeform 3"/>
            <p:cNvSpPr/>
            <p:nvPr/>
          </p:nvSpPr>
          <p:spPr>
            <a:xfrm>
              <a:off x="599208" y="-20069"/>
              <a:ext cx="1943992" cy="2829748"/>
            </a:xfrm>
            <a:custGeom>
              <a:avLst/>
              <a:gdLst/>
              <a:ahLst/>
              <a:cxnLst/>
              <a:rect l="l" t="t" r="r" b="b"/>
              <a:pathLst>
                <a:path w="2543200" h="3437553">
                  <a:moveTo>
                    <a:pt x="39286" y="0"/>
                  </a:moveTo>
                  <a:lnTo>
                    <a:pt x="2503914" y="0"/>
                  </a:lnTo>
                  <a:cubicBezTo>
                    <a:pt x="2514334" y="0"/>
                    <a:pt x="2524326" y="4139"/>
                    <a:pt x="2531694" y="11507"/>
                  </a:cubicBezTo>
                  <a:cubicBezTo>
                    <a:pt x="2539061" y="18874"/>
                    <a:pt x="2543200" y="28867"/>
                    <a:pt x="2543200" y="39286"/>
                  </a:cubicBezTo>
                  <a:lnTo>
                    <a:pt x="2543200" y="3398267"/>
                  </a:lnTo>
                  <a:cubicBezTo>
                    <a:pt x="2543200" y="3419964"/>
                    <a:pt x="2525612" y="3437553"/>
                    <a:pt x="2503914" y="3437553"/>
                  </a:cubicBezTo>
                  <a:lnTo>
                    <a:pt x="39286" y="3437553"/>
                  </a:lnTo>
                  <a:cubicBezTo>
                    <a:pt x="28867" y="3437553"/>
                    <a:pt x="18874" y="3433414"/>
                    <a:pt x="11507" y="3426046"/>
                  </a:cubicBezTo>
                  <a:cubicBezTo>
                    <a:pt x="4139" y="3418679"/>
                    <a:pt x="0" y="3408686"/>
                    <a:pt x="0" y="3398267"/>
                  </a:cubicBezTo>
                  <a:lnTo>
                    <a:pt x="0" y="39286"/>
                  </a:lnTo>
                  <a:cubicBezTo>
                    <a:pt x="0" y="28867"/>
                    <a:pt x="4139" y="18874"/>
                    <a:pt x="11507" y="11507"/>
                  </a:cubicBezTo>
                  <a:cubicBezTo>
                    <a:pt x="18874" y="4139"/>
                    <a:pt x="28867" y="0"/>
                    <a:pt x="3928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CBB00">
                    <a:alpha val="100000"/>
                  </a:srgbClr>
                </a:gs>
                <a:gs pos="100000">
                  <a:srgbClr val="157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43200" cy="3494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367284" y="196372"/>
            <a:ext cx="15917694" cy="10003481"/>
            <a:chOff x="2367284" y="196372"/>
            <a:chExt cx="15917694" cy="10003481"/>
          </a:xfrm>
        </p:grpSpPr>
        <p:grpSp>
          <p:nvGrpSpPr>
            <p:cNvPr id="6" name="Group 6"/>
            <p:cNvGrpSpPr/>
            <p:nvPr/>
          </p:nvGrpSpPr>
          <p:grpSpPr>
            <a:xfrm>
              <a:off x="6786773" y="263117"/>
              <a:ext cx="10645724" cy="1902515"/>
              <a:chOff x="0" y="-57150"/>
              <a:chExt cx="1112871" cy="27405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-57150"/>
                <a:ext cx="1112871" cy="274059"/>
              </a:xfrm>
              <a:custGeom>
                <a:avLst/>
                <a:gdLst/>
                <a:ahLst/>
                <a:cxnLst/>
                <a:rect l="l" t="t" r="r" b="b"/>
                <a:pathLst>
                  <a:path w="1112871" h="216909">
                    <a:moveTo>
                      <a:pt x="54967" y="0"/>
                    </a:moveTo>
                    <a:lnTo>
                      <a:pt x="1057905" y="0"/>
                    </a:lnTo>
                    <a:cubicBezTo>
                      <a:pt x="1072483" y="0"/>
                      <a:pt x="1086464" y="5791"/>
                      <a:pt x="1096772" y="16099"/>
                    </a:cubicBezTo>
                    <a:cubicBezTo>
                      <a:pt x="1107080" y="26408"/>
                      <a:pt x="1112871" y="40389"/>
                      <a:pt x="1112871" y="54967"/>
                    </a:cubicBezTo>
                    <a:lnTo>
                      <a:pt x="1112871" y="161943"/>
                    </a:lnTo>
                    <a:cubicBezTo>
                      <a:pt x="1112871" y="192300"/>
                      <a:pt x="1088262" y="216909"/>
                      <a:pt x="1057905" y="216909"/>
                    </a:cubicBezTo>
                    <a:lnTo>
                      <a:pt x="54967" y="216909"/>
                    </a:lnTo>
                    <a:cubicBezTo>
                      <a:pt x="40389" y="216909"/>
                      <a:pt x="26408" y="211118"/>
                      <a:pt x="16099" y="200810"/>
                    </a:cubicBezTo>
                    <a:cubicBezTo>
                      <a:pt x="5791" y="190502"/>
                      <a:pt x="0" y="176521"/>
                      <a:pt x="0" y="161943"/>
                    </a:cubicBezTo>
                    <a:lnTo>
                      <a:pt x="0" y="54967"/>
                    </a:lnTo>
                    <a:cubicBezTo>
                      <a:pt x="0" y="40389"/>
                      <a:pt x="5791" y="26408"/>
                      <a:pt x="16099" y="16099"/>
                    </a:cubicBezTo>
                    <a:cubicBezTo>
                      <a:pt x="26408" y="5791"/>
                      <a:pt x="40389" y="0"/>
                      <a:pt x="5496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57150"/>
                <a:ext cx="1112871" cy="2740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sz="1899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sp>
          <p:nvSpPr>
            <p:cNvPr id="14" name="Freeform 14"/>
            <p:cNvSpPr/>
            <p:nvPr/>
          </p:nvSpPr>
          <p:spPr>
            <a:xfrm rot="1036298">
              <a:off x="8345987" y="3243285"/>
              <a:ext cx="2336187" cy="1427994"/>
            </a:xfrm>
            <a:custGeom>
              <a:avLst/>
              <a:gdLst/>
              <a:ahLst/>
              <a:cxnLst/>
              <a:rect l="l" t="t" r="r" b="b"/>
              <a:pathLst>
                <a:path w="2336187" h="1427994">
                  <a:moveTo>
                    <a:pt x="0" y="0"/>
                  </a:moveTo>
                  <a:lnTo>
                    <a:pt x="2336186" y="0"/>
                  </a:lnTo>
                  <a:lnTo>
                    <a:pt x="2336186" y="1427994"/>
                  </a:lnTo>
                  <a:lnTo>
                    <a:pt x="0" y="1427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20939319">
              <a:off x="11647169" y="7097258"/>
              <a:ext cx="1861016" cy="2253724"/>
            </a:xfrm>
            <a:custGeom>
              <a:avLst/>
              <a:gdLst/>
              <a:ahLst/>
              <a:cxnLst/>
              <a:rect l="l" t="t" r="r" b="b"/>
              <a:pathLst>
                <a:path w="2344723" h="2612505">
                  <a:moveTo>
                    <a:pt x="0" y="0"/>
                  </a:moveTo>
                  <a:lnTo>
                    <a:pt x="2344723" y="0"/>
                  </a:lnTo>
                  <a:lnTo>
                    <a:pt x="2344723" y="2612505"/>
                  </a:lnTo>
                  <a:lnTo>
                    <a:pt x="0" y="2612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11277600" y="9173205"/>
              <a:ext cx="1091037" cy="669521"/>
              <a:chOff x="0" y="0"/>
              <a:chExt cx="287351" cy="17633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87351" cy="176335"/>
              </a:xfrm>
              <a:custGeom>
                <a:avLst/>
                <a:gdLst/>
                <a:ahLst/>
                <a:cxnLst/>
                <a:rect l="l" t="t" r="r" b="b"/>
                <a:pathLst>
                  <a:path w="287351" h="176335">
                    <a:moveTo>
                      <a:pt x="78055" y="0"/>
                    </a:moveTo>
                    <a:lnTo>
                      <a:pt x="209296" y="0"/>
                    </a:lnTo>
                    <a:cubicBezTo>
                      <a:pt x="252405" y="0"/>
                      <a:pt x="287351" y="34947"/>
                      <a:pt x="287351" y="78055"/>
                    </a:cubicBezTo>
                    <a:lnTo>
                      <a:pt x="287351" y="98279"/>
                    </a:lnTo>
                    <a:cubicBezTo>
                      <a:pt x="287351" y="141388"/>
                      <a:pt x="252405" y="176335"/>
                      <a:pt x="209296" y="176335"/>
                    </a:cubicBezTo>
                    <a:lnTo>
                      <a:pt x="78055" y="176335"/>
                    </a:lnTo>
                    <a:cubicBezTo>
                      <a:pt x="34947" y="176335"/>
                      <a:pt x="0" y="141388"/>
                      <a:pt x="0" y="98279"/>
                    </a:cubicBezTo>
                    <a:lnTo>
                      <a:pt x="0" y="78055"/>
                    </a:lnTo>
                    <a:cubicBezTo>
                      <a:pt x="0" y="34947"/>
                      <a:pt x="34947" y="0"/>
                      <a:pt x="7805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57150"/>
                <a:ext cx="287351" cy="2334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7586226" y="5788640"/>
              <a:ext cx="698752" cy="644619"/>
              <a:chOff x="0" y="0"/>
              <a:chExt cx="184034" cy="16977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84034" cy="169776"/>
              </a:xfrm>
              <a:custGeom>
                <a:avLst/>
                <a:gdLst/>
                <a:ahLst/>
                <a:cxnLst/>
                <a:rect l="l" t="t" r="r" b="b"/>
                <a:pathLst>
                  <a:path w="184034" h="169776">
                    <a:moveTo>
                      <a:pt x="84888" y="0"/>
                    </a:moveTo>
                    <a:lnTo>
                      <a:pt x="99145" y="0"/>
                    </a:lnTo>
                    <a:cubicBezTo>
                      <a:pt x="121659" y="0"/>
                      <a:pt x="143251" y="8944"/>
                      <a:pt x="159170" y="24863"/>
                    </a:cubicBezTo>
                    <a:cubicBezTo>
                      <a:pt x="175090" y="40783"/>
                      <a:pt x="184034" y="62374"/>
                      <a:pt x="184034" y="84888"/>
                    </a:cubicBezTo>
                    <a:lnTo>
                      <a:pt x="184034" y="84888"/>
                    </a:lnTo>
                    <a:cubicBezTo>
                      <a:pt x="184034" y="131770"/>
                      <a:pt x="146028" y="169776"/>
                      <a:pt x="99145" y="169776"/>
                    </a:cubicBezTo>
                    <a:lnTo>
                      <a:pt x="84888" y="169776"/>
                    </a:lnTo>
                    <a:cubicBezTo>
                      <a:pt x="38006" y="169776"/>
                      <a:pt x="0" y="131770"/>
                      <a:pt x="0" y="84888"/>
                    </a:cubicBezTo>
                    <a:lnTo>
                      <a:pt x="0" y="84888"/>
                    </a:lnTo>
                    <a:cubicBezTo>
                      <a:pt x="0" y="38006"/>
                      <a:pt x="38006" y="0"/>
                      <a:pt x="84888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57150"/>
                <a:ext cx="184034" cy="22692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22" name="Group 11"/>
            <p:cNvGrpSpPr/>
            <p:nvPr/>
          </p:nvGrpSpPr>
          <p:grpSpPr>
            <a:xfrm>
              <a:off x="10820400" y="2476500"/>
              <a:ext cx="6314295" cy="4289421"/>
              <a:chOff x="0" y="0"/>
              <a:chExt cx="1331091" cy="944747"/>
            </a:xfrm>
          </p:grpSpPr>
          <p:sp>
            <p:nvSpPr>
              <p:cNvPr id="23" name="Freeform 12"/>
              <p:cNvSpPr/>
              <p:nvPr/>
            </p:nvSpPr>
            <p:spPr>
              <a:xfrm>
                <a:off x="0" y="0"/>
                <a:ext cx="1331091" cy="944747"/>
              </a:xfrm>
              <a:custGeom>
                <a:avLst/>
                <a:gdLst/>
                <a:ahLst/>
                <a:cxnLst/>
                <a:rect l="l" t="t" r="r" b="b"/>
                <a:pathLst>
                  <a:path w="1331091" h="944747">
                    <a:moveTo>
                      <a:pt x="78124" y="0"/>
                    </a:moveTo>
                    <a:lnTo>
                      <a:pt x="1252967" y="0"/>
                    </a:lnTo>
                    <a:cubicBezTo>
                      <a:pt x="1296114" y="0"/>
                      <a:pt x="1331091" y="34977"/>
                      <a:pt x="1331091" y="78124"/>
                    </a:cubicBezTo>
                    <a:lnTo>
                      <a:pt x="1331091" y="866623"/>
                    </a:lnTo>
                    <a:cubicBezTo>
                      <a:pt x="1331091" y="887343"/>
                      <a:pt x="1322860" y="907214"/>
                      <a:pt x="1308209" y="921865"/>
                    </a:cubicBezTo>
                    <a:cubicBezTo>
                      <a:pt x="1293558" y="936516"/>
                      <a:pt x="1273687" y="944747"/>
                      <a:pt x="1252967" y="944747"/>
                    </a:cubicBezTo>
                    <a:lnTo>
                      <a:pt x="78124" y="944747"/>
                    </a:lnTo>
                    <a:cubicBezTo>
                      <a:pt x="34977" y="944747"/>
                      <a:pt x="0" y="909770"/>
                      <a:pt x="0" y="866623"/>
                    </a:cubicBezTo>
                    <a:lnTo>
                      <a:pt x="0" y="78124"/>
                    </a:lnTo>
                    <a:cubicBezTo>
                      <a:pt x="0" y="57404"/>
                      <a:pt x="8231" y="37533"/>
                      <a:pt x="22882" y="22882"/>
                    </a:cubicBezTo>
                    <a:cubicBezTo>
                      <a:pt x="37533" y="8231"/>
                      <a:pt x="57404" y="0"/>
                      <a:pt x="78124" y="0"/>
                    </a:cubicBezTo>
                    <a:close/>
                  </a:path>
                </a:pathLst>
              </a:custGeom>
              <a:solidFill>
                <a:srgbClr val="FAF5E8"/>
              </a:solidFill>
              <a:ln w="38100" cap="rnd">
                <a:solidFill>
                  <a:srgbClr val="ECB74C"/>
                </a:solidFill>
                <a:prstDash val="solid"/>
                <a:round/>
              </a:ln>
            </p:spPr>
          </p:sp>
          <p:sp>
            <p:nvSpPr>
              <p:cNvPr id="24" name="TextBox 13"/>
              <p:cNvSpPr txBox="1"/>
              <p:nvPr/>
            </p:nvSpPr>
            <p:spPr>
              <a:xfrm>
                <a:off x="0" y="-38100"/>
                <a:ext cx="1331091" cy="982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25" name="Group 11"/>
            <p:cNvGrpSpPr/>
            <p:nvPr/>
          </p:nvGrpSpPr>
          <p:grpSpPr>
            <a:xfrm>
              <a:off x="3091072" y="5912106"/>
              <a:ext cx="7391400" cy="4188479"/>
              <a:chOff x="0" y="0"/>
              <a:chExt cx="1331091" cy="944747"/>
            </a:xfrm>
          </p:grpSpPr>
          <p:sp>
            <p:nvSpPr>
              <p:cNvPr id="26" name="Freeform 12"/>
              <p:cNvSpPr/>
              <p:nvPr/>
            </p:nvSpPr>
            <p:spPr>
              <a:xfrm>
                <a:off x="0" y="0"/>
                <a:ext cx="1331091" cy="944747"/>
              </a:xfrm>
              <a:custGeom>
                <a:avLst/>
                <a:gdLst/>
                <a:ahLst/>
                <a:cxnLst/>
                <a:rect l="l" t="t" r="r" b="b"/>
                <a:pathLst>
                  <a:path w="1331091" h="944747">
                    <a:moveTo>
                      <a:pt x="78124" y="0"/>
                    </a:moveTo>
                    <a:lnTo>
                      <a:pt x="1252967" y="0"/>
                    </a:lnTo>
                    <a:cubicBezTo>
                      <a:pt x="1296114" y="0"/>
                      <a:pt x="1331091" y="34977"/>
                      <a:pt x="1331091" y="78124"/>
                    </a:cubicBezTo>
                    <a:lnTo>
                      <a:pt x="1331091" y="866623"/>
                    </a:lnTo>
                    <a:cubicBezTo>
                      <a:pt x="1331091" y="887343"/>
                      <a:pt x="1322860" y="907214"/>
                      <a:pt x="1308209" y="921865"/>
                    </a:cubicBezTo>
                    <a:cubicBezTo>
                      <a:pt x="1293558" y="936516"/>
                      <a:pt x="1273687" y="944747"/>
                      <a:pt x="1252967" y="944747"/>
                    </a:cubicBezTo>
                    <a:lnTo>
                      <a:pt x="78124" y="944747"/>
                    </a:lnTo>
                    <a:cubicBezTo>
                      <a:pt x="34977" y="944747"/>
                      <a:pt x="0" y="909770"/>
                      <a:pt x="0" y="866623"/>
                    </a:cubicBezTo>
                    <a:lnTo>
                      <a:pt x="0" y="78124"/>
                    </a:lnTo>
                    <a:cubicBezTo>
                      <a:pt x="0" y="57404"/>
                      <a:pt x="8231" y="37533"/>
                      <a:pt x="22882" y="22882"/>
                    </a:cubicBezTo>
                    <a:cubicBezTo>
                      <a:pt x="37533" y="8231"/>
                      <a:pt x="57404" y="0"/>
                      <a:pt x="78124" y="0"/>
                    </a:cubicBezTo>
                    <a:close/>
                  </a:path>
                </a:pathLst>
              </a:custGeom>
              <a:solidFill>
                <a:srgbClr val="FAF5E8"/>
              </a:solidFill>
              <a:ln w="38100" cap="rnd">
                <a:solidFill>
                  <a:srgbClr val="ECB74C"/>
                </a:solidFill>
                <a:prstDash val="solid"/>
                <a:round/>
              </a:ln>
            </p:spPr>
          </p:sp>
          <p:sp>
            <p:nvSpPr>
              <p:cNvPr id="27" name="TextBox 13"/>
              <p:cNvSpPr txBox="1"/>
              <p:nvPr/>
            </p:nvSpPr>
            <p:spPr>
              <a:xfrm>
                <a:off x="0" y="-38100"/>
                <a:ext cx="1331091" cy="982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28" name="Прямоугольник 27"/>
            <p:cNvSpPr/>
            <p:nvPr/>
          </p:nvSpPr>
          <p:spPr>
            <a:xfrm>
              <a:off x="10782299" y="2895896"/>
              <a:ext cx="6390495" cy="3016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Мета </a:t>
              </a:r>
              <a:r>
                <a:rPr lang="uk-UA" sz="4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дослідження:</a:t>
              </a:r>
            </a:p>
            <a:p>
              <a:pPr algn="ctr"/>
              <a:endParaRPr lang="uk-UA" sz="1000" dirty="0"/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Дослідити фізи</a:t>
              </a:r>
              <a:r>
                <a:rPr lang="uk-UA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ко-хімічні</a:t>
              </a:r>
              <a:r>
                <a:rPr lang="ru-RU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процеси </a:t>
              </a:r>
              <a:r>
                <a:rPr lang="ru-RU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що відбуваються під час</a:t>
              </a:r>
              <a:r>
                <a:rPr lang="en-US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приготування страв молекулярної кухні  шляхом проведення практичних експериментів</a:t>
              </a:r>
              <a:endPara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091072" y="6214757"/>
              <a:ext cx="7477545" cy="3293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4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Завдання: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Ознайомитися </a:t>
              </a:r>
              <a:r>
                <a:rPr lang="uk-UA"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 основними технологіями та методами молекулярної гастрономії</a:t>
              </a:r>
              <a:r>
                <a:rPr lang="uk-UA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Дослідити </a:t>
              </a:r>
              <a:r>
                <a:rPr lang="uk-UA"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вплив фізико-хімічних процесів на текстуру, смак і вигляд страв</a:t>
              </a:r>
              <a:r>
                <a:rPr lang="uk-UA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Провести експерименти </a:t>
              </a:r>
              <a:r>
                <a:rPr lang="uk-UA"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із приготуванням </a:t>
              </a:r>
              <a:r>
                <a:rPr lang="uk-UA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молекулярних страв</a:t>
              </a:r>
              <a:endPara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162800" y="343403"/>
              <a:ext cx="9794770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5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Молекулярна кухня - це місце, </a:t>
              </a:r>
              <a:r>
                <a:rPr lang="ru-RU" sz="35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</a:t>
              </a:r>
              <a:r>
                <a:rPr lang="ru-RU" sz="35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наука зустрічається з їжею і мистецтвом, </a:t>
              </a:r>
              <a:r>
                <a:rPr lang="ru-RU" sz="35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молекулярні </a:t>
              </a:r>
              <a:r>
                <a:rPr lang="ru-RU" sz="35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страви здатні здивувати </a:t>
              </a:r>
              <a:r>
                <a:rPr lang="ru-RU" sz="35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будь-кого</a:t>
              </a:r>
              <a:endParaRPr lang="uk-UA" sz="3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2561" y="6895348"/>
              <a:ext cx="3285009" cy="3304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284" y="196372"/>
              <a:ext cx="4257675" cy="558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299565" y="-109764"/>
            <a:ext cx="17988435" cy="11195865"/>
            <a:chOff x="299565" y="-109764"/>
            <a:chExt cx="17988435" cy="11195865"/>
          </a:xfrm>
        </p:grpSpPr>
        <p:grpSp>
          <p:nvGrpSpPr>
            <p:cNvPr id="6" name="Group 6"/>
            <p:cNvGrpSpPr/>
            <p:nvPr/>
          </p:nvGrpSpPr>
          <p:grpSpPr>
            <a:xfrm>
              <a:off x="13106401" y="-109764"/>
              <a:ext cx="5181599" cy="11195865"/>
              <a:chOff x="0" y="0"/>
              <a:chExt cx="2701973" cy="343755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701973" cy="3437553"/>
              </a:xfrm>
              <a:custGeom>
                <a:avLst/>
                <a:gdLst/>
                <a:ahLst/>
                <a:cxnLst/>
                <a:rect l="l" t="t" r="r" b="b"/>
                <a:pathLst>
                  <a:path w="2701973" h="3437553">
                    <a:moveTo>
                      <a:pt x="36977" y="0"/>
                    </a:moveTo>
                    <a:lnTo>
                      <a:pt x="2664995" y="0"/>
                    </a:lnTo>
                    <a:cubicBezTo>
                      <a:pt x="2685417" y="0"/>
                      <a:pt x="2701973" y="16555"/>
                      <a:pt x="2701973" y="36977"/>
                    </a:cubicBezTo>
                    <a:lnTo>
                      <a:pt x="2701973" y="3400575"/>
                    </a:lnTo>
                    <a:cubicBezTo>
                      <a:pt x="2701973" y="3420998"/>
                      <a:pt x="2685417" y="3437553"/>
                      <a:pt x="2664995" y="3437553"/>
                    </a:cubicBezTo>
                    <a:lnTo>
                      <a:pt x="36977" y="3437553"/>
                    </a:lnTo>
                    <a:cubicBezTo>
                      <a:pt x="27170" y="3437553"/>
                      <a:pt x="17765" y="3433657"/>
                      <a:pt x="10830" y="3426723"/>
                    </a:cubicBezTo>
                    <a:cubicBezTo>
                      <a:pt x="3896" y="3419788"/>
                      <a:pt x="0" y="3410383"/>
                      <a:pt x="0" y="3400575"/>
                    </a:cubicBezTo>
                    <a:lnTo>
                      <a:pt x="0" y="36977"/>
                    </a:lnTo>
                    <a:cubicBezTo>
                      <a:pt x="0" y="16555"/>
                      <a:pt x="16555" y="0"/>
                      <a:pt x="3697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57150"/>
                <a:ext cx="2701973" cy="34947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299565" y="42365"/>
              <a:ext cx="17116327" cy="10654800"/>
              <a:chOff x="299565" y="42365"/>
              <a:chExt cx="17116327" cy="10654800"/>
            </a:xfrm>
          </p:grpSpPr>
          <p:sp>
            <p:nvSpPr>
              <p:cNvPr id="2" name="Freeform 2"/>
              <p:cNvSpPr/>
              <p:nvPr/>
            </p:nvSpPr>
            <p:spPr>
              <a:xfrm>
                <a:off x="299565" y="9524909"/>
                <a:ext cx="377261" cy="377261"/>
              </a:xfrm>
              <a:custGeom>
                <a:avLst/>
                <a:gdLst/>
                <a:ahLst/>
                <a:cxnLst/>
                <a:rect l="l" t="t" r="r" b="b"/>
                <a:pathLst>
                  <a:path w="377261" h="377261">
                    <a:moveTo>
                      <a:pt x="0" y="0"/>
                    </a:moveTo>
                    <a:lnTo>
                      <a:pt x="377261" y="0"/>
                    </a:lnTo>
                    <a:lnTo>
                      <a:pt x="377261" y="377261"/>
                    </a:lnTo>
                    <a:lnTo>
                      <a:pt x="0" y="37726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2" name="Freeform 12"/>
              <p:cNvSpPr/>
              <p:nvPr/>
            </p:nvSpPr>
            <p:spPr>
              <a:xfrm rot="-660681">
                <a:off x="11865170" y="42365"/>
                <a:ext cx="1561738" cy="1212440"/>
              </a:xfrm>
              <a:custGeom>
                <a:avLst/>
                <a:gdLst/>
                <a:ahLst/>
                <a:cxnLst/>
                <a:rect l="l" t="t" r="r" b="b"/>
                <a:pathLst>
                  <a:path w="2344723" h="2612505">
                    <a:moveTo>
                      <a:pt x="0" y="0"/>
                    </a:moveTo>
                    <a:lnTo>
                      <a:pt x="2344724" y="0"/>
                    </a:lnTo>
                    <a:lnTo>
                      <a:pt x="2344724" y="2612505"/>
                    </a:lnTo>
                    <a:lnTo>
                      <a:pt x="0" y="261250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  <p:grpSp>
            <p:nvGrpSpPr>
              <p:cNvPr id="3" name="Group 3"/>
              <p:cNvGrpSpPr/>
              <p:nvPr/>
            </p:nvGrpSpPr>
            <p:grpSpPr>
              <a:xfrm>
                <a:off x="11748766" y="9880851"/>
                <a:ext cx="552197" cy="520285"/>
                <a:chOff x="0" y="0"/>
                <a:chExt cx="1112871" cy="216909"/>
              </a:xfrm>
            </p:grpSpPr>
            <p:sp>
              <p:nvSpPr>
                <p:cNvPr id="4" name="Freeform 4"/>
                <p:cNvSpPr/>
                <p:nvPr/>
              </p:nvSpPr>
              <p:spPr>
                <a:xfrm>
                  <a:off x="0" y="0"/>
                  <a:ext cx="1112871" cy="216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871" h="216909">
                      <a:moveTo>
                        <a:pt x="54967" y="0"/>
                      </a:moveTo>
                      <a:lnTo>
                        <a:pt x="1057905" y="0"/>
                      </a:lnTo>
                      <a:cubicBezTo>
                        <a:pt x="1072483" y="0"/>
                        <a:pt x="1086464" y="5791"/>
                        <a:pt x="1096772" y="16099"/>
                      </a:cubicBezTo>
                      <a:cubicBezTo>
                        <a:pt x="1107080" y="26408"/>
                        <a:pt x="1112871" y="40389"/>
                        <a:pt x="1112871" y="54967"/>
                      </a:cubicBezTo>
                      <a:lnTo>
                        <a:pt x="1112871" y="161943"/>
                      </a:lnTo>
                      <a:cubicBezTo>
                        <a:pt x="1112871" y="192300"/>
                        <a:pt x="1088262" y="216909"/>
                        <a:pt x="1057905" y="216909"/>
                      </a:cubicBezTo>
                      <a:lnTo>
                        <a:pt x="54967" y="216909"/>
                      </a:lnTo>
                      <a:cubicBezTo>
                        <a:pt x="40389" y="216909"/>
                        <a:pt x="26408" y="211118"/>
                        <a:pt x="16099" y="200810"/>
                      </a:cubicBezTo>
                      <a:cubicBezTo>
                        <a:pt x="5791" y="190502"/>
                        <a:pt x="0" y="176521"/>
                        <a:pt x="0" y="161943"/>
                      </a:cubicBezTo>
                      <a:lnTo>
                        <a:pt x="0" y="54967"/>
                      </a:lnTo>
                      <a:cubicBezTo>
                        <a:pt x="0" y="40389"/>
                        <a:pt x="5791" y="26408"/>
                        <a:pt x="16099" y="16099"/>
                      </a:cubicBezTo>
                      <a:cubicBezTo>
                        <a:pt x="26408" y="5791"/>
                        <a:pt x="40389" y="0"/>
                        <a:pt x="54967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5" name="TextBox 5"/>
                <p:cNvSpPr txBox="1"/>
                <p:nvPr/>
              </p:nvSpPr>
              <p:spPr>
                <a:xfrm>
                  <a:off x="0" y="-57150"/>
                  <a:ext cx="1112871" cy="27405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lang="en-US" sz="1899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</p:grpSp>
          <p:sp>
            <p:nvSpPr>
              <p:cNvPr id="13" name="Freeform 13"/>
              <p:cNvSpPr/>
              <p:nvPr/>
            </p:nvSpPr>
            <p:spPr>
              <a:xfrm rot="1036298">
                <a:off x="10878044" y="5726969"/>
                <a:ext cx="1508790" cy="1130749"/>
              </a:xfrm>
              <a:custGeom>
                <a:avLst/>
                <a:gdLst/>
                <a:ahLst/>
                <a:cxnLst/>
                <a:rect l="l" t="t" r="r" b="b"/>
                <a:pathLst>
                  <a:path w="4789063" h="2927315">
                    <a:moveTo>
                      <a:pt x="0" y="0"/>
                    </a:moveTo>
                    <a:lnTo>
                      <a:pt x="4789063" y="0"/>
                    </a:lnTo>
                    <a:lnTo>
                      <a:pt x="4789063" y="2927314"/>
                    </a:lnTo>
                    <a:lnTo>
                      <a:pt x="0" y="292731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  <p:grpSp>
            <p:nvGrpSpPr>
              <p:cNvPr id="14" name="Group 14"/>
              <p:cNvGrpSpPr/>
              <p:nvPr/>
            </p:nvGrpSpPr>
            <p:grpSpPr>
              <a:xfrm>
                <a:off x="9312906" y="5705819"/>
                <a:ext cx="1112994" cy="999571"/>
                <a:chOff x="0" y="-86927"/>
                <a:chExt cx="293134" cy="263262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5783" y="-86927"/>
                  <a:ext cx="287351" cy="176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351" h="176335">
                      <a:moveTo>
                        <a:pt x="78055" y="0"/>
                      </a:moveTo>
                      <a:lnTo>
                        <a:pt x="209296" y="0"/>
                      </a:lnTo>
                      <a:cubicBezTo>
                        <a:pt x="252405" y="0"/>
                        <a:pt x="287351" y="34947"/>
                        <a:pt x="287351" y="78055"/>
                      </a:cubicBezTo>
                      <a:lnTo>
                        <a:pt x="287351" y="98279"/>
                      </a:lnTo>
                      <a:cubicBezTo>
                        <a:pt x="287351" y="141388"/>
                        <a:pt x="252405" y="176335"/>
                        <a:pt x="209296" y="176335"/>
                      </a:cubicBezTo>
                      <a:lnTo>
                        <a:pt x="78055" y="176335"/>
                      </a:lnTo>
                      <a:cubicBezTo>
                        <a:pt x="34947" y="176335"/>
                        <a:pt x="0" y="141388"/>
                        <a:pt x="0" y="98279"/>
                      </a:cubicBezTo>
                      <a:lnTo>
                        <a:pt x="0" y="78055"/>
                      </a:lnTo>
                      <a:cubicBezTo>
                        <a:pt x="0" y="34947"/>
                        <a:pt x="34947" y="0"/>
                        <a:pt x="7805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16" name="TextBox 16"/>
                <p:cNvSpPr txBox="1"/>
                <p:nvPr/>
              </p:nvSpPr>
              <p:spPr>
                <a:xfrm>
                  <a:off x="0" y="-57150"/>
                  <a:ext cx="287351" cy="23348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/>
                </a:p>
              </p:txBody>
            </p:sp>
          </p:grpSp>
          <p:grpSp>
            <p:nvGrpSpPr>
              <p:cNvPr id="17" name="Group 17"/>
              <p:cNvGrpSpPr/>
              <p:nvPr/>
            </p:nvGrpSpPr>
            <p:grpSpPr>
              <a:xfrm>
                <a:off x="13639800" y="10027644"/>
                <a:ext cx="1091037" cy="669521"/>
                <a:chOff x="0" y="0"/>
                <a:chExt cx="287351" cy="176335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0" y="0"/>
                  <a:ext cx="287351" cy="176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351" h="176335">
                      <a:moveTo>
                        <a:pt x="78055" y="0"/>
                      </a:moveTo>
                      <a:lnTo>
                        <a:pt x="209296" y="0"/>
                      </a:lnTo>
                      <a:cubicBezTo>
                        <a:pt x="252405" y="0"/>
                        <a:pt x="287351" y="34947"/>
                        <a:pt x="287351" y="78055"/>
                      </a:cubicBezTo>
                      <a:lnTo>
                        <a:pt x="287351" y="98279"/>
                      </a:lnTo>
                      <a:cubicBezTo>
                        <a:pt x="287351" y="141388"/>
                        <a:pt x="252405" y="176335"/>
                        <a:pt x="209296" y="176335"/>
                      </a:cubicBezTo>
                      <a:lnTo>
                        <a:pt x="78055" y="176335"/>
                      </a:lnTo>
                      <a:cubicBezTo>
                        <a:pt x="34947" y="176335"/>
                        <a:pt x="0" y="141388"/>
                        <a:pt x="0" y="98279"/>
                      </a:cubicBezTo>
                      <a:lnTo>
                        <a:pt x="0" y="78055"/>
                      </a:lnTo>
                      <a:cubicBezTo>
                        <a:pt x="0" y="34947"/>
                        <a:pt x="34947" y="0"/>
                        <a:pt x="7805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0" y="-57150"/>
                  <a:ext cx="287351" cy="23348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/>
                </a:p>
              </p:txBody>
            </p:sp>
          </p:grpSp>
          <p:sp>
            <p:nvSpPr>
              <p:cNvPr id="11" name="Прямоугольник 10"/>
              <p:cNvSpPr/>
              <p:nvPr/>
            </p:nvSpPr>
            <p:spPr>
              <a:xfrm>
                <a:off x="299565" y="272336"/>
                <a:ext cx="8724995" cy="1092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7760"/>
                  </a:lnSpc>
                </a:pPr>
                <a:r>
                  <a:rPr lang="uk-UA" sz="28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28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uk-UA" sz="8000" dirty="0" smtClean="0">
                    <a:solidFill>
                      <a:srgbClr val="000000"/>
                    </a:solidFill>
                    <a:latin typeface="Fredoka"/>
                    <a:ea typeface="Fredoka"/>
                    <a:cs typeface="Fredoka"/>
                    <a:sym typeface="Fredoka"/>
                  </a:rPr>
                  <a:t>Історична </a:t>
                </a:r>
                <a:r>
                  <a:rPr lang="uk-UA" sz="8000" dirty="0">
                    <a:solidFill>
                      <a:srgbClr val="000000"/>
                    </a:solidFill>
                    <a:latin typeface="Fredoka"/>
                    <a:ea typeface="Fredoka"/>
                    <a:cs typeface="Fredoka"/>
                    <a:sym typeface="Fredoka"/>
                  </a:rPr>
                  <a:t>довідка</a:t>
                </a:r>
                <a:endParaRPr lang="en-US" sz="8000" dirty="0">
                  <a:solidFill>
                    <a:srgbClr val="000000"/>
                  </a:solidFill>
                  <a:latin typeface="Fredoka"/>
                  <a:ea typeface="Fredoka"/>
                  <a:cs typeface="Fredoka"/>
                  <a:sym typeface="Fredoka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333293" y="1348098"/>
                <a:ext cx="8402951" cy="82176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r>
                  <a:rPr lang="uk-UA" sz="28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uk-UA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Вперше </a:t>
                </a:r>
                <a:r>
                  <a:rPr lang="uk-UA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 молекулярну кухню, або ж молекулярну гастрономію, стало відомо у 1992 році. </a:t>
                </a:r>
                <a:r>
                  <a:rPr lang="uk-UA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Усе </a:t>
                </a:r>
                <a:r>
                  <a:rPr lang="uk-UA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почалось із зацікавлення фізико-хімічними аспектами готування їжі, лабораторних досліджень та проведення семінарів на тему "Молекулярна та фізична гастрономія".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endParaRPr lang="uk-UA" sz="1500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r>
                  <a:rPr lang="uk-UA" sz="32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Англійський </a:t>
                </a:r>
                <a:r>
                  <a:rPr lang="uk-UA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фізик Ніколас Курті (14.1.1908 - 24.</a:t>
                </a:r>
                <a:r>
                  <a:rPr 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X1.1998), </a:t>
                </a:r>
                <a:r>
                  <a:rPr lang="uk-UA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професор фізики Оксфордського університету, один з розробників атомної бомби і пристрасний </a:t>
                </a:r>
                <a:r>
                  <a:rPr lang="uk-UA" sz="32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кулінар.</a:t>
                </a:r>
              </a:p>
              <a:p>
                <a:pPr algn="just"/>
                <a:endParaRPr lang="uk-UA" sz="15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Wingdings" panose="05000000000000000000" pitchFamily="2" charset="2"/>
                  <a:buChar char="v"/>
                </a:pPr>
                <a:r>
                  <a:rPr lang="uk-UA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Французький фізико-хімік Ерве Тіс</a:t>
                </a:r>
              </a:p>
              <a:p>
                <a:r>
                  <a:rPr lang="uk-UA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(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uk-UA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червня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1955</a:t>
                </a:r>
                <a:r>
                  <a:rPr lang="uk-UA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69 </a:t>
                </a:r>
                <a:r>
                  <a:rPr lang="uk-UA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років)— </a:t>
                </a:r>
                <a:r>
                  <a:rPr lang="ru-RU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професор   </a:t>
                </a:r>
              </a:p>
              <a:p>
                <a:r>
                  <a:rPr lang="ru-RU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Нац</a:t>
                </a:r>
                <a:r>
                  <a:rPr lang="uk-UA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</a:t>
                </a:r>
                <a:r>
                  <a:rPr lang="ru-RU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онального інституту агро-</a:t>
                </a:r>
              </a:p>
              <a:p>
                <a:r>
                  <a:rPr lang="ru-RU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економічних досліджень в Парижі.</a:t>
                </a:r>
                <a:r>
                  <a:rPr lang="uk-UA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2721" y="818640"/>
                <a:ext cx="3403318" cy="46689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1001" y="6918505"/>
                <a:ext cx="4838150" cy="27184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39800" y="1048604"/>
                <a:ext cx="3686175" cy="3619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39800" y="5393880"/>
                <a:ext cx="3776092" cy="37353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117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9569" y="1485900"/>
            <a:ext cx="3858997" cy="2568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-66988" y="-346508"/>
            <a:ext cx="18507388" cy="11859504"/>
            <a:chOff x="-66988" y="-346508"/>
            <a:chExt cx="18507388" cy="11859504"/>
          </a:xfrm>
        </p:grpSpPr>
        <p:grpSp>
          <p:nvGrpSpPr>
            <p:cNvPr id="2" name="Group 2"/>
            <p:cNvGrpSpPr/>
            <p:nvPr/>
          </p:nvGrpSpPr>
          <p:grpSpPr>
            <a:xfrm rot="16200000">
              <a:off x="10750501" y="3975498"/>
              <a:ext cx="11859504" cy="3215492"/>
              <a:chOff x="-7732" y="-57151"/>
              <a:chExt cx="3123491" cy="1476812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-7732" y="-57151"/>
                <a:ext cx="3115759" cy="1419661"/>
              </a:xfrm>
              <a:custGeom>
                <a:avLst/>
                <a:gdLst/>
                <a:ahLst/>
                <a:cxnLst/>
                <a:rect l="l" t="t" r="r" b="b"/>
                <a:pathLst>
                  <a:path w="3115759" h="1419661">
                    <a:moveTo>
                      <a:pt x="32067" y="0"/>
                    </a:moveTo>
                    <a:lnTo>
                      <a:pt x="3083692" y="0"/>
                    </a:lnTo>
                    <a:cubicBezTo>
                      <a:pt x="3101402" y="0"/>
                      <a:pt x="3115759" y="14357"/>
                      <a:pt x="3115759" y="32067"/>
                    </a:cubicBezTo>
                    <a:lnTo>
                      <a:pt x="3115759" y="1387594"/>
                    </a:lnTo>
                    <a:cubicBezTo>
                      <a:pt x="3115759" y="1405304"/>
                      <a:pt x="3101402" y="1419661"/>
                      <a:pt x="3083692" y="1419661"/>
                    </a:cubicBezTo>
                    <a:lnTo>
                      <a:pt x="32067" y="1419661"/>
                    </a:lnTo>
                    <a:cubicBezTo>
                      <a:pt x="14357" y="1419661"/>
                      <a:pt x="0" y="1405304"/>
                      <a:pt x="0" y="1387594"/>
                    </a:cubicBezTo>
                    <a:lnTo>
                      <a:pt x="0" y="32067"/>
                    </a:lnTo>
                    <a:cubicBezTo>
                      <a:pt x="0" y="14357"/>
                      <a:pt x="14357" y="0"/>
                      <a:pt x="3206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-57150"/>
                <a:ext cx="3115759" cy="14768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609595" y="364253"/>
              <a:ext cx="377261" cy="377261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3824554" y="741513"/>
              <a:ext cx="1532791" cy="1707845"/>
            </a:xfrm>
            <a:custGeom>
              <a:avLst/>
              <a:gdLst/>
              <a:ahLst/>
              <a:cxnLst/>
              <a:rect l="l" t="t" r="r" b="b"/>
              <a:pathLst>
                <a:path w="1532791" h="1707845">
                  <a:moveTo>
                    <a:pt x="0" y="0"/>
                  </a:moveTo>
                  <a:lnTo>
                    <a:pt x="1532790" y="0"/>
                  </a:lnTo>
                  <a:lnTo>
                    <a:pt x="1532790" y="1707845"/>
                  </a:lnTo>
                  <a:lnTo>
                    <a:pt x="0" y="1707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grpSp>
          <p:nvGrpSpPr>
            <p:cNvPr id="14" name="Group 14"/>
            <p:cNvGrpSpPr/>
            <p:nvPr/>
          </p:nvGrpSpPr>
          <p:grpSpPr>
            <a:xfrm>
              <a:off x="12832705" y="399300"/>
              <a:ext cx="721602" cy="684427"/>
              <a:chOff x="0" y="0"/>
              <a:chExt cx="227730" cy="18026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27730" cy="180261"/>
              </a:xfrm>
              <a:custGeom>
                <a:avLst/>
                <a:gdLst/>
                <a:ahLst/>
                <a:cxnLst/>
                <a:rect l="l" t="t" r="r" b="b"/>
                <a:pathLst>
                  <a:path w="227730" h="180261">
                    <a:moveTo>
                      <a:pt x="90130" y="0"/>
                    </a:moveTo>
                    <a:lnTo>
                      <a:pt x="137600" y="0"/>
                    </a:lnTo>
                    <a:cubicBezTo>
                      <a:pt x="187377" y="0"/>
                      <a:pt x="227730" y="40353"/>
                      <a:pt x="227730" y="90130"/>
                    </a:cubicBezTo>
                    <a:lnTo>
                      <a:pt x="227730" y="90130"/>
                    </a:lnTo>
                    <a:cubicBezTo>
                      <a:pt x="227730" y="139908"/>
                      <a:pt x="187377" y="180261"/>
                      <a:pt x="137600" y="180261"/>
                    </a:cubicBezTo>
                    <a:lnTo>
                      <a:pt x="90130" y="180261"/>
                    </a:lnTo>
                    <a:cubicBezTo>
                      <a:pt x="40353" y="180261"/>
                      <a:pt x="0" y="139908"/>
                      <a:pt x="0" y="90130"/>
                    </a:cubicBezTo>
                    <a:lnTo>
                      <a:pt x="0" y="90130"/>
                    </a:lnTo>
                    <a:cubicBezTo>
                      <a:pt x="0" y="40353"/>
                      <a:pt x="40353" y="0"/>
                      <a:pt x="9013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227730" cy="2374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23" name="Rectangle 1"/>
            <p:cNvSpPr>
              <a:spLocks noChangeArrowheads="1"/>
            </p:cNvSpPr>
            <p:nvPr/>
          </p:nvSpPr>
          <p:spPr bwMode="auto">
            <a:xfrm>
              <a:off x="0" y="0"/>
              <a:ext cx="18288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152400" y="152400"/>
              <a:ext cx="18288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76600" y="279075"/>
              <a:ext cx="9408922" cy="769441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 rtlCol="0">
              <a:spAutoFit/>
            </a:bodyPr>
            <a:lstStyle/>
            <a:p>
              <a:r>
                <a:rPr lang="uk-UA" sz="44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 чого тут наука та цікаві досліди?</a:t>
              </a:r>
              <a:endParaRPr lang="uk-UA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09595" y="1339061"/>
              <a:ext cx="13472657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ctr">
                <a:buFont typeface="Wingdings" panose="05000000000000000000" pitchFamily="2" charset="2"/>
                <a:buChar char="ü"/>
              </a:pPr>
              <a:r>
                <a:rPr lang="uk-UA" sz="3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Молекулярна </a:t>
              </a:r>
              <a:r>
                <a:rPr lang="uk-UA" sz="3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кухня безпосередньо пов’язана з </a:t>
              </a:r>
              <a:r>
                <a:rPr lang="uk-UA" sz="3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наукою</a:t>
              </a:r>
              <a:r>
                <a:rPr lang="uk-UA" sz="3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3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 базується </a:t>
              </a:r>
              <a:r>
                <a:rPr lang="uk-UA" sz="3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вивченні фізичних </a:t>
              </a:r>
              <a:r>
                <a:rPr lang="uk-UA" sz="3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та хімічних </a:t>
              </a:r>
              <a:r>
                <a:rPr lang="uk-UA" sz="3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процесів, що відбуваються з продуктами під час їх обробки. </a:t>
              </a:r>
              <a:endParaRPr lang="uk-UA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-66988" y="3321524"/>
              <a:ext cx="17358099" cy="6342387"/>
              <a:chOff x="176134" y="4083901"/>
              <a:chExt cx="17358099" cy="6342387"/>
            </a:xfrm>
          </p:grpSpPr>
          <p:sp>
            <p:nvSpPr>
              <p:cNvPr id="38" name="Shape 37"/>
              <p:cNvSpPr/>
              <p:nvPr/>
            </p:nvSpPr>
            <p:spPr>
              <a:xfrm>
                <a:off x="10918826" y="5375046"/>
                <a:ext cx="3545477" cy="3780004"/>
              </a:xfrm>
              <a:prstGeom prst="leftCircularArrow">
                <a:avLst>
                  <a:gd name="adj1" fmla="val 2757"/>
                  <a:gd name="adj2" fmla="val 336168"/>
                  <a:gd name="adj3" fmla="val 1826534"/>
                  <a:gd name="adj4" fmla="val 8739345"/>
                  <a:gd name="adj5" fmla="val 3217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Freeform 9"/>
              <p:cNvSpPr/>
              <p:nvPr/>
            </p:nvSpPr>
            <p:spPr>
              <a:xfrm rot="1036298">
                <a:off x="14027716" y="8998294"/>
                <a:ext cx="2336187" cy="1427994"/>
              </a:xfrm>
              <a:custGeom>
                <a:avLst/>
                <a:gdLst/>
                <a:ahLst/>
                <a:cxnLst/>
                <a:rect l="l" t="t" r="r" b="b"/>
                <a:pathLst>
                  <a:path w="2336187" h="1427994">
                    <a:moveTo>
                      <a:pt x="0" y="0"/>
                    </a:moveTo>
                    <a:lnTo>
                      <a:pt x="2336186" y="0"/>
                    </a:lnTo>
                    <a:lnTo>
                      <a:pt x="2336186" y="1427994"/>
                    </a:lnTo>
                    <a:lnTo>
                      <a:pt x="0" y="142799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</p:sp>
          <p:grpSp>
            <p:nvGrpSpPr>
              <p:cNvPr id="17" name="Group 17"/>
              <p:cNvGrpSpPr/>
              <p:nvPr/>
            </p:nvGrpSpPr>
            <p:grpSpPr>
              <a:xfrm>
                <a:off x="8623560" y="9929281"/>
                <a:ext cx="1040880" cy="311695"/>
                <a:chOff x="0" y="0"/>
                <a:chExt cx="274141" cy="82093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0" y="0"/>
                  <a:ext cx="274141" cy="82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41" h="82093">
                      <a:moveTo>
                        <a:pt x="41046" y="0"/>
                      </a:moveTo>
                      <a:lnTo>
                        <a:pt x="233095" y="0"/>
                      </a:lnTo>
                      <a:cubicBezTo>
                        <a:pt x="243981" y="0"/>
                        <a:pt x="254421" y="4325"/>
                        <a:pt x="262119" y="12022"/>
                      </a:cubicBezTo>
                      <a:cubicBezTo>
                        <a:pt x="269817" y="19720"/>
                        <a:pt x="274141" y="30160"/>
                        <a:pt x="274141" y="41046"/>
                      </a:cubicBezTo>
                      <a:lnTo>
                        <a:pt x="274141" y="41046"/>
                      </a:lnTo>
                      <a:cubicBezTo>
                        <a:pt x="274141" y="51932"/>
                        <a:pt x="269817" y="62373"/>
                        <a:pt x="262119" y="70070"/>
                      </a:cubicBezTo>
                      <a:cubicBezTo>
                        <a:pt x="254421" y="77768"/>
                        <a:pt x="243981" y="82093"/>
                        <a:pt x="233095" y="82093"/>
                      </a:cubicBezTo>
                      <a:lnTo>
                        <a:pt x="41046" y="82093"/>
                      </a:lnTo>
                      <a:cubicBezTo>
                        <a:pt x="30160" y="82093"/>
                        <a:pt x="19720" y="77768"/>
                        <a:pt x="12022" y="70070"/>
                      </a:cubicBezTo>
                      <a:cubicBezTo>
                        <a:pt x="4325" y="62373"/>
                        <a:pt x="0" y="51932"/>
                        <a:pt x="0" y="41046"/>
                      </a:cubicBezTo>
                      <a:lnTo>
                        <a:pt x="0" y="41046"/>
                      </a:lnTo>
                      <a:cubicBezTo>
                        <a:pt x="0" y="30160"/>
                        <a:pt x="4325" y="19720"/>
                        <a:pt x="12022" y="12022"/>
                      </a:cubicBezTo>
                      <a:cubicBezTo>
                        <a:pt x="19720" y="4325"/>
                        <a:pt x="30160" y="0"/>
                        <a:pt x="41046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0" y="-57150"/>
                  <a:ext cx="274141" cy="13924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/>
                </a:p>
              </p:txBody>
            </p:sp>
          </p:grpSp>
          <p:grpSp>
            <p:nvGrpSpPr>
              <p:cNvPr id="20" name="Group 20"/>
              <p:cNvGrpSpPr/>
              <p:nvPr/>
            </p:nvGrpSpPr>
            <p:grpSpPr>
              <a:xfrm>
                <a:off x="14434198" y="6467550"/>
                <a:ext cx="368040" cy="386839"/>
                <a:chOff x="0" y="0"/>
                <a:chExt cx="96932" cy="101883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0" y="0"/>
                  <a:ext cx="96932" cy="101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32" h="101883">
                      <a:moveTo>
                        <a:pt x="48466" y="0"/>
                      </a:moveTo>
                      <a:lnTo>
                        <a:pt x="48466" y="0"/>
                      </a:lnTo>
                      <a:cubicBezTo>
                        <a:pt x="75233" y="0"/>
                        <a:pt x="96932" y="21699"/>
                        <a:pt x="96932" y="48466"/>
                      </a:cubicBezTo>
                      <a:lnTo>
                        <a:pt x="96932" y="53417"/>
                      </a:lnTo>
                      <a:cubicBezTo>
                        <a:pt x="96932" y="66271"/>
                        <a:pt x="91826" y="78599"/>
                        <a:pt x="82737" y="87688"/>
                      </a:cubicBezTo>
                      <a:cubicBezTo>
                        <a:pt x="73648" y="96777"/>
                        <a:pt x="61320" y="101883"/>
                        <a:pt x="48466" y="101883"/>
                      </a:cubicBezTo>
                      <a:lnTo>
                        <a:pt x="48466" y="101883"/>
                      </a:lnTo>
                      <a:cubicBezTo>
                        <a:pt x="21699" y="101883"/>
                        <a:pt x="0" y="80184"/>
                        <a:pt x="0" y="53417"/>
                      </a:cubicBezTo>
                      <a:lnTo>
                        <a:pt x="0" y="48466"/>
                      </a:lnTo>
                      <a:cubicBezTo>
                        <a:pt x="0" y="35612"/>
                        <a:pt x="5106" y="23285"/>
                        <a:pt x="14195" y="14195"/>
                      </a:cubicBezTo>
                      <a:cubicBezTo>
                        <a:pt x="23285" y="5106"/>
                        <a:pt x="35612" y="0"/>
                        <a:pt x="48466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0" y="-57150"/>
                  <a:ext cx="96932" cy="15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/>
                </a:p>
              </p:txBody>
            </p:sp>
          </p:grpSp>
          <p:graphicFrame>
            <p:nvGraphicFramePr>
              <p:cNvPr id="29" name="Схема 28"/>
              <p:cNvGraphicFramePr/>
              <p:nvPr>
                <p:extLst>
                  <p:ext uri="{D42A27DB-BD31-4B8C-83A1-F6EECF244321}">
                    <p14:modId xmlns:p14="http://schemas.microsoft.com/office/powerpoint/2010/main" val="3508670516"/>
                  </p:ext>
                </p:extLst>
              </p:nvPr>
            </p:nvGraphicFramePr>
            <p:xfrm>
              <a:off x="176134" y="4083901"/>
              <a:ext cx="11863466" cy="565537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  <p:grpSp>
            <p:nvGrpSpPr>
              <p:cNvPr id="25" name="Группа 24"/>
              <p:cNvGrpSpPr/>
              <p:nvPr/>
            </p:nvGrpSpPr>
            <p:grpSpPr>
              <a:xfrm>
                <a:off x="12382798" y="5798982"/>
                <a:ext cx="3919356" cy="2397679"/>
                <a:chOff x="8851752" y="1628847"/>
                <a:chExt cx="3501817" cy="2397679"/>
              </a:xfrm>
            </p:grpSpPr>
            <p:sp>
              <p:nvSpPr>
                <p:cNvPr id="28" name="Скругленный прямоугольник 27"/>
                <p:cNvSpPr/>
                <p:nvPr/>
              </p:nvSpPr>
              <p:spPr>
                <a:xfrm>
                  <a:off x="8851752" y="1628847"/>
                  <a:ext cx="3448272" cy="2397679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0" name="Скругленный прямоугольник 4"/>
                <p:cNvSpPr/>
                <p:nvPr/>
              </p:nvSpPr>
              <p:spPr>
                <a:xfrm>
                  <a:off x="9015651" y="1690507"/>
                  <a:ext cx="3337918" cy="177353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6195" tIns="36195" rIns="36195" bIns="36195" numCol="1" spcCol="1270" anchor="t" anchorCtr="0">
                  <a:noAutofit/>
                </a:bodyPr>
                <a:lstStyle/>
                <a:p>
                  <a:pPr marL="171450" lvl="1" indent="-171450" algn="l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endParaRPr lang="ru-RU" sz="1900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171450" lvl="1" indent="-171450" algn="l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Використання електромагнітних хвиль для нагрівання, розморожування</a:t>
                  </a:r>
                </a:p>
                <a:p>
                  <a:pPr marL="171450" lvl="1" indent="-171450" algn="l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ru-RU" sz="2000" kern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Змішування речовин, розділення сумішей за </a:t>
                  </a:r>
                  <a:r>
                    <a:rPr lang="ru-RU" sz="2000" kern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їхньою</a:t>
                  </a:r>
                  <a:r>
                    <a:rPr lang="ru-RU" sz="2000" kern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sz="2000" kern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густиною</a:t>
                  </a:r>
                  <a:r>
                    <a:rPr lang="ru-RU" sz="2000" kern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endParaRPr lang="uk-UA" sz="2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Группа 31"/>
              <p:cNvGrpSpPr/>
              <p:nvPr/>
            </p:nvGrpSpPr>
            <p:grpSpPr>
              <a:xfrm>
                <a:off x="11498239" y="4601182"/>
                <a:ext cx="2584013" cy="1027577"/>
                <a:chOff x="839481" y="3778819"/>
                <a:chExt cx="2584013" cy="1027577"/>
              </a:xfrm>
            </p:grpSpPr>
            <p:sp>
              <p:nvSpPr>
                <p:cNvPr id="33" name="Скругленный прямоугольник 32"/>
                <p:cNvSpPr/>
                <p:nvPr/>
              </p:nvSpPr>
              <p:spPr>
                <a:xfrm>
                  <a:off x="839481" y="3778819"/>
                  <a:ext cx="2584013" cy="1027577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00B0F0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4" name="Скругленный прямоугольник 4"/>
                <p:cNvSpPr/>
                <p:nvPr/>
              </p:nvSpPr>
              <p:spPr>
                <a:xfrm>
                  <a:off x="869577" y="3778819"/>
                  <a:ext cx="2523819" cy="96738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9530" tIns="33020" rIns="49530" bIns="33020" numCol="1" spcCol="1270" anchor="ctr" anchorCtr="0">
                  <a:noAutofit/>
                </a:bodyPr>
                <a:lstStyle/>
                <a:p>
                  <a:pPr lvl="0" algn="ctr" defTabSz="11557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600" dirty="0" smtClean="0"/>
                    <a:t>Електродинам</a:t>
                  </a:r>
                  <a:r>
                    <a:rPr lang="uk-UA" sz="2600" dirty="0" smtClean="0"/>
                    <a:t>іка</a:t>
                  </a:r>
                  <a:endParaRPr lang="uk-UA" sz="2600" kern="1200" dirty="0"/>
                </a:p>
              </p:txBody>
            </p:sp>
          </p:grpSp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14950220" y="8312769"/>
                <a:ext cx="2584013" cy="1027577"/>
              </a:xfrm>
              <a:prstGeom prst="roundRect">
                <a:avLst>
                  <a:gd name="adj" fmla="val 10000"/>
                </a:avLst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Скругленный прямоугольник 4"/>
              <p:cNvSpPr/>
              <p:nvPr/>
            </p:nvSpPr>
            <p:spPr>
              <a:xfrm>
                <a:off x="14954669" y="8372963"/>
                <a:ext cx="2523819" cy="96738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9530" tIns="33020" rIns="49530" bIns="3302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2600" dirty="0" smtClean="0"/>
                  <a:t>Механі</a:t>
                </a:r>
                <a:r>
                  <a:rPr lang="uk-UA" sz="2600" kern="1200" dirty="0" smtClean="0"/>
                  <a:t>ка </a:t>
                </a:r>
                <a:endParaRPr lang="uk-UA" sz="2600" kern="1200" dirty="0"/>
              </a:p>
            </p:txBody>
          </p:sp>
          <p:grpSp>
            <p:nvGrpSpPr>
              <p:cNvPr id="39" name="Группа 38"/>
              <p:cNvGrpSpPr/>
              <p:nvPr/>
            </p:nvGrpSpPr>
            <p:grpSpPr>
              <a:xfrm>
                <a:off x="2378206" y="4601182"/>
                <a:ext cx="2584013" cy="1027577"/>
                <a:chOff x="-186632" y="1215066"/>
                <a:chExt cx="2584013" cy="1027577"/>
              </a:xfrm>
            </p:grpSpPr>
            <p:sp>
              <p:nvSpPr>
                <p:cNvPr id="40" name="Скругленный прямоугольник 39"/>
                <p:cNvSpPr/>
                <p:nvPr/>
              </p:nvSpPr>
              <p:spPr>
                <a:xfrm>
                  <a:off x="-186632" y="1215066"/>
                  <a:ext cx="2584013" cy="102757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</p:sp>
            <p:sp>
              <p:nvSpPr>
                <p:cNvPr id="41" name="Скругленный прямоугольник 4"/>
                <p:cNvSpPr/>
                <p:nvPr/>
              </p:nvSpPr>
              <p:spPr>
                <a:xfrm>
                  <a:off x="-126438" y="1215066"/>
                  <a:ext cx="2523819" cy="96738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9530" tIns="33020" rIns="49530" bIns="33020" numCol="1" spcCol="1270" anchor="ctr" anchorCtr="0">
                  <a:noAutofit/>
                </a:bodyPr>
                <a:lstStyle/>
                <a:p>
                  <a:pPr lvl="0" algn="ctr" defTabSz="11557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uk-UA" sz="2600" dirty="0" smtClean="0"/>
                    <a:t>Хімічні реакції</a:t>
                  </a:r>
                  <a:r>
                    <a:rPr lang="uk-UA" sz="2600" kern="1200" dirty="0" smtClean="0"/>
                    <a:t> </a:t>
                  </a:r>
                  <a:endParaRPr lang="uk-UA" sz="2600" kern="1200" dirty="0"/>
                </a:p>
              </p:txBody>
            </p:sp>
          </p:grpSp>
          <p:grpSp>
            <p:nvGrpSpPr>
              <p:cNvPr id="42" name="Группа 41"/>
              <p:cNvGrpSpPr/>
              <p:nvPr/>
            </p:nvGrpSpPr>
            <p:grpSpPr>
              <a:xfrm>
                <a:off x="5868604" y="8312032"/>
                <a:ext cx="2584013" cy="1027577"/>
                <a:chOff x="839481" y="3778819"/>
                <a:chExt cx="2584013" cy="1027577"/>
              </a:xfrm>
            </p:grpSpPr>
            <p:sp>
              <p:nvSpPr>
                <p:cNvPr id="43" name="Скругленный прямоугольник 42"/>
                <p:cNvSpPr/>
                <p:nvPr/>
              </p:nvSpPr>
              <p:spPr>
                <a:xfrm>
                  <a:off x="839481" y="3778819"/>
                  <a:ext cx="2584013" cy="1027577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00B0F0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4" name="Скругленный прямоугольник 4"/>
                <p:cNvSpPr/>
                <p:nvPr/>
              </p:nvSpPr>
              <p:spPr>
                <a:xfrm>
                  <a:off x="869577" y="3778819"/>
                  <a:ext cx="2523819" cy="96738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9530" tIns="33020" rIns="49530" bIns="33020" numCol="1" spcCol="1270" anchor="ctr" anchorCtr="0">
                  <a:noAutofit/>
                </a:bodyPr>
                <a:lstStyle/>
                <a:p>
                  <a:pPr lvl="0" algn="ctr" defTabSz="11557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600" dirty="0" smtClean="0"/>
                    <a:t>Молекулярна фізика</a:t>
                  </a:r>
                  <a:endParaRPr lang="uk-UA" sz="2600" kern="1200" dirty="0"/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4114801" y="5845487"/>
                <a:ext cx="4064192" cy="2351175"/>
                <a:chOff x="8415913" y="1620175"/>
                <a:chExt cx="3536856" cy="2351175"/>
              </a:xfrm>
            </p:grpSpPr>
            <p:sp>
              <p:nvSpPr>
                <p:cNvPr id="46" name="Скругленный прямоугольник 45"/>
                <p:cNvSpPr/>
                <p:nvPr/>
              </p:nvSpPr>
              <p:spPr>
                <a:xfrm>
                  <a:off x="8415913" y="1628848"/>
                  <a:ext cx="3336299" cy="234250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7" name="Скругленный прямоугольник 4"/>
                <p:cNvSpPr/>
                <p:nvPr/>
              </p:nvSpPr>
              <p:spPr>
                <a:xfrm>
                  <a:off x="8614851" y="1620175"/>
                  <a:ext cx="3337918" cy="177353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6195" tIns="36195" rIns="36195" bIns="36195" numCol="1" spcCol="1270" anchor="t" anchorCtr="0">
                  <a:noAutofit/>
                </a:bodyPr>
                <a:lstStyle/>
                <a:p>
                  <a:pPr marL="171450" lvl="1" indent="-171450" algn="l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endParaRPr lang="ru-RU" sz="1900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171450" lvl="1" indent="-171450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ru-RU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Контроль температури в </a:t>
                  </a:r>
                  <a:r>
                    <a:rPr lang="ru-RU" sz="20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фізичних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sz="20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процесах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 </a:t>
                  </a:r>
                </a:p>
                <a:p>
                  <a:pPr marL="171450" lvl="1" indent="-171450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овільне приготування </a:t>
                  </a:r>
                  <a:r>
                    <a:rPr lang="ru-RU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у </a:t>
                  </a:r>
                  <a:r>
                    <a:rPr lang="ru-RU" sz="20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вакуумі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</a:p>
                <a:p>
                  <a:pPr marL="171450" lvl="1" indent="-171450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Хімічні </a:t>
                  </a:r>
                  <a:r>
                    <a:rPr lang="ru-RU" sz="2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реакції</a:t>
                  </a:r>
                  <a:r>
                    <a:rPr lang="ru-RU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sz="20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заміщення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endPara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171450" lvl="1" indent="-171450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ru-RU" sz="20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Дифузія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</a:p>
                <a:p>
                  <a:pPr marL="171450" lvl="1" indent="-171450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endPara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5321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0665064" y="22421"/>
            <a:ext cx="8201732" cy="10208334"/>
            <a:chOff x="0" y="0"/>
            <a:chExt cx="2701973" cy="3437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01973" cy="3437553"/>
            </a:xfrm>
            <a:custGeom>
              <a:avLst/>
              <a:gdLst/>
              <a:ahLst/>
              <a:cxnLst/>
              <a:rect l="l" t="t" r="r" b="b"/>
              <a:pathLst>
                <a:path w="2701973" h="3437553">
                  <a:moveTo>
                    <a:pt x="36977" y="0"/>
                  </a:moveTo>
                  <a:lnTo>
                    <a:pt x="2664995" y="0"/>
                  </a:lnTo>
                  <a:cubicBezTo>
                    <a:pt x="2685417" y="0"/>
                    <a:pt x="2701973" y="16555"/>
                    <a:pt x="2701973" y="36977"/>
                  </a:cubicBezTo>
                  <a:lnTo>
                    <a:pt x="2701973" y="3400575"/>
                  </a:lnTo>
                  <a:cubicBezTo>
                    <a:pt x="2701973" y="3420998"/>
                    <a:pt x="2685417" y="3437553"/>
                    <a:pt x="2664995" y="3437553"/>
                  </a:cubicBezTo>
                  <a:lnTo>
                    <a:pt x="36977" y="3437553"/>
                  </a:lnTo>
                  <a:cubicBezTo>
                    <a:pt x="27170" y="3437553"/>
                    <a:pt x="17765" y="3433657"/>
                    <a:pt x="10830" y="3426723"/>
                  </a:cubicBezTo>
                  <a:cubicBezTo>
                    <a:pt x="3896" y="3419788"/>
                    <a:pt x="0" y="3410383"/>
                    <a:pt x="0" y="3400575"/>
                  </a:cubicBezTo>
                  <a:lnTo>
                    <a:pt x="0" y="36977"/>
                  </a:lnTo>
                  <a:cubicBezTo>
                    <a:pt x="0" y="16555"/>
                    <a:pt x="16555" y="0"/>
                    <a:pt x="36977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701973" cy="349470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3" name="Freeform 13"/>
          <p:cNvSpPr/>
          <p:nvPr/>
        </p:nvSpPr>
        <p:spPr>
          <a:xfrm rot="1036298">
            <a:off x="5584389" y="8171344"/>
            <a:ext cx="4789063" cy="2927315"/>
          </a:xfrm>
          <a:custGeom>
            <a:avLst/>
            <a:gdLst/>
            <a:ahLst/>
            <a:cxnLst/>
            <a:rect l="l" t="t" r="r" b="b"/>
            <a:pathLst>
              <a:path w="4789063" h="2927315">
                <a:moveTo>
                  <a:pt x="0" y="0"/>
                </a:moveTo>
                <a:lnTo>
                  <a:pt x="4789063" y="0"/>
                </a:lnTo>
                <a:lnTo>
                  <a:pt x="4789063" y="2927314"/>
                </a:lnTo>
                <a:lnTo>
                  <a:pt x="0" y="2927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0" name="Группа 9"/>
          <p:cNvGrpSpPr/>
          <p:nvPr/>
        </p:nvGrpSpPr>
        <p:grpSpPr>
          <a:xfrm>
            <a:off x="-133202" y="-800100"/>
            <a:ext cx="19945202" cy="11734800"/>
            <a:chOff x="-133202" y="-800100"/>
            <a:chExt cx="19945202" cy="11734800"/>
          </a:xfrm>
        </p:grpSpPr>
        <p:graphicFrame>
          <p:nvGraphicFramePr>
            <p:cNvPr id="23" name="Схема 22"/>
            <p:cNvGraphicFramePr/>
            <p:nvPr>
              <p:extLst>
                <p:ext uri="{D42A27DB-BD31-4B8C-83A1-F6EECF244321}">
                  <p14:modId xmlns:p14="http://schemas.microsoft.com/office/powerpoint/2010/main" val="303308068"/>
                </p:ext>
              </p:extLst>
            </p:nvPr>
          </p:nvGraphicFramePr>
          <p:xfrm>
            <a:off x="8976372" y="-800100"/>
            <a:ext cx="10835628" cy="11734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33" name="Группа 32"/>
            <p:cNvGrpSpPr/>
            <p:nvPr/>
          </p:nvGrpSpPr>
          <p:grpSpPr>
            <a:xfrm>
              <a:off x="-133202" y="324615"/>
              <a:ext cx="17598208" cy="9717609"/>
              <a:chOff x="-133202" y="324615"/>
              <a:chExt cx="17598208" cy="9717609"/>
            </a:xfrm>
          </p:grpSpPr>
          <p:sp>
            <p:nvSpPr>
              <p:cNvPr id="2" name="Freeform 2"/>
              <p:cNvSpPr/>
              <p:nvPr/>
            </p:nvSpPr>
            <p:spPr>
              <a:xfrm>
                <a:off x="299565" y="9524909"/>
                <a:ext cx="377261" cy="377261"/>
              </a:xfrm>
              <a:custGeom>
                <a:avLst/>
                <a:gdLst/>
                <a:ahLst/>
                <a:cxnLst/>
                <a:rect l="l" t="t" r="r" b="b"/>
                <a:pathLst>
                  <a:path w="377261" h="377261">
                    <a:moveTo>
                      <a:pt x="0" y="0"/>
                    </a:moveTo>
                    <a:lnTo>
                      <a:pt x="377261" y="0"/>
                    </a:lnTo>
                    <a:lnTo>
                      <a:pt x="377261" y="377261"/>
                    </a:lnTo>
                    <a:lnTo>
                      <a:pt x="0" y="37726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extLst>
                    <a:ext uri="{96DAC541-7B7A-43D3-8B79-37D633B846F1}">
                      <asvg:svgBlip xmlns:asvg="http://schemas.microsoft.com/office/drawing/2016/SVG/main" xmlns="" r:embed="rId9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3" name="Group 3"/>
              <p:cNvGrpSpPr/>
              <p:nvPr/>
            </p:nvGrpSpPr>
            <p:grpSpPr>
              <a:xfrm>
                <a:off x="11534876" y="9521939"/>
                <a:ext cx="1104394" cy="520285"/>
                <a:chOff x="0" y="0"/>
                <a:chExt cx="1112871" cy="216909"/>
              </a:xfrm>
            </p:grpSpPr>
            <p:sp>
              <p:nvSpPr>
                <p:cNvPr id="4" name="Freeform 4"/>
                <p:cNvSpPr/>
                <p:nvPr/>
              </p:nvSpPr>
              <p:spPr>
                <a:xfrm>
                  <a:off x="0" y="0"/>
                  <a:ext cx="1112871" cy="216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871" h="216909">
                      <a:moveTo>
                        <a:pt x="54967" y="0"/>
                      </a:moveTo>
                      <a:lnTo>
                        <a:pt x="1057905" y="0"/>
                      </a:lnTo>
                      <a:cubicBezTo>
                        <a:pt x="1072483" y="0"/>
                        <a:pt x="1086464" y="5791"/>
                        <a:pt x="1096772" y="16099"/>
                      </a:cubicBezTo>
                      <a:cubicBezTo>
                        <a:pt x="1107080" y="26408"/>
                        <a:pt x="1112871" y="40389"/>
                        <a:pt x="1112871" y="54967"/>
                      </a:cubicBezTo>
                      <a:lnTo>
                        <a:pt x="1112871" y="161943"/>
                      </a:lnTo>
                      <a:cubicBezTo>
                        <a:pt x="1112871" y="192300"/>
                        <a:pt x="1088262" y="216909"/>
                        <a:pt x="1057905" y="216909"/>
                      </a:cubicBezTo>
                      <a:lnTo>
                        <a:pt x="54967" y="216909"/>
                      </a:lnTo>
                      <a:cubicBezTo>
                        <a:pt x="40389" y="216909"/>
                        <a:pt x="26408" y="211118"/>
                        <a:pt x="16099" y="200810"/>
                      </a:cubicBezTo>
                      <a:cubicBezTo>
                        <a:pt x="5791" y="190502"/>
                        <a:pt x="0" y="176521"/>
                        <a:pt x="0" y="161943"/>
                      </a:cubicBezTo>
                      <a:lnTo>
                        <a:pt x="0" y="54967"/>
                      </a:lnTo>
                      <a:cubicBezTo>
                        <a:pt x="0" y="40389"/>
                        <a:pt x="5791" y="26408"/>
                        <a:pt x="16099" y="16099"/>
                      </a:cubicBezTo>
                      <a:cubicBezTo>
                        <a:pt x="26408" y="5791"/>
                        <a:pt x="40389" y="0"/>
                        <a:pt x="54967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5" name="TextBox 5"/>
                <p:cNvSpPr txBox="1"/>
                <p:nvPr/>
              </p:nvSpPr>
              <p:spPr>
                <a:xfrm>
                  <a:off x="0" y="-57150"/>
                  <a:ext cx="1112871" cy="27405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lang="en-US" sz="1899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</p:grpSp>
          <p:sp>
            <p:nvSpPr>
              <p:cNvPr id="12" name="Freeform 12"/>
              <p:cNvSpPr/>
              <p:nvPr/>
            </p:nvSpPr>
            <p:spPr>
              <a:xfrm rot="-660681">
                <a:off x="8157383" y="1524766"/>
                <a:ext cx="2344723" cy="2612505"/>
              </a:xfrm>
              <a:custGeom>
                <a:avLst/>
                <a:gdLst/>
                <a:ahLst/>
                <a:cxnLst/>
                <a:rect l="l" t="t" r="r" b="b"/>
                <a:pathLst>
                  <a:path w="2344723" h="2612505">
                    <a:moveTo>
                      <a:pt x="0" y="0"/>
                    </a:moveTo>
                    <a:lnTo>
                      <a:pt x="2344724" y="0"/>
                    </a:lnTo>
                    <a:lnTo>
                      <a:pt x="2344724" y="2612505"/>
                    </a:lnTo>
                    <a:lnTo>
                      <a:pt x="0" y="261250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  <p:grpSp>
            <p:nvGrpSpPr>
              <p:cNvPr id="14" name="Group 14"/>
              <p:cNvGrpSpPr/>
              <p:nvPr/>
            </p:nvGrpSpPr>
            <p:grpSpPr>
              <a:xfrm>
                <a:off x="8598481" y="5641890"/>
                <a:ext cx="1091037" cy="669521"/>
                <a:chOff x="0" y="0"/>
                <a:chExt cx="287351" cy="176335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0" y="0"/>
                  <a:ext cx="287351" cy="176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351" h="176335">
                      <a:moveTo>
                        <a:pt x="78055" y="0"/>
                      </a:moveTo>
                      <a:lnTo>
                        <a:pt x="209296" y="0"/>
                      </a:lnTo>
                      <a:cubicBezTo>
                        <a:pt x="252405" y="0"/>
                        <a:pt x="287351" y="34947"/>
                        <a:pt x="287351" y="78055"/>
                      </a:cubicBezTo>
                      <a:lnTo>
                        <a:pt x="287351" y="98279"/>
                      </a:lnTo>
                      <a:cubicBezTo>
                        <a:pt x="287351" y="141388"/>
                        <a:pt x="252405" y="176335"/>
                        <a:pt x="209296" y="176335"/>
                      </a:cubicBezTo>
                      <a:lnTo>
                        <a:pt x="78055" y="176335"/>
                      </a:lnTo>
                      <a:cubicBezTo>
                        <a:pt x="34947" y="176335"/>
                        <a:pt x="0" y="141388"/>
                        <a:pt x="0" y="98279"/>
                      </a:cubicBezTo>
                      <a:lnTo>
                        <a:pt x="0" y="78055"/>
                      </a:lnTo>
                      <a:cubicBezTo>
                        <a:pt x="0" y="34947"/>
                        <a:pt x="34947" y="0"/>
                        <a:pt x="7805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16" name="TextBox 16"/>
                <p:cNvSpPr txBox="1"/>
                <p:nvPr/>
              </p:nvSpPr>
              <p:spPr>
                <a:xfrm>
                  <a:off x="0" y="-57150"/>
                  <a:ext cx="287351" cy="23348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/>
                </a:p>
              </p:txBody>
            </p:sp>
          </p:grpSp>
          <p:grpSp>
            <p:nvGrpSpPr>
              <p:cNvPr id="17" name="Group 17"/>
              <p:cNvGrpSpPr/>
              <p:nvPr/>
            </p:nvGrpSpPr>
            <p:grpSpPr>
              <a:xfrm>
                <a:off x="1494020" y="9170261"/>
                <a:ext cx="1091037" cy="669521"/>
                <a:chOff x="0" y="0"/>
                <a:chExt cx="287351" cy="176335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0" y="0"/>
                  <a:ext cx="287351" cy="176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351" h="176335">
                      <a:moveTo>
                        <a:pt x="78055" y="0"/>
                      </a:moveTo>
                      <a:lnTo>
                        <a:pt x="209296" y="0"/>
                      </a:lnTo>
                      <a:cubicBezTo>
                        <a:pt x="252405" y="0"/>
                        <a:pt x="287351" y="34947"/>
                        <a:pt x="287351" y="78055"/>
                      </a:cubicBezTo>
                      <a:lnTo>
                        <a:pt x="287351" y="98279"/>
                      </a:lnTo>
                      <a:cubicBezTo>
                        <a:pt x="287351" y="141388"/>
                        <a:pt x="252405" y="176335"/>
                        <a:pt x="209296" y="176335"/>
                      </a:cubicBezTo>
                      <a:lnTo>
                        <a:pt x="78055" y="176335"/>
                      </a:lnTo>
                      <a:cubicBezTo>
                        <a:pt x="34947" y="176335"/>
                        <a:pt x="0" y="141388"/>
                        <a:pt x="0" y="98279"/>
                      </a:cubicBezTo>
                      <a:lnTo>
                        <a:pt x="0" y="78055"/>
                      </a:lnTo>
                      <a:cubicBezTo>
                        <a:pt x="0" y="34947"/>
                        <a:pt x="34947" y="0"/>
                        <a:pt x="7805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0" y="-57150"/>
                  <a:ext cx="287351" cy="23348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/>
                </a:p>
              </p:txBody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477210" y="324615"/>
                <a:ext cx="9561179" cy="100027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7760"/>
                  </a:lnSpc>
                </a:pPr>
                <a:r>
                  <a:rPr lang="uk-UA" sz="5500" dirty="0" smtClean="0">
                    <a:solidFill>
                      <a:srgbClr val="000000"/>
                    </a:solidFill>
                    <a:latin typeface="Fredoka"/>
                    <a:ea typeface="Fredoka"/>
                    <a:cs typeface="Fredoka"/>
                    <a:sym typeface="Fredoka"/>
                  </a:rPr>
                  <a:t>Теоретична частина</a:t>
                </a:r>
                <a:endParaRPr lang="en-US" sz="5500" dirty="0">
                  <a:solidFill>
                    <a:srgbClr val="000000"/>
                  </a:solidFill>
                  <a:latin typeface="Fredoka"/>
                  <a:ea typeface="Fredoka"/>
                  <a:cs typeface="Fredoka"/>
                  <a:sym typeface="Fredoka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26729" y="5357304"/>
                <a:ext cx="874964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endPara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aphicFrame>
            <p:nvGraphicFramePr>
              <p:cNvPr id="24" name="Схема 23"/>
              <p:cNvGraphicFramePr/>
              <p:nvPr>
                <p:extLst>
                  <p:ext uri="{D42A27DB-BD31-4B8C-83A1-F6EECF244321}">
                    <p14:modId xmlns:p14="http://schemas.microsoft.com/office/powerpoint/2010/main" val="679788970"/>
                  </p:ext>
                </p:extLst>
              </p:nvPr>
            </p:nvGraphicFramePr>
            <p:xfrm>
              <a:off x="-133202" y="1689544"/>
              <a:ext cx="10879089" cy="777626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1" r:lo="rId12" r:qs="rId13" r:cs="rId14"/>
              </a:graphicData>
            </a:graphic>
          </p:graphicFrame>
          <p:sp>
            <p:nvSpPr>
              <p:cNvPr id="35" name="Шестиугольник 4"/>
              <p:cNvSpPr/>
              <p:nvPr/>
            </p:nvSpPr>
            <p:spPr>
              <a:xfrm>
                <a:off x="8598481" y="4427652"/>
                <a:ext cx="1347627" cy="154899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uk-UA" sz="1800" kern="1200" dirty="0"/>
              </a:p>
            </p:txBody>
          </p:sp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826" y="4124946"/>
                <a:ext cx="2520658" cy="2895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1954644" y="7363529"/>
                <a:ext cx="2297520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dirty="0" smtClean="0"/>
                  <a:t>    </a:t>
                </a:r>
                <a:r>
                  <a:rPr lang="uk-UA" sz="2600" dirty="0" smtClean="0">
                    <a:solidFill>
                      <a:schemeClr val="bg1"/>
                    </a:solidFill>
                  </a:rPr>
                  <a:t>Згущувачі</a:t>
                </a:r>
              </a:p>
              <a:p>
                <a:pPr algn="ctr"/>
                <a:r>
                  <a:rPr lang="uk-UA" sz="2600" dirty="0" smtClean="0">
                    <a:solidFill>
                      <a:schemeClr val="bg1"/>
                    </a:solidFill>
                  </a:rPr>
                  <a:t>Хімічні   добавки             </a:t>
                </a:r>
                <a:endParaRPr lang="uk-UA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5544800" y="8423223"/>
                <a:ext cx="19202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2800" dirty="0" smtClean="0">
                    <a:solidFill>
                      <a:schemeClr val="bg1"/>
                    </a:solidFill>
                  </a:rPr>
                  <a:t>Гелефікація</a:t>
                </a:r>
                <a:endParaRPr lang="uk-UA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861497" y="4818844"/>
                <a:ext cx="215131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800" dirty="0" smtClean="0">
                    <a:solidFill>
                      <a:schemeClr val="bg1"/>
                    </a:solidFill>
                  </a:rPr>
                  <a:t>Піпетки</a:t>
                </a:r>
              </a:p>
              <a:p>
                <a:pPr algn="ctr"/>
                <a:r>
                  <a:rPr lang="uk-UA" sz="2800" dirty="0" smtClean="0">
                    <a:solidFill>
                      <a:schemeClr val="bg1"/>
                    </a:solidFill>
                  </a:rPr>
                  <a:t>Сферичні ложки</a:t>
                </a:r>
                <a:endParaRPr lang="uk-UA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426100" y="5311137"/>
                <a:ext cx="23509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2800" dirty="0" smtClean="0">
                    <a:solidFill>
                      <a:schemeClr val="bg1"/>
                    </a:solidFill>
                  </a:rPr>
                  <a:t>ІНСТРУМЕНТИ</a:t>
                </a:r>
                <a:endParaRPr lang="uk-UA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09800" y="2622162"/>
                <a:ext cx="2168607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2800" dirty="0" smtClean="0">
                    <a:solidFill>
                      <a:schemeClr val="bg1"/>
                    </a:solidFill>
                  </a:rPr>
                  <a:t>Молекулярні</a:t>
                </a:r>
              </a:p>
              <a:p>
                <a:pPr algn="ctr"/>
                <a:r>
                  <a:rPr lang="uk-UA" sz="2800" dirty="0" smtClean="0">
                    <a:solidFill>
                      <a:schemeClr val="bg1"/>
                    </a:solidFill>
                  </a:rPr>
                  <a:t>шприци</a:t>
                </a:r>
                <a:endParaRPr lang="uk-UA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2477451" y="3313301"/>
                <a:ext cx="231242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2400" b="1" dirty="0" smtClean="0">
                    <a:solidFill>
                      <a:schemeClr val="bg1"/>
                    </a:solidFill>
                  </a:rPr>
                  <a:t>ТЕХНІКИ </a:t>
                </a:r>
              </a:p>
              <a:p>
                <a:pPr algn="ctr"/>
                <a:r>
                  <a:rPr lang="uk-UA" sz="2400" b="1" dirty="0" smtClean="0">
                    <a:solidFill>
                      <a:schemeClr val="bg1"/>
                    </a:solidFill>
                  </a:rPr>
                  <a:t>ПРИГОТУВАННЯ</a:t>
                </a:r>
                <a:endParaRPr lang="uk-UA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3633665" y="5572747"/>
                <a:ext cx="2444535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600" dirty="0" smtClean="0">
                    <a:solidFill>
                      <a:schemeClr val="bg1"/>
                    </a:solidFill>
                  </a:rPr>
                  <a:t>Емульсифікація </a:t>
                </a:r>
                <a:r>
                  <a:rPr lang="uk-UA" sz="2800" dirty="0" smtClean="0">
                    <a:solidFill>
                      <a:schemeClr val="bg1"/>
                    </a:solidFill>
                  </a:rPr>
                  <a:t>– утворення піни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4020800" y="1028775"/>
                <a:ext cx="22456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2800" dirty="0" smtClean="0">
                    <a:solidFill>
                      <a:schemeClr val="bg1"/>
                    </a:solidFill>
                  </a:rPr>
                  <a:t>Сферифікація</a:t>
                </a:r>
                <a:endParaRPr lang="uk-UA" sz="28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560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26729" y="122836"/>
            <a:ext cx="17601296" cy="10041328"/>
            <a:chOff x="226729" y="122836"/>
            <a:chExt cx="17601296" cy="10041328"/>
          </a:xfrm>
        </p:grpSpPr>
        <p:sp>
          <p:nvSpPr>
            <p:cNvPr id="2" name="Freeform 2"/>
            <p:cNvSpPr/>
            <p:nvPr/>
          </p:nvSpPr>
          <p:spPr>
            <a:xfrm>
              <a:off x="299565" y="9524909"/>
              <a:ext cx="377261" cy="377261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3" name="Group 3"/>
            <p:cNvGrpSpPr/>
            <p:nvPr/>
          </p:nvGrpSpPr>
          <p:grpSpPr>
            <a:xfrm>
              <a:off x="10630465" y="9459555"/>
              <a:ext cx="552197" cy="520285"/>
              <a:chOff x="0" y="0"/>
              <a:chExt cx="1112871" cy="21690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12871" cy="216909"/>
              </a:xfrm>
              <a:custGeom>
                <a:avLst/>
                <a:gdLst/>
                <a:ahLst/>
                <a:cxnLst/>
                <a:rect l="l" t="t" r="r" b="b"/>
                <a:pathLst>
                  <a:path w="1112871" h="216909">
                    <a:moveTo>
                      <a:pt x="54967" y="0"/>
                    </a:moveTo>
                    <a:lnTo>
                      <a:pt x="1057905" y="0"/>
                    </a:lnTo>
                    <a:cubicBezTo>
                      <a:pt x="1072483" y="0"/>
                      <a:pt x="1086464" y="5791"/>
                      <a:pt x="1096772" y="16099"/>
                    </a:cubicBezTo>
                    <a:cubicBezTo>
                      <a:pt x="1107080" y="26408"/>
                      <a:pt x="1112871" y="40389"/>
                      <a:pt x="1112871" y="54967"/>
                    </a:cubicBezTo>
                    <a:lnTo>
                      <a:pt x="1112871" y="161943"/>
                    </a:lnTo>
                    <a:cubicBezTo>
                      <a:pt x="1112871" y="192300"/>
                      <a:pt x="1088262" y="216909"/>
                      <a:pt x="1057905" y="216909"/>
                    </a:cubicBezTo>
                    <a:lnTo>
                      <a:pt x="54967" y="216909"/>
                    </a:lnTo>
                    <a:cubicBezTo>
                      <a:pt x="40389" y="216909"/>
                      <a:pt x="26408" y="211118"/>
                      <a:pt x="16099" y="200810"/>
                    </a:cubicBezTo>
                    <a:cubicBezTo>
                      <a:pt x="5791" y="190502"/>
                      <a:pt x="0" y="176521"/>
                      <a:pt x="0" y="161943"/>
                    </a:cubicBezTo>
                    <a:lnTo>
                      <a:pt x="0" y="54967"/>
                    </a:lnTo>
                    <a:cubicBezTo>
                      <a:pt x="0" y="40389"/>
                      <a:pt x="5791" y="26408"/>
                      <a:pt x="16099" y="16099"/>
                    </a:cubicBezTo>
                    <a:cubicBezTo>
                      <a:pt x="26408" y="5791"/>
                      <a:pt x="40389" y="0"/>
                      <a:pt x="5496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1112871" cy="2740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sz="1899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sp>
          <p:nvSpPr>
            <p:cNvPr id="12" name="Freeform 12"/>
            <p:cNvSpPr/>
            <p:nvPr/>
          </p:nvSpPr>
          <p:spPr>
            <a:xfrm rot="-660681">
              <a:off x="11384911" y="1204534"/>
              <a:ext cx="1659467" cy="2081494"/>
            </a:xfrm>
            <a:custGeom>
              <a:avLst/>
              <a:gdLst/>
              <a:ahLst/>
              <a:cxnLst/>
              <a:rect l="l" t="t" r="r" b="b"/>
              <a:pathLst>
                <a:path w="2344723" h="2612505">
                  <a:moveTo>
                    <a:pt x="0" y="0"/>
                  </a:moveTo>
                  <a:lnTo>
                    <a:pt x="2344724" y="0"/>
                  </a:lnTo>
                  <a:lnTo>
                    <a:pt x="2344724" y="2612505"/>
                  </a:lnTo>
                  <a:lnTo>
                    <a:pt x="0" y="2612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1036298">
              <a:off x="11375576" y="7877913"/>
              <a:ext cx="2334657" cy="1527863"/>
            </a:xfrm>
            <a:custGeom>
              <a:avLst/>
              <a:gdLst/>
              <a:ahLst/>
              <a:cxnLst/>
              <a:rect l="l" t="t" r="r" b="b"/>
              <a:pathLst>
                <a:path w="4789063" h="2927315">
                  <a:moveTo>
                    <a:pt x="0" y="0"/>
                  </a:moveTo>
                  <a:lnTo>
                    <a:pt x="4789063" y="0"/>
                  </a:lnTo>
                  <a:lnTo>
                    <a:pt x="4789063" y="2927314"/>
                  </a:lnTo>
                  <a:lnTo>
                    <a:pt x="0" y="2927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grpSp>
          <p:nvGrpSpPr>
            <p:cNvPr id="14" name="Group 14"/>
            <p:cNvGrpSpPr/>
            <p:nvPr/>
          </p:nvGrpSpPr>
          <p:grpSpPr>
            <a:xfrm>
              <a:off x="12236070" y="5205061"/>
              <a:ext cx="1091037" cy="669521"/>
              <a:chOff x="0" y="0"/>
              <a:chExt cx="287351" cy="17633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87351" cy="176335"/>
              </a:xfrm>
              <a:custGeom>
                <a:avLst/>
                <a:gdLst/>
                <a:ahLst/>
                <a:cxnLst/>
                <a:rect l="l" t="t" r="r" b="b"/>
                <a:pathLst>
                  <a:path w="287351" h="176335">
                    <a:moveTo>
                      <a:pt x="78055" y="0"/>
                    </a:moveTo>
                    <a:lnTo>
                      <a:pt x="209296" y="0"/>
                    </a:lnTo>
                    <a:cubicBezTo>
                      <a:pt x="252405" y="0"/>
                      <a:pt x="287351" y="34947"/>
                      <a:pt x="287351" y="78055"/>
                    </a:cubicBezTo>
                    <a:lnTo>
                      <a:pt x="287351" y="98279"/>
                    </a:lnTo>
                    <a:cubicBezTo>
                      <a:pt x="287351" y="141388"/>
                      <a:pt x="252405" y="176335"/>
                      <a:pt x="209296" y="176335"/>
                    </a:cubicBezTo>
                    <a:lnTo>
                      <a:pt x="78055" y="176335"/>
                    </a:lnTo>
                    <a:cubicBezTo>
                      <a:pt x="34947" y="176335"/>
                      <a:pt x="0" y="141388"/>
                      <a:pt x="0" y="98279"/>
                    </a:cubicBezTo>
                    <a:lnTo>
                      <a:pt x="0" y="78055"/>
                    </a:lnTo>
                    <a:cubicBezTo>
                      <a:pt x="0" y="34947"/>
                      <a:pt x="34947" y="0"/>
                      <a:pt x="7805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287351" cy="2334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871892" y="9402364"/>
              <a:ext cx="909907" cy="538633"/>
              <a:chOff x="0" y="0"/>
              <a:chExt cx="287351" cy="17633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87351" cy="176335"/>
              </a:xfrm>
              <a:custGeom>
                <a:avLst/>
                <a:gdLst/>
                <a:ahLst/>
                <a:cxnLst/>
                <a:rect l="l" t="t" r="r" b="b"/>
                <a:pathLst>
                  <a:path w="287351" h="176335">
                    <a:moveTo>
                      <a:pt x="78055" y="0"/>
                    </a:moveTo>
                    <a:lnTo>
                      <a:pt x="209296" y="0"/>
                    </a:lnTo>
                    <a:cubicBezTo>
                      <a:pt x="252405" y="0"/>
                      <a:pt x="287351" y="34947"/>
                      <a:pt x="287351" y="78055"/>
                    </a:cubicBezTo>
                    <a:lnTo>
                      <a:pt x="287351" y="98279"/>
                    </a:lnTo>
                    <a:cubicBezTo>
                      <a:pt x="287351" y="141388"/>
                      <a:pt x="252405" y="176335"/>
                      <a:pt x="209296" y="176335"/>
                    </a:cubicBezTo>
                    <a:lnTo>
                      <a:pt x="78055" y="176335"/>
                    </a:lnTo>
                    <a:cubicBezTo>
                      <a:pt x="34947" y="176335"/>
                      <a:pt x="0" y="141388"/>
                      <a:pt x="0" y="98279"/>
                    </a:cubicBezTo>
                    <a:lnTo>
                      <a:pt x="0" y="78055"/>
                    </a:lnTo>
                    <a:cubicBezTo>
                      <a:pt x="0" y="34947"/>
                      <a:pt x="34947" y="0"/>
                      <a:pt x="7805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287351" cy="2334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6227757" y="407584"/>
              <a:ext cx="9561179" cy="10002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7760"/>
                </a:lnSpc>
              </a:pPr>
              <a:r>
                <a:rPr lang="uk-UA" sz="8000" dirty="0" smtClean="0">
                  <a:solidFill>
                    <a:srgbClr val="7030A0"/>
                  </a:solidFill>
                  <a:latin typeface="Fredoka"/>
                  <a:ea typeface="Fredoka"/>
                  <a:cs typeface="Fredoka"/>
                  <a:sym typeface="Fredoka"/>
                </a:rPr>
                <a:t>Практична частина</a:t>
              </a:r>
              <a:endParaRPr lang="en-US" sz="8000" dirty="0">
                <a:solidFill>
                  <a:srgbClr val="7030A0"/>
                </a:solidFill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26729" y="5357304"/>
              <a:ext cx="87496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Шестиугольник 4"/>
            <p:cNvSpPr/>
            <p:nvPr/>
          </p:nvSpPr>
          <p:spPr>
            <a:xfrm>
              <a:off x="8470186" y="4369001"/>
              <a:ext cx="1347627" cy="15489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800" kern="1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712711" y="1938062"/>
              <a:ext cx="8773980" cy="6986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sz="3200" b="1" cap="all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Молекулярний борщ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Пісок з цибулі 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Ікра з моркв’яного фрешу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Спагетті з бурякового фрешу </a:t>
              </a:r>
              <a:endPara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з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бальзамічним оцтом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Льодяники </a:t>
              </a: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зі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смаженої свинини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Равіолі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зі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сметани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Спонж-кейк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Сухий лід (для подачі</a:t>
              </a: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endParaRPr lang="uk-UA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uk-UA" sz="3200" b="1" cap="all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Канелоні фаршировані соусом крем-чиз: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Соус крем-чиз з сифона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Канелоні з </a:t>
              </a: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манго</a:t>
              </a:r>
              <a:endParaRPr lang="uk-UA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795" y="122836"/>
              <a:ext cx="4692650" cy="1004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9196" y="5902420"/>
              <a:ext cx="2760662" cy="3783012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9868" y="1526504"/>
              <a:ext cx="4108157" cy="3758964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9240" y="407584"/>
              <a:ext cx="365125" cy="603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805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33631" y="3594208"/>
            <a:ext cx="2793791" cy="3725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07694" y="-139906"/>
            <a:ext cx="18180305" cy="10382251"/>
            <a:chOff x="107694" y="-139906"/>
            <a:chExt cx="18180305" cy="10382251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3266" y="-139906"/>
              <a:ext cx="8024733" cy="10382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519219" y="223603"/>
              <a:ext cx="9615381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46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Пісок із цибулі</a:t>
              </a: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4455422" y="5317919"/>
              <a:ext cx="3657600" cy="312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1726" y="184684"/>
              <a:ext cx="7168330" cy="34765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992" y="7125325"/>
              <a:ext cx="3741601" cy="26659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Выгнутая вверх стрелка 8"/>
            <p:cNvSpPr/>
            <p:nvPr/>
          </p:nvSpPr>
          <p:spPr>
            <a:xfrm rot="2454103">
              <a:off x="14724496" y="4021190"/>
              <a:ext cx="1615282" cy="609600"/>
            </a:xfrm>
            <a:prstGeom prst="curved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tx1"/>
                </a:solidFill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754909" y="1061986"/>
              <a:ext cx="9144000" cy="17543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lang="ru-RU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ермічне відщеплення води від органічних</a:t>
              </a:r>
              <a:r>
                <a:rPr lang="en-US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або неорганічних</a:t>
              </a:r>
              <a:r>
                <a:rPr lang="ru-RU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сполук під дією температури у дегідраторі (сушарка) </a:t>
              </a:r>
              <a:endPara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Выгнутая вверх стрелка 13"/>
            <p:cNvSpPr/>
            <p:nvPr/>
          </p:nvSpPr>
          <p:spPr>
            <a:xfrm rot="8632793">
              <a:off x="14747567" y="9352258"/>
              <a:ext cx="1615282" cy="609600"/>
            </a:xfrm>
            <a:prstGeom prst="curved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tx1"/>
                </a:solidFill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94" y="3076834"/>
              <a:ext cx="10026906" cy="6714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638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9688708" y="-306164"/>
            <a:ext cx="8876224" cy="10936064"/>
            <a:chOff x="0" y="0"/>
            <a:chExt cx="2701973" cy="3437553"/>
          </a:xfr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2701973" cy="3437553"/>
            </a:xfrm>
            <a:custGeom>
              <a:avLst/>
              <a:gdLst/>
              <a:ahLst/>
              <a:cxnLst/>
              <a:rect l="l" t="t" r="r" b="b"/>
              <a:pathLst>
                <a:path w="2701973" h="3437553">
                  <a:moveTo>
                    <a:pt x="36977" y="0"/>
                  </a:moveTo>
                  <a:lnTo>
                    <a:pt x="2664995" y="0"/>
                  </a:lnTo>
                  <a:cubicBezTo>
                    <a:pt x="2685417" y="0"/>
                    <a:pt x="2701973" y="16555"/>
                    <a:pt x="2701973" y="36977"/>
                  </a:cubicBezTo>
                  <a:lnTo>
                    <a:pt x="2701973" y="3400575"/>
                  </a:lnTo>
                  <a:cubicBezTo>
                    <a:pt x="2701973" y="3420998"/>
                    <a:pt x="2685417" y="3437553"/>
                    <a:pt x="2664995" y="3437553"/>
                  </a:cubicBezTo>
                  <a:lnTo>
                    <a:pt x="36977" y="3437553"/>
                  </a:lnTo>
                  <a:cubicBezTo>
                    <a:pt x="27170" y="3437553"/>
                    <a:pt x="17765" y="3433657"/>
                    <a:pt x="10830" y="3426723"/>
                  </a:cubicBezTo>
                  <a:cubicBezTo>
                    <a:pt x="3896" y="3419788"/>
                    <a:pt x="0" y="3410383"/>
                    <a:pt x="0" y="3400575"/>
                  </a:cubicBezTo>
                  <a:lnTo>
                    <a:pt x="0" y="36977"/>
                  </a:lnTo>
                  <a:cubicBezTo>
                    <a:pt x="0" y="16555"/>
                    <a:pt x="16555" y="0"/>
                    <a:pt x="36977" y="0"/>
                  </a:cubicBezTo>
                  <a:close/>
                </a:path>
              </a:pathLst>
            </a:custGeom>
            <a:grpFill/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701973" cy="349470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-1371599" y="177620"/>
            <a:ext cx="20537554" cy="10434974"/>
            <a:chOff x="-1371599" y="177620"/>
            <a:chExt cx="20537554" cy="10434974"/>
          </a:xfrm>
        </p:grpSpPr>
        <p:sp>
          <p:nvSpPr>
            <p:cNvPr id="12" name="Freeform 12"/>
            <p:cNvSpPr/>
            <p:nvPr/>
          </p:nvSpPr>
          <p:spPr>
            <a:xfrm rot="-660681">
              <a:off x="17993594" y="3755678"/>
              <a:ext cx="1172361" cy="1306252"/>
            </a:xfrm>
            <a:custGeom>
              <a:avLst/>
              <a:gdLst/>
              <a:ahLst/>
              <a:cxnLst/>
              <a:rect l="l" t="t" r="r" b="b"/>
              <a:pathLst>
                <a:path w="2344723" h="2612505">
                  <a:moveTo>
                    <a:pt x="0" y="0"/>
                  </a:moveTo>
                  <a:lnTo>
                    <a:pt x="2344724" y="0"/>
                  </a:lnTo>
                  <a:lnTo>
                    <a:pt x="2344724" y="2612505"/>
                  </a:lnTo>
                  <a:lnTo>
                    <a:pt x="0" y="2612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9" name="Группа 8"/>
            <p:cNvGrpSpPr/>
            <p:nvPr/>
          </p:nvGrpSpPr>
          <p:grpSpPr>
            <a:xfrm>
              <a:off x="-1371599" y="177620"/>
              <a:ext cx="19169920" cy="10434974"/>
              <a:chOff x="-1300839" y="177620"/>
              <a:chExt cx="19099159" cy="10434974"/>
            </a:xfrm>
          </p:grpSpPr>
          <p:grpSp>
            <p:nvGrpSpPr>
              <p:cNvPr id="3" name="Group 3"/>
              <p:cNvGrpSpPr/>
              <p:nvPr/>
            </p:nvGrpSpPr>
            <p:grpSpPr>
              <a:xfrm>
                <a:off x="-1300839" y="2183329"/>
                <a:ext cx="1104394" cy="520285"/>
                <a:chOff x="0" y="0"/>
                <a:chExt cx="1112871" cy="216909"/>
              </a:xfrm>
            </p:grpSpPr>
            <p:sp>
              <p:nvSpPr>
                <p:cNvPr id="4" name="Freeform 4"/>
                <p:cNvSpPr/>
                <p:nvPr/>
              </p:nvSpPr>
              <p:spPr>
                <a:xfrm>
                  <a:off x="0" y="0"/>
                  <a:ext cx="1112871" cy="216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871" h="216909">
                      <a:moveTo>
                        <a:pt x="54967" y="0"/>
                      </a:moveTo>
                      <a:lnTo>
                        <a:pt x="1057905" y="0"/>
                      </a:lnTo>
                      <a:cubicBezTo>
                        <a:pt x="1072483" y="0"/>
                        <a:pt x="1086464" y="5791"/>
                        <a:pt x="1096772" y="16099"/>
                      </a:cubicBezTo>
                      <a:cubicBezTo>
                        <a:pt x="1107080" y="26408"/>
                        <a:pt x="1112871" y="40389"/>
                        <a:pt x="1112871" y="54967"/>
                      </a:cubicBezTo>
                      <a:lnTo>
                        <a:pt x="1112871" y="161943"/>
                      </a:lnTo>
                      <a:cubicBezTo>
                        <a:pt x="1112871" y="192300"/>
                        <a:pt x="1088262" y="216909"/>
                        <a:pt x="1057905" y="216909"/>
                      </a:cubicBezTo>
                      <a:lnTo>
                        <a:pt x="54967" y="216909"/>
                      </a:lnTo>
                      <a:cubicBezTo>
                        <a:pt x="40389" y="216909"/>
                        <a:pt x="26408" y="211118"/>
                        <a:pt x="16099" y="200810"/>
                      </a:cubicBezTo>
                      <a:cubicBezTo>
                        <a:pt x="5791" y="190502"/>
                        <a:pt x="0" y="176521"/>
                        <a:pt x="0" y="161943"/>
                      </a:cubicBezTo>
                      <a:lnTo>
                        <a:pt x="0" y="54967"/>
                      </a:lnTo>
                      <a:cubicBezTo>
                        <a:pt x="0" y="40389"/>
                        <a:pt x="5791" y="26408"/>
                        <a:pt x="16099" y="16099"/>
                      </a:cubicBezTo>
                      <a:cubicBezTo>
                        <a:pt x="26408" y="5791"/>
                        <a:pt x="40389" y="0"/>
                        <a:pt x="54967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5" name="TextBox 5"/>
                <p:cNvSpPr txBox="1"/>
                <p:nvPr/>
              </p:nvSpPr>
              <p:spPr>
                <a:xfrm>
                  <a:off x="0" y="-57150"/>
                  <a:ext cx="1112871" cy="27405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lang="en-US" sz="1899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</p:grpSp>
          <p:grpSp>
            <p:nvGrpSpPr>
              <p:cNvPr id="17" name="Group 17"/>
              <p:cNvGrpSpPr/>
              <p:nvPr/>
            </p:nvGrpSpPr>
            <p:grpSpPr>
              <a:xfrm>
                <a:off x="11102225" y="9902170"/>
                <a:ext cx="850319" cy="710424"/>
                <a:chOff x="0" y="0"/>
                <a:chExt cx="287351" cy="176335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0" y="0"/>
                  <a:ext cx="287351" cy="176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351" h="176335">
                      <a:moveTo>
                        <a:pt x="78055" y="0"/>
                      </a:moveTo>
                      <a:lnTo>
                        <a:pt x="209296" y="0"/>
                      </a:lnTo>
                      <a:cubicBezTo>
                        <a:pt x="252405" y="0"/>
                        <a:pt x="287351" y="34947"/>
                        <a:pt x="287351" y="78055"/>
                      </a:cubicBezTo>
                      <a:lnTo>
                        <a:pt x="287351" y="98279"/>
                      </a:lnTo>
                      <a:cubicBezTo>
                        <a:pt x="287351" y="141388"/>
                        <a:pt x="252405" y="176335"/>
                        <a:pt x="209296" y="176335"/>
                      </a:cubicBezTo>
                      <a:lnTo>
                        <a:pt x="78055" y="176335"/>
                      </a:lnTo>
                      <a:cubicBezTo>
                        <a:pt x="34947" y="176335"/>
                        <a:pt x="0" y="141388"/>
                        <a:pt x="0" y="98279"/>
                      </a:cubicBezTo>
                      <a:lnTo>
                        <a:pt x="0" y="78055"/>
                      </a:lnTo>
                      <a:cubicBezTo>
                        <a:pt x="0" y="34947"/>
                        <a:pt x="34947" y="0"/>
                        <a:pt x="7805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CBB00">
                        <a:alpha val="100000"/>
                      </a:srgbClr>
                    </a:gs>
                    <a:gs pos="100000">
                      <a:srgbClr val="157D00">
                        <a:alpha val="100000"/>
                      </a:srgbClr>
                    </a:gs>
                  </a:gsLst>
                  <a:lin ang="0"/>
                </a:gradFill>
              </p:spPr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0" y="-57150"/>
                  <a:ext cx="287351" cy="23348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/>
                </a:p>
              </p:txBody>
            </p:sp>
          </p:grpSp>
          <p:sp>
            <p:nvSpPr>
              <p:cNvPr id="22" name="Прямоугольник 21"/>
              <p:cNvSpPr/>
              <p:nvPr/>
            </p:nvSpPr>
            <p:spPr>
              <a:xfrm>
                <a:off x="-748642" y="6972300"/>
                <a:ext cx="874964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endPara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Шестиугольник 4"/>
              <p:cNvSpPr/>
              <p:nvPr/>
            </p:nvSpPr>
            <p:spPr>
              <a:xfrm>
                <a:off x="8598480" y="4196456"/>
                <a:ext cx="1347627" cy="154899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uk-UA" sz="1800" kern="1200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65697" y="177620"/>
                <a:ext cx="9577802" cy="101720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uk-UA" sz="44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Спагетті з буряка, канелоні із манго</a:t>
                </a:r>
              </a:p>
              <a:p>
                <a:pPr algn="ctr"/>
                <a:endParaRPr lang="uk-UA" sz="1400" dirty="0" smtClean="0"/>
              </a:p>
              <a:p>
                <a:pPr algn="ctr"/>
                <a:r>
                  <a:rPr lang="uk-UA" sz="3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Гелефікація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— це процес перетворення рідин на гелі за допомогою згущувальних 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агентів:</a:t>
                </a:r>
              </a:p>
              <a:p>
                <a:pPr algn="ctr"/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агар-агар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ксанталова камідь або желатин</a:t>
                </a:r>
              </a:p>
              <a:p>
                <a:pPr algn="ctr"/>
                <a:endPara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endPara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endPara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r>
                  <a:rPr lang="uk-UA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Фізико-хімічні властивості агар-агару: 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r>
                  <a:rPr lang="uk-UA" sz="28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</a:t>
                </a:r>
                <a:r>
                  <a:rPr lang="uk-UA" sz="28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озчиняється у воді при 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</a:t>
                </a:r>
                <a:r>
                  <a:rPr lang="uk-UA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100°С</a:t>
                </a:r>
                <a:endPara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r>
                  <a:rPr lang="uk-UA" sz="28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Переходить у твердий гель при 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</a:t>
                </a:r>
                <a:r>
                  <a:rPr lang="uk-UA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40°С</a:t>
                </a:r>
                <a:endParaRPr lang="en-US" sz="2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v"/>
                </a:pPr>
                <a:r>
                  <a:rPr lang="uk-UA" sz="28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Багаторазовий перехід –</a:t>
                </a:r>
                <a:r>
                  <a:rPr lang="uk-UA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Тверде тіло – Рідина</a:t>
                </a:r>
              </a:p>
            </p:txBody>
          </p:sp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9842" y="197310"/>
                <a:ext cx="3822358" cy="4492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23361" y="197310"/>
                <a:ext cx="3574959" cy="4492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46107" y="5378967"/>
                <a:ext cx="3846093" cy="4351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23361" y="5345755"/>
                <a:ext cx="3574959" cy="4351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2833800444"/>
                </p:ext>
              </p:extLst>
            </p:nvPr>
          </p:nvGraphicFramePr>
          <p:xfrm>
            <a:off x="152400" y="2443471"/>
            <a:ext cx="10363200" cy="673862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5907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748642" y="159573"/>
            <a:ext cx="19423813" cy="10006694"/>
            <a:chOff x="-748642" y="159573"/>
            <a:chExt cx="19423813" cy="10006694"/>
          </a:xfrm>
        </p:grpSpPr>
        <p:sp>
          <p:nvSpPr>
            <p:cNvPr id="2" name="Freeform 2"/>
            <p:cNvSpPr/>
            <p:nvPr/>
          </p:nvSpPr>
          <p:spPr>
            <a:xfrm>
              <a:off x="299565" y="9524909"/>
              <a:ext cx="377261" cy="377261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660681">
              <a:off x="-286615" y="4251875"/>
              <a:ext cx="1172361" cy="1306252"/>
            </a:xfrm>
            <a:custGeom>
              <a:avLst/>
              <a:gdLst/>
              <a:ahLst/>
              <a:cxnLst/>
              <a:rect l="l" t="t" r="r" b="b"/>
              <a:pathLst>
                <a:path w="2344723" h="2612505">
                  <a:moveTo>
                    <a:pt x="0" y="0"/>
                  </a:moveTo>
                  <a:lnTo>
                    <a:pt x="2344724" y="0"/>
                  </a:lnTo>
                  <a:lnTo>
                    <a:pt x="2344724" y="2612505"/>
                  </a:lnTo>
                  <a:lnTo>
                    <a:pt x="0" y="2612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2" name="Прямоугольник 21"/>
            <p:cNvSpPr/>
            <p:nvPr/>
          </p:nvSpPr>
          <p:spPr>
            <a:xfrm>
              <a:off x="-748642" y="6972300"/>
              <a:ext cx="87496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Шестиугольник 4"/>
            <p:cNvSpPr/>
            <p:nvPr/>
          </p:nvSpPr>
          <p:spPr>
            <a:xfrm>
              <a:off x="8598480" y="4196456"/>
              <a:ext cx="1347627" cy="15489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800" kern="1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99566" y="159573"/>
              <a:ext cx="17839325" cy="1261884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uk-U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Сферифікація</a:t>
              </a:r>
              <a:r>
                <a:rPr lang="uk-UA" sz="36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техніка молекулярної кухні, що дозволяє</a:t>
              </a:r>
              <a:r>
                <a:rPr lang="uk-UA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36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створювати м’які гелеві кульки з рідкою серединою за допомогою реакції між альгінатом натрію та </a:t>
              </a:r>
              <a:r>
                <a:rPr lang="uk-UA" sz="36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йонами</a:t>
              </a:r>
              <a:r>
                <a:rPr lang="uk-UA" sz="36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кальцію</a:t>
              </a:r>
              <a:r>
                <a:rPr lang="en-US" sz="4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uk-UA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1795072" y="2098565"/>
              <a:ext cx="5334000" cy="2590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404852" y="1853258"/>
              <a:ext cx="5751058" cy="840223"/>
              <a:chOff x="-192762" y="1628847"/>
              <a:chExt cx="3456732" cy="130797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-192762" y="1628847"/>
                <a:ext cx="3456732" cy="1307973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8" name="Скругленный прямоугольник 4"/>
              <p:cNvSpPr/>
              <p:nvPr/>
            </p:nvSpPr>
            <p:spPr>
              <a:xfrm>
                <a:off x="-81276" y="1684026"/>
                <a:ext cx="3249693" cy="101193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Пряма сферифікація</a:t>
                </a:r>
                <a:endParaRPr lang="uk-UA" sz="40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12245433" y="1795583"/>
              <a:ext cx="5893458" cy="905458"/>
              <a:chOff x="-192762" y="1628847"/>
              <a:chExt cx="3456732" cy="1828712"/>
            </a:xfrm>
          </p:grpSpPr>
          <p:sp>
            <p:nvSpPr>
              <p:cNvPr id="30" name="Скругленный прямоугольник 29"/>
              <p:cNvSpPr/>
              <p:nvPr/>
            </p:nvSpPr>
            <p:spPr>
              <a:xfrm>
                <a:off x="-192762" y="1628847"/>
                <a:ext cx="3456732" cy="1587656"/>
              </a:xfrm>
              <a:prstGeom prst="roundRect">
                <a:avLst>
                  <a:gd name="adj" fmla="val 10000"/>
                </a:avLst>
              </a:prstGeom>
              <a:solidFill>
                <a:schemeClr val="accent6">
                  <a:lumMod val="40000"/>
                  <a:lumOff val="60000"/>
                  <a:alpha val="90000"/>
                </a:schemeClr>
              </a:solidFill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Скругленный прямоугольник 4"/>
              <p:cNvSpPr/>
              <p:nvPr/>
            </p:nvSpPr>
            <p:spPr>
              <a:xfrm>
                <a:off x="56097" y="1684024"/>
                <a:ext cx="3104929" cy="17735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l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Зворотня сферифікація</a:t>
                </a:r>
                <a:endParaRPr lang="uk-UA" sz="40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/>
            <p:cNvGrpSpPr/>
            <p:nvPr/>
          </p:nvGrpSpPr>
          <p:grpSpPr>
            <a:xfrm>
              <a:off x="392157" y="2871445"/>
              <a:ext cx="5763753" cy="1673625"/>
              <a:chOff x="-286783" y="4875937"/>
              <a:chExt cx="3456732" cy="2397679"/>
            </a:xfrm>
          </p:grpSpPr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-286783" y="4875937"/>
                <a:ext cx="3456732" cy="23976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Скругленный прямоугольник 4"/>
              <p:cNvSpPr/>
              <p:nvPr/>
            </p:nvSpPr>
            <p:spPr>
              <a:xfrm>
                <a:off x="-185405" y="5049400"/>
                <a:ext cx="3347741" cy="17735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Кальцієва ванна:</a:t>
                </a:r>
              </a:p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мл.води + 1 грам хлориду кальцію</a:t>
                </a:r>
                <a:endParaRPr lang="uk-UA" sz="24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Группа 35"/>
            <p:cNvGrpSpPr/>
            <p:nvPr/>
          </p:nvGrpSpPr>
          <p:grpSpPr>
            <a:xfrm>
              <a:off x="425499" y="4688786"/>
              <a:ext cx="5763753" cy="1673625"/>
              <a:chOff x="-286783" y="4737328"/>
              <a:chExt cx="3456732" cy="2397679"/>
            </a:xfrm>
          </p:grpSpPr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-286783" y="4737328"/>
                <a:ext cx="3456732" cy="23976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Скругленный прямоугольник 4"/>
              <p:cNvSpPr/>
              <p:nvPr/>
            </p:nvSpPr>
            <p:spPr>
              <a:xfrm>
                <a:off x="-185405" y="5049400"/>
                <a:ext cx="3266112" cy="17735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 морквяного фрешу додаємо</a:t>
                </a:r>
                <a:r>
                  <a:rPr lang="uk-UA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альгінат </a:t>
                </a:r>
                <a:r>
                  <a:rPr lang="uk-UA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натрію </a:t>
                </a:r>
                <a:endParaRPr lang="uk-UA" sz="32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471538" y="6528678"/>
              <a:ext cx="5671678" cy="1673625"/>
              <a:chOff x="-341135" y="4737328"/>
              <a:chExt cx="3456733" cy="2397679"/>
            </a:xfrm>
          </p:grpSpPr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-341135" y="4737328"/>
                <a:ext cx="3456732" cy="23976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1" name="Скругленный прямоугольник 4"/>
              <p:cNvSpPr/>
              <p:nvPr/>
            </p:nvSpPr>
            <p:spPr>
              <a:xfrm>
                <a:off x="-238406" y="5049400"/>
                <a:ext cx="3354004" cy="17735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Піпеткою формуємо сферичні кульки та опускаємо їх у кальцієву ванну </a:t>
                </a:r>
                <a:endParaRPr lang="uk-UA" sz="32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6457" y="1756299"/>
              <a:ext cx="2625144" cy="3312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3" name="Группа 42"/>
            <p:cNvGrpSpPr/>
            <p:nvPr/>
          </p:nvGrpSpPr>
          <p:grpSpPr>
            <a:xfrm>
              <a:off x="12245433" y="2701041"/>
              <a:ext cx="5893458" cy="1673625"/>
              <a:chOff x="-294396" y="4998722"/>
              <a:chExt cx="3456732" cy="2397679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-294396" y="4998722"/>
                <a:ext cx="3456732" cy="23976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5" name="Скругленный прямоугольник 4"/>
              <p:cNvSpPr/>
              <p:nvPr/>
            </p:nvSpPr>
            <p:spPr>
              <a:xfrm>
                <a:off x="-185405" y="5049400"/>
                <a:ext cx="3347741" cy="17735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Альгінатна ванна:</a:t>
                </a:r>
                <a:endParaRPr lang="uk-UA" sz="4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uk-UA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мл.води + 1 грам альгінату натрію</a:t>
                </a:r>
              </a:p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uk-UA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uk-UA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uk-UA" sz="24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7" name="Группа 46"/>
            <p:cNvGrpSpPr/>
            <p:nvPr/>
          </p:nvGrpSpPr>
          <p:grpSpPr>
            <a:xfrm>
              <a:off x="12245433" y="4545070"/>
              <a:ext cx="5893458" cy="1673625"/>
              <a:chOff x="283488" y="4944063"/>
              <a:chExt cx="3456732" cy="2397679"/>
            </a:xfrm>
          </p:grpSpPr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83488" y="4944063"/>
                <a:ext cx="3456732" cy="23976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9" name="Скругленный прямоугольник 4"/>
              <p:cNvSpPr/>
              <p:nvPr/>
            </p:nvSpPr>
            <p:spPr>
              <a:xfrm>
                <a:off x="445942" y="5256133"/>
                <a:ext cx="3266112" cy="17735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Продукти, які містять природний кальцій (сметана) </a:t>
                </a:r>
                <a:endParaRPr lang="uk-UA" sz="32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2301728" y="6421504"/>
              <a:ext cx="5837163" cy="1780799"/>
              <a:chOff x="-333520" y="4895860"/>
              <a:chExt cx="3449119" cy="2397679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-333520" y="4895860"/>
                <a:ext cx="3423468" cy="23976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2" name="Скругленный прямоугольник 4"/>
              <p:cNvSpPr/>
              <p:nvPr/>
            </p:nvSpPr>
            <p:spPr>
              <a:xfrm>
                <a:off x="-333520" y="5049400"/>
                <a:ext cx="3449119" cy="17735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6195" tIns="36195" rIns="36195" bIns="36195" numCol="1" spcCol="1270" anchor="t" anchorCtr="0">
                <a:noAutofit/>
              </a:bodyPr>
              <a:lstStyle/>
              <a:p>
                <a:pPr marL="0" lvl="1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Чайною ложкою формуємо равіолі та опускаємо їх у альгінатну ванну </a:t>
                </a:r>
                <a:endParaRPr lang="uk-UA" sz="32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2293" y="5381882"/>
              <a:ext cx="2706144" cy="326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366456" y="5381881"/>
              <a:ext cx="2625144" cy="3223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98526" y="1772139"/>
              <a:ext cx="2679911" cy="3243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299565" y="8605693"/>
              <a:ext cx="6066892" cy="154701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14743" y="8647828"/>
              <a:ext cx="619709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uk-UA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роцес сферифікації  не </a:t>
              </a:r>
              <a:r>
                <a:rPr lang="uk-UA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відбувається, якщо основний інгредієнт має високу кислотність</a:t>
              </a:r>
              <a:r>
                <a:rPr lang="uk-UA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>
              <a:off x="12158716" y="8605693"/>
              <a:ext cx="6066892" cy="154701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1709153" y="8647828"/>
              <a:ext cx="696601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 час їжі </a:t>
              </a:r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мембрана руйнується – </a:t>
              </a:r>
            </a:p>
            <a:p>
              <a:pPr algn="ctr"/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і відбувається</a:t>
              </a:r>
              <a:endPara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дивовижний 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вибух смаку</a:t>
              </a:r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endPara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6643433" y="8781272"/>
              <a:ext cx="5151590" cy="138499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uk-UA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uk-UA" sz="28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роцес згущування сфери не припиняється після виймання</a:t>
              </a:r>
            </a:p>
            <a:p>
              <a:pPr algn="ctr"/>
              <a:r>
                <a:rPr lang="uk-UA" sz="28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її із ванни</a:t>
              </a:r>
              <a:r>
                <a:rPr lang="uk-UA" sz="24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151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77252" y="338379"/>
            <a:ext cx="17710723" cy="9888861"/>
            <a:chOff x="377252" y="338379"/>
            <a:chExt cx="17710723" cy="988886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77252" y="338379"/>
              <a:ext cx="9296400" cy="988886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lvl="1" indent="-4572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Ø"/>
              </a:pP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Розчинення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хлориду кальцію у воді — </a:t>
              </a:r>
              <a:endPara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це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фізико-хімічний процес, </a:t>
              </a:r>
              <a:endPara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час якого 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CaCl₂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дисоціює на йони. </a:t>
              </a:r>
              <a:endPara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uk-UA" sz="3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Хімічне </a:t>
              </a:r>
              <a:r>
                <a:rPr lang="uk-UA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рівняння</a:t>
              </a:r>
              <a:r>
                <a:rPr lang="uk-UA" sz="3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4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CaCl₂ (</a:t>
              </a:r>
              <a:r>
                <a:rPr lang="uk-UA" sz="4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тв</a:t>
              </a:r>
              <a:r>
                <a:rPr lang="uk-UA" sz="4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.)  +  </a:t>
              </a:r>
              <a:r>
                <a:rPr lang="en-US" sz="4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sz="4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₂O </a:t>
              </a:r>
              <a:r>
                <a:rPr lang="uk-UA" sz="4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  <a:r>
                <a:rPr lang="en-US" sz="4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Ca²⁺ </a:t>
              </a:r>
              <a:r>
                <a:rPr lang="uk-UA" sz="4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 </a:t>
              </a:r>
              <a:r>
                <a:rPr lang="uk-UA" sz="4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Cl⁻ </a:t>
              </a:r>
              <a:endParaRPr lang="uk-UA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1" indent="-4572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Ø"/>
              </a:pP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Процес сферифікації відбувається за рахунок </a:t>
              </a:r>
              <a:endParaRPr lang="uk-UA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еакції заміщення натрію кальцієм:</a:t>
              </a: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uk-UA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uk-UA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Хімічне рівняння</a:t>
              </a:r>
              <a:r>
                <a:rPr lang="uk-UA" sz="3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uk-UA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uk-UA" sz="32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32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NaAlg (</a:t>
              </a:r>
              <a:r>
                <a:rPr lang="uk-UA" sz="32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розчин) + </a:t>
              </a:r>
              <a:r>
                <a:rPr lang="en-US" sz="32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Ca²⁺  → Ca(Alg)₂ (</a:t>
              </a:r>
              <a:r>
                <a:rPr lang="uk-UA" sz="32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гель) + 2</a:t>
              </a:r>
              <a:r>
                <a:rPr lang="en-US" sz="32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Na⁺</a:t>
              </a:r>
              <a:endPara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uk-UA" sz="3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Повна хімічне рівняння у воді:</a:t>
              </a: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2NaAlg (</a:t>
              </a:r>
              <a:r>
                <a:rPr lang="uk-UA" sz="3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розчин) + </a:t>
              </a:r>
              <a:r>
                <a:rPr lang="en-US" sz="3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CaCl₂ → Ca(Alg)₂ (</a:t>
              </a:r>
              <a:r>
                <a:rPr lang="uk-UA" sz="3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гель) + 2</a:t>
              </a:r>
              <a:r>
                <a:rPr lang="en-US" sz="3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NaCl</a:t>
              </a:r>
              <a:endPara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1" indent="-4572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Ø"/>
              </a:pP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Кальцій витісняє натрій, і утворюється 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Ca(Alg)₂ — </a:t>
              </a:r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сітчаста структура, яка утворює оболонку (гель</a:t>
              </a:r>
              <a:r>
                <a:rPr lang="uk-UA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).</a:t>
              </a:r>
              <a:endParaRPr lang="uk-UA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8302" y="5524500"/>
              <a:ext cx="6412459" cy="426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8302" y="368984"/>
              <a:ext cx="4438967" cy="4424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Выгнутая вправо стрелка 9"/>
            <p:cNvSpPr/>
            <p:nvPr/>
          </p:nvSpPr>
          <p:spPr>
            <a:xfrm rot="423898">
              <a:off x="17061109" y="4144671"/>
              <a:ext cx="958182" cy="2779477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tx1"/>
                </a:solidFill>
              </a:endParaRPr>
            </a:p>
          </p:txBody>
        </p:sp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59000" y="380227"/>
              <a:ext cx="3228975" cy="2314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35390" y="3026322"/>
              <a:ext cx="1957387" cy="2139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77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/>
          <p:cNvSpPr/>
          <p:nvPr/>
        </p:nvSpPr>
        <p:spPr>
          <a:xfrm rot="-660681">
            <a:off x="-114642" y="-203096"/>
            <a:ext cx="1172361" cy="1306252"/>
          </a:xfrm>
          <a:custGeom>
            <a:avLst/>
            <a:gdLst/>
            <a:ahLst/>
            <a:cxnLst/>
            <a:rect l="l" t="t" r="r" b="b"/>
            <a:pathLst>
              <a:path w="2344723" h="2612505">
                <a:moveTo>
                  <a:pt x="0" y="0"/>
                </a:moveTo>
                <a:lnTo>
                  <a:pt x="2344724" y="0"/>
                </a:lnTo>
                <a:lnTo>
                  <a:pt x="2344724" y="2612505"/>
                </a:lnTo>
                <a:lnTo>
                  <a:pt x="0" y="26125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702" y="6088394"/>
            <a:ext cx="5774599" cy="3823249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89661" y="249503"/>
            <a:ext cx="17793539" cy="9662140"/>
            <a:chOff x="189661" y="249503"/>
            <a:chExt cx="17793539" cy="9662140"/>
          </a:xfrm>
        </p:grpSpPr>
        <p:sp>
          <p:nvSpPr>
            <p:cNvPr id="2" name="Freeform 2"/>
            <p:cNvSpPr/>
            <p:nvPr/>
          </p:nvSpPr>
          <p:spPr>
            <a:xfrm>
              <a:off x="189661" y="9443031"/>
              <a:ext cx="377261" cy="377261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Шестиугольник 4"/>
            <p:cNvSpPr/>
            <p:nvPr/>
          </p:nvSpPr>
          <p:spPr>
            <a:xfrm>
              <a:off x="8488576" y="4114578"/>
              <a:ext cx="1347627" cy="15489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800" kern="1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127443" y="427000"/>
              <a:ext cx="6540557" cy="543225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36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Спонж-кейк </a:t>
              </a:r>
            </a:p>
            <a:p>
              <a:pPr algn="ctr"/>
              <a:r>
                <a:rPr lang="uk-UA" sz="3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Соус крем-чиз із сифона</a:t>
              </a:r>
              <a:endParaRPr lang="uk-UA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uk-UA" sz="1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 algn="just">
                <a:buFont typeface="Wingdings" panose="05000000000000000000" pitchFamily="2" charset="2"/>
                <a:buChar char="ü"/>
              </a:pPr>
              <a:r>
                <a:rPr lang="ru-RU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Ксанталова камідь – 1 гр., як загущувач</a:t>
              </a:r>
            </a:p>
            <a:p>
              <a:pPr marL="457200" indent="-457200" algn="just">
                <a:buFont typeface="Wingdings" panose="05000000000000000000" pitchFamily="2" charset="2"/>
                <a:buChar char="ü"/>
              </a:pPr>
              <a:r>
                <a:rPr lang="ru-RU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Закис азоту – як п</a:t>
              </a:r>
              <a:r>
                <a:rPr lang="uk-U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r>
                <a:rPr lang="ru-RU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ноутворювач</a:t>
              </a:r>
              <a:endPara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 algn="just">
                <a:buFont typeface="Wingdings" panose="05000000000000000000" pitchFamily="2" charset="2"/>
                <a:buChar char="ü"/>
              </a:pPr>
              <a:endParaRPr lang="uk-UA" sz="2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v"/>
              </a:pPr>
              <a:r>
                <a:rPr lang="uk-U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Продукти збити за допомогою блендера</a:t>
              </a:r>
            </a:p>
            <a:p>
              <a:pPr marL="457200" indent="-457200">
                <a:buFont typeface="Wingdings" panose="05000000000000000000" pitchFamily="2" charset="2"/>
                <a:buChar char="v"/>
              </a:pPr>
              <a:r>
                <a:rPr lang="uk-U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Суміш процідити через сито</a:t>
              </a:r>
            </a:p>
            <a:p>
              <a:pPr marL="457200" indent="-457200" algn="just">
                <a:buFont typeface="Wingdings" panose="05000000000000000000" pitchFamily="2" charset="2"/>
                <a:buChar char="v"/>
              </a:pPr>
              <a:r>
                <a:rPr lang="uk-U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Перелити у сифон, далі у форми</a:t>
              </a:r>
            </a:p>
            <a:p>
              <a:pPr marL="457200" lvl="0" indent="-457200" algn="just">
                <a:buFont typeface="Wingdings" panose="05000000000000000000" pitchFamily="2" charset="2"/>
                <a:buChar char="v"/>
              </a:pPr>
              <a:r>
                <a:rPr lang="uk-UA" sz="26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Спонж-кейк випікати </a:t>
              </a:r>
              <a:r>
                <a:rPr lang="uk-UA" sz="2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 мікрохвильовій печі 1 хв при потужності 900 Вт</a:t>
              </a:r>
              <a:r>
                <a:rPr lang="uk-UA" sz="26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457200" lvl="0" indent="-457200" algn="just">
                <a:buFont typeface="Wingdings" panose="05000000000000000000" pitchFamily="2" charset="2"/>
                <a:buChar char="v"/>
              </a:pPr>
              <a:r>
                <a:rPr lang="uk-UA" sz="26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Кремом-чиз</a:t>
              </a:r>
              <a:r>
                <a:rPr lang="en-US" sz="26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26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наповнити формочки каніолі </a:t>
              </a:r>
            </a:p>
            <a:p>
              <a:pPr lvl="0" algn="just"/>
              <a:endPara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147" y="475192"/>
              <a:ext cx="3426680" cy="5249691"/>
            </a:xfrm>
            <a:prstGeom prst="rect">
              <a:avLst/>
            </a:prstGeom>
            <a:noFill/>
            <a:ln w="28575">
              <a:solidFill>
                <a:srgbClr val="92D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095" y="6003761"/>
              <a:ext cx="3444001" cy="3851357"/>
            </a:xfrm>
            <a:prstGeom prst="rect">
              <a:avLst/>
            </a:prstGeom>
            <a:noFill/>
            <a:ln w="2857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4026" y="6060287"/>
              <a:ext cx="3600773" cy="3851356"/>
            </a:xfrm>
            <a:prstGeom prst="rect">
              <a:avLst/>
            </a:prstGeom>
            <a:noFill/>
            <a:ln w="28575">
              <a:solidFill>
                <a:srgbClr val="92D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33117" y="6074341"/>
              <a:ext cx="3223186" cy="3811382"/>
            </a:xfrm>
            <a:prstGeom prst="rect">
              <a:avLst/>
            </a:prstGeom>
            <a:noFill/>
            <a:ln w="2857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0667999" y="249503"/>
              <a:ext cx="7315201" cy="569386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Піна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висококонцентрована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система, в якій дисперсною фазою є бульбашки газу, а дисперсійним середовищем - рідина у вигляді тонких плівок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Фази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системи не </a:t>
              </a:r>
            </a:p>
            <a:p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змішуються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між собою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і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</a:t>
              </a:r>
              <a:endPara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реагують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— тому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між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ними </a:t>
              </a:r>
              <a:endPara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існує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поверхня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розділу</a:t>
              </a:r>
            </a:p>
            <a:p>
              <a:endPara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Спінювання відбувається за допомогою закису азоту у сифоні.</a:t>
              </a:r>
            </a:p>
            <a:p>
              <a:endPara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07583" y="1790700"/>
              <a:ext cx="1842335" cy="1836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112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3380" y="415398"/>
            <a:ext cx="8846695" cy="98180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Ксантанова камідь</a:t>
            </a:r>
          </a:p>
          <a:p>
            <a:pPr algn="ctr"/>
            <a:endParaRPr lang="ru-RU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натуральна харчова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добавка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415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природний полісахарид. </a:t>
            </a: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властивості: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Розчинна у холодній і гарячій воді, </a:t>
            </a:r>
          </a:p>
          <a:p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утворює в’язкі гелі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етоксична </a:t>
            </a:r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endParaRPr lang="uk-UA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</a:t>
            </a:r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емульгатор —  </a:t>
            </a:r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 зберігати однорідну структуру продукта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Псевдопластична</a:t>
            </a:r>
            <a:endParaRPr lang="uk-UA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Псевдопластичність</a:t>
            </a:r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це  властивість рідини, при якій в'язкість зменшується при механічному впливі (змішуванні, струшуванні, розтиранні) і повертається до початкового стану в стані спокою</a:t>
            </a:r>
            <a:r>
              <a:rPr lang="uk-UA" sz="3000" dirty="0" smtClean="0"/>
              <a:t>.</a:t>
            </a:r>
          </a:p>
          <a:p>
            <a:pPr algn="just"/>
            <a:endParaRPr lang="ru-RU" sz="3000" dirty="0" smtClean="0"/>
          </a:p>
          <a:p>
            <a:pPr algn="just"/>
            <a:endParaRPr lang="uk-UA" sz="30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5720" y="-436246"/>
            <a:ext cx="16891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525000" y="438269"/>
            <a:ext cx="8382000" cy="71711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Закис азоту для сифона </a:t>
            </a:r>
          </a:p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азоту (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І) </a:t>
            </a:r>
          </a:p>
          <a:p>
            <a:pPr algn="ctr"/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 добавка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942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найкращий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пропелент 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 збитих вершків 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сифонах.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 з нітрату амонію</a:t>
            </a:r>
            <a:endParaRPr lang="uk-UA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</a:t>
            </a:r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езбарвний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газ, важчий за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Солодкуватий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смак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озчинний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воді (1:2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емпература кипіння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 89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just"/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7609463"/>
            <a:ext cx="4038600" cy="243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7609463"/>
            <a:ext cx="4191000" cy="243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1760096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829" y="1181100"/>
            <a:ext cx="1179173" cy="594120"/>
          </a:xfrm>
          <a:prstGeom prst="rect">
            <a:avLst/>
          </a:prstGeom>
          <a:solidFill>
            <a:srgbClr val="7030A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181100"/>
            <a:ext cx="2433820" cy="597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47" y="3356252"/>
            <a:ext cx="6109505" cy="1083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31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1059677" y="-400162"/>
            <a:ext cx="7321762" cy="10927794"/>
            <a:chOff x="0" y="0"/>
            <a:chExt cx="2701973" cy="343755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2701973" cy="3437553"/>
            </a:xfrm>
            <a:custGeom>
              <a:avLst/>
              <a:gdLst/>
              <a:ahLst/>
              <a:cxnLst/>
              <a:rect l="l" t="t" r="r" b="b"/>
              <a:pathLst>
                <a:path w="2701973" h="3437553">
                  <a:moveTo>
                    <a:pt x="36977" y="0"/>
                  </a:moveTo>
                  <a:lnTo>
                    <a:pt x="2664995" y="0"/>
                  </a:lnTo>
                  <a:cubicBezTo>
                    <a:pt x="2685417" y="0"/>
                    <a:pt x="2701973" y="16555"/>
                    <a:pt x="2701973" y="36977"/>
                  </a:cubicBezTo>
                  <a:lnTo>
                    <a:pt x="2701973" y="3400575"/>
                  </a:lnTo>
                  <a:cubicBezTo>
                    <a:pt x="2701973" y="3420998"/>
                    <a:pt x="2685417" y="3437553"/>
                    <a:pt x="2664995" y="3437553"/>
                  </a:cubicBezTo>
                  <a:lnTo>
                    <a:pt x="36977" y="3437553"/>
                  </a:lnTo>
                  <a:cubicBezTo>
                    <a:pt x="27170" y="3437553"/>
                    <a:pt x="17765" y="3433657"/>
                    <a:pt x="10830" y="3426723"/>
                  </a:cubicBezTo>
                  <a:cubicBezTo>
                    <a:pt x="3896" y="3419788"/>
                    <a:pt x="0" y="3410383"/>
                    <a:pt x="0" y="3400575"/>
                  </a:cubicBezTo>
                  <a:lnTo>
                    <a:pt x="0" y="36977"/>
                  </a:lnTo>
                  <a:cubicBezTo>
                    <a:pt x="0" y="16555"/>
                    <a:pt x="16555" y="0"/>
                    <a:pt x="36977" y="0"/>
                  </a:cubicBezTo>
                  <a:close/>
                </a:path>
              </a:pathLst>
            </a:custGeom>
            <a:grpFill/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701973" cy="349470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3" name="Freeform 13"/>
          <p:cNvSpPr/>
          <p:nvPr/>
        </p:nvSpPr>
        <p:spPr>
          <a:xfrm rot="1036298">
            <a:off x="17242603" y="9621880"/>
            <a:ext cx="2177525" cy="1265754"/>
          </a:xfrm>
          <a:custGeom>
            <a:avLst/>
            <a:gdLst/>
            <a:ahLst/>
            <a:cxnLst/>
            <a:rect l="l" t="t" r="r" b="b"/>
            <a:pathLst>
              <a:path w="4789063" h="2927315">
                <a:moveTo>
                  <a:pt x="0" y="0"/>
                </a:moveTo>
                <a:lnTo>
                  <a:pt x="4789063" y="0"/>
                </a:lnTo>
                <a:lnTo>
                  <a:pt x="4789063" y="2927314"/>
                </a:lnTo>
                <a:lnTo>
                  <a:pt x="0" y="2927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Группа 2"/>
          <p:cNvGrpSpPr/>
          <p:nvPr/>
        </p:nvGrpSpPr>
        <p:grpSpPr>
          <a:xfrm>
            <a:off x="299565" y="-27147"/>
            <a:ext cx="17759835" cy="10174105"/>
            <a:chOff x="299565" y="-27147"/>
            <a:chExt cx="17759835" cy="10174105"/>
          </a:xfrm>
        </p:grpSpPr>
        <p:sp>
          <p:nvSpPr>
            <p:cNvPr id="2" name="Freeform 2"/>
            <p:cNvSpPr/>
            <p:nvPr/>
          </p:nvSpPr>
          <p:spPr>
            <a:xfrm>
              <a:off x="299565" y="9524909"/>
              <a:ext cx="377261" cy="377261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Шестиугольник 4"/>
            <p:cNvSpPr/>
            <p:nvPr/>
          </p:nvSpPr>
          <p:spPr>
            <a:xfrm>
              <a:off x="8470186" y="4369001"/>
              <a:ext cx="1347627" cy="15489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800" kern="1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446596" y="1036080"/>
              <a:ext cx="7162800" cy="5139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uk-UA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uk-UA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endParaRPr lang="uk-UA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1715944" y="-27147"/>
              <a:ext cx="455413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800" b="1" dirty="0" smtClean="0">
                  <a:solidFill>
                    <a:srgbClr val="7030A0"/>
                  </a:solidFill>
                </a:rPr>
                <a:t>Фізичні процеси</a:t>
              </a:r>
            </a:p>
            <a:p>
              <a:endParaRPr lang="uk-UA" sz="4800" b="1" dirty="0">
                <a:solidFill>
                  <a:srgbClr val="7030A0"/>
                </a:solidFill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287" y="469350"/>
              <a:ext cx="7133319" cy="31525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287" y="6930496"/>
              <a:ext cx="5210926" cy="27830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3759" y="469350"/>
              <a:ext cx="2646947" cy="3136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11430000" y="756796"/>
              <a:ext cx="6629400" cy="9356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altLang="uk-UA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Поверхневий натяг </a:t>
              </a:r>
              <a:r>
                <a:rPr kumimoji="0" lang="uk-UA" altLang="uk-UA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- фізичне явище, суть якого у прагненні рідини скоротити площу своєї поверхні при незмінному об'ємі.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altLang="uk-UA" sz="3200" b="1" kern="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Сили поверхневого натягу </a:t>
              </a:r>
              <a:r>
                <a:rPr lang="uk-UA" altLang="uk-UA" sz="3200" kern="0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створюють додатковий тиск під поверхнею (тиск Лапласа)</a:t>
              </a:r>
              <a:endParaRPr kumimoji="0" lang="uk-UA" altLang="uk-UA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altLang="uk-UA" sz="1200" kern="0" dirty="0" smtClean="0">
                <a:solidFill>
                  <a:srgbClr val="003300"/>
                </a:solidFill>
                <a:latin typeface="Arial"/>
              </a:endParaRPr>
            </a:p>
            <a:p>
              <a:pPr lvl="0">
                <a:defRPr/>
              </a:pPr>
              <a:r>
                <a:rPr lang="uk-UA" altLang="uk-UA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В'язкість рідин </a:t>
              </a:r>
              <a:r>
                <a:rPr lang="uk-UA" altLang="uk-UA" sz="3200" kern="0" dirty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— це результат взаємодії внутрішньомолекулярних силових полів, що перешкоджають відносному рухові двох шарів </a:t>
              </a:r>
              <a:r>
                <a:rPr lang="uk-UA" altLang="uk-UA" sz="3200" kern="0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рідини.</a:t>
              </a:r>
              <a:endParaRPr lang="uk-UA" altLang="uk-UA" sz="3200" kern="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altLang="uk-UA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Збільшення в’язкості рідини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altLang="uk-UA" sz="3200" kern="0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рахунок додавання альгінату натрію, агар-агару, ксанталової каміді.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400" kern="0" dirty="0">
                <a:solidFill>
                  <a:srgbClr val="003300"/>
                </a:solidFill>
                <a:latin typeface="Arial"/>
              </a:endParaRPr>
            </a:p>
            <a:p>
              <a:pPr lvl="0">
                <a:defRPr/>
              </a:pPr>
              <a:r>
                <a:rPr lang="uk-UA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В’язкість</a:t>
              </a:r>
              <a:r>
                <a:rPr lang="uk-UA" sz="3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будь-якої рідини завжди залежить від температури. </a:t>
              </a:r>
              <a:endPara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573478" y="9777626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uk-UA" dirty="0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5642" y="6957026"/>
              <a:ext cx="4415064" cy="27830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826" y="3825707"/>
              <a:ext cx="2689248" cy="2839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7200" y="3853165"/>
              <a:ext cx="2848042" cy="27931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4360" y="4678978"/>
              <a:ext cx="2491469" cy="18784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4" name="Прямая со стрелкой 23"/>
            <p:cNvCxnSpPr/>
            <p:nvPr/>
          </p:nvCxnSpPr>
          <p:spPr>
            <a:xfrm flipV="1">
              <a:off x="9795699" y="3866281"/>
              <a:ext cx="1263978" cy="603372"/>
            </a:xfrm>
            <a:prstGeom prst="straightConnector1">
              <a:avLst/>
            </a:prstGeom>
            <a:ln w="762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89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05490" y="6783669"/>
            <a:ext cx="377261" cy="377261"/>
          </a:xfrm>
          <a:custGeom>
            <a:avLst/>
            <a:gdLst/>
            <a:ahLst/>
            <a:cxnLst/>
            <a:rect l="l" t="t" r="r" b="b"/>
            <a:pathLst>
              <a:path w="377261" h="377261">
                <a:moveTo>
                  <a:pt x="0" y="0"/>
                </a:moveTo>
                <a:lnTo>
                  <a:pt x="377261" y="0"/>
                </a:lnTo>
                <a:lnTo>
                  <a:pt x="377261" y="377261"/>
                </a:lnTo>
                <a:lnTo>
                  <a:pt x="0" y="3772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85993" y="4838700"/>
            <a:ext cx="1104394" cy="520285"/>
            <a:chOff x="0" y="0"/>
            <a:chExt cx="1112871" cy="2169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12871" cy="216909"/>
            </a:xfrm>
            <a:custGeom>
              <a:avLst/>
              <a:gdLst/>
              <a:ahLst/>
              <a:cxnLst/>
              <a:rect l="l" t="t" r="r" b="b"/>
              <a:pathLst>
                <a:path w="1112871" h="216909">
                  <a:moveTo>
                    <a:pt x="54967" y="0"/>
                  </a:moveTo>
                  <a:lnTo>
                    <a:pt x="1057905" y="0"/>
                  </a:lnTo>
                  <a:cubicBezTo>
                    <a:pt x="1072483" y="0"/>
                    <a:pt x="1086464" y="5791"/>
                    <a:pt x="1096772" y="16099"/>
                  </a:cubicBezTo>
                  <a:cubicBezTo>
                    <a:pt x="1107080" y="26408"/>
                    <a:pt x="1112871" y="40389"/>
                    <a:pt x="1112871" y="54967"/>
                  </a:cubicBezTo>
                  <a:lnTo>
                    <a:pt x="1112871" y="161943"/>
                  </a:lnTo>
                  <a:cubicBezTo>
                    <a:pt x="1112871" y="192300"/>
                    <a:pt x="1088262" y="216909"/>
                    <a:pt x="1057905" y="216909"/>
                  </a:cubicBezTo>
                  <a:lnTo>
                    <a:pt x="54967" y="216909"/>
                  </a:lnTo>
                  <a:cubicBezTo>
                    <a:pt x="40389" y="216909"/>
                    <a:pt x="26408" y="211118"/>
                    <a:pt x="16099" y="200810"/>
                  </a:cubicBezTo>
                  <a:cubicBezTo>
                    <a:pt x="5791" y="190502"/>
                    <a:pt x="0" y="176521"/>
                    <a:pt x="0" y="161943"/>
                  </a:cubicBezTo>
                  <a:lnTo>
                    <a:pt x="0" y="54967"/>
                  </a:lnTo>
                  <a:cubicBezTo>
                    <a:pt x="0" y="40389"/>
                    <a:pt x="5791" y="26408"/>
                    <a:pt x="16099" y="16099"/>
                  </a:cubicBezTo>
                  <a:cubicBezTo>
                    <a:pt x="26408" y="5791"/>
                    <a:pt x="40389" y="0"/>
                    <a:pt x="5496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CBB00">
                    <a:alpha val="100000"/>
                  </a:srgbClr>
                </a:gs>
                <a:gs pos="100000">
                  <a:srgbClr val="157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112871" cy="274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 rot="-660681">
            <a:off x="-114642" y="-203096"/>
            <a:ext cx="1172361" cy="1306252"/>
          </a:xfrm>
          <a:custGeom>
            <a:avLst/>
            <a:gdLst/>
            <a:ahLst/>
            <a:cxnLst/>
            <a:rect l="l" t="t" r="r" b="b"/>
            <a:pathLst>
              <a:path w="2344723" h="2612505">
                <a:moveTo>
                  <a:pt x="0" y="0"/>
                </a:moveTo>
                <a:lnTo>
                  <a:pt x="2344724" y="0"/>
                </a:lnTo>
                <a:lnTo>
                  <a:pt x="2344724" y="2612505"/>
                </a:lnTo>
                <a:lnTo>
                  <a:pt x="0" y="26125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-2158956" y="5824457"/>
            <a:ext cx="850319" cy="710424"/>
            <a:chOff x="0" y="0"/>
            <a:chExt cx="287351" cy="1763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7351" cy="176335"/>
            </a:xfrm>
            <a:custGeom>
              <a:avLst/>
              <a:gdLst/>
              <a:ahLst/>
              <a:cxnLst/>
              <a:rect l="l" t="t" r="r" b="b"/>
              <a:pathLst>
                <a:path w="287351" h="176335">
                  <a:moveTo>
                    <a:pt x="78055" y="0"/>
                  </a:moveTo>
                  <a:lnTo>
                    <a:pt x="209296" y="0"/>
                  </a:lnTo>
                  <a:cubicBezTo>
                    <a:pt x="252405" y="0"/>
                    <a:pt x="287351" y="34947"/>
                    <a:pt x="287351" y="78055"/>
                  </a:cubicBezTo>
                  <a:lnTo>
                    <a:pt x="287351" y="98279"/>
                  </a:lnTo>
                  <a:cubicBezTo>
                    <a:pt x="287351" y="141388"/>
                    <a:pt x="252405" y="176335"/>
                    <a:pt x="209296" y="176335"/>
                  </a:cubicBezTo>
                  <a:lnTo>
                    <a:pt x="78055" y="176335"/>
                  </a:lnTo>
                  <a:cubicBezTo>
                    <a:pt x="34947" y="176335"/>
                    <a:pt x="0" y="141388"/>
                    <a:pt x="0" y="98279"/>
                  </a:cubicBezTo>
                  <a:lnTo>
                    <a:pt x="0" y="78055"/>
                  </a:lnTo>
                  <a:cubicBezTo>
                    <a:pt x="0" y="34947"/>
                    <a:pt x="34947" y="0"/>
                    <a:pt x="7805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CBB00">
                    <a:alpha val="100000"/>
                  </a:srgbClr>
                </a:gs>
                <a:gs pos="100000">
                  <a:srgbClr val="157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7351" cy="233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-748642" y="291964"/>
            <a:ext cx="18863448" cy="9951547"/>
            <a:chOff x="-748642" y="291964"/>
            <a:chExt cx="18863448" cy="9951547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-748642" y="6972300"/>
              <a:ext cx="87496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Шестиугольник 4"/>
            <p:cNvSpPr/>
            <p:nvPr/>
          </p:nvSpPr>
          <p:spPr>
            <a:xfrm>
              <a:off x="8598480" y="4196456"/>
              <a:ext cx="1347627" cy="15489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800" kern="1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975846" y="423150"/>
              <a:ext cx="17150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32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Сифон</a:t>
              </a:r>
              <a:endParaRPr lang="uk-UA" sz="3200" b="1" dirty="0">
                <a:solidFill>
                  <a:srgbClr val="7030A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867403" y="538185"/>
              <a:ext cx="4800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32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Мікрохвильова піч </a:t>
              </a: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20600" y="1446356"/>
              <a:ext cx="5694206" cy="3396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885617" y="462521"/>
              <a:ext cx="31765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Блендер -міксер</a:t>
              </a:r>
              <a:endParaRPr lang="uk-UA" b="1" dirty="0">
                <a:solidFill>
                  <a:srgbClr val="7030A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268763" y="291964"/>
              <a:ext cx="2833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/>
              <a:r>
                <a:rPr lang="uk-UA" sz="32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Відцентровий</a:t>
              </a:r>
            </a:p>
            <a:p>
              <a:pPr lvl="0" algn="just"/>
              <a:r>
                <a:rPr lang="uk-UA" sz="32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32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соковитискач</a:t>
              </a: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369182"/>
              <a:ext cx="3393007" cy="4231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937" y="1369183"/>
              <a:ext cx="3276600" cy="4231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667" y="4971390"/>
              <a:ext cx="3933274" cy="247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513" y="1522571"/>
              <a:ext cx="4559679" cy="3316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241" y="7105985"/>
              <a:ext cx="2524125" cy="742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228600" y="7952185"/>
              <a:ext cx="4707592" cy="193899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Шматки фруктів дуже </a:t>
              </a: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швидко рухається всередині приладу, м`якуш вдавлюється в </a:t>
              </a:r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стінки, вижатий сік </a:t>
              </a: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виходить </a:t>
              </a:r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 резервуар.</a:t>
              </a:r>
              <a:endPara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938" y="5724844"/>
              <a:ext cx="3276600" cy="20959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Прямоугольник 26"/>
            <p:cNvSpPr/>
            <p:nvPr/>
          </p:nvSpPr>
          <p:spPr>
            <a:xfrm>
              <a:off x="5232936" y="8104585"/>
              <a:ext cx="3453863" cy="175432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Розчинений у суміші закис азоту під тиском виходить із сифона і утворює бульбашки.</a:t>
              </a:r>
            </a:p>
            <a:p>
              <a:endPara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8885617" y="5949483"/>
              <a:ext cx="3445712" cy="400109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endPara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Подрібнення продуктів та змішування речовин.</a:t>
              </a:r>
            </a:p>
            <a:p>
              <a:endPara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Явище </a:t>
              </a:r>
              <a:r>
                <a:rPr lang="ru-RU" sz="26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взаємного проникнення (</a:t>
              </a:r>
              <a:r>
                <a:rPr lang="ru-RU" sz="2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змішування) речовин </a:t>
              </a:r>
              <a:r>
                <a:rPr lang="ru-RU" sz="26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називається дифузією</a:t>
              </a:r>
              <a:r>
                <a:rPr lang="ru-RU" sz="2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6"/>
            <p:cNvSpPr>
              <a:spLocks noChangeArrowheads="1"/>
            </p:cNvSpPr>
            <p:nvPr/>
          </p:nvSpPr>
          <p:spPr bwMode="auto">
            <a:xfrm>
              <a:off x="12573000" y="5380641"/>
              <a:ext cx="5501769" cy="48628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Мікрохвилі «бомбардують» молекули води</a:t>
              </a:r>
              <a:r>
                <a:rPr kumimoji="0" lang="uk-UA" altLang="uk-UA" sz="2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uk-UA" altLang="uk-UA" sz="2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в їжі,</a:t>
              </a:r>
              <a:r>
                <a:rPr kumimoji="0" lang="uk-UA" altLang="uk-UA" sz="2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uk-UA" altLang="uk-UA" sz="2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змушуючи їх обертатися з частотою в мільйони разів за секунду, створюючи</a:t>
              </a:r>
              <a:r>
                <a:rPr kumimoji="0" lang="uk-UA" altLang="uk-UA" sz="2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uk-UA" altLang="uk-UA" sz="2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молекулярне тертя, яке і нагріває їжу.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uk-UA" alt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ru-RU" sz="26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Нагрівання </a:t>
              </a:r>
              <a:r>
                <a:rPr lang="ru-RU" sz="2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всьому </a:t>
              </a:r>
              <a:r>
                <a:rPr lang="ru-RU" sz="26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об'єму продукта</a:t>
              </a:r>
              <a:endParaRPr lang="ru-RU" sz="2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ru-RU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Частота </a:t>
              </a:r>
              <a:r>
                <a:rPr lang="ru-RU" sz="2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випромінювання приблизно </a:t>
              </a:r>
              <a:r>
                <a:rPr lang="ru-RU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2,45 ГГц.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672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8542268" y="1578850"/>
            <a:ext cx="9601199" cy="3662541"/>
          </a:xfrm>
          <a:prstGeom prst="rect">
            <a:avLst/>
          </a:prstGeom>
          <a:solidFill>
            <a:srgbClr val="FBD5F2"/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Сухий лід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діоксид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вуглецю </a:t>
            </a:r>
            <a:r>
              <a:rPr lang="en-US" sz="2800" dirty="0"/>
              <a:t>CO</a:t>
            </a:r>
            <a:r>
              <a:rPr lang="en-US" sz="2800" dirty="0" smtClean="0"/>
              <a:t>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отримується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рідкої чи газоподібної вуглекислоти шляхом пресування під високим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тиском.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властивості: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Нетоксичний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невибухонебезпечний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−78 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«сухий лід» потрапляє у воду, процес сублімації різко прискорюється, створюючи хмарки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пари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748642" y="118252"/>
            <a:ext cx="18892108" cy="9820180"/>
            <a:chOff x="-748642" y="118252"/>
            <a:chExt cx="18892108" cy="9820180"/>
          </a:xfrm>
        </p:grpSpPr>
        <p:sp>
          <p:nvSpPr>
            <p:cNvPr id="12" name="Freeform 12"/>
            <p:cNvSpPr/>
            <p:nvPr/>
          </p:nvSpPr>
          <p:spPr>
            <a:xfrm rot="-660681">
              <a:off x="8256779" y="5525102"/>
              <a:ext cx="1172361" cy="1306252"/>
            </a:xfrm>
            <a:custGeom>
              <a:avLst/>
              <a:gdLst/>
              <a:ahLst/>
              <a:cxnLst/>
              <a:rect l="l" t="t" r="r" b="b"/>
              <a:pathLst>
                <a:path w="2344723" h="2612505">
                  <a:moveTo>
                    <a:pt x="0" y="0"/>
                  </a:moveTo>
                  <a:lnTo>
                    <a:pt x="2344724" y="0"/>
                  </a:lnTo>
                  <a:lnTo>
                    <a:pt x="2344724" y="2612505"/>
                  </a:lnTo>
                  <a:lnTo>
                    <a:pt x="0" y="2612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22" name="Прямоугольник 21"/>
            <p:cNvSpPr/>
            <p:nvPr/>
          </p:nvSpPr>
          <p:spPr>
            <a:xfrm>
              <a:off x="-748642" y="6972300"/>
              <a:ext cx="87496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Шестиугольник 4"/>
            <p:cNvSpPr/>
            <p:nvPr/>
          </p:nvSpPr>
          <p:spPr>
            <a:xfrm>
              <a:off x="8598480" y="4196456"/>
              <a:ext cx="1347627" cy="15489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800" kern="1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88195" y="118252"/>
              <a:ext cx="7680860" cy="55707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uk-UA" sz="4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Льодяники </a:t>
              </a:r>
            </a:p>
            <a:p>
              <a:pPr algn="ctr"/>
              <a:r>
                <a:rPr lang="uk-UA" sz="48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зі смаженої свинини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Смажена свинина з овочами.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Збити блендером з додаванням сухого льоду.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Сформовані кульки в холодильник на 20 хв.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Опустити у желейний соус.</a:t>
              </a:r>
              <a:endPara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Фізи</a:t>
              </a:r>
              <a:r>
                <a:rPr lang="uk-U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чні процеси:</a:t>
              </a:r>
            </a:p>
            <a:p>
              <a:pPr marL="457200" indent="-457200">
                <a:buFont typeface="Wingdings" panose="05000000000000000000" pitchFamily="2" charset="2"/>
                <a:buChar char="v"/>
              </a:pPr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Нагрівання, охолодження</a:t>
              </a:r>
            </a:p>
            <a:p>
              <a:pPr marL="457200" indent="-457200">
                <a:buFont typeface="Wingdings" panose="05000000000000000000" pitchFamily="2" charset="2"/>
                <a:buChar char="v"/>
              </a:pPr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Швидке охолодження</a:t>
              </a:r>
            </a:p>
            <a:p>
              <a:pPr marL="457200" indent="-457200">
                <a:buFont typeface="Wingdings" panose="05000000000000000000" pitchFamily="2" charset="2"/>
                <a:buChar char="v"/>
              </a:pPr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Сублімація - </a:t>
              </a:r>
              <a:r>
                <a: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перехід речовини із твердого в газоподібний </a:t>
              </a:r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стан, </a:t>
              </a:r>
              <a:r>
                <a: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минаючи </a:t>
              </a:r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рідкий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1073" y="6500108"/>
              <a:ext cx="3952463" cy="3438324"/>
            </a:xfrm>
            <a:prstGeom prst="rect">
              <a:avLst/>
            </a:prstGeom>
            <a:noFill/>
            <a:ln w="9525">
              <a:solidFill>
                <a:srgbClr val="703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8578493" y="123885"/>
              <a:ext cx="9564973" cy="1446550"/>
            </a:xfrm>
            <a:prstGeom prst="rect">
              <a:avLst/>
            </a:prstGeom>
            <a:solidFill>
              <a:srgbClr val="F9FED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uk-UA" sz="4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Сухий лід для швидкого охолодження страв та подачі блюд</a:t>
              </a:r>
              <a:endParaRPr lang="uk-UA" sz="4400" b="1" dirty="0">
                <a:solidFill>
                  <a:srgbClr val="002060"/>
                </a:solidFill>
              </a:endParaRPr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81" y="6500108"/>
              <a:ext cx="3430061" cy="342895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1200" y="5622235"/>
              <a:ext cx="3617627" cy="4304954"/>
            </a:xfrm>
            <a:prstGeom prst="rect">
              <a:avLst/>
            </a:prstGeom>
            <a:noFill/>
            <a:ln w="9525">
              <a:solidFill>
                <a:srgbClr val="703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0" y="5630158"/>
              <a:ext cx="3548298" cy="4298905"/>
            </a:xfrm>
            <a:prstGeom prst="rect">
              <a:avLst/>
            </a:prstGeom>
            <a:noFill/>
            <a:ln w="9525">
              <a:solidFill>
                <a:srgbClr val="703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4204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/>
          <p:cNvSpPr/>
          <p:nvPr/>
        </p:nvSpPr>
        <p:spPr>
          <a:xfrm rot="-660681">
            <a:off x="6166758" y="8735970"/>
            <a:ext cx="2344723" cy="2612505"/>
          </a:xfrm>
          <a:custGeom>
            <a:avLst/>
            <a:gdLst/>
            <a:ahLst/>
            <a:cxnLst/>
            <a:rect l="l" t="t" r="r" b="b"/>
            <a:pathLst>
              <a:path w="2344723" h="2612505">
                <a:moveTo>
                  <a:pt x="0" y="0"/>
                </a:moveTo>
                <a:lnTo>
                  <a:pt x="2344724" y="0"/>
                </a:lnTo>
                <a:lnTo>
                  <a:pt x="2344724" y="2612505"/>
                </a:lnTo>
                <a:lnTo>
                  <a:pt x="0" y="26125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036298">
            <a:off x="16332151" y="6248909"/>
            <a:ext cx="4789063" cy="2927315"/>
          </a:xfrm>
          <a:custGeom>
            <a:avLst/>
            <a:gdLst/>
            <a:ahLst/>
            <a:cxnLst/>
            <a:rect l="l" t="t" r="r" b="b"/>
            <a:pathLst>
              <a:path w="4789063" h="2927315">
                <a:moveTo>
                  <a:pt x="0" y="0"/>
                </a:moveTo>
                <a:lnTo>
                  <a:pt x="4789063" y="0"/>
                </a:lnTo>
                <a:lnTo>
                  <a:pt x="4789063" y="2927314"/>
                </a:lnTo>
                <a:lnTo>
                  <a:pt x="0" y="2927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6720" y="5327965"/>
            <a:ext cx="3112700" cy="207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Freeform 13"/>
          <p:cNvSpPr/>
          <p:nvPr/>
        </p:nvSpPr>
        <p:spPr>
          <a:xfrm rot="1036298">
            <a:off x="16332151" y="6248908"/>
            <a:ext cx="4789063" cy="2927315"/>
          </a:xfrm>
          <a:custGeom>
            <a:avLst/>
            <a:gdLst/>
            <a:ahLst/>
            <a:cxnLst/>
            <a:rect l="l" t="t" r="r" b="b"/>
            <a:pathLst>
              <a:path w="4789063" h="2927315">
                <a:moveTo>
                  <a:pt x="0" y="0"/>
                </a:moveTo>
                <a:lnTo>
                  <a:pt x="4789063" y="0"/>
                </a:lnTo>
                <a:lnTo>
                  <a:pt x="4789063" y="2927314"/>
                </a:lnTo>
                <a:lnTo>
                  <a:pt x="0" y="2927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9" name="Группа 8"/>
          <p:cNvGrpSpPr/>
          <p:nvPr/>
        </p:nvGrpSpPr>
        <p:grpSpPr>
          <a:xfrm>
            <a:off x="-64406" y="141670"/>
            <a:ext cx="18047606" cy="10505745"/>
            <a:chOff x="-64406" y="141670"/>
            <a:chExt cx="18047606" cy="10505745"/>
          </a:xfrm>
        </p:grpSpPr>
        <p:sp>
          <p:nvSpPr>
            <p:cNvPr id="2" name="Freeform 2"/>
            <p:cNvSpPr/>
            <p:nvPr/>
          </p:nvSpPr>
          <p:spPr>
            <a:xfrm>
              <a:off x="299565" y="9524909"/>
              <a:ext cx="377261" cy="377261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3" name="Group 3"/>
            <p:cNvGrpSpPr/>
            <p:nvPr/>
          </p:nvGrpSpPr>
          <p:grpSpPr>
            <a:xfrm>
              <a:off x="16108883" y="371478"/>
              <a:ext cx="1104394" cy="520285"/>
              <a:chOff x="0" y="0"/>
              <a:chExt cx="1112871" cy="21690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12871" cy="216909"/>
              </a:xfrm>
              <a:custGeom>
                <a:avLst/>
                <a:gdLst/>
                <a:ahLst/>
                <a:cxnLst/>
                <a:rect l="l" t="t" r="r" b="b"/>
                <a:pathLst>
                  <a:path w="1112871" h="216909">
                    <a:moveTo>
                      <a:pt x="54967" y="0"/>
                    </a:moveTo>
                    <a:lnTo>
                      <a:pt x="1057905" y="0"/>
                    </a:lnTo>
                    <a:cubicBezTo>
                      <a:pt x="1072483" y="0"/>
                      <a:pt x="1086464" y="5791"/>
                      <a:pt x="1096772" y="16099"/>
                    </a:cubicBezTo>
                    <a:cubicBezTo>
                      <a:pt x="1107080" y="26408"/>
                      <a:pt x="1112871" y="40389"/>
                      <a:pt x="1112871" y="54967"/>
                    </a:cubicBezTo>
                    <a:lnTo>
                      <a:pt x="1112871" y="161943"/>
                    </a:lnTo>
                    <a:cubicBezTo>
                      <a:pt x="1112871" y="192300"/>
                      <a:pt x="1088262" y="216909"/>
                      <a:pt x="1057905" y="216909"/>
                    </a:cubicBezTo>
                    <a:lnTo>
                      <a:pt x="54967" y="216909"/>
                    </a:lnTo>
                    <a:cubicBezTo>
                      <a:pt x="40389" y="216909"/>
                      <a:pt x="26408" y="211118"/>
                      <a:pt x="16099" y="200810"/>
                    </a:cubicBezTo>
                    <a:cubicBezTo>
                      <a:pt x="5791" y="190502"/>
                      <a:pt x="0" y="176521"/>
                      <a:pt x="0" y="161943"/>
                    </a:cubicBezTo>
                    <a:lnTo>
                      <a:pt x="0" y="54967"/>
                    </a:lnTo>
                    <a:cubicBezTo>
                      <a:pt x="0" y="40389"/>
                      <a:pt x="5791" y="26408"/>
                      <a:pt x="16099" y="16099"/>
                    </a:cubicBezTo>
                    <a:cubicBezTo>
                      <a:pt x="26408" y="5791"/>
                      <a:pt x="40389" y="0"/>
                      <a:pt x="5496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1112871" cy="2740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sz="1899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-64406" y="141670"/>
              <a:ext cx="8675006" cy="10208334"/>
              <a:chOff x="0" y="0"/>
              <a:chExt cx="2701973" cy="3437553"/>
            </a:xfrm>
            <a:solidFill>
              <a:schemeClr val="accent3">
                <a:lumMod val="40000"/>
                <a:lumOff val="60000"/>
              </a:schemeClr>
            </a:solidFill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701973" cy="3437553"/>
              </a:xfrm>
              <a:custGeom>
                <a:avLst/>
                <a:gdLst/>
                <a:ahLst/>
                <a:cxnLst/>
                <a:rect l="l" t="t" r="r" b="b"/>
                <a:pathLst>
                  <a:path w="2701973" h="3437553">
                    <a:moveTo>
                      <a:pt x="36977" y="0"/>
                    </a:moveTo>
                    <a:lnTo>
                      <a:pt x="2664995" y="0"/>
                    </a:lnTo>
                    <a:cubicBezTo>
                      <a:pt x="2685417" y="0"/>
                      <a:pt x="2701973" y="16555"/>
                      <a:pt x="2701973" y="36977"/>
                    </a:cubicBezTo>
                    <a:lnTo>
                      <a:pt x="2701973" y="3400575"/>
                    </a:lnTo>
                    <a:cubicBezTo>
                      <a:pt x="2701973" y="3420998"/>
                      <a:pt x="2685417" y="3437553"/>
                      <a:pt x="2664995" y="3437553"/>
                    </a:cubicBezTo>
                    <a:lnTo>
                      <a:pt x="36977" y="3437553"/>
                    </a:lnTo>
                    <a:cubicBezTo>
                      <a:pt x="27170" y="3437553"/>
                      <a:pt x="17765" y="3433657"/>
                      <a:pt x="10830" y="3426723"/>
                    </a:cubicBezTo>
                    <a:cubicBezTo>
                      <a:pt x="3896" y="3419788"/>
                      <a:pt x="0" y="3410383"/>
                      <a:pt x="0" y="3400575"/>
                    </a:cubicBezTo>
                    <a:lnTo>
                      <a:pt x="0" y="36977"/>
                    </a:lnTo>
                    <a:cubicBezTo>
                      <a:pt x="0" y="16555"/>
                      <a:pt x="16555" y="0"/>
                      <a:pt x="36977" y="0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57150"/>
                <a:ext cx="2701973" cy="3494703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8293680" y="526702"/>
              <a:ext cx="850319" cy="710424"/>
              <a:chOff x="0" y="0"/>
              <a:chExt cx="287351" cy="17633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87351" cy="176335"/>
              </a:xfrm>
              <a:custGeom>
                <a:avLst/>
                <a:gdLst/>
                <a:ahLst/>
                <a:cxnLst/>
                <a:rect l="l" t="t" r="r" b="b"/>
                <a:pathLst>
                  <a:path w="287351" h="176335">
                    <a:moveTo>
                      <a:pt x="78055" y="0"/>
                    </a:moveTo>
                    <a:lnTo>
                      <a:pt x="209296" y="0"/>
                    </a:lnTo>
                    <a:cubicBezTo>
                      <a:pt x="252405" y="0"/>
                      <a:pt x="287351" y="34947"/>
                      <a:pt x="287351" y="78055"/>
                    </a:cubicBezTo>
                    <a:lnTo>
                      <a:pt x="287351" y="98279"/>
                    </a:lnTo>
                    <a:cubicBezTo>
                      <a:pt x="287351" y="141388"/>
                      <a:pt x="252405" y="176335"/>
                      <a:pt x="209296" y="176335"/>
                    </a:cubicBezTo>
                    <a:lnTo>
                      <a:pt x="78055" y="176335"/>
                    </a:lnTo>
                    <a:cubicBezTo>
                      <a:pt x="34947" y="176335"/>
                      <a:pt x="0" y="141388"/>
                      <a:pt x="0" y="98279"/>
                    </a:cubicBezTo>
                    <a:lnTo>
                      <a:pt x="0" y="78055"/>
                    </a:lnTo>
                    <a:cubicBezTo>
                      <a:pt x="0" y="34947"/>
                      <a:pt x="34947" y="0"/>
                      <a:pt x="7805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CBB00">
                      <a:alpha val="100000"/>
                    </a:srgbClr>
                  </a:gs>
                  <a:gs pos="100000">
                    <a:srgbClr val="157D00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287351" cy="2334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22" name="Прямоугольник 21"/>
            <p:cNvSpPr/>
            <p:nvPr/>
          </p:nvSpPr>
          <p:spPr>
            <a:xfrm>
              <a:off x="226729" y="5357304"/>
              <a:ext cx="87496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uk-UA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Шестиугольник 4"/>
            <p:cNvSpPr/>
            <p:nvPr/>
          </p:nvSpPr>
          <p:spPr>
            <a:xfrm>
              <a:off x="8470186" y="4369001"/>
              <a:ext cx="1347627" cy="15489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uk-UA" sz="1800" kern="1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78418" y="1864040"/>
              <a:ext cx="71628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sz="3200" dirty="0" smtClean="0"/>
                <a:t> </a:t>
              </a:r>
              <a:endParaRPr lang="uk-UA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99565" y="271785"/>
              <a:ext cx="7932280" cy="9417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uk-UA" sz="4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Не тільки мистецтво, але і харчування для космонавтів:</a:t>
              </a:r>
            </a:p>
            <a:p>
              <a:pPr lvl="0"/>
              <a:endParaRPr lang="uk-UA" sz="1400" dirty="0" smtClean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lvl="0"/>
              <a:endParaRPr lang="uk-UA" sz="1400" dirty="0" smtClean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marL="571500" lvl="0" indent="-571500">
                <a:buFont typeface="Wingdings" panose="05000000000000000000" pitchFamily="2" charset="2"/>
                <a:buChar char="v"/>
              </a:pPr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Гелефікація, сферифікація (небезпека потрапляння крихтів їжі на прилади)</a:t>
              </a:r>
            </a:p>
            <a:p>
              <a:pPr marL="571500" lvl="0" indent="-571500">
                <a:buFont typeface="Wingdings" panose="05000000000000000000" pitchFamily="2" charset="2"/>
                <a:buChar char="v"/>
              </a:pPr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Запахи в пробірках, ароматизація страв (оскільки у невагомості чутливість до запахів знижується).</a:t>
              </a:r>
            </a:p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ru-RU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Супи</a:t>
              </a:r>
              <a:r>
                <a: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гарніри - висушуються до </a:t>
              </a:r>
              <a:r>
                <a: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стану порошку, </a:t>
              </a:r>
              <a:r>
                <a:rPr lang="ru-RU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вакуумуються</a:t>
              </a:r>
              <a:endPara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(для </a:t>
              </a:r>
              <a:r>
                <a:rPr lang="ru-RU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їжі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їх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зволожують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за допомогою водного </a:t>
              </a:r>
            </a:p>
            <a:p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пістолета)</a:t>
              </a:r>
            </a:p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ru-RU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Збільшена </a:t>
              </a:r>
              <a:r>
                <a: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в'язкість, щоб запобігти розбризкуванню</a:t>
              </a:r>
              <a:r>
                <a:rPr lang="ru-RU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uk-UA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Приготування у </a:t>
              </a:r>
              <a:r>
                <a:rPr lang="ru-RU" sz="3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мікрохвильовій</a:t>
              </a:r>
              <a:r>
                <a:rPr lang="ru-RU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печі.</a:t>
              </a:r>
              <a:endParaRPr lang="ru-RU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Текст 2"/>
            <p:cNvSpPr txBox="1">
              <a:spLocks/>
            </p:cNvSpPr>
            <p:nvPr/>
          </p:nvSpPr>
          <p:spPr>
            <a:xfrm>
              <a:off x="8137326" y="141670"/>
              <a:ext cx="9845874" cy="1500187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uk-UA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8610600" y="353992"/>
              <a:ext cx="9252240" cy="100027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endParaRPr lang="uk-UA" sz="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lvl="0" algn="ctr"/>
              <a:r>
                <a:rPr lang="uk-UA" sz="4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Їжа майбутнього</a:t>
              </a:r>
            </a:p>
            <a:p>
              <a:pPr lvl="0"/>
              <a:endParaRPr lang="uk-UA" sz="1400" dirty="0" smtClean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marL="571500" lvl="0" indent="-571500">
                <a:buFont typeface="Wingdings" panose="05000000000000000000" pitchFamily="2" charset="2"/>
                <a:buChar char="v"/>
              </a:pPr>
              <a:r>
                <a:rPr lang="uk-UA" sz="3600" dirty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Хліб </a:t>
              </a:r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довготривалого зберігання – особлива</a:t>
              </a:r>
            </a:p>
            <a:p>
              <a:pPr lvl="0"/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технологія витримування </a:t>
              </a:r>
            </a:p>
            <a:p>
              <a:pPr lvl="0"/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хліба у мікрохвильових</a:t>
              </a:r>
            </a:p>
            <a:p>
              <a:pPr lvl="0"/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печах потрібної частоти для </a:t>
              </a:r>
            </a:p>
            <a:p>
              <a:pPr lvl="0"/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знищення спор цвілі.</a:t>
              </a:r>
            </a:p>
            <a:p>
              <a:pPr marL="571500" lvl="0" indent="-571500">
                <a:buFont typeface="Wingdings" panose="05000000000000000000" pitchFamily="2" charset="2"/>
                <a:buChar char="v"/>
              </a:pPr>
              <a:endParaRPr lang="uk-UA" sz="3600" dirty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marL="571500" lvl="0" indent="-571500">
                <a:buFont typeface="Wingdings" panose="05000000000000000000" pitchFamily="2" charset="2"/>
                <a:buChar char="v"/>
              </a:pPr>
              <a:r>
                <a:rPr lang="uk-UA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 </a:t>
              </a:r>
              <a:r>
                <a:rPr lang="ru-RU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Їстівні упаковки - складається з кальцію,</a:t>
              </a:r>
            </a:p>
            <a:p>
              <a:pPr lvl="0"/>
              <a:r>
                <a:rPr lang="ru-RU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перемелених горіхів і </a:t>
              </a:r>
            </a:p>
            <a:p>
              <a:pPr lvl="0"/>
              <a:r>
                <a:rPr lang="ru-RU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витяжки з водоростів </a:t>
              </a:r>
            </a:p>
            <a:p>
              <a:pPr lvl="0"/>
              <a:r>
                <a:rPr lang="ru-RU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або желатину.</a:t>
              </a:r>
            </a:p>
            <a:p>
              <a:pPr lvl="0"/>
              <a:endParaRPr lang="ru-RU" sz="3600" dirty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marL="571500" lvl="0" indent="-571500">
                <a:buFont typeface="Wingdings" panose="05000000000000000000" pitchFamily="2" charset="2"/>
                <a:buChar char="v"/>
              </a:pPr>
              <a:r>
                <a:rPr lang="ru-RU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Штучне м’ясо, </a:t>
              </a:r>
            </a:p>
            <a:p>
              <a:pPr lvl="0"/>
              <a:r>
                <a:rPr lang="ru-RU" sz="3600" dirty="0" err="1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вегетаріанська</a:t>
              </a:r>
              <a:r>
                <a:rPr lang="ru-RU" sz="3600" dirty="0" smtClean="0"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 курятина.</a:t>
              </a:r>
            </a:p>
            <a:p>
              <a:pPr lvl="0"/>
              <a:endParaRPr lang="ru-RU" sz="3600" dirty="0" smtClean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lvl="0"/>
              <a:endParaRPr lang="uk-UA" sz="3600" dirty="0" smtClean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  <a:p>
              <a:pPr lvl="0"/>
              <a:endParaRPr lang="uk-UA" sz="3600" dirty="0" smtClean="0"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1059" y="2180753"/>
              <a:ext cx="3335648" cy="2223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38071" y="7825613"/>
              <a:ext cx="2993330" cy="199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0" y="8994917"/>
              <a:ext cx="2131914" cy="1652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696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0800" y="-1559197"/>
            <a:ext cx="13868399" cy="1325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1260016" y="270080"/>
            <a:ext cx="16723184" cy="9694962"/>
            <a:chOff x="1260016" y="270080"/>
            <a:chExt cx="16723184" cy="9694962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260017" y="270080"/>
              <a:ext cx="8212121" cy="563231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uk-UA" sz="4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Висновок. </a:t>
              </a:r>
              <a:endPara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Молекулярна </a:t>
              </a:r>
              <a:r>
                <a:rPr lang="uk-UA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кухня – це  інноваційний напрямок кулінарного мистецтва, в якому поєднано кулінарію з науковими знаннями з фізики та хімії. </a:t>
              </a:r>
              <a:endPara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uk-UA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Важлива </a:t>
              </a:r>
              <a:r>
                <a:rPr lang="uk-UA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галузь для створення та зберігання харчових продуктів у майбутньому.</a:t>
              </a:r>
            </a:p>
            <a:p>
              <a:endParaRPr lang="uk-UA" sz="2800"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0210800" y="270080"/>
              <a:ext cx="7772400" cy="969496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uk-UA" sz="4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Новизна та внесок автора:</a:t>
              </a:r>
            </a:p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uk-UA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Виконав протягом 2,5 годин </a:t>
              </a:r>
              <a:r>
                <a:rPr lang="uk-UA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серію практичних експериментів із застосування різних технік приготування молекулярної їжі. </a:t>
              </a:r>
              <a:endPara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uk-UA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Зробив </a:t>
              </a:r>
              <a:r>
                <a:rPr lang="uk-UA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змістовне обгунтування та пояснення фізичних і хімічних процесів, що відбувалися в процесі роботи.</a:t>
              </a:r>
            </a:p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ru-RU" sz="3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Місце проведення «Кулінарна майстерня» м</a:t>
              </a:r>
              <a:r>
                <a:rPr lang="uk-UA" sz="3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істо Київ</a:t>
              </a:r>
              <a:endParaRPr lang="uk-UA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uk-UA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uk-UA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Посилання на </a:t>
              </a:r>
              <a:r>
                <a:rPr lang="uk-U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відеоматеріали:</a:t>
              </a:r>
            </a:p>
            <a:p>
              <a:r>
                <a:rPr lang="uk-U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3"/>
                </a:rPr>
                <a:t>https://drive.google.com/file/d/1N9vbppKf8_4QUBFWQu51GWAsdSV6LlrO/view?usp=sharing</a:t>
              </a:r>
              <a:endPara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8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Посилання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працю</a:t>
              </a:r>
              <a:r>
                <a:rPr lang="uk-UA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є в режимі «Показ слайдів»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2413" y="502170"/>
              <a:ext cx="847725" cy="938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1260016" y="6286500"/>
              <a:ext cx="8212121" cy="278537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uk-UA" sz="35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для повсякденного вживання.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uk-UA" sz="35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Доповнює традиційну кухню.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uk-UA" sz="35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Корисна за </a:t>
              </a:r>
              <a:r>
                <a:rPr lang="uk-UA" sz="35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умови використання натуральних добавок та способів готування</a:t>
              </a:r>
              <a:r>
                <a:rPr lang="uk-UA" sz="35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uk-UA" sz="3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9511" y="3771900"/>
              <a:ext cx="1956905" cy="2105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328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115307" y="-4229100"/>
            <a:ext cx="8287981" cy="8284528"/>
          </a:xfrm>
          <a:custGeom>
            <a:avLst/>
            <a:gdLst/>
            <a:ahLst/>
            <a:cxnLst/>
            <a:rect l="l" t="t" r="r" b="b"/>
            <a:pathLst>
              <a:path w="8287981" h="8284528">
                <a:moveTo>
                  <a:pt x="0" y="0"/>
                </a:moveTo>
                <a:lnTo>
                  <a:pt x="8287981" y="0"/>
                </a:lnTo>
                <a:lnTo>
                  <a:pt x="8287981" y="8284528"/>
                </a:lnTo>
                <a:lnTo>
                  <a:pt x="0" y="8284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020227" y="6438900"/>
            <a:ext cx="8287981" cy="8284528"/>
          </a:xfrm>
          <a:custGeom>
            <a:avLst/>
            <a:gdLst/>
            <a:ahLst/>
            <a:cxnLst/>
            <a:rect l="l" t="t" r="r" b="b"/>
            <a:pathLst>
              <a:path w="8287981" h="8284528">
                <a:moveTo>
                  <a:pt x="0" y="0"/>
                </a:moveTo>
                <a:lnTo>
                  <a:pt x="8287982" y="0"/>
                </a:lnTo>
                <a:lnTo>
                  <a:pt x="8287982" y="8284528"/>
                </a:lnTo>
                <a:lnTo>
                  <a:pt x="0" y="8284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36298">
            <a:off x="16938190" y="7351386"/>
            <a:ext cx="4789063" cy="2927315"/>
          </a:xfrm>
          <a:custGeom>
            <a:avLst/>
            <a:gdLst/>
            <a:ahLst/>
            <a:cxnLst/>
            <a:rect l="l" t="t" r="r" b="b"/>
            <a:pathLst>
              <a:path w="4789063" h="2927315">
                <a:moveTo>
                  <a:pt x="0" y="0"/>
                </a:moveTo>
                <a:lnTo>
                  <a:pt x="4789064" y="0"/>
                </a:lnTo>
                <a:lnTo>
                  <a:pt x="4789064" y="2927315"/>
                </a:lnTo>
                <a:lnTo>
                  <a:pt x="0" y="2927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6066783">
            <a:off x="626981" y="-2223538"/>
            <a:ext cx="4789063" cy="2927315"/>
          </a:xfrm>
          <a:custGeom>
            <a:avLst/>
            <a:gdLst/>
            <a:ahLst/>
            <a:cxnLst/>
            <a:rect l="l" t="t" r="r" b="b"/>
            <a:pathLst>
              <a:path w="4789063" h="2927315">
                <a:moveTo>
                  <a:pt x="0" y="0"/>
                </a:moveTo>
                <a:lnTo>
                  <a:pt x="4789063" y="0"/>
                </a:lnTo>
                <a:lnTo>
                  <a:pt x="4789063" y="2927314"/>
                </a:lnTo>
                <a:lnTo>
                  <a:pt x="0" y="2927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Группа 5"/>
          <p:cNvGrpSpPr/>
          <p:nvPr/>
        </p:nvGrpSpPr>
        <p:grpSpPr>
          <a:xfrm>
            <a:off x="609600" y="428596"/>
            <a:ext cx="17068800" cy="8963212"/>
            <a:chOff x="609600" y="428596"/>
            <a:chExt cx="17068800" cy="8963212"/>
          </a:xfrm>
        </p:grpSpPr>
        <p:sp>
          <p:nvSpPr>
            <p:cNvPr id="2" name="Freeform 2"/>
            <p:cNvSpPr/>
            <p:nvPr/>
          </p:nvSpPr>
          <p:spPr>
            <a:xfrm>
              <a:off x="1028700" y="1028700"/>
              <a:ext cx="377261" cy="377261"/>
            </a:xfrm>
            <a:custGeom>
              <a:avLst/>
              <a:gdLst/>
              <a:ahLst/>
              <a:cxnLst/>
              <a:rect l="l" t="t" r="r" b="b"/>
              <a:pathLst>
                <a:path w="377261" h="377261">
                  <a:moveTo>
                    <a:pt x="0" y="0"/>
                  </a:moveTo>
                  <a:lnTo>
                    <a:pt x="377261" y="0"/>
                  </a:lnTo>
                  <a:lnTo>
                    <a:pt x="377261" y="377261"/>
                  </a:lnTo>
                  <a:lnTo>
                    <a:pt x="0" y="377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5022525" y="4585112"/>
              <a:ext cx="8242951" cy="291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 u="none" strike="noStrike" dirty="0" smtClean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</a:t>
              </a:r>
              <a:endParaRPr lang="en-US" sz="170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1353800" y="428596"/>
              <a:ext cx="545518" cy="443256"/>
              <a:chOff x="0" y="0"/>
              <a:chExt cx="287351" cy="17633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87351" cy="176335"/>
              </a:xfrm>
              <a:custGeom>
                <a:avLst/>
                <a:gdLst/>
                <a:ahLst/>
                <a:cxnLst/>
                <a:rect l="l" t="t" r="r" b="b"/>
                <a:pathLst>
                  <a:path w="287351" h="176335">
                    <a:moveTo>
                      <a:pt x="78055" y="0"/>
                    </a:moveTo>
                    <a:lnTo>
                      <a:pt x="209296" y="0"/>
                    </a:lnTo>
                    <a:cubicBezTo>
                      <a:pt x="252405" y="0"/>
                      <a:pt x="287351" y="34947"/>
                      <a:pt x="287351" y="78055"/>
                    </a:cubicBezTo>
                    <a:lnTo>
                      <a:pt x="287351" y="98279"/>
                    </a:lnTo>
                    <a:cubicBezTo>
                      <a:pt x="287351" y="141388"/>
                      <a:pt x="252405" y="176335"/>
                      <a:pt x="209296" y="176335"/>
                    </a:cubicBezTo>
                    <a:lnTo>
                      <a:pt x="78055" y="176335"/>
                    </a:lnTo>
                    <a:cubicBezTo>
                      <a:pt x="34947" y="176335"/>
                      <a:pt x="0" y="141388"/>
                      <a:pt x="0" y="98279"/>
                    </a:cubicBezTo>
                    <a:lnTo>
                      <a:pt x="0" y="78055"/>
                    </a:lnTo>
                    <a:cubicBezTo>
                      <a:pt x="0" y="34947"/>
                      <a:pt x="34947" y="0"/>
                      <a:pt x="7805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57150"/>
                <a:ext cx="287351" cy="2334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7070960" y="8588779"/>
              <a:ext cx="1091037" cy="669521"/>
              <a:chOff x="0" y="0"/>
              <a:chExt cx="287351" cy="17633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87351" cy="176335"/>
              </a:xfrm>
              <a:custGeom>
                <a:avLst/>
                <a:gdLst/>
                <a:ahLst/>
                <a:cxnLst/>
                <a:rect l="l" t="t" r="r" b="b"/>
                <a:pathLst>
                  <a:path w="287351" h="176335">
                    <a:moveTo>
                      <a:pt x="78055" y="0"/>
                    </a:moveTo>
                    <a:lnTo>
                      <a:pt x="209296" y="0"/>
                    </a:lnTo>
                    <a:cubicBezTo>
                      <a:pt x="252405" y="0"/>
                      <a:pt x="287351" y="34947"/>
                      <a:pt x="287351" y="78055"/>
                    </a:cubicBezTo>
                    <a:lnTo>
                      <a:pt x="287351" y="98279"/>
                    </a:lnTo>
                    <a:cubicBezTo>
                      <a:pt x="287351" y="141388"/>
                      <a:pt x="252405" y="176335"/>
                      <a:pt x="209296" y="176335"/>
                    </a:cubicBezTo>
                    <a:lnTo>
                      <a:pt x="78055" y="176335"/>
                    </a:lnTo>
                    <a:cubicBezTo>
                      <a:pt x="34947" y="176335"/>
                      <a:pt x="0" y="141388"/>
                      <a:pt x="0" y="98279"/>
                    </a:cubicBezTo>
                    <a:lnTo>
                      <a:pt x="0" y="78055"/>
                    </a:lnTo>
                    <a:cubicBezTo>
                      <a:pt x="0" y="34947"/>
                      <a:pt x="34947" y="0"/>
                      <a:pt x="7805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287351" cy="2334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609600" y="574009"/>
              <a:ext cx="17068800" cy="88177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760"/>
                </a:lnSpc>
              </a:pPr>
              <a:r>
                <a:rPr lang="uk-UA" sz="8000" dirty="0" smtClean="0">
                  <a:solidFill>
                    <a:srgbClr val="00B050"/>
                  </a:solidFill>
                  <a:latin typeface="Fredoka"/>
                  <a:ea typeface="Fredoka"/>
                  <a:cs typeface="Fredoka"/>
                  <a:sym typeface="Fredoka"/>
                </a:rPr>
                <a:t>Джерела інформації:</a:t>
              </a:r>
            </a:p>
            <a:p>
              <a:pPr algn="ctr">
                <a:lnSpc>
                  <a:spcPts val="7760"/>
                </a:lnSpc>
              </a:pPr>
              <a:endParaRPr lang="uk-UA" sz="6000" dirty="0" smtClean="0">
                <a:solidFill>
                  <a:srgbClr val="00B050"/>
                </a:solidFill>
                <a:latin typeface="Fredoka"/>
                <a:ea typeface="Fredoka"/>
                <a:cs typeface="Fredoka"/>
                <a:sym typeface="Fredoka"/>
              </a:endParaRPr>
            </a:p>
            <a:p>
              <a:pPr marL="742950" indent="-742950" algn="just">
                <a:lnSpc>
                  <a:spcPct val="150000"/>
                </a:lnSpc>
                <a:buAutoNum type="arabicPeriod"/>
              </a:pPr>
              <a:r>
                <a:rPr lang="en-US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6"/>
                </a:rPr>
                <a:t>https</a:t>
              </a:r>
              <a:r>
                <a:rPr lang="en-US" sz="2800" dirty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6"/>
                </a:rPr>
                <a:t>://molekulyarna-kukhnya.webnode.com.ua</a:t>
              </a:r>
              <a:r>
                <a:rPr lang="en-US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6"/>
                </a:rPr>
                <a:t>/</a:t>
              </a:r>
              <a:r>
                <a:rPr lang="uk-UA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 - Молекулярна кухня</a:t>
              </a:r>
            </a:p>
            <a:p>
              <a:pPr marL="742950" indent="-742950" algn="just">
                <a:lnSpc>
                  <a:spcPct val="150000"/>
                </a:lnSpc>
                <a:buFontTx/>
                <a:buAutoNum type="arabicPeriod"/>
              </a:pPr>
              <a:r>
                <a:rPr lang="en-US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7"/>
                </a:rPr>
                <a:t>https</a:t>
              </a:r>
              <a:r>
                <a:rPr lang="en-US" sz="2800" dirty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7"/>
                </a:rPr>
                <a:t>://ukr.media/food/386564</a:t>
              </a:r>
              <a:r>
                <a:rPr lang="en-US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7"/>
                </a:rPr>
                <a:t>/</a:t>
              </a:r>
              <a:r>
                <a:rPr lang="uk-UA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 - </a:t>
              </a:r>
              <a:r>
                <a:rPr lang="ru-RU" sz="28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Fredoka"/>
                </a:rPr>
                <a:t>П</a:t>
              </a:r>
              <a:r>
                <a:rPr lang="ru-RU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ереваги </a:t>
              </a:r>
              <a:r>
                <a:rPr lang="ru-RU" sz="28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 недоліки, а також вплив на організм специфічної технології </a:t>
              </a:r>
              <a:r>
                <a:rPr lang="ru-RU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приготування.</a:t>
              </a:r>
            </a:p>
            <a:p>
              <a:pPr marL="742950" indent="-742950" algn="just">
                <a:lnSpc>
                  <a:spcPct val="150000"/>
                </a:lnSpc>
                <a:buFontTx/>
                <a:buAutoNum type="arabicPeriod"/>
              </a:pPr>
              <a:r>
                <a:rPr lang="en-US" sz="28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8"/>
                </a:rPr>
                <a:t>https://</a:t>
              </a:r>
              <a:r>
                <a:rPr lang="en-US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8"/>
                </a:rPr>
                <a:t>dspace.nuft.edu.ua/server/api/core/bitstreams/94007c48-0e5e-4d1b-acff-3c33dea4297b/content</a:t>
              </a:r>
              <a:r>
                <a:rPr lang="uk-UA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Сферифікація як напрямок дослідження молекулярної кухні</a:t>
              </a:r>
              <a:endPara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742950" indent="-742950" algn="just">
                <a:lnSpc>
                  <a:spcPct val="150000"/>
                </a:lnSpc>
                <a:buFontTx/>
                <a:buAutoNum type="arabicPeriod"/>
              </a:pPr>
              <a:r>
                <a:rPr lang="en-US" sz="2800" dirty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9"/>
                </a:rPr>
                <a:t>https://</a:t>
              </a:r>
              <a:r>
                <a:rPr lang="en-US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9"/>
                </a:rPr>
                <a:t>pidruchnyk.com.ua/1176-fizyka-10-klas-zasekina-2018-standart.html</a:t>
              </a:r>
              <a:r>
                <a:rPr lang="uk-UA" sz="2800" dirty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 </a:t>
              </a:r>
              <a:r>
                <a:rPr lang="uk-UA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- Підручник Фізика 10 клас</a:t>
              </a:r>
            </a:p>
            <a:p>
              <a:pPr marL="742950" indent="-742950" algn="just">
                <a:lnSpc>
                  <a:spcPct val="150000"/>
                </a:lnSpc>
                <a:buFontTx/>
                <a:buAutoNum type="arabicPeriod"/>
              </a:pPr>
              <a:r>
                <a:rPr lang="en-US" sz="2800" dirty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10"/>
                </a:rPr>
                <a:t>https://pidruchnyk.com.ua/892-himiya-8-popel-nova-programa-2016.html</a:t>
              </a:r>
              <a:r>
                <a:rPr lang="uk-UA" sz="2800" dirty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 - Підручник Хімія 8 клас</a:t>
              </a:r>
              <a:r>
                <a:rPr lang="uk-UA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.</a:t>
              </a:r>
            </a:p>
            <a:p>
              <a:pPr marL="742950" indent="-742950" algn="just">
                <a:lnSpc>
                  <a:spcPct val="150000"/>
                </a:lnSpc>
                <a:buFontTx/>
                <a:buAutoNum type="arabicPeriod"/>
              </a:pPr>
              <a:r>
                <a:rPr lang="en-US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  <a:hlinkClick r:id="rId11"/>
                </a:rPr>
                <a:t>https://studfile.net/preview/5226287/page:36/</a:t>
              </a:r>
              <a:r>
                <a:rPr lang="uk-UA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 - Внутрішнє тертя (в’язкість)</a:t>
              </a:r>
            </a:p>
            <a:p>
              <a:pPr marL="742950" indent="-742950" algn="just">
                <a:lnSpc>
                  <a:spcPct val="150000"/>
                </a:lnSpc>
                <a:buFontTx/>
                <a:buAutoNum type="arabicPeriod"/>
              </a:pPr>
              <a:r>
                <a:rPr lang="uk-UA" sz="28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Fredoka"/>
                  <a:cs typeface="Times New Roman" panose="02020603050405020304" pitchFamily="18" charset="0"/>
                  <a:sym typeface="Fredoka"/>
                </a:rPr>
                <a:t>Інші інтернет-джерела</a:t>
              </a:r>
            </a:p>
            <a:p>
              <a:pPr algn="just">
                <a:lnSpc>
                  <a:spcPts val="7760"/>
                </a:lnSpc>
              </a:pPr>
              <a:endParaRPr lang="en-US" sz="3600" dirty="0">
                <a:solidFill>
                  <a:srgbClr val="00B050"/>
                </a:solidFill>
                <a:latin typeface="Times New Roman" panose="02020603050405020304" pitchFamily="18" charset="0"/>
                <a:ea typeface="Fredoka"/>
                <a:cs typeface="Times New Roman" panose="02020603050405020304" pitchFamily="18" charset="0"/>
                <a:sym typeface="Fredok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4084</TotalTime>
  <Words>1369</Words>
  <Application>Microsoft Office PowerPoint</Application>
  <PresentationFormat>Произвольный</PresentationFormat>
  <Paragraphs>327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Fredoka</vt:lpstr>
      <vt:lpstr>Wingdings</vt:lpstr>
      <vt:lpstr>Poppins</vt:lpstr>
      <vt:lpstr>Times New Roman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Олена Леонідівна</dc:creator>
  <cp:lastModifiedBy>Олена Леонідівна</cp:lastModifiedBy>
  <cp:revision>308</cp:revision>
  <dcterms:created xsi:type="dcterms:W3CDTF">2006-08-16T00:00:00Z</dcterms:created>
  <dcterms:modified xsi:type="dcterms:W3CDTF">2025-04-15T13:04:37Z</dcterms:modified>
  <dc:identifier>DAGiMZ9sMf0</dc:identifier>
</cp:coreProperties>
</file>