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7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Inter" panose="020B0604020202020204" charset="0"/>
      <p:regular r:id="rId18"/>
    </p:embeddedFont>
    <p:embeddedFont>
      <p:font typeface="Open Sans Light" panose="020B0806030504020204"/>
      <p:regular r:id="rId19"/>
    </p:embeddedFont>
    <p:embeddedFont>
      <p:font typeface="Open Sans" panose="00000000000000000000"/>
      <p:regular r:id="rId20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font" Target="fonts/font1.fntdata" /><Relationship Id="rId19" Type="http://schemas.openxmlformats.org/officeDocument/2006/relationships/font" Target="fonts/font2.fntdata" /><Relationship Id="rId2" Type="http://schemas.openxmlformats.org/officeDocument/2006/relationships/notesMaster" Target="notesMasters/notesMaster1.xml" /><Relationship Id="rId20" Type="http://schemas.openxmlformats.org/officeDocument/2006/relationships/font" Target="fonts/font3.fntdata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‹№›</a:t>
            </a:fld>
            <a:endParaRPr lang="cs-CZ"/>
          </a:p>
        </p:txBody>
      </p:sp>
    </p:spTree>
    <p:extLst>
      <p:ext uri="{BB962C8B-B14F-4D97-AF65-F5344CB8AC3E}">
        <p14:creationId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openxmlformats.org/officeDocument/2006/relationships/image" Target="../media/image4.png" /><Relationship Id="rId7" Type="http://schemas.openxmlformats.org/officeDocument/2006/relationships/image" Target="../media/image5.png" /><Relationship Id="rId8" Type="http://schemas.openxmlformats.org/officeDocument/2006/relationships/image" Target="../media/image6.png" /><Relationship Id="rId9" Type="http://schemas.openxmlformats.org/officeDocument/2006/relationships/image" Target="../media/image7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8.png" /><Relationship Id="rId4" Type="http://schemas.openxmlformats.org/officeDocument/2006/relationships/image" Target="../media/image9.svg" /><Relationship Id="rId5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6.png" /><Relationship Id="rId5" Type="http://schemas.openxmlformats.org/officeDocument/2006/relationships/image" Target="../media/image3.png" /><Relationship Id="rId6" Type="http://schemas.openxmlformats.org/officeDocument/2006/relationships/image" Target="../media/image16.png" /><Relationship Id="rId7" Type="http://schemas.openxmlformats.org/officeDocument/2006/relationships/image" Target="../media/image1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Relationship Id="rId3" Type="http://schemas.openxmlformats.org/officeDocument/2006/relationships/image" Target="../media/image6.png" /><Relationship Id="rId4" Type="http://schemas.openxmlformats.org/officeDocument/2006/relationships/image" Target="../media/image1.png" /><Relationship Id="rId5" Type="http://schemas.openxmlformats.org/officeDocument/2006/relationships/image" Target="../media/image5.png" /><Relationship Id="rId6" Type="http://schemas.openxmlformats.org/officeDocument/2006/relationships/image" Target="../media/image7.png" /><Relationship Id="rId7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9.png" /><Relationship Id="rId4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jpeg" /><Relationship Id="rId7" Type="http://schemas.openxmlformats.org/officeDocument/2006/relationships/image" Target="../media/image2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6.png" /><Relationship Id="rId4" Type="http://schemas.openxmlformats.org/officeDocument/2006/relationships/image" Target="../media/image2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1.png" /><Relationship Id="rId3" Type="http://schemas.openxmlformats.org/officeDocument/2006/relationships/image" Target="../media/image32.svg" /><Relationship Id="rId4" Type="http://schemas.openxmlformats.org/officeDocument/2006/relationships/image" Target="../media/image16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2828886" y="4144494"/>
            <a:ext cx="8753607" cy="2124538"/>
            <a:chExt cx="2114943" cy="5595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4943" cy="559549"/>
            </a:xfrm>
            <a:custGeom>
              <a:rect l="l" t="t" r="r" b="b"/>
              <a:pathLst>
                <a:path w="2114943" h="559549">
                  <a:moveTo>
                    <a:pt x="24103" y="0"/>
                  </a:moveTo>
                  <a:lnTo>
                    <a:pt x="2090840" y="0"/>
                  </a:lnTo>
                  <a:cubicBezTo>
                    <a:pt x="2104152" y="0"/>
                    <a:pt x="2114943" y="10791"/>
                    <a:pt x="2114943" y="24103"/>
                  </a:cubicBezTo>
                  <a:lnTo>
                    <a:pt x="2114943" y="535447"/>
                  </a:lnTo>
                  <a:cubicBezTo>
                    <a:pt x="2114943" y="548758"/>
                    <a:pt x="2104152" y="559549"/>
                    <a:pt x="2090840" y="559549"/>
                  </a:cubicBezTo>
                  <a:lnTo>
                    <a:pt x="24103" y="559549"/>
                  </a:lnTo>
                  <a:cubicBezTo>
                    <a:pt x="10791" y="559549"/>
                    <a:pt x="0" y="548758"/>
                    <a:pt x="0" y="535447"/>
                  </a:cubicBezTo>
                  <a:lnTo>
                    <a:pt x="0" y="24103"/>
                  </a:lnTo>
                  <a:cubicBezTo>
                    <a:pt x="0" y="10791"/>
                    <a:pt x="10791" y="0"/>
                    <a:pt x="2410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76200"/>
              <a:ext cx="2114943" cy="48334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9131"/>
                </a:lnSpc>
                <a:spcBef>
                  <a:spcPct val="0"/>
                </a:spcBef>
              </a:pPr>
              <a:r>
                <a:rPr lang="en-US" sz="8300" b="1" err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Провідні лінії</a:t>
              </a:r>
              <a:endParaRPr lang="en-US" sz="8300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962425" y="4805350"/>
            <a:ext cx="5970725" cy="5481650"/>
            <a:chExt cx="1572537" cy="182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2537" cy="1820704"/>
            </a:xfrm>
            <a:custGeom>
              <a:rect l="l" t="t" r="r" b="b"/>
              <a:pathLst>
                <a:path w="1572537" h="1820703">
                  <a:moveTo>
                    <a:pt x="32416" y="0"/>
                  </a:moveTo>
                  <a:lnTo>
                    <a:pt x="1540120" y="0"/>
                  </a:lnTo>
                  <a:cubicBezTo>
                    <a:pt x="1558023" y="0"/>
                    <a:pt x="1572537" y="14513"/>
                    <a:pt x="1572537" y="32416"/>
                  </a:cubicBezTo>
                  <a:lnTo>
                    <a:pt x="1572537" y="1788288"/>
                  </a:lnTo>
                  <a:cubicBezTo>
                    <a:pt x="1572537" y="1796885"/>
                    <a:pt x="1569121" y="1805131"/>
                    <a:pt x="1563042" y="1811210"/>
                  </a:cubicBezTo>
                  <a:cubicBezTo>
                    <a:pt x="1556963" y="1817289"/>
                    <a:pt x="1548718" y="1820704"/>
                    <a:pt x="1540120" y="1820704"/>
                  </a:cubicBezTo>
                  <a:lnTo>
                    <a:pt x="32416" y="1820704"/>
                  </a:lnTo>
                  <a:cubicBezTo>
                    <a:pt x="23819" y="1820704"/>
                    <a:pt x="15574" y="1817289"/>
                    <a:pt x="9494" y="1811210"/>
                  </a:cubicBezTo>
                  <a:cubicBezTo>
                    <a:pt x="3415" y="1805131"/>
                    <a:pt x="0" y="1796885"/>
                    <a:pt x="0" y="1788288"/>
                  </a:cubicBezTo>
                  <a:lnTo>
                    <a:pt x="0" y="32416"/>
                  </a:lnTo>
                  <a:cubicBezTo>
                    <a:pt x="0" y="23819"/>
                    <a:pt x="3415" y="15574"/>
                    <a:pt x="9494" y="9494"/>
                  </a:cubicBezTo>
                  <a:cubicBezTo>
                    <a:pt x="15574" y="3415"/>
                    <a:pt x="23819" y="0"/>
                    <a:pt x="32416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61696"/>
              <a:ext cx="1572537" cy="1714305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algn="l">
                <a:lnSpc>
                  <a:spcPts val="3480"/>
                </a:lnSpc>
              </a:pPr>
              <a:r>
                <a:rPr lang="en-US" sz="2900" b="1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Роботу виконала:</a:t>
              </a:r>
            </a:p>
            <a:p>
              <a:pPr algn="l">
                <a:lnSpc>
                  <a:spcPts val="3480"/>
                </a:lnSpc>
              </a:pPr>
              <a:r>
                <a:rPr lang="en-US" sz="2900" b="1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Ставицька Дарина Олександрівна,</a:t>
              </a:r>
            </a:p>
            <a:p>
              <a:pPr algn="l">
                <a:lnSpc>
                  <a:spcPts val="3480"/>
                </a:lnSpc>
              </a:pPr>
              <a:r>
                <a:rPr lang="en-US" sz="2900" b="1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учениця 10 класу  </a:t>
              </a:r>
            </a:p>
            <a:p>
              <a:pPr algn="l">
                <a:lnSpc>
                  <a:spcPts val="3480"/>
                </a:lnSpc>
              </a:pPr>
              <a:r>
                <a:rPr lang="en-US" sz="2900" b="1" err="1">
                  <a:solidFill>
                    <a:srgbClr val="000001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комунального закладу «Харківський ліцей № 141 Харківської міської ради», вихованка гуртку "Наукові дослідження в фізиці" комунальний заклад "Центр позашкільної освіти "Мрія" Харківської міської ради"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2699999">
            <a:off x="6214021" y="264628"/>
            <a:ext cx="1156273" cy="2899744"/>
          </a:xfrm>
          <a:custGeom>
            <a:rect l="l" t="t" r="r" b="b"/>
            <a:pathLst>
              <a:path w="1156273" h="2899744">
                <a:moveTo>
                  <a:pt x="0" y="0"/>
                </a:moveTo>
                <a:lnTo>
                  <a:pt x="1156273" y="0"/>
                </a:lnTo>
                <a:lnTo>
                  <a:pt x="1156273" y="2899744"/>
                </a:lnTo>
                <a:lnTo>
                  <a:pt x="0" y="2899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 rot="-2185399">
            <a:off x="14326147" y="1059334"/>
            <a:ext cx="3325291" cy="4716725"/>
          </a:xfrm>
          <a:custGeom>
            <a:rect l="l" t="t" r="r" b="b"/>
            <a:pathLst>
              <a:path w="3325291" h="4716725">
                <a:moveTo>
                  <a:pt x="0" y="0"/>
                </a:moveTo>
                <a:lnTo>
                  <a:pt x="3325291" y="0"/>
                </a:lnTo>
                <a:lnTo>
                  <a:pt x="3325291" y="4716725"/>
                </a:lnTo>
                <a:lnTo>
                  <a:pt x="0" y="471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 rot="2656751">
            <a:off x="9701329" y="1069631"/>
            <a:ext cx="3932041" cy="987304"/>
          </a:xfrm>
          <a:custGeom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178" t="-501" b="1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 rot="16200000">
            <a:off x="16887177" y="8914854"/>
            <a:ext cx="1809390" cy="992256"/>
          </a:xfrm>
          <a:custGeom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1145" r="-1"/>
            </a:stretch>
          </a:blipFill>
        </p:spPr>
        <p:txBody>
          <a:bodyPr/>
          <a:lstStyle/>
          <a:p/>
        </p:txBody>
      </p:sp>
      <p:sp>
        <p:nvSpPr>
          <p:cNvPr id="12" name="Freeform 12"/>
          <p:cNvSpPr/>
          <p:nvPr/>
        </p:nvSpPr>
        <p:spPr>
          <a:xfrm rot="-10800000">
            <a:off x="0" y="4420046"/>
            <a:ext cx="1680432" cy="1446905"/>
          </a:xfrm>
          <a:custGeom>
            <a:rect l="l" t="t" r="r" b="b"/>
            <a:pathLst>
              <a:path w="3014386" h="1446905">
                <a:moveTo>
                  <a:pt x="0" y="0"/>
                </a:moveTo>
                <a:lnTo>
                  <a:pt x="3014386" y="0"/>
                </a:lnTo>
                <a:lnTo>
                  <a:pt x="3014386" y="1446906"/>
                </a:lnTo>
                <a:lnTo>
                  <a:pt x="0" y="1446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9382"/>
            </a:stretch>
          </a:blipFill>
        </p:spPr>
        <p:txBody>
          <a:bodyPr/>
          <a:lstStyle/>
          <a:p/>
        </p:txBody>
      </p:sp>
      <p:sp>
        <p:nvSpPr>
          <p:cNvPr id="13" name="Freeform 13"/>
          <p:cNvSpPr/>
          <p:nvPr/>
        </p:nvSpPr>
        <p:spPr>
          <a:xfrm rot="1245729">
            <a:off x="-406413" y="8396525"/>
            <a:ext cx="7186019" cy="1387241"/>
          </a:xfrm>
          <a:custGeom>
            <a:rect l="l" t="t" r="r" b="b"/>
            <a:pathLst>
              <a:path w="7671379" h="1387241">
                <a:moveTo>
                  <a:pt x="0" y="0"/>
                </a:moveTo>
                <a:lnTo>
                  <a:pt x="7671380" y="0"/>
                </a:lnTo>
                <a:lnTo>
                  <a:pt x="7671380" y="1387242"/>
                </a:lnTo>
                <a:lnTo>
                  <a:pt x="0" y="13872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754"/>
            </a:stretch>
          </a:blipFill>
        </p:spPr>
        <p:txBody>
          <a:bodyPr/>
          <a:lstStyle/>
          <a:p/>
        </p:txBody>
      </p:sp>
      <p:sp>
        <p:nvSpPr>
          <p:cNvPr id="14" name="Freeform 14"/>
          <p:cNvSpPr/>
          <p:nvPr/>
        </p:nvSpPr>
        <p:spPr>
          <a:xfrm rot="10800000">
            <a:off x="-82173" y="-5783"/>
            <a:ext cx="4060668" cy="2564989"/>
          </a:xfrm>
          <a:prstGeom prst="rect">
            <a:avLst/>
          </a:prstGeom>
          <a:blipFill>
            <a:blip r:embed="rId8"/>
            <a:stretch>
              <a:fillRect l="3825" t="4615" r="-47916" b="-13537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 rot="15195737">
            <a:off x="8979871" y="6435296"/>
            <a:ext cx="617275" cy="2838046"/>
          </a:xfrm>
          <a:custGeom>
            <a:rect l="l" t="t" r="r" b="b"/>
            <a:pathLst>
              <a:path w="617275" h="2838046">
                <a:moveTo>
                  <a:pt x="0" y="0"/>
                </a:moveTo>
                <a:lnTo>
                  <a:pt x="617275" y="0"/>
                </a:lnTo>
                <a:lnTo>
                  <a:pt x="617275" y="2838046"/>
                </a:lnTo>
                <a:lnTo>
                  <a:pt x="0" y="28380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/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7230265"/>
            <a:ext cx="18288000" cy="3247235"/>
            <a:chExt cx="4741333" cy="824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824695"/>
            </a:xfrm>
            <a:custGeom>
              <a:rect l="l" t="t" r="r" b="b"/>
              <a:pathLst>
                <a:path w="4741333" h="824695">
                  <a:moveTo>
                    <a:pt x="0" y="0"/>
                  </a:moveTo>
                  <a:lnTo>
                    <a:pt x="4741333" y="0"/>
                  </a:lnTo>
                  <a:lnTo>
                    <a:pt x="4741333" y="824695"/>
                  </a:lnTo>
                  <a:lnTo>
                    <a:pt x="0" y="824695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786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67500" y="2768738"/>
            <a:ext cx="10899305" cy="4652346"/>
          </a:xfrm>
          <a:custGeom>
            <a:rect l="l" t="t" r="r" b="b"/>
            <a:pathLst>
              <a:path w="10899305" h="4555168">
                <a:moveTo>
                  <a:pt x="0" y="0"/>
                </a:moveTo>
                <a:lnTo>
                  <a:pt x="10899305" y="0"/>
                </a:lnTo>
                <a:lnTo>
                  <a:pt x="10899305" y="4555168"/>
                </a:lnTo>
                <a:lnTo>
                  <a:pt x="0" y="4555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74" t="-38043" r="-2571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>
            <a:off x="6667500" y="5143500"/>
            <a:ext cx="10899305" cy="4555168"/>
          </a:xfrm>
          <a:custGeom>
            <a:rect l="l" t="t" r="r" b="b"/>
            <a:pathLst>
              <a:path w="10899305" h="4555168">
                <a:moveTo>
                  <a:pt x="0" y="0"/>
                </a:moveTo>
                <a:lnTo>
                  <a:pt x="10899305" y="0"/>
                </a:lnTo>
                <a:lnTo>
                  <a:pt x="10899305" y="4555168"/>
                </a:lnTo>
                <a:lnTo>
                  <a:pt x="0" y="4555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74" t="-38043" r="-2571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/>
        </p:txBody>
      </p:sp>
      <p:grpSp>
        <p:nvGrpSpPr>
          <p:cNvPr id="7" name="Group 7"/>
          <p:cNvGrpSpPr/>
          <p:nvPr/>
        </p:nvGrpSpPr>
        <p:grpSpPr>
          <a:xfrm>
            <a:off x="6667500" y="660262"/>
            <a:ext cx="10899305" cy="2108476"/>
            <a:chExt cx="1973537" cy="3817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73537" cy="381782"/>
            </a:xfrm>
            <a:custGeom>
              <a:rect l="l" t="t" r="r" b="b"/>
              <a:pathLst>
                <a:path w="1973537" h="381782">
                  <a:moveTo>
                    <a:pt x="17758" y="0"/>
                  </a:moveTo>
                  <a:lnTo>
                    <a:pt x="1955779" y="0"/>
                  </a:lnTo>
                  <a:cubicBezTo>
                    <a:pt x="1960488" y="0"/>
                    <a:pt x="1965005" y="1871"/>
                    <a:pt x="1968336" y="5201"/>
                  </a:cubicBezTo>
                  <a:cubicBezTo>
                    <a:pt x="1971666" y="8531"/>
                    <a:pt x="1973537" y="13048"/>
                    <a:pt x="1973537" y="17758"/>
                  </a:cubicBezTo>
                  <a:lnTo>
                    <a:pt x="1973537" y="364024"/>
                  </a:lnTo>
                  <a:cubicBezTo>
                    <a:pt x="1973537" y="368733"/>
                    <a:pt x="1971666" y="373250"/>
                    <a:pt x="1968335" y="376580"/>
                  </a:cubicBezTo>
                  <a:cubicBezTo>
                    <a:pt x="1965005" y="379911"/>
                    <a:pt x="1960488" y="381782"/>
                    <a:pt x="1955779" y="381782"/>
                  </a:cubicBezTo>
                  <a:lnTo>
                    <a:pt x="17758" y="381782"/>
                  </a:lnTo>
                  <a:cubicBezTo>
                    <a:pt x="13048" y="381782"/>
                    <a:pt x="8531" y="379911"/>
                    <a:pt x="5201" y="376580"/>
                  </a:cubicBezTo>
                  <a:cubicBezTo>
                    <a:pt x="1871" y="373250"/>
                    <a:pt x="0" y="368733"/>
                    <a:pt x="0" y="364024"/>
                  </a:cubicBezTo>
                  <a:lnTo>
                    <a:pt x="0" y="17758"/>
                  </a:lnTo>
                  <a:cubicBezTo>
                    <a:pt x="0" y="13048"/>
                    <a:pt x="1871" y="8531"/>
                    <a:pt x="5201" y="5201"/>
                  </a:cubicBezTo>
                  <a:cubicBezTo>
                    <a:pt x="8531" y="1871"/>
                    <a:pt x="13048" y="0"/>
                    <a:pt x="17758" y="0"/>
                  </a:cubicBezTo>
                  <a:close/>
                </a:path>
              </a:pathLst>
            </a:custGeom>
            <a:solidFill>
              <a:srgbClr val="F2C748"/>
            </a:solidFill>
          </p:spPr>
          <p:txBody>
            <a:bodyPr/>
            <a:lstStyle/>
            <a:p/>
          </p:txBody>
        </p:sp>
        <p:sp>
          <p:nvSpPr>
            <p:cNvPr id="9" name="TextBox 9"/>
            <p:cNvSpPr txBox="1"/>
            <p:nvPr/>
          </p:nvSpPr>
          <p:spPr>
            <a:xfrm>
              <a:off x="0" y="57150"/>
              <a:ext cx="1973537" cy="324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600"/>
                </a:lnSpc>
              </a:pPr>
              <a:r>
                <a:rPr lang="en-US" sz="6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Актуальність проблеми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847392" y="1028700"/>
            <a:ext cx="6134100" cy="9768348"/>
          </a:xfrm>
          <a:custGeom>
            <a:rect l="l" t="t" r="r" b="b"/>
            <a:pathLst>
              <a:path w="6134100" h="9768348">
                <a:moveTo>
                  <a:pt x="6134100" y="0"/>
                </a:moveTo>
                <a:lnTo>
                  <a:pt x="0" y="0"/>
                </a:lnTo>
                <a:lnTo>
                  <a:pt x="0" y="9768348"/>
                </a:lnTo>
                <a:lnTo>
                  <a:pt x="6134100" y="9768348"/>
                </a:lnTo>
                <a:lnTo>
                  <a:pt x="6134100" y="0"/>
                </a:lnTo>
                <a:close/>
              </a:path>
            </a:pathLst>
          </a:custGeom>
          <a:blipFill>
            <a:blip r:embed="rId5"/>
            <a:stretch>
              <a:fillRect b="-67455"/>
            </a:stretch>
          </a:blipFill>
        </p:spPr>
        <p:txBody>
          <a:bodyPr/>
          <a:lstStyle/>
          <a:p/>
        </p:txBody>
      </p:sp>
      <p:sp>
        <p:nvSpPr>
          <p:cNvPr id="11" name="TextBox 11"/>
          <p:cNvSpPr txBox="1"/>
          <p:nvPr/>
        </p:nvSpPr>
        <p:spPr>
          <a:xfrm>
            <a:off x="6667500" y="2342593"/>
            <a:ext cx="10899305" cy="6549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0"/>
              </a:lnSpc>
            </a:pPr>
            <a:endParaRPr/>
          </a:p>
          <a:p>
            <a:pPr marL="712470" lvl="1" indent="-356235" algn="l">
              <a:lnSpc>
                <a:spcPts val="4290"/>
              </a:lnSpc>
              <a:buFont typeface="Arial"/>
              <a:buChar char="•"/>
            </a:pPr>
            <a:r>
              <a:rPr lang="en-US" sz="330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Експеримент досліджує матеріали, які є цікавими з точки зору сучасного матеріалознавства.</a:t>
            </a:r>
          </a:p>
          <a:p>
            <a:pPr marL="712470" lvl="1" indent="-356235" algn="l">
              <a:lnSpc>
                <a:spcPts val="4290"/>
              </a:lnSpc>
              <a:buFont typeface="Arial"/>
              <a:buChar char="•"/>
            </a:pPr>
            <a:r>
              <a:rPr lang="en-US" sz="330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Сприяє розвитку навичок проведення якісних досліджень через багаторазове повторення дослідів;</a:t>
            </a:r>
          </a:p>
          <a:p>
            <a:pPr marL="712470" lvl="1" indent="-356235" algn="l">
              <a:lnSpc>
                <a:spcPts val="4290"/>
              </a:lnSpc>
              <a:buFont typeface="Arial"/>
              <a:buChar char="•"/>
            </a:pPr>
            <a:r>
              <a:rPr lang="en-US" sz="330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Дослідження електричного струму дозволяє виявити фундаментальні закони природи та процеси передачі енергії;</a:t>
            </a:r>
          </a:p>
          <a:p>
            <a:pPr marL="712470" lvl="1" indent="-356235" algn="l">
              <a:lnSpc>
                <a:spcPts val="4290"/>
              </a:lnSpc>
              <a:buFont typeface="Arial"/>
              <a:buChar char="•"/>
            </a:pPr>
            <a:r>
              <a:rPr lang="en-US" sz="3300" err="1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Експеримент є доступним та зрозумілим, що робить його цікавим для широкої аудиторії.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4760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2</a:t>
            </a:r>
          </a:p>
        </p:txBody>
      </p:sp>
    </p:spTree>
  </p:cSld>
  <p:clrMapOvr>
    <a:masterClrMapping/>
  </p:clrMapOvr>
  <p:transition>
    <p:fade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334000"/>
            <a:chExt cx="474133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1354667"/>
            </a:xfrm>
            <a:custGeom>
              <a:rect l="l" t="t" r="r" b="b"/>
              <a:pathLst>
                <a:path w="4741333" h="1354667">
                  <a:moveTo>
                    <a:pt x="0" y="0"/>
                  </a:moveTo>
                  <a:lnTo>
                    <a:pt x="4741333" y="0"/>
                  </a:lnTo>
                  <a:lnTo>
                    <a:pt x="474133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000" y="1143000"/>
            <a:ext cx="16002000" cy="8382000"/>
            <a:chExt cx="4214519" cy="22076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14518" cy="2207605"/>
            </a:xfrm>
            <a:custGeom>
              <a:rect l="l" t="t" r="r" b="b"/>
              <a:pathLst>
                <a:path w="4214518" h="2207605">
                  <a:moveTo>
                    <a:pt x="12095" y="0"/>
                  </a:moveTo>
                  <a:lnTo>
                    <a:pt x="4202423" y="0"/>
                  </a:lnTo>
                  <a:cubicBezTo>
                    <a:pt x="4205631" y="0"/>
                    <a:pt x="4208707" y="1274"/>
                    <a:pt x="4210976" y="3543"/>
                  </a:cubicBezTo>
                  <a:cubicBezTo>
                    <a:pt x="4213244" y="5811"/>
                    <a:pt x="4214518" y="8887"/>
                    <a:pt x="4214518" y="12095"/>
                  </a:cubicBezTo>
                  <a:lnTo>
                    <a:pt x="4214518" y="2195510"/>
                  </a:lnTo>
                  <a:cubicBezTo>
                    <a:pt x="4214518" y="2198718"/>
                    <a:pt x="4213244" y="2201794"/>
                    <a:pt x="4210976" y="2204062"/>
                  </a:cubicBezTo>
                  <a:cubicBezTo>
                    <a:pt x="4208707" y="2206331"/>
                    <a:pt x="4205631" y="2207605"/>
                    <a:pt x="4202423" y="2207605"/>
                  </a:cubicBezTo>
                  <a:lnTo>
                    <a:pt x="12095" y="2207605"/>
                  </a:lnTo>
                  <a:cubicBezTo>
                    <a:pt x="8887" y="2207605"/>
                    <a:pt x="5811" y="2206331"/>
                    <a:pt x="3543" y="2204062"/>
                  </a:cubicBezTo>
                  <a:cubicBezTo>
                    <a:pt x="1274" y="2201794"/>
                    <a:pt x="0" y="2198718"/>
                    <a:pt x="0" y="2195510"/>
                  </a:cubicBezTo>
                  <a:lnTo>
                    <a:pt x="0" y="12095"/>
                  </a:lnTo>
                  <a:cubicBezTo>
                    <a:pt x="0" y="8887"/>
                    <a:pt x="1274" y="5811"/>
                    <a:pt x="3543" y="3543"/>
                  </a:cubicBezTo>
                  <a:cubicBezTo>
                    <a:pt x="5811" y="1274"/>
                    <a:pt x="8887" y="0"/>
                    <a:pt x="1209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14519" cy="2245705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5500" y="762000"/>
            <a:ext cx="14097000" cy="1834294"/>
            <a:chExt cx="3712790" cy="4831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12790" cy="483106"/>
            </a:xfrm>
            <a:custGeom>
              <a:rect l="l" t="t" r="r" b="b"/>
              <a:pathLst>
                <a:path w="3712790" h="483106">
                  <a:moveTo>
                    <a:pt x="13730" y="0"/>
                  </a:moveTo>
                  <a:lnTo>
                    <a:pt x="3699060" y="0"/>
                  </a:lnTo>
                  <a:cubicBezTo>
                    <a:pt x="3702702" y="0"/>
                    <a:pt x="3706194" y="1447"/>
                    <a:pt x="3708769" y="4021"/>
                  </a:cubicBezTo>
                  <a:cubicBezTo>
                    <a:pt x="3711344" y="6596"/>
                    <a:pt x="3712790" y="10088"/>
                    <a:pt x="3712790" y="13730"/>
                  </a:cubicBezTo>
                  <a:lnTo>
                    <a:pt x="3712790" y="469377"/>
                  </a:lnTo>
                  <a:cubicBezTo>
                    <a:pt x="3712790" y="473018"/>
                    <a:pt x="3711344" y="476510"/>
                    <a:pt x="3708769" y="479085"/>
                  </a:cubicBezTo>
                  <a:cubicBezTo>
                    <a:pt x="3706194" y="481660"/>
                    <a:pt x="3702702" y="483106"/>
                    <a:pt x="3699060" y="483106"/>
                  </a:cubicBezTo>
                  <a:lnTo>
                    <a:pt x="13730" y="483106"/>
                  </a:lnTo>
                  <a:cubicBezTo>
                    <a:pt x="6147" y="483106"/>
                    <a:pt x="0" y="476959"/>
                    <a:pt x="0" y="469377"/>
                  </a:cubicBezTo>
                  <a:lnTo>
                    <a:pt x="0" y="13730"/>
                  </a:lnTo>
                  <a:cubicBezTo>
                    <a:pt x="0" y="10088"/>
                    <a:pt x="1447" y="6596"/>
                    <a:pt x="4021" y="4021"/>
                  </a:cubicBezTo>
                  <a:cubicBezTo>
                    <a:pt x="6596" y="1447"/>
                    <a:pt x="10088" y="0"/>
                    <a:pt x="13730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66675"/>
              <a:ext cx="3712790" cy="41643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7699"/>
                </a:lnSpc>
              </a:pPr>
              <a:r>
                <a:rPr lang="en-US" sz="6999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Науковий апарат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5500" y="3133725"/>
            <a:ext cx="14097000" cy="543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Об'єкт дослідження: </a:t>
            </a:r>
            <a:r>
              <a:rPr lang="en-US" sz="3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вуглецеві провідники у вигляді графітових ліній</a:t>
            </a:r>
          </a:p>
          <a:p>
            <a:pPr algn="l">
              <a:lnSpc>
                <a:spcPts val="4319"/>
              </a:lnSpc>
            </a:pPr>
            <a:endParaRPr lang="en-US" sz="35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319"/>
              </a:lnSpc>
            </a:pPr>
            <a:endParaRPr lang="en-US" sz="35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319"/>
              </a:lnSpc>
            </a:pPr>
            <a:r>
              <a:rPr lang="en-US" sz="35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Предмет дослідження: </a:t>
            </a:r>
            <a:r>
              <a:rPr lang="en-US" sz="3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процес протікання електричного струму через провідні графітові лінії</a:t>
            </a:r>
          </a:p>
          <a:p>
            <a:pPr algn="l">
              <a:lnSpc>
                <a:spcPts val="4319"/>
              </a:lnSpc>
            </a:pPr>
            <a:endParaRPr lang="en-US" sz="35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319"/>
              </a:lnSpc>
            </a:pPr>
            <a:endParaRPr lang="en-US" sz="35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319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Мета: </a:t>
            </a:r>
            <a:r>
              <a:rPr lang="en-US" sz="3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виявити закономірності протікання електричного струму через провідні графітові лінії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7103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3</a:t>
            </a:r>
          </a:p>
        </p:txBody>
      </p:sp>
    </p:spTree>
  </p:cSld>
  <p:clrMapOvr>
    <a:masterClrMapping/>
  </p:clrMapOvr>
  <p:transition>
    <p:fade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334000"/>
            <a:chExt cx="474133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333" cy="1354667"/>
            </a:xfrm>
            <a:custGeom>
              <a:rect l="l" t="t" r="r" b="b"/>
              <a:pathLst>
                <a:path w="4741333" h="1354667">
                  <a:moveTo>
                    <a:pt x="0" y="0"/>
                  </a:moveTo>
                  <a:lnTo>
                    <a:pt x="4741333" y="0"/>
                  </a:lnTo>
                  <a:lnTo>
                    <a:pt x="474133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41333" cy="1316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000" y="1143000"/>
            <a:ext cx="16002000" cy="8382000"/>
            <a:chExt cx="4214519" cy="22076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14518" cy="2207605"/>
            </a:xfrm>
            <a:custGeom>
              <a:rect l="l" t="t" r="r" b="b"/>
              <a:pathLst>
                <a:path w="4214518" h="2207605">
                  <a:moveTo>
                    <a:pt x="12095" y="0"/>
                  </a:moveTo>
                  <a:lnTo>
                    <a:pt x="4202423" y="0"/>
                  </a:lnTo>
                  <a:cubicBezTo>
                    <a:pt x="4205631" y="0"/>
                    <a:pt x="4208707" y="1274"/>
                    <a:pt x="4210976" y="3543"/>
                  </a:cubicBezTo>
                  <a:cubicBezTo>
                    <a:pt x="4213244" y="5811"/>
                    <a:pt x="4214518" y="8887"/>
                    <a:pt x="4214518" y="12095"/>
                  </a:cubicBezTo>
                  <a:lnTo>
                    <a:pt x="4214518" y="2195510"/>
                  </a:lnTo>
                  <a:cubicBezTo>
                    <a:pt x="4214518" y="2198718"/>
                    <a:pt x="4213244" y="2201794"/>
                    <a:pt x="4210976" y="2204062"/>
                  </a:cubicBezTo>
                  <a:cubicBezTo>
                    <a:pt x="4208707" y="2206331"/>
                    <a:pt x="4205631" y="2207605"/>
                    <a:pt x="4202423" y="2207605"/>
                  </a:cubicBezTo>
                  <a:lnTo>
                    <a:pt x="12095" y="2207605"/>
                  </a:lnTo>
                  <a:cubicBezTo>
                    <a:pt x="8887" y="2207605"/>
                    <a:pt x="5811" y="2206331"/>
                    <a:pt x="3543" y="2204062"/>
                  </a:cubicBezTo>
                  <a:cubicBezTo>
                    <a:pt x="1274" y="2201794"/>
                    <a:pt x="0" y="2198718"/>
                    <a:pt x="0" y="2195510"/>
                  </a:cubicBezTo>
                  <a:lnTo>
                    <a:pt x="0" y="12095"/>
                  </a:lnTo>
                  <a:cubicBezTo>
                    <a:pt x="0" y="8887"/>
                    <a:pt x="1274" y="5811"/>
                    <a:pt x="3543" y="3543"/>
                  </a:cubicBezTo>
                  <a:cubicBezTo>
                    <a:pt x="5811" y="1274"/>
                    <a:pt x="8887" y="0"/>
                    <a:pt x="1209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14519" cy="2245705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5500" y="762000"/>
            <a:ext cx="14097000" cy="1834294"/>
            <a:chExt cx="3712790" cy="4831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12790" cy="483106"/>
            </a:xfrm>
            <a:custGeom>
              <a:rect l="l" t="t" r="r" b="b"/>
              <a:pathLst>
                <a:path w="3712790" h="483106">
                  <a:moveTo>
                    <a:pt x="13730" y="0"/>
                  </a:moveTo>
                  <a:lnTo>
                    <a:pt x="3699060" y="0"/>
                  </a:lnTo>
                  <a:cubicBezTo>
                    <a:pt x="3702702" y="0"/>
                    <a:pt x="3706194" y="1447"/>
                    <a:pt x="3708769" y="4021"/>
                  </a:cubicBezTo>
                  <a:cubicBezTo>
                    <a:pt x="3711344" y="6596"/>
                    <a:pt x="3712790" y="10088"/>
                    <a:pt x="3712790" y="13730"/>
                  </a:cubicBezTo>
                  <a:lnTo>
                    <a:pt x="3712790" y="469377"/>
                  </a:lnTo>
                  <a:cubicBezTo>
                    <a:pt x="3712790" y="473018"/>
                    <a:pt x="3711344" y="476510"/>
                    <a:pt x="3708769" y="479085"/>
                  </a:cubicBezTo>
                  <a:cubicBezTo>
                    <a:pt x="3706194" y="481660"/>
                    <a:pt x="3702702" y="483106"/>
                    <a:pt x="3699060" y="483106"/>
                  </a:cubicBezTo>
                  <a:lnTo>
                    <a:pt x="13730" y="483106"/>
                  </a:lnTo>
                  <a:cubicBezTo>
                    <a:pt x="6147" y="483106"/>
                    <a:pt x="0" y="476959"/>
                    <a:pt x="0" y="469377"/>
                  </a:cubicBezTo>
                  <a:lnTo>
                    <a:pt x="0" y="13730"/>
                  </a:lnTo>
                  <a:cubicBezTo>
                    <a:pt x="0" y="10088"/>
                    <a:pt x="1447" y="6596"/>
                    <a:pt x="4021" y="4021"/>
                  </a:cubicBezTo>
                  <a:cubicBezTo>
                    <a:pt x="6596" y="1447"/>
                    <a:pt x="10088" y="0"/>
                    <a:pt x="13730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66675"/>
              <a:ext cx="3712790" cy="41643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7699"/>
                </a:lnSpc>
              </a:pPr>
              <a:r>
                <a:rPr lang="en-US" sz="6999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Науковий апарат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5500" y="2952478"/>
            <a:ext cx="14603795" cy="594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Для досягнення мети було поставлено такі задачі: </a:t>
            </a:r>
          </a:p>
          <a:p>
            <a:pPr algn="l">
              <a:lnSpc>
                <a:spcPts val="3600"/>
              </a:lnSpc>
            </a:pPr>
            <a:endParaRPr lang="en-US" sz="3000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647702" lvl="1" indent="-323851" algn="l">
              <a:lnSpc>
                <a:spcPts val="3600"/>
              </a:lnSpc>
              <a:buAutoNum type="arabicPeriod"/>
            </a:pPr>
            <a:r>
              <a:rPr lang="en-US" sz="30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На основі вивчення наукових джерел з’ясувати природу та провідні властивості вуглецевих матеріалів.</a:t>
            </a:r>
          </a:p>
          <a:p>
            <a:pPr marL="647702" lvl="1" indent="-323851" algn="l">
              <a:lnSpc>
                <a:spcPts val="3600"/>
              </a:lnSpc>
              <a:buAutoNum type="arabicPeriod"/>
            </a:pPr>
            <a:r>
              <a:rPr lang="en-US" sz="30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Систематизувати наукові підходи до дослідження електропровідності графіту, зокрема у вигляді стрижня олівця та лінії намальованої на папері.</a:t>
            </a:r>
          </a:p>
          <a:p>
            <a:pPr marL="647702" lvl="1" indent="-323851" algn="l">
              <a:lnSpc>
                <a:spcPts val="3600"/>
              </a:lnSpc>
              <a:buAutoNum type="arabicPeriod"/>
            </a:pPr>
            <a:r>
              <a:rPr lang="en-US" sz="30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Розробити методику вимірювання електричного струму у провідних лініях та стрижні олівця.</a:t>
            </a:r>
          </a:p>
          <a:p>
            <a:pPr marL="647702" lvl="1" indent="-323851" algn="l">
              <a:lnSpc>
                <a:spcPts val="3600"/>
              </a:lnSpc>
              <a:buAutoNum type="arabicPeriod"/>
            </a:pPr>
            <a:r>
              <a:rPr lang="en-US" sz="30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Виявити умови протікання електричного струму через графітові провідники.</a:t>
            </a:r>
          </a:p>
          <a:p>
            <a:pPr marL="647702" lvl="1" indent="-323851" algn="l">
              <a:lnSpc>
                <a:spcPts val="3600"/>
              </a:lnSpc>
              <a:spcBef>
                <a:spcPct val="0"/>
              </a:spcBef>
              <a:buAutoNum type="arabicPeriod"/>
            </a:pPr>
            <a:r>
              <a:rPr lang="en-US" sz="30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Визначити критичні параметри, що впливають на провідність графітових ліній та стрижня олівця.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5981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4</a:t>
            </a:r>
          </a:p>
        </p:txBody>
      </p:sp>
    </p:spTree>
  </p:cSld>
  <p:clrMapOvr>
    <a:masterClrMapping/>
  </p:clrMapOvr>
  <p:transition>
    <p:fade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8BA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958447" y="2476500"/>
            <a:ext cx="6186553" cy="6781800"/>
            <a:chExt cx="1659554" cy="18192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9554" cy="1819230"/>
            </a:xfrm>
            <a:custGeom>
              <a:rect l="l" t="t" r="r" b="b"/>
              <a:pathLst>
                <a:path w="1659554" h="1819230">
                  <a:moveTo>
                    <a:pt x="31285" y="0"/>
                  </a:moveTo>
                  <a:lnTo>
                    <a:pt x="1628268" y="0"/>
                  </a:lnTo>
                  <a:cubicBezTo>
                    <a:pt x="1636566" y="0"/>
                    <a:pt x="1644523" y="3296"/>
                    <a:pt x="1650391" y="9163"/>
                  </a:cubicBezTo>
                  <a:cubicBezTo>
                    <a:pt x="1656258" y="15030"/>
                    <a:pt x="1659554" y="22988"/>
                    <a:pt x="1659554" y="31285"/>
                  </a:cubicBezTo>
                  <a:lnTo>
                    <a:pt x="1659554" y="1787945"/>
                  </a:lnTo>
                  <a:cubicBezTo>
                    <a:pt x="1659554" y="1796242"/>
                    <a:pt x="1656258" y="1804200"/>
                    <a:pt x="1650391" y="1810067"/>
                  </a:cubicBezTo>
                  <a:cubicBezTo>
                    <a:pt x="1644523" y="1815934"/>
                    <a:pt x="1636566" y="1819230"/>
                    <a:pt x="1628268" y="1819230"/>
                  </a:cubicBezTo>
                  <a:lnTo>
                    <a:pt x="31285" y="1819230"/>
                  </a:lnTo>
                  <a:cubicBezTo>
                    <a:pt x="22988" y="1819230"/>
                    <a:pt x="15030" y="1815934"/>
                    <a:pt x="9163" y="1810067"/>
                  </a:cubicBezTo>
                  <a:cubicBezTo>
                    <a:pt x="3296" y="1804200"/>
                    <a:pt x="0" y="1796242"/>
                    <a:pt x="0" y="1787945"/>
                  </a:cubicBezTo>
                  <a:lnTo>
                    <a:pt x="0" y="31285"/>
                  </a:lnTo>
                  <a:cubicBezTo>
                    <a:pt x="0" y="22988"/>
                    <a:pt x="3296" y="15030"/>
                    <a:pt x="9163" y="9163"/>
                  </a:cubicBezTo>
                  <a:cubicBezTo>
                    <a:pt x="15030" y="3296"/>
                    <a:pt x="22988" y="0"/>
                    <a:pt x="3128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659554" cy="1781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000" y="2476500"/>
            <a:ext cx="8953500" cy="2972027"/>
            <a:chExt cx="2401792" cy="7972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1792" cy="797251"/>
            </a:xfrm>
            <a:custGeom>
              <a:rect l="l" t="t" r="r" b="b"/>
              <a:pathLst>
                <a:path w="2401792" h="797251">
                  <a:moveTo>
                    <a:pt x="21617" y="0"/>
                  </a:moveTo>
                  <a:lnTo>
                    <a:pt x="2380175" y="0"/>
                  </a:lnTo>
                  <a:cubicBezTo>
                    <a:pt x="2392114" y="0"/>
                    <a:pt x="2401792" y="9678"/>
                    <a:pt x="2401792" y="21617"/>
                  </a:cubicBezTo>
                  <a:lnTo>
                    <a:pt x="2401792" y="775634"/>
                  </a:lnTo>
                  <a:cubicBezTo>
                    <a:pt x="2401792" y="787573"/>
                    <a:pt x="2392114" y="797251"/>
                    <a:pt x="2380175" y="797251"/>
                  </a:cubicBezTo>
                  <a:lnTo>
                    <a:pt x="21617" y="797251"/>
                  </a:lnTo>
                  <a:cubicBezTo>
                    <a:pt x="9678" y="797251"/>
                    <a:pt x="0" y="787573"/>
                    <a:pt x="0" y="775634"/>
                  </a:cubicBezTo>
                  <a:lnTo>
                    <a:pt x="0" y="21617"/>
                  </a:lnTo>
                  <a:cubicBezTo>
                    <a:pt x="0" y="9678"/>
                    <a:pt x="9678" y="0"/>
                    <a:pt x="2161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2401792" cy="759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96500" y="762000"/>
            <a:ext cx="7048500" cy="1143000"/>
            <a:chExt cx="1856395" cy="3010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56395" cy="301037"/>
            </a:xfrm>
            <a:custGeom>
              <a:rect l="l" t="t" r="r" b="b"/>
              <a:pathLst>
                <a:path w="1856395" h="301037">
                  <a:moveTo>
                    <a:pt x="27459" y="0"/>
                  </a:moveTo>
                  <a:lnTo>
                    <a:pt x="1828936" y="0"/>
                  </a:lnTo>
                  <a:cubicBezTo>
                    <a:pt x="1844101" y="0"/>
                    <a:pt x="1856395" y="12294"/>
                    <a:pt x="1856395" y="27459"/>
                  </a:cubicBezTo>
                  <a:lnTo>
                    <a:pt x="1856395" y="273578"/>
                  </a:lnTo>
                  <a:cubicBezTo>
                    <a:pt x="1856395" y="280860"/>
                    <a:pt x="1853502" y="287845"/>
                    <a:pt x="1848352" y="292994"/>
                  </a:cubicBezTo>
                  <a:cubicBezTo>
                    <a:pt x="1843203" y="298144"/>
                    <a:pt x="1836218" y="301037"/>
                    <a:pt x="1828936" y="301037"/>
                  </a:cubicBezTo>
                  <a:lnTo>
                    <a:pt x="27459" y="301037"/>
                  </a:lnTo>
                  <a:cubicBezTo>
                    <a:pt x="20177" y="301037"/>
                    <a:pt x="13192" y="298144"/>
                    <a:pt x="8043" y="292994"/>
                  </a:cubicBezTo>
                  <a:cubicBezTo>
                    <a:pt x="2893" y="287845"/>
                    <a:pt x="0" y="280860"/>
                    <a:pt x="0" y="273578"/>
                  </a:cubicBezTo>
                  <a:lnTo>
                    <a:pt x="0" y="27459"/>
                  </a:lnTo>
                  <a:cubicBezTo>
                    <a:pt x="0" y="20177"/>
                    <a:pt x="2893" y="13192"/>
                    <a:pt x="8043" y="8043"/>
                  </a:cubicBezTo>
                  <a:cubicBezTo>
                    <a:pt x="13192" y="2893"/>
                    <a:pt x="20177" y="0"/>
                    <a:pt x="27459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856395" cy="310562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3000"/>
                </a:lnSpc>
              </a:pPr>
              <a:r>
                <a:rPr lang="en-US" sz="2500" b="1">
                  <a:solidFill>
                    <a:srgbClr val="000001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Що з себе представляють?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43000" y="5734050"/>
            <a:ext cx="8953500" cy="3524250"/>
            <a:chExt cx="2401792" cy="945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01792" cy="945386"/>
            </a:xfrm>
            <a:custGeom>
              <a:rect l="l" t="t" r="r" b="b"/>
              <a:pathLst>
                <a:path w="2401792" h="945386">
                  <a:moveTo>
                    <a:pt x="21617" y="0"/>
                  </a:moveTo>
                  <a:lnTo>
                    <a:pt x="2380175" y="0"/>
                  </a:lnTo>
                  <a:cubicBezTo>
                    <a:pt x="2392114" y="0"/>
                    <a:pt x="2401792" y="9678"/>
                    <a:pt x="2401792" y="21617"/>
                  </a:cubicBezTo>
                  <a:lnTo>
                    <a:pt x="2401792" y="923769"/>
                  </a:lnTo>
                  <a:cubicBezTo>
                    <a:pt x="2401792" y="929503"/>
                    <a:pt x="2399515" y="935001"/>
                    <a:pt x="2395461" y="939055"/>
                  </a:cubicBezTo>
                  <a:cubicBezTo>
                    <a:pt x="2391407" y="943109"/>
                    <a:pt x="2385908" y="945386"/>
                    <a:pt x="2380175" y="945386"/>
                  </a:cubicBezTo>
                  <a:lnTo>
                    <a:pt x="21617" y="945386"/>
                  </a:lnTo>
                  <a:cubicBezTo>
                    <a:pt x="15884" y="945386"/>
                    <a:pt x="10385" y="943109"/>
                    <a:pt x="6331" y="939055"/>
                  </a:cubicBezTo>
                  <a:cubicBezTo>
                    <a:pt x="2278" y="935001"/>
                    <a:pt x="0" y="929503"/>
                    <a:pt x="0" y="923769"/>
                  </a:cubicBezTo>
                  <a:lnTo>
                    <a:pt x="0" y="21617"/>
                  </a:lnTo>
                  <a:cubicBezTo>
                    <a:pt x="0" y="9678"/>
                    <a:pt x="9678" y="0"/>
                    <a:pt x="2161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2401792" cy="9072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1537065" y="2695708"/>
            <a:ext cx="5029317" cy="3305042"/>
          </a:xfrm>
          <a:custGeom>
            <a:rect l="l" t="t" r="r" b="b"/>
            <a:pathLst>
              <a:path w="5029317" h="3305041">
                <a:moveTo>
                  <a:pt x="0" y="0"/>
                </a:moveTo>
                <a:lnTo>
                  <a:pt x="5029317" y="0"/>
                </a:lnTo>
                <a:lnTo>
                  <a:pt x="5029317" y="3305042"/>
                </a:lnTo>
                <a:lnTo>
                  <a:pt x="0" y="3305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759" b="-27411"/>
            </a:stretch>
          </a:blipFill>
        </p:spPr>
        <p:txBody>
          <a:bodyPr/>
          <a:lstStyle/>
          <a:p/>
        </p:txBody>
      </p:sp>
      <p:sp>
        <p:nvSpPr>
          <p:cNvPr id="15" name="Freeform 15"/>
          <p:cNvSpPr/>
          <p:nvPr/>
        </p:nvSpPr>
        <p:spPr>
          <a:xfrm>
            <a:off x="13876375" y="6446993"/>
            <a:ext cx="3093276" cy="2571750"/>
          </a:xfrm>
          <a:custGeom>
            <a:rect l="l" t="t" r="r" b="b"/>
            <a:pathLst>
              <a:path w="3093276" h="2571750">
                <a:moveTo>
                  <a:pt x="0" y="0"/>
                </a:moveTo>
                <a:lnTo>
                  <a:pt x="3093276" y="0"/>
                </a:lnTo>
                <a:lnTo>
                  <a:pt x="3093276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9233" r="-10054" b="-78817"/>
            </a:stretch>
          </a:blipFill>
        </p:spPr>
        <p:txBody>
          <a:bodyPr/>
          <a:lstStyle/>
          <a:p/>
        </p:txBody>
      </p:sp>
      <p:sp>
        <p:nvSpPr>
          <p:cNvPr id="16" name="Freeform 16"/>
          <p:cNvSpPr/>
          <p:nvPr/>
        </p:nvSpPr>
        <p:spPr>
          <a:xfrm>
            <a:off x="11205873" y="6791325"/>
            <a:ext cx="3169632" cy="1883087"/>
          </a:xfrm>
          <a:custGeom>
            <a:rect l="l" t="t" r="r" b="b"/>
            <a:pathLst>
              <a:path w="3169632" h="1883087">
                <a:moveTo>
                  <a:pt x="0" y="0"/>
                </a:moveTo>
                <a:lnTo>
                  <a:pt x="3169632" y="0"/>
                </a:lnTo>
                <a:lnTo>
                  <a:pt x="3169632" y="1883087"/>
                </a:lnTo>
                <a:lnTo>
                  <a:pt x="0" y="18830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1080" t="-127378" b="0"/>
            </a:stretch>
          </a:blipFill>
        </p:spPr>
        <p:txBody>
          <a:bodyPr/>
          <a:lstStyle/>
          <a:p/>
        </p:txBody>
      </p:sp>
      <p:sp>
        <p:nvSpPr>
          <p:cNvPr id="17" name="Freeform 17"/>
          <p:cNvSpPr/>
          <p:nvPr/>
        </p:nvSpPr>
        <p:spPr>
          <a:xfrm>
            <a:off x="13620750" y="6246189"/>
            <a:ext cx="3512646" cy="2772555"/>
          </a:xfrm>
          <a:custGeom>
            <a:rect l="l" t="t" r="r" b="b"/>
            <a:pathLst>
              <a:path w="3512646" h="2772555">
                <a:moveTo>
                  <a:pt x="0" y="0"/>
                </a:moveTo>
                <a:lnTo>
                  <a:pt x="3512646" y="0"/>
                </a:lnTo>
                <a:lnTo>
                  <a:pt x="3512646" y="2772554"/>
                </a:lnTo>
                <a:lnTo>
                  <a:pt x="0" y="27725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3298" r="-4991" b="-77996"/>
            </a:stretch>
          </a:blipFill>
        </p:spPr>
        <p:txBody>
          <a:bodyPr/>
          <a:lstStyle/>
          <a:p/>
        </p:txBody>
      </p:sp>
      <p:sp>
        <p:nvSpPr>
          <p:cNvPr id="18" name="Freeform 18"/>
          <p:cNvSpPr/>
          <p:nvPr/>
        </p:nvSpPr>
        <p:spPr>
          <a:xfrm>
            <a:off x="10958447" y="6702714"/>
            <a:ext cx="3169632" cy="1869786"/>
          </a:xfrm>
          <a:custGeom>
            <a:rect l="l" t="t" r="r" b="b"/>
            <a:pathLst>
              <a:path w="3169632" h="1869786">
                <a:moveTo>
                  <a:pt x="0" y="0"/>
                </a:moveTo>
                <a:lnTo>
                  <a:pt x="3169633" y="0"/>
                </a:lnTo>
                <a:lnTo>
                  <a:pt x="3169633" y="1869786"/>
                </a:lnTo>
                <a:lnTo>
                  <a:pt x="0" y="1869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9338" t="-125017" b="-1822"/>
            </a:stretch>
          </a:blipFill>
        </p:spPr>
        <p:txBody>
          <a:bodyPr/>
          <a:lstStyle/>
          <a:p/>
        </p:txBody>
      </p:sp>
      <p:sp>
        <p:nvSpPr>
          <p:cNvPr id="19" name="TextBox 19"/>
          <p:cNvSpPr txBox="1"/>
          <p:nvPr/>
        </p:nvSpPr>
        <p:spPr>
          <a:xfrm>
            <a:off x="1143000" y="514350"/>
            <a:ext cx="873270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Електричний струм:</a:t>
            </a:r>
          </a:p>
          <a:p>
            <a:pPr algn="l">
              <a:lnSpc>
                <a:spcPts val="6600"/>
              </a:lnSpc>
            </a:pPr>
            <a:r>
              <a:rPr lang="en-US" sz="6000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Графіт як провідник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03737" y="3293859"/>
            <a:ext cx="8632025" cy="1308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700" b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Електричний струм</a:t>
            </a:r>
            <a:r>
              <a:rPr lang="en-US" sz="270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 — це спрямований рух заряджених частинок, таких як електрони, через провідник під дією електричного поля.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3737" y="6387465"/>
            <a:ext cx="8632025" cy="218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700" b="1">
                <a:solidFill>
                  <a:srgbClr val="000001"/>
                </a:solidFill>
                <a:latin typeface="Inter Bold"/>
                <a:ea typeface="Inter Bold"/>
                <a:cs typeface="Inter Bold"/>
                <a:sym typeface="Inter Bold"/>
              </a:rPr>
              <a:t>Графіт </a:t>
            </a:r>
            <a:r>
              <a:rPr lang="en-US" sz="2700">
                <a:solidFill>
                  <a:srgbClr val="000001"/>
                </a:solidFill>
                <a:latin typeface="Inter"/>
                <a:ea typeface="Inter"/>
                <a:cs typeface="Inter"/>
                <a:sym typeface="Inter"/>
              </a:rPr>
              <a:t>— це форма вуглецю, яка добре проводить електрику та використовується в олівцях і електродах завдяки своїй шаруватій структурі, що дозволяє площинам легко ковзати одна відносно одної.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7342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383854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5</a:t>
            </a:r>
          </a:p>
        </p:txBody>
      </p:sp>
    </p:spTree>
  </p:cSld>
  <p:clrMapOvr>
    <a:masterClrMapping/>
  </p:clrMapOvr>
  <p:transition>
    <p:fade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383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84903" y="4336221"/>
            <a:ext cx="9918194" cy="1614558"/>
            <a:chExt cx="2202765" cy="3585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2765" cy="358583"/>
            </a:xfrm>
            <a:custGeom>
              <a:rect l="l" t="t" r="r" b="b"/>
              <a:pathLst>
                <a:path w="2202765" h="358583">
                  <a:moveTo>
                    <a:pt x="19514" y="0"/>
                  </a:moveTo>
                  <a:lnTo>
                    <a:pt x="2183251" y="0"/>
                  </a:lnTo>
                  <a:cubicBezTo>
                    <a:pt x="2188426" y="0"/>
                    <a:pt x="2193390" y="2056"/>
                    <a:pt x="2197050" y="5716"/>
                  </a:cubicBezTo>
                  <a:cubicBezTo>
                    <a:pt x="2200709" y="9375"/>
                    <a:pt x="2202765" y="14339"/>
                    <a:pt x="2202765" y="19514"/>
                  </a:cubicBezTo>
                  <a:lnTo>
                    <a:pt x="2202765" y="339068"/>
                  </a:lnTo>
                  <a:cubicBezTo>
                    <a:pt x="2202765" y="344244"/>
                    <a:pt x="2200709" y="349207"/>
                    <a:pt x="2197050" y="352867"/>
                  </a:cubicBezTo>
                  <a:cubicBezTo>
                    <a:pt x="2193390" y="356527"/>
                    <a:pt x="2188426" y="358583"/>
                    <a:pt x="2183251" y="358583"/>
                  </a:cubicBezTo>
                  <a:lnTo>
                    <a:pt x="19514" y="358583"/>
                  </a:lnTo>
                  <a:cubicBezTo>
                    <a:pt x="8737" y="358583"/>
                    <a:pt x="0" y="349846"/>
                    <a:pt x="0" y="339068"/>
                  </a:cubicBezTo>
                  <a:lnTo>
                    <a:pt x="0" y="19514"/>
                  </a:lnTo>
                  <a:cubicBezTo>
                    <a:pt x="0" y="14339"/>
                    <a:pt x="2056" y="9375"/>
                    <a:pt x="5716" y="5716"/>
                  </a:cubicBezTo>
                  <a:cubicBezTo>
                    <a:pt x="9375" y="2056"/>
                    <a:pt x="14339" y="0"/>
                    <a:pt x="19514" y="0"/>
                  </a:cubicBezTo>
                  <a:close/>
                </a:path>
              </a:pathLst>
            </a:custGeom>
            <a:solidFill>
              <a:srgbClr val="8BAED3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202765" cy="358583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07222" y="4491265"/>
            <a:ext cx="9073556" cy="1337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1"/>
              </a:lnSpc>
            </a:pPr>
            <a:r>
              <a:rPr lang="en-US" sz="4801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ТЕОРЕТИЧНЕ </a:t>
            </a:r>
          </a:p>
          <a:p>
            <a:pPr algn="ctr">
              <a:lnSpc>
                <a:spcPts val="5281"/>
              </a:lnSpc>
            </a:pPr>
            <a:r>
              <a:rPr lang="en-US" sz="4801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ДОСЛІДЖЕННЯ ЗАДАЧІ</a:t>
            </a:r>
          </a:p>
        </p:txBody>
      </p:sp>
      <p:sp>
        <p:nvSpPr>
          <p:cNvPr id="6" name="Freeform 6"/>
          <p:cNvSpPr/>
          <p:nvPr/>
        </p:nvSpPr>
        <p:spPr>
          <a:xfrm rot="1297263">
            <a:off x="4962188" y="1804640"/>
            <a:ext cx="2667000" cy="1273492"/>
          </a:xfrm>
          <a:custGeom>
            <a:rect l="l" t="t" r="r" b="b"/>
            <a:pathLst>
              <a:path w="2667000" h="1273492">
                <a:moveTo>
                  <a:pt x="0" y="0"/>
                </a:moveTo>
                <a:lnTo>
                  <a:pt x="2667000" y="0"/>
                </a:lnTo>
                <a:lnTo>
                  <a:pt x="2667000" y="1273493"/>
                </a:lnTo>
                <a:lnTo>
                  <a:pt x="0" y="1273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 rot="-3035306" flipH="1" flipV="1">
            <a:off x="13903213" y="-160494"/>
            <a:ext cx="1457053" cy="3962369"/>
          </a:xfrm>
          <a:custGeom>
            <a:rect l="l" t="t" r="r" b="b"/>
            <a:pathLst>
              <a:path w="1559409" h="4172330">
                <a:moveTo>
                  <a:pt x="1559409" y="4172332"/>
                </a:moveTo>
                <a:lnTo>
                  <a:pt x="0" y="4172332"/>
                </a:lnTo>
                <a:lnTo>
                  <a:pt x="0" y="0"/>
                </a:lnTo>
                <a:lnTo>
                  <a:pt x="1559409" y="0"/>
                </a:lnTo>
                <a:lnTo>
                  <a:pt x="1559409" y="417233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8"/>
          <p:cNvSpPr/>
          <p:nvPr/>
        </p:nvSpPr>
        <p:spPr>
          <a:xfrm rot="-9483364">
            <a:off x="14408508" y="7229440"/>
            <a:ext cx="4081548" cy="2736971"/>
          </a:xfrm>
          <a:custGeom>
            <a:rect l="l" t="t" r="r" b="b"/>
            <a:pathLst>
              <a:path w="5851051" h="2793877">
                <a:moveTo>
                  <a:pt x="0" y="0"/>
                </a:moveTo>
                <a:lnTo>
                  <a:pt x="5851050" y="0"/>
                </a:lnTo>
                <a:lnTo>
                  <a:pt x="5851050" y="2793877"/>
                </a:lnTo>
                <a:lnTo>
                  <a:pt x="0" y="2793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354" t="-2079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 rot="6237567">
            <a:off x="-22382" y="1071441"/>
            <a:ext cx="3931314" cy="1300177"/>
          </a:xfrm>
          <a:custGeom>
            <a:rect l="l" t="t" r="r" b="b"/>
            <a:pathLst>
              <a:path w="5629820" h="992256">
                <a:moveTo>
                  <a:pt x="0" y="0"/>
                </a:moveTo>
                <a:lnTo>
                  <a:pt x="5629820" y="0"/>
                </a:lnTo>
                <a:lnTo>
                  <a:pt x="5629820" y="992256"/>
                </a:lnTo>
                <a:lnTo>
                  <a:pt x="0" y="992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084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 rot="-1849691">
            <a:off x="1787328" y="6247049"/>
            <a:ext cx="1397723" cy="2709640"/>
          </a:xfrm>
          <a:custGeom>
            <a:rect l="l" t="t" r="r" b="b"/>
            <a:pathLst>
              <a:path w="1397723" h="2709640">
                <a:moveTo>
                  <a:pt x="0" y="0"/>
                </a:moveTo>
                <a:lnTo>
                  <a:pt x="1397723" y="0"/>
                </a:lnTo>
                <a:lnTo>
                  <a:pt x="1397723" y="2709640"/>
                </a:lnTo>
                <a:lnTo>
                  <a:pt x="0" y="27096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 rot="-8550589">
            <a:off x="7084901" y="8468456"/>
            <a:ext cx="2400658" cy="1309898"/>
          </a:xfrm>
          <a:custGeom>
            <a:rect l="l" t="t" r="r" b="b"/>
            <a:pathLst>
              <a:path w="2787360" h="1488915">
                <a:moveTo>
                  <a:pt x="0" y="0"/>
                </a:moveTo>
                <a:lnTo>
                  <a:pt x="2787361" y="0"/>
                </a:lnTo>
                <a:lnTo>
                  <a:pt x="2787361" y="1488915"/>
                </a:lnTo>
                <a:lnTo>
                  <a:pt x="0" y="14889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345358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FFFFF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6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5F8D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43000" y="1143000"/>
            <a:ext cx="16002000" cy="8382000"/>
            <a:chExt cx="4214519" cy="22076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4518" cy="2207605"/>
            </a:xfrm>
            <a:custGeom>
              <a:rect l="l" t="t" r="r" b="b"/>
              <a:pathLst>
                <a:path w="4214518" h="2207605">
                  <a:moveTo>
                    <a:pt x="12095" y="0"/>
                  </a:moveTo>
                  <a:lnTo>
                    <a:pt x="4202423" y="0"/>
                  </a:lnTo>
                  <a:cubicBezTo>
                    <a:pt x="4205631" y="0"/>
                    <a:pt x="4208707" y="1274"/>
                    <a:pt x="4210976" y="3543"/>
                  </a:cubicBezTo>
                  <a:cubicBezTo>
                    <a:pt x="4213244" y="5811"/>
                    <a:pt x="4214518" y="8887"/>
                    <a:pt x="4214518" y="12095"/>
                  </a:cubicBezTo>
                  <a:lnTo>
                    <a:pt x="4214518" y="2195510"/>
                  </a:lnTo>
                  <a:cubicBezTo>
                    <a:pt x="4214518" y="2198718"/>
                    <a:pt x="4213244" y="2201794"/>
                    <a:pt x="4210976" y="2204062"/>
                  </a:cubicBezTo>
                  <a:cubicBezTo>
                    <a:pt x="4208707" y="2206331"/>
                    <a:pt x="4205631" y="2207605"/>
                    <a:pt x="4202423" y="2207605"/>
                  </a:cubicBezTo>
                  <a:lnTo>
                    <a:pt x="12095" y="2207605"/>
                  </a:lnTo>
                  <a:cubicBezTo>
                    <a:pt x="8887" y="2207605"/>
                    <a:pt x="5811" y="2206331"/>
                    <a:pt x="3543" y="2204062"/>
                  </a:cubicBezTo>
                  <a:cubicBezTo>
                    <a:pt x="1274" y="2201794"/>
                    <a:pt x="0" y="2198718"/>
                    <a:pt x="0" y="2195510"/>
                  </a:cubicBezTo>
                  <a:lnTo>
                    <a:pt x="0" y="12095"/>
                  </a:lnTo>
                  <a:cubicBezTo>
                    <a:pt x="0" y="8887"/>
                    <a:pt x="1274" y="5811"/>
                    <a:pt x="3543" y="3543"/>
                  </a:cubicBezTo>
                  <a:cubicBezTo>
                    <a:pt x="5811" y="1274"/>
                    <a:pt x="8887" y="0"/>
                    <a:pt x="1209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14519" cy="2245705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762000"/>
            <a:ext cx="8349550" cy="2115754"/>
            <a:chExt cx="2199058" cy="557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9058" cy="557236"/>
            </a:xfrm>
            <a:custGeom>
              <a:rect l="l" t="t" r="r" b="b"/>
              <a:pathLst>
                <a:path w="2199058" h="557236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34055"/>
                  </a:lnTo>
                  <a:cubicBezTo>
                    <a:pt x="2199058" y="540203"/>
                    <a:pt x="2196616" y="546099"/>
                    <a:pt x="2192269" y="550446"/>
                  </a:cubicBezTo>
                  <a:cubicBezTo>
                    <a:pt x="2187922" y="554793"/>
                    <a:pt x="2182026" y="557236"/>
                    <a:pt x="2175878" y="557236"/>
                  </a:cubicBezTo>
                  <a:lnTo>
                    <a:pt x="23181" y="557236"/>
                  </a:lnTo>
                  <a:cubicBezTo>
                    <a:pt x="17033" y="557236"/>
                    <a:pt x="11137" y="554793"/>
                    <a:pt x="6789" y="550446"/>
                  </a:cubicBezTo>
                  <a:cubicBezTo>
                    <a:pt x="2442" y="546099"/>
                    <a:pt x="0" y="540203"/>
                    <a:pt x="0" y="534055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2199058" cy="51913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5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Основні електричні</a:t>
              </a:r>
            </a:p>
            <a:p>
              <a:pPr marL="0" lvl="0" indent="0" algn="ctr">
                <a:lnSpc>
                  <a:spcPts val="5500"/>
                </a:lnSpc>
              </a:pPr>
              <a:r>
                <a:rPr lang="en-US" sz="5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властивості графіту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24125" y="7373125"/>
            <a:ext cx="3439750" cy="488125"/>
            <a:chExt cx="905942" cy="128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5942" cy="128560"/>
            </a:xfrm>
            <a:custGeom>
              <a:rect l="l" t="t" r="r" b="b"/>
              <a:pathLst>
                <a:path w="905941" h="128560">
                  <a:moveTo>
                    <a:pt x="56268" y="0"/>
                  </a:moveTo>
                  <a:lnTo>
                    <a:pt x="849674" y="0"/>
                  </a:lnTo>
                  <a:cubicBezTo>
                    <a:pt x="864598" y="0"/>
                    <a:pt x="878910" y="5928"/>
                    <a:pt x="889462" y="16481"/>
                  </a:cubicBezTo>
                  <a:cubicBezTo>
                    <a:pt x="900014" y="27033"/>
                    <a:pt x="905942" y="41345"/>
                    <a:pt x="905942" y="56268"/>
                  </a:cubicBezTo>
                  <a:lnTo>
                    <a:pt x="905942" y="72292"/>
                  </a:lnTo>
                  <a:cubicBezTo>
                    <a:pt x="905942" y="87215"/>
                    <a:pt x="900014" y="101527"/>
                    <a:pt x="889462" y="112079"/>
                  </a:cubicBezTo>
                  <a:cubicBezTo>
                    <a:pt x="878910" y="122631"/>
                    <a:pt x="864598" y="128560"/>
                    <a:pt x="849674" y="128560"/>
                  </a:cubicBezTo>
                  <a:lnTo>
                    <a:pt x="56268" y="128560"/>
                  </a:lnTo>
                  <a:cubicBezTo>
                    <a:pt x="41345" y="128560"/>
                    <a:pt x="27033" y="122631"/>
                    <a:pt x="16481" y="112079"/>
                  </a:cubicBezTo>
                  <a:cubicBezTo>
                    <a:pt x="5928" y="101527"/>
                    <a:pt x="0" y="87215"/>
                    <a:pt x="0" y="72292"/>
                  </a:cubicBezTo>
                  <a:lnTo>
                    <a:pt x="0" y="56268"/>
                  </a:lnTo>
                  <a:cubicBezTo>
                    <a:pt x="0" y="41345"/>
                    <a:pt x="5928" y="27033"/>
                    <a:pt x="16481" y="16481"/>
                  </a:cubicBezTo>
                  <a:cubicBezTo>
                    <a:pt x="27033" y="5928"/>
                    <a:pt x="41345" y="0"/>
                    <a:pt x="56268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905942" cy="22381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5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3087" y="6392113"/>
            <a:ext cx="3439750" cy="488125"/>
            <a:chExt cx="905942" cy="1285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5942" cy="128560"/>
            </a:xfrm>
            <a:custGeom>
              <a:rect l="l" t="t" r="r" b="b"/>
              <a:pathLst>
                <a:path w="905941" h="128560">
                  <a:moveTo>
                    <a:pt x="56268" y="0"/>
                  </a:moveTo>
                  <a:lnTo>
                    <a:pt x="849674" y="0"/>
                  </a:lnTo>
                  <a:cubicBezTo>
                    <a:pt x="864598" y="0"/>
                    <a:pt x="878910" y="5928"/>
                    <a:pt x="889462" y="16481"/>
                  </a:cubicBezTo>
                  <a:cubicBezTo>
                    <a:pt x="900014" y="27033"/>
                    <a:pt x="905942" y="41345"/>
                    <a:pt x="905942" y="56268"/>
                  </a:cubicBezTo>
                  <a:lnTo>
                    <a:pt x="905942" y="72292"/>
                  </a:lnTo>
                  <a:cubicBezTo>
                    <a:pt x="905942" y="87215"/>
                    <a:pt x="900014" y="101527"/>
                    <a:pt x="889462" y="112079"/>
                  </a:cubicBezTo>
                  <a:cubicBezTo>
                    <a:pt x="878910" y="122631"/>
                    <a:pt x="864598" y="128560"/>
                    <a:pt x="849674" y="128560"/>
                  </a:cubicBezTo>
                  <a:lnTo>
                    <a:pt x="56268" y="128560"/>
                  </a:lnTo>
                  <a:cubicBezTo>
                    <a:pt x="41345" y="128560"/>
                    <a:pt x="27033" y="122631"/>
                    <a:pt x="16481" y="112079"/>
                  </a:cubicBezTo>
                  <a:cubicBezTo>
                    <a:pt x="5928" y="101527"/>
                    <a:pt x="0" y="87215"/>
                    <a:pt x="0" y="72292"/>
                  </a:cubicBezTo>
                  <a:lnTo>
                    <a:pt x="0" y="56268"/>
                  </a:lnTo>
                  <a:cubicBezTo>
                    <a:pt x="0" y="41345"/>
                    <a:pt x="5928" y="27033"/>
                    <a:pt x="16481" y="16481"/>
                  </a:cubicBezTo>
                  <a:cubicBezTo>
                    <a:pt x="27033" y="5928"/>
                    <a:pt x="41345" y="0"/>
                    <a:pt x="56268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-95250"/>
              <a:ext cx="905942" cy="22381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50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78149" y="2993961"/>
            <a:ext cx="15169624" cy="596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електропровідність графіту подібна до електропровідності металів (носії струму – електрони), в ідеальному монокристалі графіту питома електропровідність порівнянна з електропровідністю міді</a:t>
            </a: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3299"/>
              </a:lnSpc>
            </a:pP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графіт – пухкий матеріал з великою кількістю дефектів, тому його реальна провідність на кілька порядків менша, ніж теоретична </a:t>
            </a:r>
          </a:p>
          <a:p>
            <a:pPr algn="just">
              <a:lnSpc>
                <a:spcPts val="3299"/>
              </a:lnSpc>
            </a:pP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питома електропровідність графіту: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 = 125000 См/м,</a:t>
            </a:r>
          </a:p>
          <a:p>
            <a:pPr algn="l">
              <a:lnSpc>
                <a:spcPts val="4199"/>
              </a:lnSpc>
            </a:pPr>
            <a:r>
              <a:rPr lang="en-US" sz="2999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що еквівалентно питомому опору:</a:t>
            </a:r>
          </a:p>
          <a:p>
            <a:pPr algn="ctr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 = 8•10⁻⁶Ом•м</a:t>
            </a: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3299"/>
              </a:lnSpc>
            </a:pP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32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питома електропровідність графітових плівок сильно залежить від їхньої товщини</a:t>
            </a:r>
            <a:endParaRPr lang="en-US" sz="29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79644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7</a:t>
            </a:r>
          </a:p>
        </p:txBody>
      </p:sp>
    </p:spTree>
  </p:cSld>
  <p:clrMapOvr>
    <a:masterClrMapping/>
  </p:clrMapOvr>
  <p:transition>
    <p:fade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C6A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4184903" y="4336221"/>
            <a:ext cx="9918194" cy="1614558"/>
            <a:chExt cx="2202765" cy="3585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2765" cy="358583"/>
            </a:xfrm>
            <a:custGeom>
              <a:rect l="l" t="t" r="r" b="b"/>
              <a:pathLst>
                <a:path w="2202765" h="358583">
                  <a:moveTo>
                    <a:pt x="19514" y="0"/>
                  </a:moveTo>
                  <a:lnTo>
                    <a:pt x="2183251" y="0"/>
                  </a:lnTo>
                  <a:cubicBezTo>
                    <a:pt x="2188426" y="0"/>
                    <a:pt x="2193390" y="2056"/>
                    <a:pt x="2197050" y="5716"/>
                  </a:cubicBezTo>
                  <a:cubicBezTo>
                    <a:pt x="2200709" y="9375"/>
                    <a:pt x="2202765" y="14339"/>
                    <a:pt x="2202765" y="19514"/>
                  </a:cubicBezTo>
                  <a:lnTo>
                    <a:pt x="2202765" y="339068"/>
                  </a:lnTo>
                  <a:cubicBezTo>
                    <a:pt x="2202765" y="344244"/>
                    <a:pt x="2200709" y="349207"/>
                    <a:pt x="2197050" y="352867"/>
                  </a:cubicBezTo>
                  <a:cubicBezTo>
                    <a:pt x="2193390" y="356527"/>
                    <a:pt x="2188426" y="358583"/>
                    <a:pt x="2183251" y="358583"/>
                  </a:cubicBezTo>
                  <a:lnTo>
                    <a:pt x="19514" y="358583"/>
                  </a:lnTo>
                  <a:cubicBezTo>
                    <a:pt x="8737" y="358583"/>
                    <a:pt x="0" y="349846"/>
                    <a:pt x="0" y="339068"/>
                  </a:cubicBezTo>
                  <a:lnTo>
                    <a:pt x="0" y="19514"/>
                  </a:lnTo>
                  <a:cubicBezTo>
                    <a:pt x="0" y="14339"/>
                    <a:pt x="2056" y="9375"/>
                    <a:pt x="5716" y="5716"/>
                  </a:cubicBezTo>
                  <a:cubicBezTo>
                    <a:pt x="9375" y="2056"/>
                    <a:pt x="14339" y="0"/>
                    <a:pt x="19514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202765" cy="358583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998900">
            <a:off x="14150259" y="5043786"/>
            <a:ext cx="3325291" cy="4716725"/>
          </a:xfrm>
          <a:custGeom>
            <a:rect l="l" t="t" r="r" b="b"/>
            <a:pathLst>
              <a:path w="3325291" h="4716725">
                <a:moveTo>
                  <a:pt x="0" y="0"/>
                </a:moveTo>
                <a:lnTo>
                  <a:pt x="3325291" y="0"/>
                </a:lnTo>
                <a:lnTo>
                  <a:pt x="3325291" y="4716725"/>
                </a:lnTo>
                <a:lnTo>
                  <a:pt x="0" y="47167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6" name="Freeform 6"/>
          <p:cNvSpPr/>
          <p:nvPr/>
        </p:nvSpPr>
        <p:spPr>
          <a:xfrm rot="5725854">
            <a:off x="531152" y="397932"/>
            <a:ext cx="3775996" cy="2793877"/>
          </a:xfrm>
          <a:custGeom>
            <a:rect l="l" t="t" r="r" b="b"/>
            <a:pathLst>
              <a:path w="5851051" h="2793877">
                <a:moveTo>
                  <a:pt x="0" y="0"/>
                </a:moveTo>
                <a:lnTo>
                  <a:pt x="5851051" y="0"/>
                </a:lnTo>
                <a:lnTo>
                  <a:pt x="5851051" y="2793876"/>
                </a:lnTo>
                <a:lnTo>
                  <a:pt x="0" y="2793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954"/>
            </a:stretch>
          </a:blipFill>
        </p:spPr>
        <p:txBody>
          <a:bodyPr/>
          <a:lstStyle/>
          <a:p/>
        </p:txBody>
      </p:sp>
      <p:sp>
        <p:nvSpPr>
          <p:cNvPr id="7" name="Freeform 7"/>
          <p:cNvSpPr/>
          <p:nvPr/>
        </p:nvSpPr>
        <p:spPr>
          <a:xfrm rot="2699999">
            <a:off x="2381539" y="6583503"/>
            <a:ext cx="1156273" cy="2899744"/>
          </a:xfrm>
          <a:custGeom>
            <a:rect l="l" t="t" r="r" b="b"/>
            <a:pathLst>
              <a:path w="1156273" h="2899744">
                <a:moveTo>
                  <a:pt x="0" y="0"/>
                </a:moveTo>
                <a:lnTo>
                  <a:pt x="1156273" y="0"/>
                </a:lnTo>
                <a:lnTo>
                  <a:pt x="1156273" y="2899744"/>
                </a:lnTo>
                <a:lnTo>
                  <a:pt x="0" y="2899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TextBox 8"/>
          <p:cNvSpPr txBox="1"/>
          <p:nvPr/>
        </p:nvSpPr>
        <p:spPr>
          <a:xfrm>
            <a:off x="4607222" y="4503411"/>
            <a:ext cx="9073556" cy="1337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1"/>
              </a:lnSpc>
            </a:pPr>
            <a:r>
              <a:rPr lang="en-US" sz="4801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ЕКСПЕРИМЕНТАЛЬНЕ</a:t>
            </a:r>
          </a:p>
          <a:p>
            <a:pPr algn="ctr">
              <a:lnSpc>
                <a:spcPts val="5281"/>
              </a:lnSpc>
            </a:pPr>
            <a:r>
              <a:rPr lang="en-US" sz="4801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ДОСЛІДЖЕННЯ ЗАДАЧІ</a:t>
            </a:r>
          </a:p>
        </p:txBody>
      </p:sp>
      <p:sp>
        <p:nvSpPr>
          <p:cNvPr id="9" name="Freeform 9"/>
          <p:cNvSpPr/>
          <p:nvPr/>
        </p:nvSpPr>
        <p:spPr>
          <a:xfrm rot="1245729">
            <a:off x="12231702" y="490427"/>
            <a:ext cx="6197520" cy="1521284"/>
          </a:xfrm>
          <a:custGeom>
            <a:rect l="l" t="t" r="r" b="b"/>
            <a:pathLst>
              <a:path w="7671379" h="1387241">
                <a:moveTo>
                  <a:pt x="0" y="0"/>
                </a:moveTo>
                <a:lnTo>
                  <a:pt x="7671380" y="0"/>
                </a:lnTo>
                <a:lnTo>
                  <a:pt x="7671380" y="1387241"/>
                </a:lnTo>
                <a:lnTo>
                  <a:pt x="0" y="13872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669" t="8812" r="-17112" b="-1"/>
            </a:stretch>
          </a:blipFill>
        </p:spPr>
        <p:txBody>
          <a:bodyPr/>
          <a:lstStyle/>
          <a:p/>
        </p:txBody>
      </p:sp>
      <p:sp>
        <p:nvSpPr>
          <p:cNvPr id="10" name="Freeform 10"/>
          <p:cNvSpPr/>
          <p:nvPr/>
        </p:nvSpPr>
        <p:spPr>
          <a:xfrm rot="-8100000">
            <a:off x="8410404" y="86028"/>
            <a:ext cx="564325" cy="2684880"/>
          </a:xfrm>
          <a:custGeom>
            <a:rect l="l" t="t" r="r" b="b"/>
            <a:pathLst>
              <a:path w="564325" h="2684880">
                <a:moveTo>
                  <a:pt x="0" y="0"/>
                </a:moveTo>
                <a:lnTo>
                  <a:pt x="564326" y="0"/>
                </a:lnTo>
                <a:lnTo>
                  <a:pt x="564326" y="2684880"/>
                </a:lnTo>
                <a:lnTo>
                  <a:pt x="0" y="2684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3479"/>
            </a:stretch>
          </a:blipFill>
        </p:spPr>
        <p:txBody>
          <a:bodyPr/>
          <a:lstStyle/>
          <a:p/>
        </p:txBody>
      </p:sp>
      <p:sp>
        <p:nvSpPr>
          <p:cNvPr id="11" name="Freeform 11"/>
          <p:cNvSpPr/>
          <p:nvPr/>
        </p:nvSpPr>
        <p:spPr>
          <a:xfrm rot="9599797">
            <a:off x="8605921" y="8367306"/>
            <a:ext cx="3014386" cy="1446905"/>
          </a:xfrm>
          <a:custGeom>
            <a:rect l="l" t="t" r="r" b="b"/>
            <a:pathLst>
              <a:path w="3014386" h="1446905">
                <a:moveTo>
                  <a:pt x="0" y="0"/>
                </a:moveTo>
                <a:lnTo>
                  <a:pt x="3014386" y="0"/>
                </a:lnTo>
                <a:lnTo>
                  <a:pt x="3014386" y="1446905"/>
                </a:lnTo>
                <a:lnTo>
                  <a:pt x="0" y="14469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TextBox 12"/>
          <p:cNvSpPr txBox="1"/>
          <p:nvPr/>
        </p:nvSpPr>
        <p:spPr>
          <a:xfrm>
            <a:off x="374862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000000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8</a:t>
            </a:r>
          </a:p>
        </p:txBody>
      </p:sp>
    </p:spTree>
  </p:cSld>
  <p:clrMapOvr>
    <a:masterClrMapping/>
  </p:clrMapOvr>
  <p:transition>
    <p:fade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3847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43000" y="728663"/>
            <a:ext cx="16230600" cy="8829675"/>
            <a:chExt cx="4274726" cy="23255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25511"/>
            </a:xfrm>
            <a:custGeom>
              <a:rect l="l" t="t" r="r" b="b"/>
              <a:pathLst>
                <a:path w="4274726" h="2325511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2313586"/>
                  </a:lnTo>
                  <a:cubicBezTo>
                    <a:pt x="4274726" y="2320172"/>
                    <a:pt x="4269387" y="2325511"/>
                    <a:pt x="4262801" y="2325511"/>
                  </a:cubicBezTo>
                  <a:lnTo>
                    <a:pt x="11925" y="2325511"/>
                  </a:lnTo>
                  <a:cubicBezTo>
                    <a:pt x="5339" y="2325511"/>
                    <a:pt x="0" y="2320172"/>
                    <a:pt x="0" y="2313586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363611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440525"/>
            <a:ext cx="8349550" cy="2095500"/>
            <a:chExt cx="2199058" cy="551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9058" cy="551901"/>
            </a:xfrm>
            <a:custGeom>
              <a:rect l="l" t="t" r="r" b="b"/>
              <a:pathLst>
                <a:path w="2199058" h="551901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28721"/>
                  </a:lnTo>
                  <a:cubicBezTo>
                    <a:pt x="2199058" y="534868"/>
                    <a:pt x="2196616" y="540765"/>
                    <a:pt x="2192269" y="545112"/>
                  </a:cubicBezTo>
                  <a:cubicBezTo>
                    <a:pt x="2187922" y="549459"/>
                    <a:pt x="2182026" y="551901"/>
                    <a:pt x="2175878" y="551901"/>
                  </a:cubicBezTo>
                  <a:lnTo>
                    <a:pt x="23181" y="551901"/>
                  </a:lnTo>
                  <a:cubicBezTo>
                    <a:pt x="17033" y="551901"/>
                    <a:pt x="11137" y="549459"/>
                    <a:pt x="6789" y="545112"/>
                  </a:cubicBezTo>
                  <a:cubicBezTo>
                    <a:pt x="2442" y="540765"/>
                    <a:pt x="0" y="534868"/>
                    <a:pt x="0" y="528721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57150"/>
              <a:ext cx="2199058" cy="49475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390"/>
                </a:lnSpc>
              </a:pPr>
              <a:r>
                <a:rPr lang="en-US" sz="49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Опис експерименту №1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252508" y="2838219"/>
            <a:ext cx="6707058" cy="5462868"/>
          </a:xfrm>
          <a:custGeom>
            <a:rect l="l" t="t" r="r" b="b"/>
            <a:pathLst>
              <a:path w="6707057" h="5462868">
                <a:moveTo>
                  <a:pt x="0" y="0"/>
                </a:moveTo>
                <a:lnTo>
                  <a:pt x="6707057" y="0"/>
                </a:lnTo>
                <a:lnTo>
                  <a:pt x="6707057" y="5462868"/>
                </a:lnTo>
                <a:lnTo>
                  <a:pt x="0" y="5462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263" b="-41623"/>
            </a:stretch>
          </a:blipFill>
        </p:spPr>
        <p:txBody>
          <a:bodyPr/>
          <a:lstStyle/>
          <a:p/>
        </p:txBody>
      </p:sp>
      <p:sp>
        <p:nvSpPr>
          <p:cNvPr id="9" name="TextBox 9"/>
          <p:cNvSpPr txBox="1"/>
          <p:nvPr/>
        </p:nvSpPr>
        <p:spPr>
          <a:xfrm>
            <a:off x="1714500" y="2857269"/>
            <a:ext cx="8349550" cy="5443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Мета: </a:t>
            </a: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виміряти опір відрізків різної довжини та ширини, намальованих олівцем із грифелем різної твердості.</a:t>
            </a:r>
          </a:p>
          <a:p>
            <a:pPr algn="l">
              <a:lnSpc>
                <a:spcPts val="2911"/>
              </a:lnSpc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Обладнання: </a:t>
            </a:r>
          </a:p>
          <a:p>
            <a:pPr marL="571498" lvl="1" indent="-285749" algn="l">
              <a:lnSpc>
                <a:spcPts val="2911"/>
              </a:lnSpc>
              <a:spcBef>
                <a:spcPct val="0"/>
              </a:spcBef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папір</a:t>
            </a:r>
          </a:p>
          <a:p>
            <a:pPr marL="571498" lvl="1" indent="-285749" algn="l">
              <a:lnSpc>
                <a:spcPts val="2911"/>
              </a:lnSpc>
              <a:spcBef>
                <a:spcPct val="0"/>
              </a:spcBef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олівці( Н, НВ, В, 2В )</a:t>
            </a:r>
          </a:p>
          <a:p>
            <a:pPr marL="571498" lvl="1" indent="-285749" algn="l">
              <a:lnSpc>
                <a:spcPts val="2911"/>
              </a:lnSpc>
              <a:spcBef>
                <a:spcPct val="0"/>
              </a:spcBef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мультиметр</a:t>
            </a:r>
          </a:p>
          <a:p>
            <a:pPr algn="l">
              <a:lnSpc>
                <a:spcPts val="2911"/>
              </a:lnSpc>
              <a:spcBef>
                <a:spcPct val="0"/>
              </a:spcBef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Методика проведення: 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підготувати матеріали та прилади                                                     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намалювати лінію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за допомогою мультиметра вимірювати опір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4862" y="9296400"/>
            <a:ext cx="290229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9</a:t>
            </a:r>
          </a:p>
        </p:txBody>
      </p:sp>
    </p:spTree>
  </p:cSld>
  <p:clrMapOvr>
    <a:masterClrMapping/>
  </p:clrMapOvr>
  <p:transition>
    <p:fade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3847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19162"/>
            <a:ext cx="16230600" cy="8829675"/>
            <a:chExt cx="4274726" cy="23255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25511"/>
            </a:xfrm>
            <a:custGeom>
              <a:rect l="l" t="t" r="r" b="b"/>
              <a:pathLst>
                <a:path w="4274726" h="2325511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2313586"/>
                  </a:lnTo>
                  <a:cubicBezTo>
                    <a:pt x="4274726" y="2320172"/>
                    <a:pt x="4269387" y="2325511"/>
                    <a:pt x="4262801" y="2325511"/>
                  </a:cubicBezTo>
                  <a:lnTo>
                    <a:pt x="11925" y="2325511"/>
                  </a:lnTo>
                  <a:cubicBezTo>
                    <a:pt x="5339" y="2325511"/>
                    <a:pt x="0" y="2320172"/>
                    <a:pt x="0" y="2313586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363611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440525"/>
            <a:ext cx="8349550" cy="2095500"/>
            <a:chExt cx="2199058" cy="551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9058" cy="551901"/>
            </a:xfrm>
            <a:custGeom>
              <a:rect l="l" t="t" r="r" b="b"/>
              <a:pathLst>
                <a:path w="2199058" h="551901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28721"/>
                  </a:lnTo>
                  <a:cubicBezTo>
                    <a:pt x="2199058" y="534868"/>
                    <a:pt x="2196616" y="540765"/>
                    <a:pt x="2192269" y="545112"/>
                  </a:cubicBezTo>
                  <a:cubicBezTo>
                    <a:pt x="2187922" y="549459"/>
                    <a:pt x="2182026" y="551901"/>
                    <a:pt x="2175878" y="551901"/>
                  </a:cubicBezTo>
                  <a:lnTo>
                    <a:pt x="23181" y="551901"/>
                  </a:lnTo>
                  <a:cubicBezTo>
                    <a:pt x="17033" y="551901"/>
                    <a:pt x="11137" y="549459"/>
                    <a:pt x="6789" y="545112"/>
                  </a:cubicBezTo>
                  <a:cubicBezTo>
                    <a:pt x="2442" y="540765"/>
                    <a:pt x="0" y="534868"/>
                    <a:pt x="0" y="528721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2199058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500"/>
                </a:lnSpc>
              </a:pPr>
              <a:r>
                <a:rPr lang="en-US" sz="5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Результати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714500" y="3225253"/>
            <a:ext cx="7048500" cy="4899473"/>
          </a:xfrm>
          <a:custGeom>
            <a:rect l="l" t="t" r="r" b="b"/>
            <a:pathLst>
              <a:path w="7048500" h="4899473">
                <a:moveTo>
                  <a:pt x="0" y="0"/>
                </a:moveTo>
                <a:lnTo>
                  <a:pt x="7048500" y="0"/>
                </a:lnTo>
                <a:lnTo>
                  <a:pt x="7048500" y="4899474"/>
                </a:lnTo>
                <a:lnTo>
                  <a:pt x="0" y="48994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5623"/>
            </a:stretch>
          </a:blipFill>
        </p:spPr>
        <p:txBody>
          <a:bodyPr/>
          <a:lstStyle/>
          <a:p/>
        </p:txBody>
      </p:sp>
      <p:sp>
        <p:nvSpPr>
          <p:cNvPr id="9" name="Freeform 9"/>
          <p:cNvSpPr/>
          <p:nvPr/>
        </p:nvSpPr>
        <p:spPr>
          <a:xfrm>
            <a:off x="8824099" y="3353040"/>
            <a:ext cx="7699885" cy="4614138"/>
          </a:xfrm>
          <a:custGeom>
            <a:rect l="l" t="t" r="r" b="b"/>
            <a:pathLst>
              <a:path w="7699885" h="4614138">
                <a:moveTo>
                  <a:pt x="0" y="0"/>
                </a:moveTo>
                <a:lnTo>
                  <a:pt x="7699885" y="0"/>
                </a:lnTo>
                <a:lnTo>
                  <a:pt x="7699885" y="4614138"/>
                </a:lnTo>
                <a:lnTo>
                  <a:pt x="0" y="46141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3" t="-2769" r="-1633"/>
            </a:stretch>
          </a:blipFill>
        </p:spPr>
        <p:txBody>
          <a:bodyPr/>
          <a:lstStyle/>
          <a:p/>
        </p:txBody>
      </p:sp>
      <p:sp>
        <p:nvSpPr>
          <p:cNvPr id="10" name="TextBox 10"/>
          <p:cNvSpPr txBox="1"/>
          <p:nvPr/>
        </p:nvSpPr>
        <p:spPr>
          <a:xfrm>
            <a:off x="229746" y="9296400"/>
            <a:ext cx="608453" cy="5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10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077325" y="5456872"/>
            <a:ext cx="140970" cy="245745"/>
            <a:chExt cx="187960" cy="327660"/>
          </a:xfrm>
        </p:grpSpPr>
        <p:sp>
          <p:nvSpPr>
            <p:cNvPr id="12" name="Freeform 12"/>
            <p:cNvSpPr/>
            <p:nvPr/>
          </p:nvSpPr>
          <p:spPr>
            <a:xfrm>
              <a:off x="50800" y="48260"/>
              <a:ext cx="86360" cy="228600"/>
            </a:xfrm>
            <a:custGeom>
              <a:rect l="l" t="t" r="r" b="b"/>
              <a:pathLst>
                <a:path w="86360" h="228600">
                  <a:moveTo>
                    <a:pt x="68580" y="106680"/>
                  </a:moveTo>
                  <a:cubicBezTo>
                    <a:pt x="71120" y="218440"/>
                    <a:pt x="60960" y="226060"/>
                    <a:pt x="53340" y="227330"/>
                  </a:cubicBezTo>
                  <a:cubicBezTo>
                    <a:pt x="45720" y="228600"/>
                    <a:pt x="34290" y="223520"/>
                    <a:pt x="27940" y="213360"/>
                  </a:cubicBezTo>
                  <a:cubicBezTo>
                    <a:pt x="15240" y="193040"/>
                    <a:pt x="8890" y="110490"/>
                    <a:pt x="19050" y="87630"/>
                  </a:cubicBezTo>
                  <a:cubicBezTo>
                    <a:pt x="25400" y="76200"/>
                    <a:pt x="39370" y="67310"/>
                    <a:pt x="46990" y="68580"/>
                  </a:cubicBezTo>
                  <a:cubicBezTo>
                    <a:pt x="55880" y="69850"/>
                    <a:pt x="66040" y="82550"/>
                    <a:pt x="69850" y="93980"/>
                  </a:cubicBezTo>
                  <a:cubicBezTo>
                    <a:pt x="76200" y="113030"/>
                    <a:pt x="73660" y="162560"/>
                    <a:pt x="64770" y="177800"/>
                  </a:cubicBezTo>
                  <a:cubicBezTo>
                    <a:pt x="59690" y="185420"/>
                    <a:pt x="52070" y="190500"/>
                    <a:pt x="45720" y="190500"/>
                  </a:cubicBezTo>
                  <a:cubicBezTo>
                    <a:pt x="36830" y="191770"/>
                    <a:pt x="24130" y="186690"/>
                    <a:pt x="19050" y="177800"/>
                  </a:cubicBezTo>
                  <a:cubicBezTo>
                    <a:pt x="11430" y="161290"/>
                    <a:pt x="38100" y="106680"/>
                    <a:pt x="33020" y="78740"/>
                  </a:cubicBezTo>
                  <a:cubicBezTo>
                    <a:pt x="27940" y="58420"/>
                    <a:pt x="0" y="40640"/>
                    <a:pt x="0" y="25400"/>
                  </a:cubicBezTo>
                  <a:cubicBezTo>
                    <a:pt x="0" y="16510"/>
                    <a:pt x="10160" y="5080"/>
                    <a:pt x="16510" y="2540"/>
                  </a:cubicBezTo>
                  <a:cubicBezTo>
                    <a:pt x="24130" y="0"/>
                    <a:pt x="38100" y="3810"/>
                    <a:pt x="43180" y="8890"/>
                  </a:cubicBezTo>
                  <a:cubicBezTo>
                    <a:pt x="48260" y="13970"/>
                    <a:pt x="52070" y="25400"/>
                    <a:pt x="50800" y="31750"/>
                  </a:cubicBezTo>
                  <a:cubicBezTo>
                    <a:pt x="49530" y="38100"/>
                    <a:pt x="41910" y="46990"/>
                    <a:pt x="35560" y="49530"/>
                  </a:cubicBezTo>
                  <a:cubicBezTo>
                    <a:pt x="29210" y="53340"/>
                    <a:pt x="16510" y="52070"/>
                    <a:pt x="11430" y="48260"/>
                  </a:cubicBezTo>
                  <a:cubicBezTo>
                    <a:pt x="5080" y="43180"/>
                    <a:pt x="0" y="26670"/>
                    <a:pt x="1270" y="19050"/>
                  </a:cubicBezTo>
                  <a:cubicBezTo>
                    <a:pt x="2540" y="11430"/>
                    <a:pt x="11430" y="3810"/>
                    <a:pt x="17780" y="2540"/>
                  </a:cubicBezTo>
                  <a:cubicBezTo>
                    <a:pt x="25400" y="0"/>
                    <a:pt x="36830" y="2540"/>
                    <a:pt x="41910" y="7620"/>
                  </a:cubicBezTo>
                  <a:cubicBezTo>
                    <a:pt x="46990" y="12700"/>
                    <a:pt x="50800" y="29210"/>
                    <a:pt x="48260" y="36830"/>
                  </a:cubicBezTo>
                  <a:cubicBezTo>
                    <a:pt x="45720" y="43180"/>
                    <a:pt x="36830" y="50800"/>
                    <a:pt x="30480" y="52070"/>
                  </a:cubicBezTo>
                  <a:cubicBezTo>
                    <a:pt x="22860" y="53340"/>
                    <a:pt x="10160" y="49530"/>
                    <a:pt x="6350" y="43180"/>
                  </a:cubicBezTo>
                  <a:cubicBezTo>
                    <a:pt x="1270" y="35560"/>
                    <a:pt x="1270" y="16510"/>
                    <a:pt x="6350" y="8890"/>
                  </a:cubicBezTo>
                  <a:cubicBezTo>
                    <a:pt x="11430" y="3810"/>
                    <a:pt x="25400" y="0"/>
                    <a:pt x="35560" y="2540"/>
                  </a:cubicBezTo>
                  <a:cubicBezTo>
                    <a:pt x="49530" y="7620"/>
                    <a:pt x="71120" y="29210"/>
                    <a:pt x="78740" y="44450"/>
                  </a:cubicBezTo>
                  <a:cubicBezTo>
                    <a:pt x="85090" y="55880"/>
                    <a:pt x="83820" y="66040"/>
                    <a:pt x="83820" y="80010"/>
                  </a:cubicBezTo>
                  <a:cubicBezTo>
                    <a:pt x="82550" y="104140"/>
                    <a:pt x="77470" y="153670"/>
                    <a:pt x="67310" y="171450"/>
                  </a:cubicBezTo>
                  <a:cubicBezTo>
                    <a:pt x="60960" y="181610"/>
                    <a:pt x="53340" y="190500"/>
                    <a:pt x="45720" y="190500"/>
                  </a:cubicBezTo>
                  <a:cubicBezTo>
                    <a:pt x="36830" y="191770"/>
                    <a:pt x="22860" y="182880"/>
                    <a:pt x="17780" y="171450"/>
                  </a:cubicBezTo>
                  <a:cubicBezTo>
                    <a:pt x="8890" y="153670"/>
                    <a:pt x="12700" y="97790"/>
                    <a:pt x="21590" y="82550"/>
                  </a:cubicBezTo>
                  <a:cubicBezTo>
                    <a:pt x="26670" y="73660"/>
                    <a:pt x="34290" y="68580"/>
                    <a:pt x="40640" y="68580"/>
                  </a:cubicBezTo>
                  <a:cubicBezTo>
                    <a:pt x="49530" y="68580"/>
                    <a:pt x="60960" y="72390"/>
                    <a:pt x="67310" y="82550"/>
                  </a:cubicBezTo>
                  <a:cubicBezTo>
                    <a:pt x="80010" y="101600"/>
                    <a:pt x="85090" y="179070"/>
                    <a:pt x="76200" y="203200"/>
                  </a:cubicBezTo>
                  <a:cubicBezTo>
                    <a:pt x="72390" y="215900"/>
                    <a:pt x="62230" y="226060"/>
                    <a:pt x="53340" y="227330"/>
                  </a:cubicBezTo>
                  <a:cubicBezTo>
                    <a:pt x="45720" y="228600"/>
                    <a:pt x="34290" y="223520"/>
                    <a:pt x="27940" y="213360"/>
                  </a:cubicBezTo>
                  <a:cubicBezTo>
                    <a:pt x="16510" y="193040"/>
                    <a:pt x="21590" y="107950"/>
                    <a:pt x="29210" y="83820"/>
                  </a:cubicBezTo>
                  <a:cubicBezTo>
                    <a:pt x="33020" y="73660"/>
                    <a:pt x="38100" y="67310"/>
                    <a:pt x="44450" y="63500"/>
                  </a:cubicBezTo>
                  <a:cubicBezTo>
                    <a:pt x="52070" y="59690"/>
                    <a:pt x="63500" y="55880"/>
                    <a:pt x="71120" y="59690"/>
                  </a:cubicBezTo>
                  <a:cubicBezTo>
                    <a:pt x="78740" y="62230"/>
                    <a:pt x="86360" y="76200"/>
                    <a:pt x="86360" y="83820"/>
                  </a:cubicBezTo>
                  <a:cubicBezTo>
                    <a:pt x="86360" y="91440"/>
                    <a:pt x="68580" y="106680"/>
                    <a:pt x="68580" y="10668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9089707" y="5476875"/>
            <a:ext cx="111442" cy="108585"/>
            <a:chExt cx="148590" cy="144780"/>
          </a:xfrm>
        </p:grpSpPr>
        <p:sp>
          <p:nvSpPr>
            <p:cNvPr id="14" name="Freeform 14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15" name="Group 15"/>
          <p:cNvGrpSpPr/>
          <p:nvPr/>
        </p:nvGrpSpPr>
        <p:grpSpPr>
          <a:xfrm>
            <a:off x="9089707" y="5476875"/>
            <a:ext cx="111442" cy="108585"/>
            <a:chExt cx="148590" cy="144780"/>
          </a:xfrm>
        </p:grpSpPr>
        <p:sp>
          <p:nvSpPr>
            <p:cNvPr id="16" name="Freeform 16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17" name="Group 17"/>
          <p:cNvGrpSpPr/>
          <p:nvPr/>
        </p:nvGrpSpPr>
        <p:grpSpPr>
          <a:xfrm>
            <a:off x="9118282" y="5631180"/>
            <a:ext cx="111442" cy="108585"/>
            <a:chExt cx="148590" cy="144780"/>
          </a:xfrm>
        </p:grpSpPr>
        <p:sp>
          <p:nvSpPr>
            <p:cNvPr id="18" name="Freeform 18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19" name="Group 19"/>
          <p:cNvGrpSpPr/>
          <p:nvPr/>
        </p:nvGrpSpPr>
        <p:grpSpPr>
          <a:xfrm>
            <a:off x="9110662" y="5617845"/>
            <a:ext cx="111442" cy="108585"/>
            <a:chExt cx="148590" cy="144780"/>
          </a:xfrm>
        </p:grpSpPr>
        <p:sp>
          <p:nvSpPr>
            <p:cNvPr id="20" name="Freeform 20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21" name="Group 21"/>
          <p:cNvGrpSpPr/>
          <p:nvPr/>
        </p:nvGrpSpPr>
        <p:grpSpPr>
          <a:xfrm>
            <a:off x="9107805" y="5614035"/>
            <a:ext cx="115252" cy="116205"/>
            <a:chExt cx="153670" cy="154940"/>
          </a:xfrm>
        </p:grpSpPr>
        <p:sp>
          <p:nvSpPr>
            <p:cNvPr id="22" name="Freeform 22"/>
            <p:cNvSpPr/>
            <p:nvPr/>
          </p:nvSpPr>
          <p:spPr>
            <a:xfrm>
              <a:off x="49530" y="49530"/>
              <a:ext cx="52070" cy="55880"/>
            </a:xfrm>
            <a:custGeom>
              <a:rect l="l" t="t" r="r" b="b"/>
              <a:pathLst>
                <a:path w="52069" h="55880">
                  <a:moveTo>
                    <a:pt x="52070" y="29210"/>
                  </a:moveTo>
                  <a:cubicBezTo>
                    <a:pt x="35560" y="54610"/>
                    <a:pt x="24130" y="55880"/>
                    <a:pt x="17780" y="53340"/>
                  </a:cubicBezTo>
                  <a:cubicBezTo>
                    <a:pt x="10160" y="50800"/>
                    <a:pt x="3810" y="41910"/>
                    <a:pt x="1270" y="34290"/>
                  </a:cubicBezTo>
                  <a:cubicBezTo>
                    <a:pt x="0" y="27940"/>
                    <a:pt x="3810" y="16510"/>
                    <a:pt x="7620" y="11430"/>
                  </a:cubicBezTo>
                  <a:cubicBezTo>
                    <a:pt x="12700" y="6350"/>
                    <a:pt x="24130" y="2540"/>
                    <a:pt x="30480" y="3810"/>
                  </a:cubicBezTo>
                  <a:cubicBezTo>
                    <a:pt x="38100" y="5080"/>
                    <a:pt x="46990" y="12700"/>
                    <a:pt x="49530" y="19050"/>
                  </a:cubicBezTo>
                  <a:cubicBezTo>
                    <a:pt x="52070" y="25400"/>
                    <a:pt x="52070" y="36830"/>
                    <a:pt x="48260" y="41910"/>
                  </a:cubicBezTo>
                  <a:cubicBezTo>
                    <a:pt x="44450" y="48260"/>
                    <a:pt x="35560" y="55880"/>
                    <a:pt x="27940" y="54610"/>
                  </a:cubicBezTo>
                  <a:cubicBezTo>
                    <a:pt x="19050" y="53340"/>
                    <a:pt x="2540" y="38100"/>
                    <a:pt x="1270" y="29210"/>
                  </a:cubicBezTo>
                  <a:cubicBezTo>
                    <a:pt x="0" y="20320"/>
                    <a:pt x="12700" y="2540"/>
                    <a:pt x="21590" y="1270"/>
                  </a:cubicBezTo>
                  <a:cubicBezTo>
                    <a:pt x="29210" y="0"/>
                    <a:pt x="52070" y="24130"/>
                    <a:pt x="52070" y="2413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23" name="Group 23"/>
          <p:cNvGrpSpPr/>
          <p:nvPr/>
        </p:nvGrpSpPr>
        <p:grpSpPr>
          <a:xfrm>
            <a:off x="9105900" y="5615940"/>
            <a:ext cx="116205" cy="115252"/>
            <a:chExt cx="154940" cy="153670"/>
          </a:xfrm>
        </p:grpSpPr>
        <p:sp>
          <p:nvSpPr>
            <p:cNvPr id="24" name="Freeform 24"/>
            <p:cNvSpPr/>
            <p:nvPr/>
          </p:nvSpPr>
          <p:spPr>
            <a:xfrm>
              <a:off x="49530" y="49530"/>
              <a:ext cx="55880" cy="52070"/>
            </a:xfrm>
            <a:custGeom>
              <a:rect l="l" t="t" r="r" b="b"/>
              <a:pathLst>
                <a:path w="55880" h="52069">
                  <a:moveTo>
                    <a:pt x="26670" y="52070"/>
                  </a:moveTo>
                  <a:cubicBezTo>
                    <a:pt x="1270" y="35560"/>
                    <a:pt x="0" y="24130"/>
                    <a:pt x="2540" y="17780"/>
                  </a:cubicBezTo>
                  <a:cubicBezTo>
                    <a:pt x="5080" y="10160"/>
                    <a:pt x="13970" y="3810"/>
                    <a:pt x="21590" y="1270"/>
                  </a:cubicBezTo>
                  <a:cubicBezTo>
                    <a:pt x="27940" y="0"/>
                    <a:pt x="39370" y="3810"/>
                    <a:pt x="44450" y="7620"/>
                  </a:cubicBezTo>
                  <a:cubicBezTo>
                    <a:pt x="49530" y="12700"/>
                    <a:pt x="53340" y="24130"/>
                    <a:pt x="52070" y="30480"/>
                  </a:cubicBezTo>
                  <a:cubicBezTo>
                    <a:pt x="50800" y="38100"/>
                    <a:pt x="43180" y="46990"/>
                    <a:pt x="36830" y="49530"/>
                  </a:cubicBezTo>
                  <a:cubicBezTo>
                    <a:pt x="30480" y="52070"/>
                    <a:pt x="19050" y="52070"/>
                    <a:pt x="13970" y="48260"/>
                  </a:cubicBezTo>
                  <a:cubicBezTo>
                    <a:pt x="7620" y="44450"/>
                    <a:pt x="0" y="35560"/>
                    <a:pt x="1270" y="27940"/>
                  </a:cubicBezTo>
                  <a:cubicBezTo>
                    <a:pt x="2540" y="19050"/>
                    <a:pt x="17780" y="2540"/>
                    <a:pt x="26670" y="1270"/>
                  </a:cubicBezTo>
                  <a:cubicBezTo>
                    <a:pt x="35560" y="0"/>
                    <a:pt x="53340" y="12700"/>
                    <a:pt x="54610" y="21590"/>
                  </a:cubicBezTo>
                  <a:cubicBezTo>
                    <a:pt x="55880" y="29210"/>
                    <a:pt x="31750" y="52070"/>
                    <a:pt x="31750" y="5207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25" name="Group 25"/>
          <p:cNvGrpSpPr/>
          <p:nvPr/>
        </p:nvGrpSpPr>
        <p:grpSpPr>
          <a:xfrm>
            <a:off x="9102090" y="5614035"/>
            <a:ext cx="115252" cy="116205"/>
            <a:chExt cx="153670" cy="154940"/>
          </a:xfrm>
        </p:grpSpPr>
        <p:sp>
          <p:nvSpPr>
            <p:cNvPr id="26" name="Freeform 26"/>
            <p:cNvSpPr/>
            <p:nvPr/>
          </p:nvSpPr>
          <p:spPr>
            <a:xfrm>
              <a:off x="50800" y="49530"/>
              <a:ext cx="52070" cy="55880"/>
            </a:xfrm>
            <a:custGeom>
              <a:rect l="l" t="t" r="r" b="b"/>
              <a:pathLst>
                <a:path w="52069" h="55880">
                  <a:moveTo>
                    <a:pt x="0" y="26670"/>
                  </a:moveTo>
                  <a:cubicBezTo>
                    <a:pt x="16510" y="1270"/>
                    <a:pt x="27940" y="0"/>
                    <a:pt x="34290" y="2540"/>
                  </a:cubicBezTo>
                  <a:cubicBezTo>
                    <a:pt x="41910" y="5080"/>
                    <a:pt x="48260" y="13970"/>
                    <a:pt x="50800" y="21590"/>
                  </a:cubicBezTo>
                  <a:cubicBezTo>
                    <a:pt x="52070" y="27940"/>
                    <a:pt x="48260" y="39370"/>
                    <a:pt x="44450" y="44450"/>
                  </a:cubicBezTo>
                  <a:cubicBezTo>
                    <a:pt x="39370" y="49530"/>
                    <a:pt x="27940" y="53340"/>
                    <a:pt x="21590" y="52070"/>
                  </a:cubicBezTo>
                  <a:cubicBezTo>
                    <a:pt x="13970" y="50800"/>
                    <a:pt x="5080" y="43180"/>
                    <a:pt x="2540" y="36830"/>
                  </a:cubicBezTo>
                  <a:cubicBezTo>
                    <a:pt x="0" y="30480"/>
                    <a:pt x="0" y="19050"/>
                    <a:pt x="3810" y="13970"/>
                  </a:cubicBezTo>
                  <a:cubicBezTo>
                    <a:pt x="7620" y="7620"/>
                    <a:pt x="16510" y="0"/>
                    <a:pt x="24130" y="1270"/>
                  </a:cubicBezTo>
                  <a:cubicBezTo>
                    <a:pt x="33020" y="2540"/>
                    <a:pt x="49530" y="17780"/>
                    <a:pt x="50800" y="26670"/>
                  </a:cubicBezTo>
                  <a:cubicBezTo>
                    <a:pt x="52070" y="35560"/>
                    <a:pt x="39370" y="53340"/>
                    <a:pt x="30480" y="54610"/>
                  </a:cubicBezTo>
                  <a:cubicBezTo>
                    <a:pt x="22860" y="55880"/>
                    <a:pt x="0" y="31750"/>
                    <a:pt x="0" y="3175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27" name="Group 27"/>
          <p:cNvGrpSpPr/>
          <p:nvPr/>
        </p:nvGrpSpPr>
        <p:grpSpPr>
          <a:xfrm>
            <a:off x="9101138" y="5604510"/>
            <a:ext cx="117158" cy="122873"/>
            <a:chExt cx="156210" cy="163830"/>
          </a:xfrm>
        </p:grpSpPr>
        <p:sp>
          <p:nvSpPr>
            <p:cNvPr id="28" name="Freeform 28"/>
            <p:cNvSpPr/>
            <p:nvPr/>
          </p:nvSpPr>
          <p:spPr>
            <a:xfrm>
              <a:off x="48260" y="49530"/>
              <a:ext cx="57150" cy="66040"/>
            </a:xfrm>
            <a:custGeom>
              <a:rect l="l" t="t" r="r" b="b"/>
              <a:pathLst>
                <a:path w="57150" h="66040">
                  <a:moveTo>
                    <a:pt x="2540" y="33020"/>
                  </a:moveTo>
                  <a:cubicBezTo>
                    <a:pt x="12700" y="5080"/>
                    <a:pt x="22860" y="0"/>
                    <a:pt x="30480" y="1270"/>
                  </a:cubicBezTo>
                  <a:cubicBezTo>
                    <a:pt x="38100" y="3810"/>
                    <a:pt x="49530" y="15240"/>
                    <a:pt x="52070" y="22860"/>
                  </a:cubicBezTo>
                  <a:cubicBezTo>
                    <a:pt x="53340" y="30480"/>
                    <a:pt x="48260" y="40640"/>
                    <a:pt x="43180" y="45720"/>
                  </a:cubicBezTo>
                  <a:cubicBezTo>
                    <a:pt x="38100" y="50800"/>
                    <a:pt x="27940" y="53340"/>
                    <a:pt x="20320" y="50800"/>
                  </a:cubicBezTo>
                  <a:cubicBezTo>
                    <a:pt x="13970" y="49530"/>
                    <a:pt x="5080" y="41910"/>
                    <a:pt x="2540" y="35560"/>
                  </a:cubicBezTo>
                  <a:cubicBezTo>
                    <a:pt x="0" y="29210"/>
                    <a:pt x="2540" y="17780"/>
                    <a:pt x="6350" y="11430"/>
                  </a:cubicBezTo>
                  <a:cubicBezTo>
                    <a:pt x="10160" y="6350"/>
                    <a:pt x="20320" y="0"/>
                    <a:pt x="27940" y="1270"/>
                  </a:cubicBezTo>
                  <a:cubicBezTo>
                    <a:pt x="36830" y="2540"/>
                    <a:pt x="55880" y="21590"/>
                    <a:pt x="55880" y="33020"/>
                  </a:cubicBezTo>
                  <a:cubicBezTo>
                    <a:pt x="57150" y="43180"/>
                    <a:pt x="45720" y="59690"/>
                    <a:pt x="36830" y="63500"/>
                  </a:cubicBezTo>
                  <a:cubicBezTo>
                    <a:pt x="29210" y="66040"/>
                    <a:pt x="7620" y="53340"/>
                    <a:pt x="7620" y="5334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29" name="Group 29"/>
          <p:cNvGrpSpPr/>
          <p:nvPr/>
        </p:nvGrpSpPr>
        <p:grpSpPr>
          <a:xfrm>
            <a:off x="9103043" y="5604510"/>
            <a:ext cx="111442" cy="108585"/>
            <a:chExt cx="148590" cy="144780"/>
          </a:xfrm>
        </p:grpSpPr>
        <p:sp>
          <p:nvSpPr>
            <p:cNvPr id="30" name="Freeform 30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31" name="Group 31"/>
          <p:cNvGrpSpPr/>
          <p:nvPr/>
        </p:nvGrpSpPr>
        <p:grpSpPr>
          <a:xfrm>
            <a:off x="9101138" y="5596890"/>
            <a:ext cx="111442" cy="108585"/>
            <a:chExt cx="148590" cy="144780"/>
          </a:xfrm>
        </p:grpSpPr>
        <p:sp>
          <p:nvSpPr>
            <p:cNvPr id="32" name="Freeform 32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33" name="Group 33"/>
          <p:cNvGrpSpPr/>
          <p:nvPr/>
        </p:nvGrpSpPr>
        <p:grpSpPr>
          <a:xfrm>
            <a:off x="9094470" y="5612130"/>
            <a:ext cx="115252" cy="117158"/>
            <a:chExt cx="153670" cy="156210"/>
          </a:xfrm>
        </p:grpSpPr>
        <p:sp>
          <p:nvSpPr>
            <p:cNvPr id="34" name="Freeform 34"/>
            <p:cNvSpPr/>
            <p:nvPr/>
          </p:nvSpPr>
          <p:spPr>
            <a:xfrm>
              <a:off x="49530" y="50800"/>
              <a:ext cx="52070" cy="54610"/>
            </a:xfrm>
            <a:custGeom>
              <a:rect l="l" t="t" r="r" b="b"/>
              <a:pathLst>
                <a:path w="52069" h="54610">
                  <a:moveTo>
                    <a:pt x="52070" y="27940"/>
                  </a:moveTo>
                  <a:cubicBezTo>
                    <a:pt x="35560" y="53340"/>
                    <a:pt x="24130" y="54610"/>
                    <a:pt x="17780" y="52070"/>
                  </a:cubicBezTo>
                  <a:cubicBezTo>
                    <a:pt x="10160" y="49530"/>
                    <a:pt x="3810" y="40640"/>
                    <a:pt x="1270" y="33020"/>
                  </a:cubicBezTo>
                  <a:cubicBezTo>
                    <a:pt x="0" y="26670"/>
                    <a:pt x="3810" y="15240"/>
                    <a:pt x="7620" y="10160"/>
                  </a:cubicBezTo>
                  <a:cubicBezTo>
                    <a:pt x="12700" y="5080"/>
                    <a:pt x="24130" y="1270"/>
                    <a:pt x="30480" y="2540"/>
                  </a:cubicBezTo>
                  <a:cubicBezTo>
                    <a:pt x="38100" y="3810"/>
                    <a:pt x="46990" y="11430"/>
                    <a:pt x="49530" y="17780"/>
                  </a:cubicBezTo>
                  <a:cubicBezTo>
                    <a:pt x="52070" y="24130"/>
                    <a:pt x="52070" y="35560"/>
                    <a:pt x="48260" y="40640"/>
                  </a:cubicBezTo>
                  <a:cubicBezTo>
                    <a:pt x="44450" y="46990"/>
                    <a:pt x="35560" y="54610"/>
                    <a:pt x="27940" y="53340"/>
                  </a:cubicBezTo>
                  <a:cubicBezTo>
                    <a:pt x="19050" y="52070"/>
                    <a:pt x="1270" y="36830"/>
                    <a:pt x="1270" y="27940"/>
                  </a:cubicBezTo>
                  <a:cubicBezTo>
                    <a:pt x="1270" y="19050"/>
                    <a:pt x="19050" y="0"/>
                    <a:pt x="26670" y="0"/>
                  </a:cubicBezTo>
                  <a:cubicBezTo>
                    <a:pt x="35560" y="0"/>
                    <a:pt x="52070" y="22860"/>
                    <a:pt x="52070" y="2286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35" name="Group 35"/>
          <p:cNvGrpSpPr/>
          <p:nvPr/>
        </p:nvGrpSpPr>
        <p:grpSpPr>
          <a:xfrm>
            <a:off x="9095422" y="5627370"/>
            <a:ext cx="111442" cy="108585"/>
            <a:chExt cx="148590" cy="144780"/>
          </a:xfrm>
        </p:grpSpPr>
        <p:sp>
          <p:nvSpPr>
            <p:cNvPr id="36" name="Freeform 36"/>
            <p:cNvSpPr/>
            <p:nvPr/>
          </p:nvSpPr>
          <p:spPr>
            <a:xfrm>
              <a:off x="45720" y="45720"/>
              <a:ext cx="50800" cy="52070"/>
            </a:xfrm>
            <a:custGeom>
              <a:rect l="l" t="t" r="r" b="b"/>
              <a:pathLst>
                <a:path w="50800" h="52069">
                  <a:moveTo>
                    <a:pt x="50800" y="17780"/>
                  </a:moveTo>
                  <a:cubicBezTo>
                    <a:pt x="29210" y="52070"/>
                    <a:pt x="8890" y="45720"/>
                    <a:pt x="5080" y="38100"/>
                  </a:cubicBezTo>
                  <a:cubicBezTo>
                    <a:pt x="0" y="31750"/>
                    <a:pt x="3810" y="10160"/>
                    <a:pt x="11430" y="5080"/>
                  </a:cubicBezTo>
                  <a:cubicBezTo>
                    <a:pt x="17780" y="0"/>
                    <a:pt x="44450" y="7620"/>
                    <a:pt x="44450" y="7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37" name="Group 37"/>
          <p:cNvGrpSpPr/>
          <p:nvPr/>
        </p:nvGrpSpPr>
        <p:grpSpPr>
          <a:xfrm>
            <a:off x="9090660" y="5631180"/>
            <a:ext cx="115252" cy="119062"/>
            <a:chExt cx="153670" cy="158750"/>
          </a:xfrm>
        </p:grpSpPr>
        <p:sp>
          <p:nvSpPr>
            <p:cNvPr id="38" name="Freeform 38"/>
            <p:cNvSpPr/>
            <p:nvPr/>
          </p:nvSpPr>
          <p:spPr>
            <a:xfrm>
              <a:off x="48260" y="49530"/>
              <a:ext cx="54610" cy="58420"/>
            </a:xfrm>
            <a:custGeom>
              <a:rect l="l" t="t" r="r" b="b"/>
              <a:pathLst>
                <a:path w="54610" h="58419">
                  <a:moveTo>
                    <a:pt x="53340" y="31750"/>
                  </a:moveTo>
                  <a:cubicBezTo>
                    <a:pt x="19050" y="58420"/>
                    <a:pt x="10160" y="50800"/>
                    <a:pt x="6350" y="44450"/>
                  </a:cubicBezTo>
                  <a:cubicBezTo>
                    <a:pt x="2540" y="39370"/>
                    <a:pt x="2540" y="27940"/>
                    <a:pt x="5080" y="21590"/>
                  </a:cubicBezTo>
                  <a:cubicBezTo>
                    <a:pt x="7620" y="15240"/>
                    <a:pt x="16510" y="7620"/>
                    <a:pt x="24130" y="6350"/>
                  </a:cubicBezTo>
                  <a:cubicBezTo>
                    <a:pt x="30480" y="5080"/>
                    <a:pt x="41910" y="8890"/>
                    <a:pt x="46990" y="13970"/>
                  </a:cubicBezTo>
                  <a:cubicBezTo>
                    <a:pt x="50800" y="19050"/>
                    <a:pt x="54610" y="30480"/>
                    <a:pt x="53340" y="36830"/>
                  </a:cubicBezTo>
                  <a:cubicBezTo>
                    <a:pt x="50800" y="44450"/>
                    <a:pt x="44450" y="53340"/>
                    <a:pt x="36830" y="55880"/>
                  </a:cubicBezTo>
                  <a:cubicBezTo>
                    <a:pt x="30480" y="58420"/>
                    <a:pt x="19050" y="57150"/>
                    <a:pt x="13970" y="53340"/>
                  </a:cubicBezTo>
                  <a:cubicBezTo>
                    <a:pt x="7620" y="48260"/>
                    <a:pt x="0" y="34290"/>
                    <a:pt x="2540" y="25400"/>
                  </a:cubicBezTo>
                  <a:cubicBezTo>
                    <a:pt x="3810" y="16510"/>
                    <a:pt x="17780" y="1270"/>
                    <a:pt x="25400" y="1270"/>
                  </a:cubicBezTo>
                  <a:cubicBezTo>
                    <a:pt x="34290" y="0"/>
                    <a:pt x="53340" y="21590"/>
                    <a:pt x="53340" y="2159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39" name="Group 39"/>
          <p:cNvGrpSpPr/>
          <p:nvPr/>
        </p:nvGrpSpPr>
        <p:grpSpPr>
          <a:xfrm>
            <a:off x="9089707" y="5634038"/>
            <a:ext cx="116205" cy="122873"/>
            <a:chExt cx="154940" cy="163830"/>
          </a:xfrm>
        </p:grpSpPr>
        <p:sp>
          <p:nvSpPr>
            <p:cNvPr id="40" name="Freeform 40"/>
            <p:cNvSpPr/>
            <p:nvPr/>
          </p:nvSpPr>
          <p:spPr>
            <a:xfrm>
              <a:off x="49530" y="49530"/>
              <a:ext cx="53340" cy="66040"/>
            </a:xfrm>
            <a:custGeom>
              <a:rect l="l" t="t" r="r" b="b"/>
              <a:pathLst>
                <a:path w="53340" h="66040">
                  <a:moveTo>
                    <a:pt x="53340" y="38100"/>
                  </a:moveTo>
                  <a:cubicBezTo>
                    <a:pt x="35560" y="63500"/>
                    <a:pt x="17780" y="62230"/>
                    <a:pt x="11430" y="57150"/>
                  </a:cubicBezTo>
                  <a:cubicBezTo>
                    <a:pt x="6350" y="53340"/>
                    <a:pt x="2540" y="41910"/>
                    <a:pt x="2540" y="35560"/>
                  </a:cubicBezTo>
                  <a:cubicBezTo>
                    <a:pt x="3810" y="27940"/>
                    <a:pt x="10160" y="19050"/>
                    <a:pt x="16510" y="15240"/>
                  </a:cubicBezTo>
                  <a:cubicBezTo>
                    <a:pt x="22860" y="12700"/>
                    <a:pt x="33020" y="12700"/>
                    <a:pt x="39370" y="15240"/>
                  </a:cubicBezTo>
                  <a:cubicBezTo>
                    <a:pt x="45720" y="19050"/>
                    <a:pt x="52070" y="27940"/>
                    <a:pt x="53340" y="35560"/>
                  </a:cubicBezTo>
                  <a:cubicBezTo>
                    <a:pt x="53340" y="41910"/>
                    <a:pt x="49530" y="53340"/>
                    <a:pt x="44450" y="57150"/>
                  </a:cubicBezTo>
                  <a:cubicBezTo>
                    <a:pt x="39370" y="62230"/>
                    <a:pt x="27940" y="66040"/>
                    <a:pt x="21590" y="62230"/>
                  </a:cubicBezTo>
                  <a:cubicBezTo>
                    <a:pt x="12700" y="58420"/>
                    <a:pt x="0" y="35560"/>
                    <a:pt x="1270" y="25400"/>
                  </a:cubicBezTo>
                  <a:cubicBezTo>
                    <a:pt x="1270" y="16510"/>
                    <a:pt x="12700" y="3810"/>
                    <a:pt x="20320" y="1270"/>
                  </a:cubicBezTo>
                  <a:cubicBezTo>
                    <a:pt x="30480" y="0"/>
                    <a:pt x="53340" y="17780"/>
                    <a:pt x="53340" y="1778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41" name="Group 41"/>
          <p:cNvGrpSpPr/>
          <p:nvPr/>
        </p:nvGrpSpPr>
        <p:grpSpPr>
          <a:xfrm>
            <a:off x="9088755" y="5646420"/>
            <a:ext cx="117158" cy="125730"/>
            <a:chExt cx="156210" cy="167640"/>
          </a:xfrm>
        </p:grpSpPr>
        <p:sp>
          <p:nvSpPr>
            <p:cNvPr id="42" name="Freeform 42"/>
            <p:cNvSpPr/>
            <p:nvPr/>
          </p:nvSpPr>
          <p:spPr>
            <a:xfrm>
              <a:off x="49530" y="49530"/>
              <a:ext cx="54610" cy="69850"/>
            </a:xfrm>
            <a:custGeom>
              <a:rect l="l" t="t" r="r" b="b"/>
              <a:pathLst>
                <a:path w="54610" h="69850">
                  <a:moveTo>
                    <a:pt x="54610" y="41910"/>
                  </a:moveTo>
                  <a:cubicBezTo>
                    <a:pt x="36830" y="67310"/>
                    <a:pt x="19050" y="66040"/>
                    <a:pt x="12700" y="60960"/>
                  </a:cubicBezTo>
                  <a:cubicBezTo>
                    <a:pt x="7620" y="57150"/>
                    <a:pt x="3810" y="45720"/>
                    <a:pt x="3810" y="39370"/>
                  </a:cubicBezTo>
                  <a:cubicBezTo>
                    <a:pt x="5080" y="31750"/>
                    <a:pt x="11430" y="22860"/>
                    <a:pt x="17780" y="19050"/>
                  </a:cubicBezTo>
                  <a:cubicBezTo>
                    <a:pt x="24130" y="16510"/>
                    <a:pt x="34290" y="16510"/>
                    <a:pt x="40640" y="19050"/>
                  </a:cubicBezTo>
                  <a:cubicBezTo>
                    <a:pt x="46990" y="22860"/>
                    <a:pt x="53340" y="31750"/>
                    <a:pt x="54610" y="39370"/>
                  </a:cubicBezTo>
                  <a:cubicBezTo>
                    <a:pt x="54610" y="45720"/>
                    <a:pt x="50800" y="57150"/>
                    <a:pt x="45720" y="60960"/>
                  </a:cubicBezTo>
                  <a:cubicBezTo>
                    <a:pt x="40640" y="66040"/>
                    <a:pt x="29210" y="69850"/>
                    <a:pt x="22860" y="66040"/>
                  </a:cubicBezTo>
                  <a:cubicBezTo>
                    <a:pt x="12700" y="62230"/>
                    <a:pt x="0" y="39370"/>
                    <a:pt x="1270" y="29210"/>
                  </a:cubicBezTo>
                  <a:cubicBezTo>
                    <a:pt x="2540" y="17780"/>
                    <a:pt x="16510" y="2540"/>
                    <a:pt x="26670" y="1270"/>
                  </a:cubicBezTo>
                  <a:cubicBezTo>
                    <a:pt x="35560" y="0"/>
                    <a:pt x="54610" y="16510"/>
                    <a:pt x="54610" y="1651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43" name="Group 43"/>
          <p:cNvGrpSpPr/>
          <p:nvPr/>
        </p:nvGrpSpPr>
        <p:grpSpPr>
          <a:xfrm>
            <a:off x="9090660" y="5661660"/>
            <a:ext cx="117158" cy="125730"/>
            <a:chExt cx="156210" cy="167640"/>
          </a:xfrm>
        </p:grpSpPr>
        <p:sp>
          <p:nvSpPr>
            <p:cNvPr id="44" name="Freeform 44"/>
            <p:cNvSpPr/>
            <p:nvPr/>
          </p:nvSpPr>
          <p:spPr>
            <a:xfrm>
              <a:off x="49530" y="49530"/>
              <a:ext cx="54610" cy="69850"/>
            </a:xfrm>
            <a:custGeom>
              <a:rect l="l" t="t" r="r" b="b"/>
              <a:pathLst>
                <a:path w="54610" h="69850">
                  <a:moveTo>
                    <a:pt x="54610" y="41910"/>
                  </a:moveTo>
                  <a:cubicBezTo>
                    <a:pt x="36830" y="67310"/>
                    <a:pt x="19050" y="66040"/>
                    <a:pt x="12700" y="60960"/>
                  </a:cubicBezTo>
                  <a:cubicBezTo>
                    <a:pt x="7620" y="57150"/>
                    <a:pt x="3810" y="45720"/>
                    <a:pt x="3810" y="39370"/>
                  </a:cubicBezTo>
                  <a:cubicBezTo>
                    <a:pt x="5080" y="31750"/>
                    <a:pt x="11430" y="22860"/>
                    <a:pt x="17780" y="19050"/>
                  </a:cubicBezTo>
                  <a:cubicBezTo>
                    <a:pt x="24130" y="16510"/>
                    <a:pt x="34290" y="16510"/>
                    <a:pt x="40640" y="19050"/>
                  </a:cubicBezTo>
                  <a:cubicBezTo>
                    <a:pt x="46990" y="22860"/>
                    <a:pt x="53340" y="31750"/>
                    <a:pt x="54610" y="39370"/>
                  </a:cubicBezTo>
                  <a:cubicBezTo>
                    <a:pt x="54610" y="45720"/>
                    <a:pt x="50800" y="57150"/>
                    <a:pt x="45720" y="60960"/>
                  </a:cubicBezTo>
                  <a:cubicBezTo>
                    <a:pt x="40640" y="66040"/>
                    <a:pt x="29210" y="69850"/>
                    <a:pt x="22860" y="66040"/>
                  </a:cubicBezTo>
                  <a:cubicBezTo>
                    <a:pt x="12700" y="62230"/>
                    <a:pt x="0" y="39370"/>
                    <a:pt x="1270" y="29210"/>
                  </a:cubicBezTo>
                  <a:cubicBezTo>
                    <a:pt x="2540" y="17780"/>
                    <a:pt x="16510" y="2540"/>
                    <a:pt x="26670" y="1270"/>
                  </a:cubicBezTo>
                  <a:cubicBezTo>
                    <a:pt x="35560" y="0"/>
                    <a:pt x="54610" y="16510"/>
                    <a:pt x="54610" y="1651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45" name="Group 45"/>
          <p:cNvGrpSpPr/>
          <p:nvPr/>
        </p:nvGrpSpPr>
        <p:grpSpPr>
          <a:xfrm>
            <a:off x="9089707" y="5685472"/>
            <a:ext cx="118110" cy="126683"/>
            <a:chExt cx="157480" cy="168910"/>
          </a:xfrm>
        </p:grpSpPr>
        <p:sp>
          <p:nvSpPr>
            <p:cNvPr id="46" name="Freeform 46"/>
            <p:cNvSpPr/>
            <p:nvPr/>
          </p:nvSpPr>
          <p:spPr>
            <a:xfrm>
              <a:off x="50800" y="46990"/>
              <a:ext cx="54610" cy="73660"/>
            </a:xfrm>
            <a:custGeom>
              <a:rect l="l" t="t" r="r" b="b"/>
              <a:pathLst>
                <a:path w="54610" h="73660">
                  <a:moveTo>
                    <a:pt x="54610" y="45720"/>
                  </a:moveTo>
                  <a:cubicBezTo>
                    <a:pt x="36830" y="71120"/>
                    <a:pt x="19050" y="69850"/>
                    <a:pt x="12700" y="64770"/>
                  </a:cubicBezTo>
                  <a:cubicBezTo>
                    <a:pt x="7620" y="60960"/>
                    <a:pt x="3810" y="49530"/>
                    <a:pt x="3810" y="43180"/>
                  </a:cubicBezTo>
                  <a:cubicBezTo>
                    <a:pt x="5080" y="35560"/>
                    <a:pt x="11430" y="26670"/>
                    <a:pt x="17780" y="22860"/>
                  </a:cubicBezTo>
                  <a:cubicBezTo>
                    <a:pt x="24130" y="20320"/>
                    <a:pt x="34290" y="20320"/>
                    <a:pt x="40640" y="22860"/>
                  </a:cubicBezTo>
                  <a:cubicBezTo>
                    <a:pt x="46990" y="26670"/>
                    <a:pt x="53340" y="35560"/>
                    <a:pt x="54610" y="43180"/>
                  </a:cubicBezTo>
                  <a:cubicBezTo>
                    <a:pt x="54610" y="49530"/>
                    <a:pt x="50800" y="60960"/>
                    <a:pt x="45720" y="64770"/>
                  </a:cubicBezTo>
                  <a:cubicBezTo>
                    <a:pt x="40640" y="69850"/>
                    <a:pt x="29210" y="73660"/>
                    <a:pt x="22860" y="69850"/>
                  </a:cubicBezTo>
                  <a:cubicBezTo>
                    <a:pt x="12700" y="66040"/>
                    <a:pt x="0" y="44450"/>
                    <a:pt x="0" y="31750"/>
                  </a:cubicBezTo>
                  <a:cubicBezTo>
                    <a:pt x="0" y="21590"/>
                    <a:pt x="8890" y="6350"/>
                    <a:pt x="16510" y="3810"/>
                  </a:cubicBezTo>
                  <a:cubicBezTo>
                    <a:pt x="26670" y="0"/>
                    <a:pt x="54610" y="15240"/>
                    <a:pt x="54610" y="1524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47" name="Group 47"/>
          <p:cNvGrpSpPr/>
          <p:nvPr/>
        </p:nvGrpSpPr>
        <p:grpSpPr>
          <a:xfrm>
            <a:off x="9091612" y="5698808"/>
            <a:ext cx="116205" cy="122873"/>
            <a:chExt cx="154940" cy="163830"/>
          </a:xfrm>
        </p:grpSpPr>
        <p:sp>
          <p:nvSpPr>
            <p:cNvPr id="48" name="Freeform 48"/>
            <p:cNvSpPr/>
            <p:nvPr/>
          </p:nvSpPr>
          <p:spPr>
            <a:xfrm>
              <a:off x="49530" y="49530"/>
              <a:ext cx="53340" cy="66040"/>
            </a:xfrm>
            <a:custGeom>
              <a:rect l="l" t="t" r="r" b="b"/>
              <a:pathLst>
                <a:path w="53340" h="66040">
                  <a:moveTo>
                    <a:pt x="53340" y="38100"/>
                  </a:moveTo>
                  <a:cubicBezTo>
                    <a:pt x="35560" y="63500"/>
                    <a:pt x="17780" y="62230"/>
                    <a:pt x="11430" y="57150"/>
                  </a:cubicBezTo>
                  <a:cubicBezTo>
                    <a:pt x="6350" y="53340"/>
                    <a:pt x="2540" y="41910"/>
                    <a:pt x="2540" y="35560"/>
                  </a:cubicBezTo>
                  <a:cubicBezTo>
                    <a:pt x="3810" y="27940"/>
                    <a:pt x="10160" y="19050"/>
                    <a:pt x="16510" y="15240"/>
                  </a:cubicBezTo>
                  <a:cubicBezTo>
                    <a:pt x="22860" y="12700"/>
                    <a:pt x="33020" y="12700"/>
                    <a:pt x="39370" y="15240"/>
                  </a:cubicBezTo>
                  <a:cubicBezTo>
                    <a:pt x="45720" y="19050"/>
                    <a:pt x="52070" y="27940"/>
                    <a:pt x="53340" y="35560"/>
                  </a:cubicBezTo>
                  <a:cubicBezTo>
                    <a:pt x="53340" y="41910"/>
                    <a:pt x="49530" y="53340"/>
                    <a:pt x="44450" y="57150"/>
                  </a:cubicBezTo>
                  <a:cubicBezTo>
                    <a:pt x="39370" y="62230"/>
                    <a:pt x="27940" y="66040"/>
                    <a:pt x="21590" y="62230"/>
                  </a:cubicBezTo>
                  <a:cubicBezTo>
                    <a:pt x="12700" y="58420"/>
                    <a:pt x="0" y="35560"/>
                    <a:pt x="1270" y="25400"/>
                  </a:cubicBezTo>
                  <a:cubicBezTo>
                    <a:pt x="1270" y="16510"/>
                    <a:pt x="12700" y="3810"/>
                    <a:pt x="20320" y="1270"/>
                  </a:cubicBezTo>
                  <a:cubicBezTo>
                    <a:pt x="30480" y="0"/>
                    <a:pt x="53340" y="17780"/>
                    <a:pt x="53340" y="1778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49" name="Group 49"/>
          <p:cNvGrpSpPr/>
          <p:nvPr/>
        </p:nvGrpSpPr>
        <p:grpSpPr>
          <a:xfrm>
            <a:off x="9091612" y="5710238"/>
            <a:ext cx="115252" cy="120967"/>
            <a:chExt cx="153670" cy="161290"/>
          </a:xfrm>
        </p:grpSpPr>
        <p:sp>
          <p:nvSpPr>
            <p:cNvPr id="50" name="Freeform 50"/>
            <p:cNvSpPr/>
            <p:nvPr/>
          </p:nvSpPr>
          <p:spPr>
            <a:xfrm>
              <a:off x="49530" y="49530"/>
              <a:ext cx="54610" cy="62230"/>
            </a:xfrm>
            <a:custGeom>
              <a:rect l="l" t="t" r="r" b="b"/>
              <a:pathLst>
                <a:path w="54610" h="62230">
                  <a:moveTo>
                    <a:pt x="53340" y="35560"/>
                  </a:moveTo>
                  <a:cubicBezTo>
                    <a:pt x="19050" y="62230"/>
                    <a:pt x="10160" y="54610"/>
                    <a:pt x="6350" y="48260"/>
                  </a:cubicBezTo>
                  <a:cubicBezTo>
                    <a:pt x="2540" y="43180"/>
                    <a:pt x="2540" y="31750"/>
                    <a:pt x="5080" y="25400"/>
                  </a:cubicBezTo>
                  <a:cubicBezTo>
                    <a:pt x="7620" y="19050"/>
                    <a:pt x="16510" y="11430"/>
                    <a:pt x="24130" y="10160"/>
                  </a:cubicBezTo>
                  <a:cubicBezTo>
                    <a:pt x="30480" y="8890"/>
                    <a:pt x="41910" y="12700"/>
                    <a:pt x="46990" y="17780"/>
                  </a:cubicBezTo>
                  <a:cubicBezTo>
                    <a:pt x="50800" y="22860"/>
                    <a:pt x="54610" y="34290"/>
                    <a:pt x="53340" y="40640"/>
                  </a:cubicBezTo>
                  <a:cubicBezTo>
                    <a:pt x="50800" y="48260"/>
                    <a:pt x="44450" y="57150"/>
                    <a:pt x="36830" y="59690"/>
                  </a:cubicBezTo>
                  <a:cubicBezTo>
                    <a:pt x="30480" y="62230"/>
                    <a:pt x="19050" y="60960"/>
                    <a:pt x="13970" y="57150"/>
                  </a:cubicBezTo>
                  <a:cubicBezTo>
                    <a:pt x="7620" y="52070"/>
                    <a:pt x="0" y="38100"/>
                    <a:pt x="1270" y="29210"/>
                  </a:cubicBezTo>
                  <a:cubicBezTo>
                    <a:pt x="2540" y="20320"/>
                    <a:pt x="15240" y="3810"/>
                    <a:pt x="22860" y="1270"/>
                  </a:cubicBezTo>
                  <a:cubicBezTo>
                    <a:pt x="31750" y="0"/>
                    <a:pt x="53340" y="20320"/>
                    <a:pt x="53340" y="203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51" name="Group 51"/>
          <p:cNvGrpSpPr/>
          <p:nvPr/>
        </p:nvGrpSpPr>
        <p:grpSpPr>
          <a:xfrm>
            <a:off x="9092565" y="5720715"/>
            <a:ext cx="115252" cy="119062"/>
            <a:chExt cx="153670" cy="158750"/>
          </a:xfrm>
        </p:grpSpPr>
        <p:sp>
          <p:nvSpPr>
            <p:cNvPr id="52" name="Freeform 52"/>
            <p:cNvSpPr/>
            <p:nvPr/>
          </p:nvSpPr>
          <p:spPr>
            <a:xfrm>
              <a:off x="48260" y="49530"/>
              <a:ext cx="54610" cy="58420"/>
            </a:xfrm>
            <a:custGeom>
              <a:rect l="l" t="t" r="r" b="b"/>
              <a:pathLst>
                <a:path w="54610" h="58419">
                  <a:moveTo>
                    <a:pt x="53340" y="31750"/>
                  </a:moveTo>
                  <a:cubicBezTo>
                    <a:pt x="19050" y="58420"/>
                    <a:pt x="10160" y="50800"/>
                    <a:pt x="6350" y="44450"/>
                  </a:cubicBezTo>
                  <a:cubicBezTo>
                    <a:pt x="2540" y="39370"/>
                    <a:pt x="2540" y="27940"/>
                    <a:pt x="5080" y="21590"/>
                  </a:cubicBezTo>
                  <a:cubicBezTo>
                    <a:pt x="7620" y="15240"/>
                    <a:pt x="16510" y="7620"/>
                    <a:pt x="24130" y="6350"/>
                  </a:cubicBezTo>
                  <a:cubicBezTo>
                    <a:pt x="30480" y="5080"/>
                    <a:pt x="41910" y="8890"/>
                    <a:pt x="46990" y="13970"/>
                  </a:cubicBezTo>
                  <a:cubicBezTo>
                    <a:pt x="50800" y="19050"/>
                    <a:pt x="54610" y="30480"/>
                    <a:pt x="53340" y="36830"/>
                  </a:cubicBezTo>
                  <a:cubicBezTo>
                    <a:pt x="50800" y="44450"/>
                    <a:pt x="44450" y="53340"/>
                    <a:pt x="36830" y="55880"/>
                  </a:cubicBezTo>
                  <a:cubicBezTo>
                    <a:pt x="30480" y="58420"/>
                    <a:pt x="19050" y="57150"/>
                    <a:pt x="13970" y="53340"/>
                  </a:cubicBezTo>
                  <a:cubicBezTo>
                    <a:pt x="7620" y="48260"/>
                    <a:pt x="0" y="34290"/>
                    <a:pt x="2540" y="25400"/>
                  </a:cubicBezTo>
                  <a:cubicBezTo>
                    <a:pt x="3810" y="16510"/>
                    <a:pt x="17780" y="1270"/>
                    <a:pt x="25400" y="1270"/>
                  </a:cubicBezTo>
                  <a:cubicBezTo>
                    <a:pt x="34290" y="0"/>
                    <a:pt x="53340" y="21590"/>
                    <a:pt x="53340" y="2159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53" name="Group 53"/>
          <p:cNvGrpSpPr/>
          <p:nvPr/>
        </p:nvGrpSpPr>
        <p:grpSpPr>
          <a:xfrm>
            <a:off x="9093518" y="5735003"/>
            <a:ext cx="114300" cy="116205"/>
            <a:chExt cx="152400" cy="154940"/>
          </a:xfrm>
        </p:grpSpPr>
        <p:sp>
          <p:nvSpPr>
            <p:cNvPr id="54" name="Freeform 54"/>
            <p:cNvSpPr/>
            <p:nvPr/>
          </p:nvSpPr>
          <p:spPr>
            <a:xfrm>
              <a:off x="48260" y="45720"/>
              <a:ext cx="55880" cy="58420"/>
            </a:xfrm>
            <a:custGeom>
              <a:rect l="l" t="t" r="r" b="b"/>
              <a:pathLst>
                <a:path w="55880" h="58419">
                  <a:moveTo>
                    <a:pt x="52070" y="20320"/>
                  </a:moveTo>
                  <a:cubicBezTo>
                    <a:pt x="33020" y="58420"/>
                    <a:pt x="21590" y="57150"/>
                    <a:pt x="15240" y="53340"/>
                  </a:cubicBezTo>
                  <a:cubicBezTo>
                    <a:pt x="10160" y="49530"/>
                    <a:pt x="3810" y="39370"/>
                    <a:pt x="3810" y="33020"/>
                  </a:cubicBezTo>
                  <a:cubicBezTo>
                    <a:pt x="3810" y="25400"/>
                    <a:pt x="8890" y="15240"/>
                    <a:pt x="13970" y="11430"/>
                  </a:cubicBezTo>
                  <a:cubicBezTo>
                    <a:pt x="20320" y="7620"/>
                    <a:pt x="31750" y="5080"/>
                    <a:pt x="38100" y="7620"/>
                  </a:cubicBezTo>
                  <a:cubicBezTo>
                    <a:pt x="44450" y="10160"/>
                    <a:pt x="52070" y="19050"/>
                    <a:pt x="53340" y="25400"/>
                  </a:cubicBezTo>
                  <a:cubicBezTo>
                    <a:pt x="55880" y="31750"/>
                    <a:pt x="53340" y="43180"/>
                    <a:pt x="48260" y="48260"/>
                  </a:cubicBezTo>
                  <a:cubicBezTo>
                    <a:pt x="43180" y="53340"/>
                    <a:pt x="33020" y="58420"/>
                    <a:pt x="25400" y="57150"/>
                  </a:cubicBezTo>
                  <a:cubicBezTo>
                    <a:pt x="17780" y="55880"/>
                    <a:pt x="5080" y="45720"/>
                    <a:pt x="2540" y="38100"/>
                  </a:cubicBezTo>
                  <a:cubicBezTo>
                    <a:pt x="0" y="29210"/>
                    <a:pt x="5080" y="8890"/>
                    <a:pt x="12700" y="5080"/>
                  </a:cubicBezTo>
                  <a:cubicBezTo>
                    <a:pt x="20320" y="0"/>
                    <a:pt x="46990" y="10160"/>
                    <a:pt x="46990" y="1016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55" name="Group 55"/>
          <p:cNvGrpSpPr/>
          <p:nvPr/>
        </p:nvGrpSpPr>
        <p:grpSpPr>
          <a:xfrm>
            <a:off x="9096375" y="5635942"/>
            <a:ext cx="134302" cy="280035"/>
            <a:chExt cx="179070" cy="373380"/>
          </a:xfrm>
        </p:grpSpPr>
        <p:sp>
          <p:nvSpPr>
            <p:cNvPr id="56" name="Freeform 56"/>
            <p:cNvSpPr/>
            <p:nvPr/>
          </p:nvSpPr>
          <p:spPr>
            <a:xfrm>
              <a:off x="40640" y="50800"/>
              <a:ext cx="96520" cy="273050"/>
            </a:xfrm>
            <a:custGeom>
              <a:rect l="l" t="t" r="r" b="b"/>
              <a:pathLst>
                <a:path w="96520" h="273050">
                  <a:moveTo>
                    <a:pt x="59690" y="58420"/>
                  </a:moveTo>
                  <a:cubicBezTo>
                    <a:pt x="67310" y="265430"/>
                    <a:pt x="53340" y="273050"/>
                    <a:pt x="45720" y="271780"/>
                  </a:cubicBezTo>
                  <a:cubicBezTo>
                    <a:pt x="36830" y="270510"/>
                    <a:pt x="27940" y="260350"/>
                    <a:pt x="22860" y="246380"/>
                  </a:cubicBezTo>
                  <a:cubicBezTo>
                    <a:pt x="10160" y="210820"/>
                    <a:pt x="12700" y="48260"/>
                    <a:pt x="34290" y="33020"/>
                  </a:cubicBezTo>
                  <a:cubicBezTo>
                    <a:pt x="41910" y="27940"/>
                    <a:pt x="59690" y="34290"/>
                    <a:pt x="67310" y="44450"/>
                  </a:cubicBezTo>
                  <a:cubicBezTo>
                    <a:pt x="81280" y="62230"/>
                    <a:pt x="81280" y="139700"/>
                    <a:pt x="73660" y="162560"/>
                  </a:cubicBezTo>
                  <a:cubicBezTo>
                    <a:pt x="71120" y="175260"/>
                    <a:pt x="64770" y="184150"/>
                    <a:pt x="57150" y="186690"/>
                  </a:cubicBezTo>
                  <a:cubicBezTo>
                    <a:pt x="49530" y="189230"/>
                    <a:pt x="33020" y="184150"/>
                    <a:pt x="26670" y="173990"/>
                  </a:cubicBezTo>
                  <a:cubicBezTo>
                    <a:pt x="12700" y="153670"/>
                    <a:pt x="21590" y="59690"/>
                    <a:pt x="35560" y="38100"/>
                  </a:cubicBezTo>
                  <a:cubicBezTo>
                    <a:pt x="41910" y="27940"/>
                    <a:pt x="55880" y="22860"/>
                    <a:pt x="63500" y="24130"/>
                  </a:cubicBezTo>
                  <a:cubicBezTo>
                    <a:pt x="71120" y="26670"/>
                    <a:pt x="85090" y="46990"/>
                    <a:pt x="82550" y="55880"/>
                  </a:cubicBezTo>
                  <a:cubicBezTo>
                    <a:pt x="81280" y="63500"/>
                    <a:pt x="59690" y="74930"/>
                    <a:pt x="50800" y="73660"/>
                  </a:cubicBezTo>
                  <a:cubicBezTo>
                    <a:pt x="44450" y="72390"/>
                    <a:pt x="35560" y="63500"/>
                    <a:pt x="34290" y="57150"/>
                  </a:cubicBezTo>
                  <a:cubicBezTo>
                    <a:pt x="31750" y="50800"/>
                    <a:pt x="34290" y="39370"/>
                    <a:pt x="38100" y="33020"/>
                  </a:cubicBezTo>
                  <a:cubicBezTo>
                    <a:pt x="43180" y="27940"/>
                    <a:pt x="53340" y="24130"/>
                    <a:pt x="60960" y="24130"/>
                  </a:cubicBezTo>
                  <a:cubicBezTo>
                    <a:pt x="67310" y="25400"/>
                    <a:pt x="76200" y="29210"/>
                    <a:pt x="80010" y="36830"/>
                  </a:cubicBezTo>
                  <a:cubicBezTo>
                    <a:pt x="87630" y="50800"/>
                    <a:pt x="85090" y="85090"/>
                    <a:pt x="81280" y="109220"/>
                  </a:cubicBezTo>
                  <a:cubicBezTo>
                    <a:pt x="78740" y="133350"/>
                    <a:pt x="74930" y="173990"/>
                    <a:pt x="63500" y="184150"/>
                  </a:cubicBezTo>
                  <a:cubicBezTo>
                    <a:pt x="55880" y="189230"/>
                    <a:pt x="41910" y="187960"/>
                    <a:pt x="34290" y="184150"/>
                  </a:cubicBezTo>
                  <a:cubicBezTo>
                    <a:pt x="26670" y="179070"/>
                    <a:pt x="21590" y="166370"/>
                    <a:pt x="19050" y="151130"/>
                  </a:cubicBezTo>
                  <a:cubicBezTo>
                    <a:pt x="12700" y="123190"/>
                    <a:pt x="11430" y="45720"/>
                    <a:pt x="24130" y="21590"/>
                  </a:cubicBezTo>
                  <a:cubicBezTo>
                    <a:pt x="29210" y="10160"/>
                    <a:pt x="40640" y="0"/>
                    <a:pt x="50800" y="0"/>
                  </a:cubicBezTo>
                  <a:cubicBezTo>
                    <a:pt x="60960" y="0"/>
                    <a:pt x="77470" y="13970"/>
                    <a:pt x="83820" y="27940"/>
                  </a:cubicBezTo>
                  <a:cubicBezTo>
                    <a:pt x="96520" y="54610"/>
                    <a:pt x="90170" y="114300"/>
                    <a:pt x="87630" y="153670"/>
                  </a:cubicBezTo>
                  <a:cubicBezTo>
                    <a:pt x="85090" y="187960"/>
                    <a:pt x="85090" y="233680"/>
                    <a:pt x="72390" y="252730"/>
                  </a:cubicBezTo>
                  <a:cubicBezTo>
                    <a:pt x="66040" y="264160"/>
                    <a:pt x="53340" y="271780"/>
                    <a:pt x="45720" y="271780"/>
                  </a:cubicBezTo>
                  <a:cubicBezTo>
                    <a:pt x="36830" y="271780"/>
                    <a:pt x="29210" y="264160"/>
                    <a:pt x="24130" y="252730"/>
                  </a:cubicBezTo>
                  <a:cubicBezTo>
                    <a:pt x="8890" y="223520"/>
                    <a:pt x="0" y="95250"/>
                    <a:pt x="10160" y="63500"/>
                  </a:cubicBezTo>
                  <a:cubicBezTo>
                    <a:pt x="13970" y="52070"/>
                    <a:pt x="21590" y="44450"/>
                    <a:pt x="29210" y="43180"/>
                  </a:cubicBezTo>
                  <a:cubicBezTo>
                    <a:pt x="38100" y="40640"/>
                    <a:pt x="59690" y="58420"/>
                    <a:pt x="59690" y="584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57" name="Group 57"/>
          <p:cNvGrpSpPr/>
          <p:nvPr/>
        </p:nvGrpSpPr>
        <p:grpSpPr>
          <a:xfrm>
            <a:off x="9088755" y="5763578"/>
            <a:ext cx="116205" cy="168592"/>
            <a:chExt cx="154940" cy="224790"/>
          </a:xfrm>
        </p:grpSpPr>
        <p:sp>
          <p:nvSpPr>
            <p:cNvPr id="58" name="Freeform 58"/>
            <p:cNvSpPr/>
            <p:nvPr/>
          </p:nvSpPr>
          <p:spPr>
            <a:xfrm>
              <a:off x="43180" y="44450"/>
              <a:ext cx="69850" cy="130810"/>
            </a:xfrm>
            <a:custGeom>
              <a:rect l="l" t="t" r="r" b="b"/>
              <a:pathLst>
                <a:path w="69850" h="130810">
                  <a:moveTo>
                    <a:pt x="60960" y="60960"/>
                  </a:moveTo>
                  <a:cubicBezTo>
                    <a:pt x="46990" y="120650"/>
                    <a:pt x="24130" y="121920"/>
                    <a:pt x="16510" y="114300"/>
                  </a:cubicBezTo>
                  <a:cubicBezTo>
                    <a:pt x="3810" y="102870"/>
                    <a:pt x="6350" y="45720"/>
                    <a:pt x="10160" y="27940"/>
                  </a:cubicBezTo>
                  <a:cubicBezTo>
                    <a:pt x="12700" y="17780"/>
                    <a:pt x="15240" y="8890"/>
                    <a:pt x="21590" y="6350"/>
                  </a:cubicBezTo>
                  <a:cubicBezTo>
                    <a:pt x="29210" y="2540"/>
                    <a:pt x="50800" y="6350"/>
                    <a:pt x="58420" y="15240"/>
                  </a:cubicBezTo>
                  <a:cubicBezTo>
                    <a:pt x="69850" y="30480"/>
                    <a:pt x="64770" y="85090"/>
                    <a:pt x="58420" y="104140"/>
                  </a:cubicBezTo>
                  <a:cubicBezTo>
                    <a:pt x="54610" y="115570"/>
                    <a:pt x="48260" y="127000"/>
                    <a:pt x="39370" y="128270"/>
                  </a:cubicBezTo>
                  <a:cubicBezTo>
                    <a:pt x="31750" y="130810"/>
                    <a:pt x="11430" y="118110"/>
                    <a:pt x="7620" y="109220"/>
                  </a:cubicBezTo>
                  <a:cubicBezTo>
                    <a:pt x="5080" y="102870"/>
                    <a:pt x="10160" y="91440"/>
                    <a:pt x="13970" y="86360"/>
                  </a:cubicBezTo>
                  <a:cubicBezTo>
                    <a:pt x="19050" y="81280"/>
                    <a:pt x="30480" y="77470"/>
                    <a:pt x="36830" y="78740"/>
                  </a:cubicBezTo>
                  <a:cubicBezTo>
                    <a:pt x="45720" y="81280"/>
                    <a:pt x="58420" y="100330"/>
                    <a:pt x="58420" y="109220"/>
                  </a:cubicBezTo>
                  <a:cubicBezTo>
                    <a:pt x="57150" y="118110"/>
                    <a:pt x="41910" y="129540"/>
                    <a:pt x="34290" y="129540"/>
                  </a:cubicBezTo>
                  <a:cubicBezTo>
                    <a:pt x="25400" y="129540"/>
                    <a:pt x="12700" y="116840"/>
                    <a:pt x="7620" y="104140"/>
                  </a:cubicBezTo>
                  <a:cubicBezTo>
                    <a:pt x="0" y="83820"/>
                    <a:pt x="7620" y="16510"/>
                    <a:pt x="21590" y="6350"/>
                  </a:cubicBezTo>
                  <a:cubicBezTo>
                    <a:pt x="29210" y="0"/>
                    <a:pt x="50800" y="6350"/>
                    <a:pt x="58420" y="15240"/>
                  </a:cubicBezTo>
                  <a:cubicBezTo>
                    <a:pt x="68580" y="29210"/>
                    <a:pt x="66040" y="78740"/>
                    <a:pt x="60960" y="96520"/>
                  </a:cubicBezTo>
                  <a:cubicBezTo>
                    <a:pt x="57150" y="107950"/>
                    <a:pt x="52070" y="118110"/>
                    <a:pt x="44450" y="120650"/>
                  </a:cubicBezTo>
                  <a:cubicBezTo>
                    <a:pt x="36830" y="123190"/>
                    <a:pt x="22860" y="120650"/>
                    <a:pt x="16510" y="114300"/>
                  </a:cubicBezTo>
                  <a:cubicBezTo>
                    <a:pt x="7620" y="102870"/>
                    <a:pt x="7620" y="55880"/>
                    <a:pt x="16510" y="44450"/>
                  </a:cubicBezTo>
                  <a:cubicBezTo>
                    <a:pt x="22860" y="36830"/>
                    <a:pt x="36830" y="34290"/>
                    <a:pt x="44450" y="36830"/>
                  </a:cubicBezTo>
                  <a:cubicBezTo>
                    <a:pt x="52070" y="40640"/>
                    <a:pt x="60960" y="60960"/>
                    <a:pt x="60960" y="6096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59" name="Group 59"/>
          <p:cNvGrpSpPr/>
          <p:nvPr/>
        </p:nvGrpSpPr>
        <p:grpSpPr>
          <a:xfrm>
            <a:off x="9084945" y="5838825"/>
            <a:ext cx="127635" cy="228600"/>
            <a:chExt cx="170180" cy="304800"/>
          </a:xfrm>
        </p:grpSpPr>
        <p:sp>
          <p:nvSpPr>
            <p:cNvPr id="60" name="Freeform 60"/>
            <p:cNvSpPr/>
            <p:nvPr/>
          </p:nvSpPr>
          <p:spPr>
            <a:xfrm>
              <a:off x="48260" y="49530"/>
              <a:ext cx="74930" cy="205740"/>
            </a:xfrm>
            <a:custGeom>
              <a:rect l="l" t="t" r="r" b="b"/>
              <a:pathLst>
                <a:path w="74930" h="205740">
                  <a:moveTo>
                    <a:pt x="49530" y="13970"/>
                  </a:moveTo>
                  <a:cubicBezTo>
                    <a:pt x="74930" y="110490"/>
                    <a:pt x="72390" y="163830"/>
                    <a:pt x="63500" y="184150"/>
                  </a:cubicBezTo>
                  <a:cubicBezTo>
                    <a:pt x="58420" y="195580"/>
                    <a:pt x="49530" y="201930"/>
                    <a:pt x="41910" y="204470"/>
                  </a:cubicBezTo>
                  <a:cubicBezTo>
                    <a:pt x="35560" y="205740"/>
                    <a:pt x="24130" y="201930"/>
                    <a:pt x="19050" y="196850"/>
                  </a:cubicBezTo>
                  <a:cubicBezTo>
                    <a:pt x="15240" y="190500"/>
                    <a:pt x="11430" y="177800"/>
                    <a:pt x="13970" y="171450"/>
                  </a:cubicBezTo>
                  <a:cubicBezTo>
                    <a:pt x="16510" y="163830"/>
                    <a:pt x="31750" y="153670"/>
                    <a:pt x="39370" y="153670"/>
                  </a:cubicBezTo>
                  <a:cubicBezTo>
                    <a:pt x="46990" y="153670"/>
                    <a:pt x="60960" y="166370"/>
                    <a:pt x="63500" y="173990"/>
                  </a:cubicBezTo>
                  <a:cubicBezTo>
                    <a:pt x="64770" y="180340"/>
                    <a:pt x="62230" y="191770"/>
                    <a:pt x="57150" y="196850"/>
                  </a:cubicBezTo>
                  <a:cubicBezTo>
                    <a:pt x="50800" y="201930"/>
                    <a:pt x="33020" y="204470"/>
                    <a:pt x="26670" y="201930"/>
                  </a:cubicBezTo>
                  <a:cubicBezTo>
                    <a:pt x="19050" y="198120"/>
                    <a:pt x="12700" y="189230"/>
                    <a:pt x="12700" y="181610"/>
                  </a:cubicBezTo>
                  <a:cubicBezTo>
                    <a:pt x="12700" y="172720"/>
                    <a:pt x="27940" y="156210"/>
                    <a:pt x="36830" y="153670"/>
                  </a:cubicBezTo>
                  <a:cubicBezTo>
                    <a:pt x="43180" y="152400"/>
                    <a:pt x="54610" y="158750"/>
                    <a:pt x="58420" y="163830"/>
                  </a:cubicBezTo>
                  <a:cubicBezTo>
                    <a:pt x="62230" y="168910"/>
                    <a:pt x="64770" y="177800"/>
                    <a:pt x="63500" y="184150"/>
                  </a:cubicBezTo>
                  <a:cubicBezTo>
                    <a:pt x="60960" y="191770"/>
                    <a:pt x="49530" y="203200"/>
                    <a:pt x="41910" y="204470"/>
                  </a:cubicBezTo>
                  <a:cubicBezTo>
                    <a:pt x="34290" y="205740"/>
                    <a:pt x="21590" y="200660"/>
                    <a:pt x="16510" y="191770"/>
                  </a:cubicBezTo>
                  <a:cubicBezTo>
                    <a:pt x="5080" y="173990"/>
                    <a:pt x="29210" y="109220"/>
                    <a:pt x="24130" y="78740"/>
                  </a:cubicBezTo>
                  <a:cubicBezTo>
                    <a:pt x="21590" y="55880"/>
                    <a:pt x="0" y="35560"/>
                    <a:pt x="2540" y="21590"/>
                  </a:cubicBezTo>
                  <a:cubicBezTo>
                    <a:pt x="5080" y="12700"/>
                    <a:pt x="16510" y="2540"/>
                    <a:pt x="24130" y="1270"/>
                  </a:cubicBezTo>
                  <a:cubicBezTo>
                    <a:pt x="31750" y="0"/>
                    <a:pt x="49530" y="13970"/>
                    <a:pt x="49530" y="1397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61" name="Group 61"/>
          <p:cNvGrpSpPr/>
          <p:nvPr/>
        </p:nvGrpSpPr>
        <p:grpSpPr>
          <a:xfrm>
            <a:off x="9083040" y="5836920"/>
            <a:ext cx="142875" cy="181928"/>
            <a:chExt cx="190500" cy="242570"/>
          </a:xfrm>
        </p:grpSpPr>
        <p:sp>
          <p:nvSpPr>
            <p:cNvPr id="62" name="Freeform 62"/>
            <p:cNvSpPr/>
            <p:nvPr/>
          </p:nvSpPr>
          <p:spPr>
            <a:xfrm>
              <a:off x="49530" y="50800"/>
              <a:ext cx="92710" cy="146050"/>
            </a:xfrm>
            <a:custGeom>
              <a:rect l="l" t="t" r="r" b="b"/>
              <a:pathLst>
                <a:path w="92710" h="146050">
                  <a:moveTo>
                    <a:pt x="60960" y="93980"/>
                  </a:moveTo>
                  <a:cubicBezTo>
                    <a:pt x="11430" y="99060"/>
                    <a:pt x="29210" y="34290"/>
                    <a:pt x="40640" y="17780"/>
                  </a:cubicBezTo>
                  <a:cubicBezTo>
                    <a:pt x="46990" y="7620"/>
                    <a:pt x="58420" y="0"/>
                    <a:pt x="66040" y="0"/>
                  </a:cubicBezTo>
                  <a:cubicBezTo>
                    <a:pt x="74930" y="0"/>
                    <a:pt x="87630" y="12700"/>
                    <a:pt x="90170" y="20320"/>
                  </a:cubicBezTo>
                  <a:cubicBezTo>
                    <a:pt x="91440" y="26670"/>
                    <a:pt x="87630" y="38100"/>
                    <a:pt x="83820" y="43180"/>
                  </a:cubicBezTo>
                  <a:cubicBezTo>
                    <a:pt x="78740" y="48260"/>
                    <a:pt x="67310" y="52070"/>
                    <a:pt x="60960" y="50800"/>
                  </a:cubicBezTo>
                  <a:cubicBezTo>
                    <a:pt x="53340" y="49530"/>
                    <a:pt x="44450" y="41910"/>
                    <a:pt x="41910" y="35560"/>
                  </a:cubicBezTo>
                  <a:cubicBezTo>
                    <a:pt x="39370" y="29210"/>
                    <a:pt x="39370" y="17780"/>
                    <a:pt x="43180" y="12700"/>
                  </a:cubicBezTo>
                  <a:cubicBezTo>
                    <a:pt x="46990" y="6350"/>
                    <a:pt x="55880" y="0"/>
                    <a:pt x="63500" y="0"/>
                  </a:cubicBezTo>
                  <a:cubicBezTo>
                    <a:pt x="69850" y="0"/>
                    <a:pt x="80010" y="2540"/>
                    <a:pt x="85090" y="10160"/>
                  </a:cubicBezTo>
                  <a:cubicBezTo>
                    <a:pt x="92710" y="22860"/>
                    <a:pt x="90170" y="58420"/>
                    <a:pt x="83820" y="80010"/>
                  </a:cubicBezTo>
                  <a:cubicBezTo>
                    <a:pt x="78740" y="101600"/>
                    <a:pt x="64770" y="133350"/>
                    <a:pt x="49530" y="139700"/>
                  </a:cubicBezTo>
                  <a:cubicBezTo>
                    <a:pt x="36830" y="146050"/>
                    <a:pt x="15240" y="140970"/>
                    <a:pt x="7620" y="134620"/>
                  </a:cubicBezTo>
                  <a:cubicBezTo>
                    <a:pt x="1270" y="128270"/>
                    <a:pt x="0" y="116840"/>
                    <a:pt x="1270" y="106680"/>
                  </a:cubicBezTo>
                  <a:cubicBezTo>
                    <a:pt x="3810" y="92710"/>
                    <a:pt x="15240" y="66040"/>
                    <a:pt x="25400" y="59690"/>
                  </a:cubicBezTo>
                  <a:cubicBezTo>
                    <a:pt x="34290" y="54610"/>
                    <a:pt x="48260" y="55880"/>
                    <a:pt x="54610" y="60960"/>
                  </a:cubicBezTo>
                  <a:cubicBezTo>
                    <a:pt x="60960" y="66040"/>
                    <a:pt x="60960" y="93980"/>
                    <a:pt x="60960" y="9398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63" name="Group 63"/>
          <p:cNvGrpSpPr/>
          <p:nvPr/>
        </p:nvGrpSpPr>
        <p:grpSpPr>
          <a:xfrm>
            <a:off x="9092565" y="5867400"/>
            <a:ext cx="139065" cy="294322"/>
            <a:chExt cx="185420" cy="392430"/>
          </a:xfrm>
        </p:grpSpPr>
        <p:sp>
          <p:nvSpPr>
            <p:cNvPr id="64" name="Freeform 64"/>
            <p:cNvSpPr/>
            <p:nvPr/>
          </p:nvSpPr>
          <p:spPr>
            <a:xfrm>
              <a:off x="33020" y="49530"/>
              <a:ext cx="104140" cy="295910"/>
            </a:xfrm>
            <a:custGeom>
              <a:rect l="l" t="t" r="r" b="b"/>
              <a:pathLst>
                <a:path w="104139" h="295910">
                  <a:moveTo>
                    <a:pt x="68580" y="105410"/>
                  </a:moveTo>
                  <a:cubicBezTo>
                    <a:pt x="57150" y="269240"/>
                    <a:pt x="33020" y="267970"/>
                    <a:pt x="24130" y="257810"/>
                  </a:cubicBezTo>
                  <a:cubicBezTo>
                    <a:pt x="10160" y="242570"/>
                    <a:pt x="16510" y="166370"/>
                    <a:pt x="25400" y="143510"/>
                  </a:cubicBezTo>
                  <a:cubicBezTo>
                    <a:pt x="30480" y="130810"/>
                    <a:pt x="39370" y="119380"/>
                    <a:pt x="48260" y="118110"/>
                  </a:cubicBezTo>
                  <a:cubicBezTo>
                    <a:pt x="55880" y="116840"/>
                    <a:pt x="66040" y="121920"/>
                    <a:pt x="73660" y="132080"/>
                  </a:cubicBezTo>
                  <a:cubicBezTo>
                    <a:pt x="86360" y="151130"/>
                    <a:pt x="100330" y="232410"/>
                    <a:pt x="91440" y="251460"/>
                  </a:cubicBezTo>
                  <a:cubicBezTo>
                    <a:pt x="86360" y="261620"/>
                    <a:pt x="73660" y="266700"/>
                    <a:pt x="66040" y="265430"/>
                  </a:cubicBezTo>
                  <a:cubicBezTo>
                    <a:pt x="58420" y="264160"/>
                    <a:pt x="49530" y="257810"/>
                    <a:pt x="44450" y="246380"/>
                  </a:cubicBezTo>
                  <a:cubicBezTo>
                    <a:pt x="29210" y="214630"/>
                    <a:pt x="22860" y="62230"/>
                    <a:pt x="38100" y="26670"/>
                  </a:cubicBezTo>
                  <a:cubicBezTo>
                    <a:pt x="44450" y="11430"/>
                    <a:pt x="55880" y="1270"/>
                    <a:pt x="64770" y="1270"/>
                  </a:cubicBezTo>
                  <a:cubicBezTo>
                    <a:pt x="72390" y="1270"/>
                    <a:pt x="87630" y="12700"/>
                    <a:pt x="88900" y="21590"/>
                  </a:cubicBezTo>
                  <a:cubicBezTo>
                    <a:pt x="88900" y="29210"/>
                    <a:pt x="76200" y="50800"/>
                    <a:pt x="67310" y="52070"/>
                  </a:cubicBezTo>
                  <a:cubicBezTo>
                    <a:pt x="59690" y="53340"/>
                    <a:pt x="39370" y="38100"/>
                    <a:pt x="38100" y="29210"/>
                  </a:cubicBezTo>
                  <a:cubicBezTo>
                    <a:pt x="36830" y="21590"/>
                    <a:pt x="53340" y="2540"/>
                    <a:pt x="62230" y="1270"/>
                  </a:cubicBezTo>
                  <a:cubicBezTo>
                    <a:pt x="69850" y="0"/>
                    <a:pt x="81280" y="7620"/>
                    <a:pt x="87630" y="19050"/>
                  </a:cubicBezTo>
                  <a:cubicBezTo>
                    <a:pt x="100330" y="38100"/>
                    <a:pt x="100330" y="91440"/>
                    <a:pt x="101600" y="129540"/>
                  </a:cubicBezTo>
                  <a:cubicBezTo>
                    <a:pt x="102870" y="168910"/>
                    <a:pt x="104140" y="232410"/>
                    <a:pt x="91440" y="251460"/>
                  </a:cubicBezTo>
                  <a:cubicBezTo>
                    <a:pt x="85090" y="261620"/>
                    <a:pt x="73660" y="265430"/>
                    <a:pt x="66040" y="265430"/>
                  </a:cubicBezTo>
                  <a:cubicBezTo>
                    <a:pt x="58420" y="265430"/>
                    <a:pt x="52070" y="260350"/>
                    <a:pt x="45720" y="252730"/>
                  </a:cubicBezTo>
                  <a:cubicBezTo>
                    <a:pt x="34290" y="234950"/>
                    <a:pt x="19050" y="166370"/>
                    <a:pt x="25400" y="143510"/>
                  </a:cubicBezTo>
                  <a:cubicBezTo>
                    <a:pt x="29210" y="130810"/>
                    <a:pt x="39370" y="119380"/>
                    <a:pt x="48260" y="118110"/>
                  </a:cubicBezTo>
                  <a:cubicBezTo>
                    <a:pt x="55880" y="116840"/>
                    <a:pt x="69850" y="125730"/>
                    <a:pt x="74930" y="137160"/>
                  </a:cubicBezTo>
                  <a:cubicBezTo>
                    <a:pt x="86360" y="160020"/>
                    <a:pt x="80010" y="233680"/>
                    <a:pt x="73660" y="260350"/>
                  </a:cubicBezTo>
                  <a:cubicBezTo>
                    <a:pt x="69850" y="274320"/>
                    <a:pt x="67310" y="287020"/>
                    <a:pt x="59690" y="290830"/>
                  </a:cubicBezTo>
                  <a:cubicBezTo>
                    <a:pt x="50800" y="295910"/>
                    <a:pt x="27940" y="293370"/>
                    <a:pt x="19050" y="281940"/>
                  </a:cubicBezTo>
                  <a:cubicBezTo>
                    <a:pt x="0" y="256540"/>
                    <a:pt x="3810" y="129540"/>
                    <a:pt x="17780" y="100330"/>
                  </a:cubicBezTo>
                  <a:cubicBezTo>
                    <a:pt x="24130" y="86360"/>
                    <a:pt x="35560" y="77470"/>
                    <a:pt x="43180" y="77470"/>
                  </a:cubicBezTo>
                  <a:cubicBezTo>
                    <a:pt x="52070" y="77470"/>
                    <a:pt x="68580" y="105410"/>
                    <a:pt x="68580" y="10541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65" name="Group 65"/>
          <p:cNvGrpSpPr/>
          <p:nvPr/>
        </p:nvGrpSpPr>
        <p:grpSpPr>
          <a:xfrm>
            <a:off x="12703493" y="3307080"/>
            <a:ext cx="1492568" cy="608648"/>
            <a:chExt cx="1990090" cy="811530"/>
          </a:xfrm>
        </p:grpSpPr>
        <p:sp>
          <p:nvSpPr>
            <p:cNvPr id="66" name="Freeform 66"/>
            <p:cNvSpPr/>
            <p:nvPr/>
          </p:nvSpPr>
          <p:spPr>
            <a:xfrm>
              <a:off x="50800" y="50800"/>
              <a:ext cx="1888490" cy="708660"/>
            </a:xfrm>
            <a:custGeom>
              <a:rect l="l" t="t" r="r" b="b"/>
              <a:pathLst>
                <a:path w="1888489" h="708660">
                  <a:moveTo>
                    <a:pt x="0" y="293370"/>
                  </a:moveTo>
                  <a:cubicBezTo>
                    <a:pt x="1270" y="275590"/>
                    <a:pt x="1270" y="266700"/>
                    <a:pt x="1270" y="266700"/>
                  </a:cubicBezTo>
                  <a:cubicBezTo>
                    <a:pt x="1270" y="266700"/>
                    <a:pt x="3810" y="259080"/>
                    <a:pt x="5080" y="254000"/>
                  </a:cubicBezTo>
                  <a:cubicBezTo>
                    <a:pt x="6350" y="250190"/>
                    <a:pt x="7620" y="242570"/>
                    <a:pt x="7620" y="241300"/>
                  </a:cubicBezTo>
                  <a:cubicBezTo>
                    <a:pt x="7620" y="241300"/>
                    <a:pt x="12700" y="233680"/>
                    <a:pt x="13970" y="231140"/>
                  </a:cubicBezTo>
                  <a:cubicBezTo>
                    <a:pt x="16510" y="227330"/>
                    <a:pt x="20320" y="219710"/>
                    <a:pt x="20320" y="219710"/>
                  </a:cubicBezTo>
                  <a:cubicBezTo>
                    <a:pt x="21590" y="218440"/>
                    <a:pt x="26670" y="213360"/>
                    <a:pt x="30480" y="209550"/>
                  </a:cubicBezTo>
                  <a:cubicBezTo>
                    <a:pt x="33020" y="207010"/>
                    <a:pt x="38100" y="200660"/>
                    <a:pt x="39370" y="200660"/>
                  </a:cubicBezTo>
                  <a:cubicBezTo>
                    <a:pt x="39370" y="200660"/>
                    <a:pt x="45720" y="195580"/>
                    <a:pt x="49530" y="193040"/>
                  </a:cubicBezTo>
                  <a:cubicBezTo>
                    <a:pt x="53340" y="190500"/>
                    <a:pt x="60960" y="186690"/>
                    <a:pt x="60960" y="186690"/>
                  </a:cubicBezTo>
                  <a:cubicBezTo>
                    <a:pt x="60960" y="185420"/>
                    <a:pt x="68580" y="182880"/>
                    <a:pt x="72390" y="181610"/>
                  </a:cubicBezTo>
                  <a:cubicBezTo>
                    <a:pt x="77470" y="180340"/>
                    <a:pt x="85090" y="177800"/>
                    <a:pt x="85090" y="177800"/>
                  </a:cubicBezTo>
                  <a:cubicBezTo>
                    <a:pt x="85090" y="177800"/>
                    <a:pt x="93980" y="176530"/>
                    <a:pt x="97790" y="176530"/>
                  </a:cubicBezTo>
                  <a:cubicBezTo>
                    <a:pt x="102870" y="176530"/>
                    <a:pt x="110490" y="175260"/>
                    <a:pt x="111760" y="175260"/>
                  </a:cubicBezTo>
                  <a:cubicBezTo>
                    <a:pt x="111760" y="175260"/>
                    <a:pt x="119380" y="176530"/>
                    <a:pt x="124460" y="177800"/>
                  </a:cubicBezTo>
                  <a:cubicBezTo>
                    <a:pt x="128270" y="177800"/>
                    <a:pt x="137160" y="179070"/>
                    <a:pt x="137160" y="179070"/>
                  </a:cubicBezTo>
                  <a:cubicBezTo>
                    <a:pt x="137160" y="179070"/>
                    <a:pt x="144780" y="182880"/>
                    <a:pt x="148590" y="184150"/>
                  </a:cubicBezTo>
                  <a:cubicBezTo>
                    <a:pt x="152400" y="185420"/>
                    <a:pt x="161290" y="189230"/>
                    <a:pt x="161290" y="189230"/>
                  </a:cubicBezTo>
                  <a:cubicBezTo>
                    <a:pt x="161290" y="189230"/>
                    <a:pt x="167640" y="194310"/>
                    <a:pt x="171450" y="196850"/>
                  </a:cubicBezTo>
                  <a:cubicBezTo>
                    <a:pt x="175260" y="199390"/>
                    <a:pt x="181610" y="204470"/>
                    <a:pt x="181610" y="204470"/>
                  </a:cubicBezTo>
                  <a:cubicBezTo>
                    <a:pt x="181610" y="204470"/>
                    <a:pt x="187960" y="212090"/>
                    <a:pt x="190500" y="214630"/>
                  </a:cubicBezTo>
                  <a:cubicBezTo>
                    <a:pt x="191770" y="215900"/>
                    <a:pt x="191770" y="217170"/>
                    <a:pt x="193040" y="218440"/>
                  </a:cubicBezTo>
                  <a:cubicBezTo>
                    <a:pt x="195580" y="220980"/>
                    <a:pt x="204470" y="223520"/>
                    <a:pt x="204470" y="224790"/>
                  </a:cubicBezTo>
                  <a:cubicBezTo>
                    <a:pt x="204470" y="224790"/>
                    <a:pt x="210820" y="229870"/>
                    <a:pt x="214630" y="232410"/>
                  </a:cubicBezTo>
                  <a:cubicBezTo>
                    <a:pt x="217170" y="236220"/>
                    <a:pt x="223520" y="241300"/>
                    <a:pt x="223520" y="241300"/>
                  </a:cubicBezTo>
                  <a:cubicBezTo>
                    <a:pt x="224790" y="241300"/>
                    <a:pt x="228600" y="248920"/>
                    <a:pt x="231140" y="251460"/>
                  </a:cubicBezTo>
                  <a:cubicBezTo>
                    <a:pt x="233680" y="255270"/>
                    <a:pt x="234950" y="259080"/>
                    <a:pt x="237490" y="260350"/>
                  </a:cubicBezTo>
                  <a:cubicBezTo>
                    <a:pt x="238760" y="261620"/>
                    <a:pt x="240030" y="260350"/>
                    <a:pt x="242570" y="260350"/>
                  </a:cubicBezTo>
                  <a:cubicBezTo>
                    <a:pt x="254000" y="257810"/>
                    <a:pt x="303530" y="234950"/>
                    <a:pt x="336550" y="223520"/>
                  </a:cubicBezTo>
                  <a:cubicBezTo>
                    <a:pt x="374650" y="210820"/>
                    <a:pt x="419100" y="198120"/>
                    <a:pt x="458470" y="190500"/>
                  </a:cubicBezTo>
                  <a:cubicBezTo>
                    <a:pt x="494030" y="182880"/>
                    <a:pt x="544830" y="177800"/>
                    <a:pt x="562610" y="176530"/>
                  </a:cubicBezTo>
                  <a:cubicBezTo>
                    <a:pt x="568960" y="176530"/>
                    <a:pt x="571500" y="176530"/>
                    <a:pt x="575310" y="175260"/>
                  </a:cubicBezTo>
                  <a:cubicBezTo>
                    <a:pt x="580390" y="175260"/>
                    <a:pt x="589280" y="175260"/>
                    <a:pt x="589280" y="175260"/>
                  </a:cubicBezTo>
                  <a:cubicBezTo>
                    <a:pt x="589280" y="175260"/>
                    <a:pt x="596900" y="176530"/>
                    <a:pt x="601980" y="176530"/>
                  </a:cubicBezTo>
                  <a:cubicBezTo>
                    <a:pt x="605790" y="177800"/>
                    <a:pt x="614680" y="179070"/>
                    <a:pt x="614680" y="179070"/>
                  </a:cubicBezTo>
                  <a:cubicBezTo>
                    <a:pt x="614680" y="179070"/>
                    <a:pt x="622300" y="182880"/>
                    <a:pt x="626110" y="184150"/>
                  </a:cubicBezTo>
                  <a:cubicBezTo>
                    <a:pt x="629920" y="186690"/>
                    <a:pt x="638810" y="189230"/>
                    <a:pt x="638810" y="189230"/>
                  </a:cubicBezTo>
                  <a:cubicBezTo>
                    <a:pt x="638810" y="189230"/>
                    <a:pt x="645160" y="195580"/>
                    <a:pt x="648970" y="198120"/>
                  </a:cubicBezTo>
                  <a:cubicBezTo>
                    <a:pt x="651510" y="200660"/>
                    <a:pt x="659130" y="205740"/>
                    <a:pt x="659130" y="205740"/>
                  </a:cubicBezTo>
                  <a:cubicBezTo>
                    <a:pt x="659130" y="205740"/>
                    <a:pt x="664210" y="212090"/>
                    <a:pt x="666750" y="215900"/>
                  </a:cubicBezTo>
                  <a:cubicBezTo>
                    <a:pt x="669290" y="219710"/>
                    <a:pt x="675640" y="226060"/>
                    <a:pt x="675640" y="226060"/>
                  </a:cubicBezTo>
                  <a:cubicBezTo>
                    <a:pt x="675640" y="226060"/>
                    <a:pt x="675640" y="231140"/>
                    <a:pt x="678180" y="231140"/>
                  </a:cubicBezTo>
                  <a:cubicBezTo>
                    <a:pt x="680720" y="232410"/>
                    <a:pt x="692150" y="229870"/>
                    <a:pt x="697230" y="226060"/>
                  </a:cubicBezTo>
                  <a:cubicBezTo>
                    <a:pt x="702310" y="222250"/>
                    <a:pt x="707390" y="215900"/>
                    <a:pt x="708660" y="208280"/>
                  </a:cubicBezTo>
                  <a:cubicBezTo>
                    <a:pt x="711200" y="193040"/>
                    <a:pt x="694690" y="154940"/>
                    <a:pt x="690880" y="140970"/>
                  </a:cubicBezTo>
                  <a:cubicBezTo>
                    <a:pt x="689610" y="134620"/>
                    <a:pt x="689610" y="132080"/>
                    <a:pt x="688340" y="128270"/>
                  </a:cubicBezTo>
                  <a:cubicBezTo>
                    <a:pt x="688340" y="124460"/>
                    <a:pt x="685800" y="115570"/>
                    <a:pt x="685800" y="115570"/>
                  </a:cubicBezTo>
                  <a:cubicBezTo>
                    <a:pt x="685800" y="115570"/>
                    <a:pt x="687070" y="106680"/>
                    <a:pt x="687070" y="102870"/>
                  </a:cubicBezTo>
                  <a:cubicBezTo>
                    <a:pt x="687070" y="97790"/>
                    <a:pt x="687070" y="90170"/>
                    <a:pt x="687070" y="88900"/>
                  </a:cubicBezTo>
                  <a:cubicBezTo>
                    <a:pt x="687070" y="88900"/>
                    <a:pt x="689610" y="81280"/>
                    <a:pt x="690880" y="77470"/>
                  </a:cubicBezTo>
                  <a:cubicBezTo>
                    <a:pt x="692150" y="72390"/>
                    <a:pt x="694690" y="64770"/>
                    <a:pt x="694690" y="64770"/>
                  </a:cubicBezTo>
                  <a:cubicBezTo>
                    <a:pt x="694690" y="64770"/>
                    <a:pt x="699770" y="57150"/>
                    <a:pt x="701040" y="53340"/>
                  </a:cubicBezTo>
                  <a:cubicBezTo>
                    <a:pt x="703580" y="49530"/>
                    <a:pt x="707390" y="41910"/>
                    <a:pt x="708660" y="41910"/>
                  </a:cubicBezTo>
                  <a:cubicBezTo>
                    <a:pt x="708660" y="41910"/>
                    <a:pt x="713740" y="35560"/>
                    <a:pt x="717550" y="33020"/>
                  </a:cubicBezTo>
                  <a:cubicBezTo>
                    <a:pt x="720090" y="29210"/>
                    <a:pt x="726440" y="22860"/>
                    <a:pt x="726440" y="22860"/>
                  </a:cubicBezTo>
                  <a:cubicBezTo>
                    <a:pt x="726440" y="22860"/>
                    <a:pt x="734060" y="19050"/>
                    <a:pt x="736600" y="16510"/>
                  </a:cubicBezTo>
                  <a:cubicBezTo>
                    <a:pt x="740410" y="13970"/>
                    <a:pt x="748030" y="10160"/>
                    <a:pt x="748030" y="8890"/>
                  </a:cubicBezTo>
                  <a:cubicBezTo>
                    <a:pt x="748030" y="8890"/>
                    <a:pt x="756920" y="6350"/>
                    <a:pt x="760730" y="5080"/>
                  </a:cubicBezTo>
                  <a:cubicBezTo>
                    <a:pt x="764540" y="3810"/>
                    <a:pt x="772160" y="1270"/>
                    <a:pt x="773430" y="1270"/>
                  </a:cubicBezTo>
                  <a:cubicBezTo>
                    <a:pt x="773430" y="1270"/>
                    <a:pt x="781050" y="1270"/>
                    <a:pt x="786130" y="0"/>
                  </a:cubicBezTo>
                  <a:cubicBezTo>
                    <a:pt x="789940" y="0"/>
                    <a:pt x="798830" y="0"/>
                    <a:pt x="798830" y="0"/>
                  </a:cubicBezTo>
                  <a:cubicBezTo>
                    <a:pt x="798830" y="0"/>
                    <a:pt x="807720" y="1270"/>
                    <a:pt x="811530" y="1270"/>
                  </a:cubicBezTo>
                  <a:cubicBezTo>
                    <a:pt x="816610" y="2540"/>
                    <a:pt x="824230" y="3810"/>
                    <a:pt x="824230" y="3810"/>
                  </a:cubicBezTo>
                  <a:cubicBezTo>
                    <a:pt x="824230" y="3810"/>
                    <a:pt x="833120" y="7620"/>
                    <a:pt x="836930" y="8890"/>
                  </a:cubicBezTo>
                  <a:cubicBezTo>
                    <a:pt x="840740" y="10160"/>
                    <a:pt x="848360" y="13970"/>
                    <a:pt x="848360" y="13970"/>
                  </a:cubicBezTo>
                  <a:cubicBezTo>
                    <a:pt x="848360" y="13970"/>
                    <a:pt x="855980" y="19050"/>
                    <a:pt x="858520" y="21590"/>
                  </a:cubicBezTo>
                  <a:cubicBezTo>
                    <a:pt x="862330" y="24130"/>
                    <a:pt x="868680" y="29210"/>
                    <a:pt x="868680" y="29210"/>
                  </a:cubicBezTo>
                  <a:cubicBezTo>
                    <a:pt x="868680" y="29210"/>
                    <a:pt x="875030" y="36830"/>
                    <a:pt x="877570" y="39370"/>
                  </a:cubicBezTo>
                  <a:cubicBezTo>
                    <a:pt x="880110" y="43180"/>
                    <a:pt x="885190" y="49530"/>
                    <a:pt x="885190" y="49530"/>
                  </a:cubicBezTo>
                  <a:cubicBezTo>
                    <a:pt x="885190" y="49530"/>
                    <a:pt x="889000" y="58420"/>
                    <a:pt x="891540" y="62230"/>
                  </a:cubicBezTo>
                  <a:cubicBezTo>
                    <a:pt x="892810" y="66040"/>
                    <a:pt x="896620" y="73660"/>
                    <a:pt x="896620" y="73660"/>
                  </a:cubicBezTo>
                  <a:cubicBezTo>
                    <a:pt x="896620" y="73660"/>
                    <a:pt x="947420" y="184150"/>
                    <a:pt x="955040" y="204470"/>
                  </a:cubicBezTo>
                  <a:cubicBezTo>
                    <a:pt x="957580" y="210820"/>
                    <a:pt x="956310" y="215900"/>
                    <a:pt x="958850" y="215900"/>
                  </a:cubicBezTo>
                  <a:cubicBezTo>
                    <a:pt x="962660" y="217170"/>
                    <a:pt x="972820" y="208280"/>
                    <a:pt x="974090" y="208280"/>
                  </a:cubicBezTo>
                  <a:cubicBezTo>
                    <a:pt x="974090" y="208280"/>
                    <a:pt x="981710" y="208280"/>
                    <a:pt x="986790" y="207010"/>
                  </a:cubicBezTo>
                  <a:cubicBezTo>
                    <a:pt x="990600" y="207010"/>
                    <a:pt x="999490" y="205740"/>
                    <a:pt x="999490" y="205740"/>
                  </a:cubicBezTo>
                  <a:cubicBezTo>
                    <a:pt x="999490" y="205740"/>
                    <a:pt x="1008380" y="207010"/>
                    <a:pt x="1012190" y="208280"/>
                  </a:cubicBezTo>
                  <a:cubicBezTo>
                    <a:pt x="1016000" y="208280"/>
                    <a:pt x="1024890" y="209550"/>
                    <a:pt x="1024890" y="209550"/>
                  </a:cubicBezTo>
                  <a:cubicBezTo>
                    <a:pt x="1024890" y="209550"/>
                    <a:pt x="1033780" y="213360"/>
                    <a:pt x="1037590" y="214630"/>
                  </a:cubicBezTo>
                  <a:cubicBezTo>
                    <a:pt x="1041400" y="215900"/>
                    <a:pt x="1049020" y="219710"/>
                    <a:pt x="1049020" y="219710"/>
                  </a:cubicBezTo>
                  <a:cubicBezTo>
                    <a:pt x="1049020" y="219710"/>
                    <a:pt x="1056640" y="224790"/>
                    <a:pt x="1060450" y="227330"/>
                  </a:cubicBezTo>
                  <a:cubicBezTo>
                    <a:pt x="1062990" y="229870"/>
                    <a:pt x="1070610" y="234950"/>
                    <a:pt x="1070610" y="234950"/>
                  </a:cubicBezTo>
                  <a:cubicBezTo>
                    <a:pt x="1070610" y="234950"/>
                    <a:pt x="1076960" y="242570"/>
                    <a:pt x="1078230" y="245110"/>
                  </a:cubicBezTo>
                  <a:cubicBezTo>
                    <a:pt x="1080770" y="246380"/>
                    <a:pt x="1080770" y="248920"/>
                    <a:pt x="1082040" y="248920"/>
                  </a:cubicBezTo>
                  <a:cubicBezTo>
                    <a:pt x="1089660" y="248920"/>
                    <a:pt x="1146810" y="189230"/>
                    <a:pt x="1146810" y="187960"/>
                  </a:cubicBezTo>
                  <a:cubicBezTo>
                    <a:pt x="1146810" y="187960"/>
                    <a:pt x="1155700" y="185420"/>
                    <a:pt x="1159510" y="184150"/>
                  </a:cubicBezTo>
                  <a:cubicBezTo>
                    <a:pt x="1163320" y="182880"/>
                    <a:pt x="1170940" y="179070"/>
                    <a:pt x="1172210" y="179070"/>
                  </a:cubicBezTo>
                  <a:cubicBezTo>
                    <a:pt x="1172210" y="179070"/>
                    <a:pt x="1179830" y="179070"/>
                    <a:pt x="1184910" y="177800"/>
                  </a:cubicBezTo>
                  <a:cubicBezTo>
                    <a:pt x="1188720" y="177800"/>
                    <a:pt x="1197610" y="176530"/>
                    <a:pt x="1197610" y="176530"/>
                  </a:cubicBezTo>
                  <a:cubicBezTo>
                    <a:pt x="1197610" y="176530"/>
                    <a:pt x="1206500" y="177800"/>
                    <a:pt x="1210310" y="177800"/>
                  </a:cubicBezTo>
                  <a:cubicBezTo>
                    <a:pt x="1214120" y="179070"/>
                    <a:pt x="1223010" y="180340"/>
                    <a:pt x="1223010" y="180340"/>
                  </a:cubicBezTo>
                  <a:cubicBezTo>
                    <a:pt x="1223010" y="180340"/>
                    <a:pt x="1231900" y="182880"/>
                    <a:pt x="1235710" y="185420"/>
                  </a:cubicBezTo>
                  <a:cubicBezTo>
                    <a:pt x="1239520" y="186690"/>
                    <a:pt x="1247140" y="189230"/>
                    <a:pt x="1247140" y="189230"/>
                  </a:cubicBezTo>
                  <a:cubicBezTo>
                    <a:pt x="1247140" y="189230"/>
                    <a:pt x="1254760" y="194310"/>
                    <a:pt x="1258570" y="196850"/>
                  </a:cubicBezTo>
                  <a:cubicBezTo>
                    <a:pt x="1261110" y="199390"/>
                    <a:pt x="1268730" y="204470"/>
                    <a:pt x="1268730" y="204470"/>
                  </a:cubicBezTo>
                  <a:cubicBezTo>
                    <a:pt x="1268730" y="204470"/>
                    <a:pt x="1273810" y="210820"/>
                    <a:pt x="1277620" y="214630"/>
                  </a:cubicBezTo>
                  <a:cubicBezTo>
                    <a:pt x="1280160" y="217170"/>
                    <a:pt x="1285240" y="224790"/>
                    <a:pt x="1285240" y="224790"/>
                  </a:cubicBezTo>
                  <a:cubicBezTo>
                    <a:pt x="1285240" y="224790"/>
                    <a:pt x="1289050" y="232410"/>
                    <a:pt x="1291590" y="236220"/>
                  </a:cubicBezTo>
                  <a:cubicBezTo>
                    <a:pt x="1294130" y="240030"/>
                    <a:pt x="1297940" y="247650"/>
                    <a:pt x="1297940" y="247650"/>
                  </a:cubicBezTo>
                  <a:cubicBezTo>
                    <a:pt x="1297940" y="247650"/>
                    <a:pt x="1299210" y="256540"/>
                    <a:pt x="1300480" y="260350"/>
                  </a:cubicBezTo>
                  <a:cubicBezTo>
                    <a:pt x="1300480" y="262890"/>
                    <a:pt x="1300480" y="265430"/>
                    <a:pt x="1301750" y="266700"/>
                  </a:cubicBezTo>
                  <a:cubicBezTo>
                    <a:pt x="1303020" y="267970"/>
                    <a:pt x="1304290" y="267970"/>
                    <a:pt x="1305560" y="269240"/>
                  </a:cubicBezTo>
                  <a:cubicBezTo>
                    <a:pt x="1308100" y="271780"/>
                    <a:pt x="1310640" y="280670"/>
                    <a:pt x="1318260" y="281940"/>
                  </a:cubicBezTo>
                  <a:cubicBezTo>
                    <a:pt x="1341120" y="287020"/>
                    <a:pt x="1443990" y="204470"/>
                    <a:pt x="1485900" y="209550"/>
                  </a:cubicBezTo>
                  <a:cubicBezTo>
                    <a:pt x="1515110" y="213360"/>
                    <a:pt x="1548130" y="259080"/>
                    <a:pt x="1554480" y="260350"/>
                  </a:cubicBezTo>
                  <a:cubicBezTo>
                    <a:pt x="1554480" y="260350"/>
                    <a:pt x="1554480" y="260350"/>
                    <a:pt x="1555750" y="260350"/>
                  </a:cubicBezTo>
                  <a:cubicBezTo>
                    <a:pt x="1558290" y="260350"/>
                    <a:pt x="1568450" y="257810"/>
                    <a:pt x="1568450" y="257810"/>
                  </a:cubicBezTo>
                  <a:cubicBezTo>
                    <a:pt x="1568450" y="257810"/>
                    <a:pt x="1577340" y="259080"/>
                    <a:pt x="1581150" y="259080"/>
                  </a:cubicBezTo>
                  <a:cubicBezTo>
                    <a:pt x="1586230" y="260350"/>
                    <a:pt x="1593850" y="260350"/>
                    <a:pt x="1595120" y="260350"/>
                  </a:cubicBezTo>
                  <a:cubicBezTo>
                    <a:pt x="1595120" y="260350"/>
                    <a:pt x="1602740" y="262890"/>
                    <a:pt x="1606550" y="264160"/>
                  </a:cubicBezTo>
                  <a:cubicBezTo>
                    <a:pt x="1610360" y="265430"/>
                    <a:pt x="1614170" y="267970"/>
                    <a:pt x="1616710" y="267970"/>
                  </a:cubicBezTo>
                  <a:cubicBezTo>
                    <a:pt x="1617980" y="267970"/>
                    <a:pt x="1617980" y="266700"/>
                    <a:pt x="1619250" y="265430"/>
                  </a:cubicBezTo>
                  <a:cubicBezTo>
                    <a:pt x="1621790" y="261620"/>
                    <a:pt x="1630680" y="245110"/>
                    <a:pt x="1631950" y="245110"/>
                  </a:cubicBezTo>
                  <a:cubicBezTo>
                    <a:pt x="1631950" y="245110"/>
                    <a:pt x="1642110" y="243840"/>
                    <a:pt x="1644650" y="242570"/>
                  </a:cubicBezTo>
                  <a:cubicBezTo>
                    <a:pt x="1644650" y="242570"/>
                    <a:pt x="1645920" y="242570"/>
                    <a:pt x="1645920" y="242570"/>
                  </a:cubicBezTo>
                  <a:cubicBezTo>
                    <a:pt x="1648460" y="241300"/>
                    <a:pt x="1653540" y="236220"/>
                    <a:pt x="1654810" y="234950"/>
                  </a:cubicBezTo>
                  <a:cubicBezTo>
                    <a:pt x="1656080" y="234950"/>
                    <a:pt x="1656080" y="234950"/>
                    <a:pt x="1656080" y="234950"/>
                  </a:cubicBezTo>
                  <a:cubicBezTo>
                    <a:pt x="1656080" y="234950"/>
                    <a:pt x="1664970" y="234950"/>
                    <a:pt x="1668780" y="234950"/>
                  </a:cubicBezTo>
                  <a:cubicBezTo>
                    <a:pt x="1673860" y="234950"/>
                    <a:pt x="1681480" y="234950"/>
                    <a:pt x="1681480" y="234950"/>
                  </a:cubicBezTo>
                  <a:cubicBezTo>
                    <a:pt x="1682750" y="234950"/>
                    <a:pt x="1690370" y="236220"/>
                    <a:pt x="1694180" y="237490"/>
                  </a:cubicBezTo>
                  <a:cubicBezTo>
                    <a:pt x="1699260" y="238760"/>
                    <a:pt x="1706880" y="241300"/>
                    <a:pt x="1706880" y="241300"/>
                  </a:cubicBezTo>
                  <a:cubicBezTo>
                    <a:pt x="1706880" y="241300"/>
                    <a:pt x="1714500" y="245110"/>
                    <a:pt x="1718310" y="247650"/>
                  </a:cubicBezTo>
                  <a:cubicBezTo>
                    <a:pt x="1722120" y="248920"/>
                    <a:pt x="1729740" y="252730"/>
                    <a:pt x="1729740" y="252730"/>
                  </a:cubicBezTo>
                  <a:cubicBezTo>
                    <a:pt x="1729740" y="252730"/>
                    <a:pt x="1736090" y="259080"/>
                    <a:pt x="1739900" y="261620"/>
                  </a:cubicBezTo>
                  <a:cubicBezTo>
                    <a:pt x="1743710" y="265430"/>
                    <a:pt x="1750060" y="270510"/>
                    <a:pt x="1750060" y="270510"/>
                  </a:cubicBezTo>
                  <a:cubicBezTo>
                    <a:pt x="1750060" y="270510"/>
                    <a:pt x="1753870" y="278130"/>
                    <a:pt x="1756410" y="281940"/>
                  </a:cubicBezTo>
                  <a:cubicBezTo>
                    <a:pt x="1758950" y="284480"/>
                    <a:pt x="1764030" y="292100"/>
                    <a:pt x="1764030" y="292100"/>
                  </a:cubicBezTo>
                  <a:cubicBezTo>
                    <a:pt x="1764030" y="292100"/>
                    <a:pt x="1766570" y="302260"/>
                    <a:pt x="1769110" y="303530"/>
                  </a:cubicBezTo>
                  <a:cubicBezTo>
                    <a:pt x="1770380" y="304800"/>
                    <a:pt x="1774190" y="303530"/>
                    <a:pt x="1774190" y="303530"/>
                  </a:cubicBezTo>
                  <a:cubicBezTo>
                    <a:pt x="1774190" y="303530"/>
                    <a:pt x="1783080" y="303530"/>
                    <a:pt x="1788160" y="303530"/>
                  </a:cubicBezTo>
                  <a:cubicBezTo>
                    <a:pt x="1791970" y="303530"/>
                    <a:pt x="1800860" y="304800"/>
                    <a:pt x="1800860" y="304800"/>
                  </a:cubicBezTo>
                  <a:cubicBezTo>
                    <a:pt x="1800860" y="304800"/>
                    <a:pt x="1808480" y="307340"/>
                    <a:pt x="1813560" y="308610"/>
                  </a:cubicBezTo>
                  <a:cubicBezTo>
                    <a:pt x="1817370" y="309880"/>
                    <a:pt x="1824990" y="312420"/>
                    <a:pt x="1824990" y="312420"/>
                  </a:cubicBezTo>
                  <a:cubicBezTo>
                    <a:pt x="1826260" y="312420"/>
                    <a:pt x="1832610" y="317500"/>
                    <a:pt x="1836420" y="318770"/>
                  </a:cubicBezTo>
                  <a:cubicBezTo>
                    <a:pt x="1840230" y="321310"/>
                    <a:pt x="1847850" y="326390"/>
                    <a:pt x="1847850" y="326390"/>
                  </a:cubicBezTo>
                  <a:cubicBezTo>
                    <a:pt x="1847850" y="326390"/>
                    <a:pt x="1854200" y="332740"/>
                    <a:pt x="1856740" y="335280"/>
                  </a:cubicBezTo>
                  <a:cubicBezTo>
                    <a:pt x="1860550" y="337820"/>
                    <a:pt x="1865630" y="344170"/>
                    <a:pt x="1865630" y="344170"/>
                  </a:cubicBezTo>
                  <a:cubicBezTo>
                    <a:pt x="1865630" y="344170"/>
                    <a:pt x="1870710" y="351790"/>
                    <a:pt x="1873250" y="355600"/>
                  </a:cubicBezTo>
                  <a:cubicBezTo>
                    <a:pt x="1874520" y="359410"/>
                    <a:pt x="1879600" y="367030"/>
                    <a:pt x="1879600" y="367030"/>
                  </a:cubicBezTo>
                  <a:cubicBezTo>
                    <a:pt x="1879600" y="367030"/>
                    <a:pt x="1882140" y="374650"/>
                    <a:pt x="1883410" y="379730"/>
                  </a:cubicBezTo>
                  <a:cubicBezTo>
                    <a:pt x="1884680" y="383540"/>
                    <a:pt x="1887220" y="391160"/>
                    <a:pt x="1887220" y="391160"/>
                  </a:cubicBezTo>
                  <a:cubicBezTo>
                    <a:pt x="1887220" y="392430"/>
                    <a:pt x="1887220" y="400050"/>
                    <a:pt x="1887220" y="405130"/>
                  </a:cubicBezTo>
                  <a:cubicBezTo>
                    <a:pt x="1888490" y="408940"/>
                    <a:pt x="1888490" y="417830"/>
                    <a:pt x="1888490" y="417830"/>
                  </a:cubicBezTo>
                  <a:cubicBezTo>
                    <a:pt x="1888490" y="417830"/>
                    <a:pt x="1887220" y="426720"/>
                    <a:pt x="1885950" y="430530"/>
                  </a:cubicBezTo>
                  <a:cubicBezTo>
                    <a:pt x="1885950" y="434340"/>
                    <a:pt x="1883410" y="443230"/>
                    <a:pt x="1883410" y="443230"/>
                  </a:cubicBezTo>
                  <a:cubicBezTo>
                    <a:pt x="1883410" y="443230"/>
                    <a:pt x="1879600" y="450850"/>
                    <a:pt x="1878330" y="454660"/>
                  </a:cubicBezTo>
                  <a:cubicBezTo>
                    <a:pt x="1877060" y="459740"/>
                    <a:pt x="1873250" y="467360"/>
                    <a:pt x="1873250" y="467360"/>
                  </a:cubicBezTo>
                  <a:cubicBezTo>
                    <a:pt x="1873250" y="467360"/>
                    <a:pt x="1868170" y="473710"/>
                    <a:pt x="1864360" y="477520"/>
                  </a:cubicBezTo>
                  <a:cubicBezTo>
                    <a:pt x="1861820" y="480060"/>
                    <a:pt x="1856740" y="487680"/>
                    <a:pt x="1856740" y="487680"/>
                  </a:cubicBezTo>
                  <a:cubicBezTo>
                    <a:pt x="1856740" y="487680"/>
                    <a:pt x="1850390" y="492760"/>
                    <a:pt x="1846580" y="495300"/>
                  </a:cubicBezTo>
                  <a:cubicBezTo>
                    <a:pt x="1842770" y="497840"/>
                    <a:pt x="1836420" y="502920"/>
                    <a:pt x="1836420" y="502920"/>
                  </a:cubicBezTo>
                  <a:cubicBezTo>
                    <a:pt x="1836420" y="502920"/>
                    <a:pt x="1828800" y="506730"/>
                    <a:pt x="1824990" y="509270"/>
                  </a:cubicBezTo>
                  <a:cubicBezTo>
                    <a:pt x="1819910" y="510540"/>
                    <a:pt x="1812290" y="514350"/>
                    <a:pt x="1812290" y="514350"/>
                  </a:cubicBezTo>
                  <a:cubicBezTo>
                    <a:pt x="1812290" y="514350"/>
                    <a:pt x="1803400" y="515620"/>
                    <a:pt x="1799590" y="516890"/>
                  </a:cubicBezTo>
                  <a:cubicBezTo>
                    <a:pt x="1795780" y="516890"/>
                    <a:pt x="1793240" y="515620"/>
                    <a:pt x="1786890" y="518160"/>
                  </a:cubicBezTo>
                  <a:cubicBezTo>
                    <a:pt x="1766570" y="527050"/>
                    <a:pt x="1691640" y="608330"/>
                    <a:pt x="1661160" y="610870"/>
                  </a:cubicBezTo>
                  <a:cubicBezTo>
                    <a:pt x="1644650" y="612140"/>
                    <a:pt x="1630680" y="589280"/>
                    <a:pt x="1621790" y="590550"/>
                  </a:cubicBezTo>
                  <a:cubicBezTo>
                    <a:pt x="1615440" y="591820"/>
                    <a:pt x="1615440" y="604520"/>
                    <a:pt x="1609090" y="604520"/>
                  </a:cubicBezTo>
                  <a:cubicBezTo>
                    <a:pt x="1596390" y="605790"/>
                    <a:pt x="1573530" y="566420"/>
                    <a:pt x="1549400" y="563880"/>
                  </a:cubicBezTo>
                  <a:cubicBezTo>
                    <a:pt x="1516380" y="560070"/>
                    <a:pt x="1432560" y="612140"/>
                    <a:pt x="1428750" y="614680"/>
                  </a:cubicBezTo>
                  <a:cubicBezTo>
                    <a:pt x="1427480" y="614680"/>
                    <a:pt x="1427480" y="614680"/>
                    <a:pt x="1427480" y="614680"/>
                  </a:cubicBezTo>
                  <a:cubicBezTo>
                    <a:pt x="1427480" y="614680"/>
                    <a:pt x="1419860" y="618490"/>
                    <a:pt x="1416050" y="619760"/>
                  </a:cubicBezTo>
                  <a:cubicBezTo>
                    <a:pt x="1412240" y="622300"/>
                    <a:pt x="1404620" y="626110"/>
                    <a:pt x="1404620" y="626110"/>
                  </a:cubicBezTo>
                  <a:cubicBezTo>
                    <a:pt x="1404620" y="626110"/>
                    <a:pt x="1404620" y="626110"/>
                    <a:pt x="1404620" y="624840"/>
                  </a:cubicBezTo>
                  <a:cubicBezTo>
                    <a:pt x="1404620" y="624840"/>
                    <a:pt x="1412240" y="617220"/>
                    <a:pt x="1412240" y="610870"/>
                  </a:cubicBezTo>
                  <a:cubicBezTo>
                    <a:pt x="1413510" y="601980"/>
                    <a:pt x="1409700" y="576580"/>
                    <a:pt x="1403350" y="572770"/>
                  </a:cubicBezTo>
                  <a:cubicBezTo>
                    <a:pt x="1397000" y="568960"/>
                    <a:pt x="1383030" y="575310"/>
                    <a:pt x="1376680" y="579120"/>
                  </a:cubicBezTo>
                  <a:cubicBezTo>
                    <a:pt x="1372870" y="582930"/>
                    <a:pt x="1371600" y="586740"/>
                    <a:pt x="1369060" y="590550"/>
                  </a:cubicBezTo>
                  <a:cubicBezTo>
                    <a:pt x="1366520" y="593090"/>
                    <a:pt x="1361440" y="600710"/>
                    <a:pt x="1361440" y="600710"/>
                  </a:cubicBezTo>
                  <a:cubicBezTo>
                    <a:pt x="1361440" y="600710"/>
                    <a:pt x="1355090" y="605790"/>
                    <a:pt x="1351280" y="608330"/>
                  </a:cubicBezTo>
                  <a:cubicBezTo>
                    <a:pt x="1348740" y="610870"/>
                    <a:pt x="1342390" y="617220"/>
                    <a:pt x="1341120" y="617220"/>
                  </a:cubicBezTo>
                  <a:cubicBezTo>
                    <a:pt x="1341120" y="617220"/>
                    <a:pt x="1333500" y="621030"/>
                    <a:pt x="1329690" y="622300"/>
                  </a:cubicBezTo>
                  <a:cubicBezTo>
                    <a:pt x="1325880" y="624840"/>
                    <a:pt x="1318260" y="628650"/>
                    <a:pt x="1318260" y="628650"/>
                  </a:cubicBezTo>
                  <a:cubicBezTo>
                    <a:pt x="1318260" y="628650"/>
                    <a:pt x="1309370" y="629920"/>
                    <a:pt x="1305560" y="631190"/>
                  </a:cubicBezTo>
                  <a:cubicBezTo>
                    <a:pt x="1301750" y="631190"/>
                    <a:pt x="1297940" y="631190"/>
                    <a:pt x="1294130" y="633730"/>
                  </a:cubicBezTo>
                  <a:cubicBezTo>
                    <a:pt x="1287780" y="637540"/>
                    <a:pt x="1270000" y="655320"/>
                    <a:pt x="1270000" y="656590"/>
                  </a:cubicBezTo>
                  <a:cubicBezTo>
                    <a:pt x="1270000" y="656590"/>
                    <a:pt x="1261110" y="656590"/>
                    <a:pt x="1256030" y="656590"/>
                  </a:cubicBezTo>
                  <a:cubicBezTo>
                    <a:pt x="1252220" y="656590"/>
                    <a:pt x="1243330" y="656590"/>
                    <a:pt x="1243330" y="656590"/>
                  </a:cubicBezTo>
                  <a:cubicBezTo>
                    <a:pt x="1243330" y="656590"/>
                    <a:pt x="1235710" y="655320"/>
                    <a:pt x="1230630" y="654050"/>
                  </a:cubicBezTo>
                  <a:cubicBezTo>
                    <a:pt x="1226820" y="654050"/>
                    <a:pt x="1217930" y="651510"/>
                    <a:pt x="1217930" y="651510"/>
                  </a:cubicBezTo>
                  <a:cubicBezTo>
                    <a:pt x="1217930" y="651510"/>
                    <a:pt x="1210310" y="647700"/>
                    <a:pt x="1206500" y="646430"/>
                  </a:cubicBezTo>
                  <a:cubicBezTo>
                    <a:pt x="1202690" y="643890"/>
                    <a:pt x="1195070" y="640080"/>
                    <a:pt x="1195070" y="640080"/>
                  </a:cubicBezTo>
                  <a:cubicBezTo>
                    <a:pt x="1195070" y="640080"/>
                    <a:pt x="1191260" y="633730"/>
                    <a:pt x="1184910" y="632460"/>
                  </a:cubicBezTo>
                  <a:cubicBezTo>
                    <a:pt x="1167130" y="628650"/>
                    <a:pt x="1059180" y="668020"/>
                    <a:pt x="1057910" y="668020"/>
                  </a:cubicBezTo>
                  <a:cubicBezTo>
                    <a:pt x="1057910" y="668020"/>
                    <a:pt x="1049020" y="666750"/>
                    <a:pt x="1045210" y="666750"/>
                  </a:cubicBezTo>
                  <a:cubicBezTo>
                    <a:pt x="1041400" y="665480"/>
                    <a:pt x="1032510" y="664210"/>
                    <a:pt x="1032510" y="664210"/>
                  </a:cubicBezTo>
                  <a:cubicBezTo>
                    <a:pt x="1032510" y="664210"/>
                    <a:pt x="1024890" y="661670"/>
                    <a:pt x="1019810" y="659130"/>
                  </a:cubicBezTo>
                  <a:cubicBezTo>
                    <a:pt x="1016000" y="657860"/>
                    <a:pt x="1008380" y="655320"/>
                    <a:pt x="1008380" y="655320"/>
                  </a:cubicBezTo>
                  <a:cubicBezTo>
                    <a:pt x="1008380" y="655320"/>
                    <a:pt x="1000760" y="650240"/>
                    <a:pt x="998220" y="647700"/>
                  </a:cubicBezTo>
                  <a:cubicBezTo>
                    <a:pt x="994410" y="645160"/>
                    <a:pt x="986790" y="640080"/>
                    <a:pt x="986790" y="640080"/>
                  </a:cubicBezTo>
                  <a:cubicBezTo>
                    <a:pt x="986790" y="640080"/>
                    <a:pt x="981710" y="633730"/>
                    <a:pt x="977900" y="629920"/>
                  </a:cubicBezTo>
                  <a:cubicBezTo>
                    <a:pt x="975360" y="626110"/>
                    <a:pt x="970280" y="619760"/>
                    <a:pt x="970280" y="619760"/>
                  </a:cubicBezTo>
                  <a:cubicBezTo>
                    <a:pt x="970280" y="619760"/>
                    <a:pt x="966470" y="612140"/>
                    <a:pt x="963930" y="608330"/>
                  </a:cubicBezTo>
                  <a:cubicBezTo>
                    <a:pt x="962660" y="604520"/>
                    <a:pt x="958850" y="596900"/>
                    <a:pt x="958850" y="596900"/>
                  </a:cubicBezTo>
                  <a:cubicBezTo>
                    <a:pt x="957580" y="596900"/>
                    <a:pt x="958850" y="590550"/>
                    <a:pt x="956310" y="588010"/>
                  </a:cubicBezTo>
                  <a:cubicBezTo>
                    <a:pt x="948690" y="581660"/>
                    <a:pt x="910590" y="576580"/>
                    <a:pt x="883920" y="580390"/>
                  </a:cubicBezTo>
                  <a:cubicBezTo>
                    <a:pt x="849630" y="585470"/>
                    <a:pt x="772160" y="626110"/>
                    <a:pt x="772160" y="626110"/>
                  </a:cubicBezTo>
                  <a:cubicBezTo>
                    <a:pt x="772160" y="626110"/>
                    <a:pt x="763270" y="622300"/>
                    <a:pt x="760730" y="619760"/>
                  </a:cubicBezTo>
                  <a:cubicBezTo>
                    <a:pt x="756920" y="618490"/>
                    <a:pt x="755650" y="615950"/>
                    <a:pt x="751840" y="615950"/>
                  </a:cubicBezTo>
                  <a:cubicBezTo>
                    <a:pt x="740410" y="614680"/>
                    <a:pt x="692150" y="641350"/>
                    <a:pt x="690880" y="641350"/>
                  </a:cubicBezTo>
                  <a:cubicBezTo>
                    <a:pt x="690880" y="641350"/>
                    <a:pt x="683260" y="642620"/>
                    <a:pt x="678180" y="643890"/>
                  </a:cubicBezTo>
                  <a:cubicBezTo>
                    <a:pt x="674370" y="643890"/>
                    <a:pt x="665480" y="645160"/>
                    <a:pt x="665480" y="645160"/>
                  </a:cubicBezTo>
                  <a:cubicBezTo>
                    <a:pt x="665480" y="645160"/>
                    <a:pt x="656590" y="645160"/>
                    <a:pt x="652780" y="645160"/>
                  </a:cubicBezTo>
                  <a:cubicBezTo>
                    <a:pt x="648970" y="643890"/>
                    <a:pt x="640080" y="643890"/>
                    <a:pt x="640080" y="643890"/>
                  </a:cubicBezTo>
                  <a:cubicBezTo>
                    <a:pt x="640080" y="643890"/>
                    <a:pt x="631190" y="641350"/>
                    <a:pt x="627380" y="640080"/>
                  </a:cubicBezTo>
                  <a:cubicBezTo>
                    <a:pt x="623570" y="637540"/>
                    <a:pt x="614680" y="635000"/>
                    <a:pt x="614680" y="635000"/>
                  </a:cubicBezTo>
                  <a:cubicBezTo>
                    <a:pt x="614680" y="635000"/>
                    <a:pt x="610870" y="632460"/>
                    <a:pt x="609600" y="631190"/>
                  </a:cubicBezTo>
                  <a:cubicBezTo>
                    <a:pt x="607060" y="631190"/>
                    <a:pt x="605790" y="632460"/>
                    <a:pt x="603250" y="633730"/>
                  </a:cubicBezTo>
                  <a:cubicBezTo>
                    <a:pt x="601980" y="633730"/>
                    <a:pt x="600710" y="636270"/>
                    <a:pt x="598170" y="636270"/>
                  </a:cubicBezTo>
                  <a:cubicBezTo>
                    <a:pt x="595630" y="637540"/>
                    <a:pt x="590550" y="637540"/>
                    <a:pt x="586740" y="638810"/>
                  </a:cubicBezTo>
                  <a:cubicBezTo>
                    <a:pt x="582930" y="640080"/>
                    <a:pt x="579120" y="642620"/>
                    <a:pt x="576580" y="642620"/>
                  </a:cubicBezTo>
                  <a:cubicBezTo>
                    <a:pt x="574040" y="642620"/>
                    <a:pt x="572770" y="642620"/>
                    <a:pt x="570230" y="642620"/>
                  </a:cubicBezTo>
                  <a:cubicBezTo>
                    <a:pt x="568960" y="642620"/>
                    <a:pt x="566420" y="643890"/>
                    <a:pt x="565150" y="643890"/>
                  </a:cubicBezTo>
                  <a:cubicBezTo>
                    <a:pt x="561340" y="643890"/>
                    <a:pt x="556260" y="642620"/>
                    <a:pt x="552450" y="642620"/>
                  </a:cubicBezTo>
                  <a:cubicBezTo>
                    <a:pt x="548640" y="642620"/>
                    <a:pt x="544830" y="643890"/>
                    <a:pt x="541020" y="642620"/>
                  </a:cubicBezTo>
                  <a:cubicBezTo>
                    <a:pt x="538480" y="642620"/>
                    <a:pt x="537210" y="641350"/>
                    <a:pt x="535940" y="641350"/>
                  </a:cubicBezTo>
                  <a:cubicBezTo>
                    <a:pt x="533400" y="640080"/>
                    <a:pt x="532130" y="641350"/>
                    <a:pt x="529590" y="640080"/>
                  </a:cubicBezTo>
                  <a:cubicBezTo>
                    <a:pt x="527050" y="638810"/>
                    <a:pt x="523240" y="636270"/>
                    <a:pt x="519430" y="635000"/>
                  </a:cubicBezTo>
                  <a:cubicBezTo>
                    <a:pt x="515620" y="633730"/>
                    <a:pt x="510540" y="632460"/>
                    <a:pt x="508000" y="631190"/>
                  </a:cubicBezTo>
                  <a:cubicBezTo>
                    <a:pt x="506730" y="629920"/>
                    <a:pt x="505460" y="628650"/>
                    <a:pt x="502920" y="628650"/>
                  </a:cubicBezTo>
                  <a:cubicBezTo>
                    <a:pt x="501650" y="627380"/>
                    <a:pt x="500380" y="627380"/>
                    <a:pt x="497840" y="626110"/>
                  </a:cubicBezTo>
                  <a:cubicBezTo>
                    <a:pt x="495300" y="623570"/>
                    <a:pt x="492760" y="619760"/>
                    <a:pt x="490220" y="617220"/>
                  </a:cubicBezTo>
                  <a:cubicBezTo>
                    <a:pt x="486410" y="614680"/>
                    <a:pt x="482600" y="612140"/>
                    <a:pt x="480060" y="610870"/>
                  </a:cubicBezTo>
                  <a:cubicBezTo>
                    <a:pt x="478790" y="608330"/>
                    <a:pt x="478790" y="607060"/>
                    <a:pt x="477520" y="605790"/>
                  </a:cubicBezTo>
                  <a:cubicBezTo>
                    <a:pt x="476250" y="604520"/>
                    <a:pt x="473710" y="603250"/>
                    <a:pt x="472440" y="601980"/>
                  </a:cubicBezTo>
                  <a:cubicBezTo>
                    <a:pt x="471170" y="599440"/>
                    <a:pt x="468630" y="594360"/>
                    <a:pt x="467360" y="591820"/>
                  </a:cubicBezTo>
                  <a:cubicBezTo>
                    <a:pt x="466090" y="588010"/>
                    <a:pt x="464820" y="584200"/>
                    <a:pt x="462280" y="584200"/>
                  </a:cubicBezTo>
                  <a:cubicBezTo>
                    <a:pt x="453390" y="581660"/>
                    <a:pt x="407670" y="610870"/>
                    <a:pt x="407670" y="610870"/>
                  </a:cubicBezTo>
                  <a:cubicBezTo>
                    <a:pt x="407670" y="610870"/>
                    <a:pt x="398780" y="608330"/>
                    <a:pt x="394970" y="607060"/>
                  </a:cubicBezTo>
                  <a:cubicBezTo>
                    <a:pt x="391160" y="605790"/>
                    <a:pt x="383540" y="603250"/>
                    <a:pt x="382270" y="603250"/>
                  </a:cubicBezTo>
                  <a:cubicBezTo>
                    <a:pt x="382270" y="601980"/>
                    <a:pt x="375920" y="596900"/>
                    <a:pt x="374650" y="598170"/>
                  </a:cubicBezTo>
                  <a:cubicBezTo>
                    <a:pt x="373380" y="598170"/>
                    <a:pt x="372110" y="608330"/>
                    <a:pt x="372110" y="608330"/>
                  </a:cubicBezTo>
                  <a:cubicBezTo>
                    <a:pt x="372110" y="608330"/>
                    <a:pt x="368300" y="615950"/>
                    <a:pt x="365760" y="619760"/>
                  </a:cubicBezTo>
                  <a:cubicBezTo>
                    <a:pt x="364490" y="623570"/>
                    <a:pt x="360680" y="631190"/>
                    <a:pt x="360680" y="632460"/>
                  </a:cubicBezTo>
                  <a:cubicBezTo>
                    <a:pt x="360680" y="632460"/>
                    <a:pt x="354330" y="638810"/>
                    <a:pt x="351790" y="641350"/>
                  </a:cubicBezTo>
                  <a:cubicBezTo>
                    <a:pt x="349250" y="645160"/>
                    <a:pt x="342900" y="651510"/>
                    <a:pt x="342900" y="651510"/>
                  </a:cubicBezTo>
                  <a:cubicBezTo>
                    <a:pt x="342900" y="651510"/>
                    <a:pt x="331470" y="637540"/>
                    <a:pt x="328930" y="637540"/>
                  </a:cubicBezTo>
                  <a:cubicBezTo>
                    <a:pt x="327660" y="638810"/>
                    <a:pt x="327660" y="642620"/>
                    <a:pt x="327660" y="642620"/>
                  </a:cubicBezTo>
                  <a:cubicBezTo>
                    <a:pt x="326390" y="642620"/>
                    <a:pt x="321310" y="648970"/>
                    <a:pt x="318770" y="652780"/>
                  </a:cubicBezTo>
                  <a:cubicBezTo>
                    <a:pt x="316230" y="656590"/>
                    <a:pt x="311150" y="662940"/>
                    <a:pt x="311150" y="662940"/>
                  </a:cubicBezTo>
                  <a:cubicBezTo>
                    <a:pt x="311150" y="662940"/>
                    <a:pt x="304800" y="669290"/>
                    <a:pt x="300990" y="671830"/>
                  </a:cubicBezTo>
                  <a:cubicBezTo>
                    <a:pt x="298450" y="674370"/>
                    <a:pt x="290830" y="679450"/>
                    <a:pt x="290830" y="679450"/>
                  </a:cubicBezTo>
                  <a:cubicBezTo>
                    <a:pt x="290830" y="679450"/>
                    <a:pt x="283210" y="683260"/>
                    <a:pt x="279400" y="685800"/>
                  </a:cubicBezTo>
                  <a:cubicBezTo>
                    <a:pt x="275590" y="687070"/>
                    <a:pt x="267970" y="690880"/>
                    <a:pt x="267970" y="690880"/>
                  </a:cubicBezTo>
                  <a:cubicBezTo>
                    <a:pt x="267970" y="690880"/>
                    <a:pt x="259080" y="692150"/>
                    <a:pt x="255270" y="693420"/>
                  </a:cubicBezTo>
                  <a:cubicBezTo>
                    <a:pt x="250190" y="694690"/>
                    <a:pt x="242570" y="695960"/>
                    <a:pt x="242570" y="695960"/>
                  </a:cubicBezTo>
                  <a:cubicBezTo>
                    <a:pt x="242570" y="695960"/>
                    <a:pt x="233680" y="695960"/>
                    <a:pt x="228600" y="695960"/>
                  </a:cubicBezTo>
                  <a:cubicBezTo>
                    <a:pt x="224790" y="694690"/>
                    <a:pt x="215900" y="694690"/>
                    <a:pt x="215900" y="694690"/>
                  </a:cubicBezTo>
                  <a:cubicBezTo>
                    <a:pt x="215900" y="694690"/>
                    <a:pt x="214630" y="693420"/>
                    <a:pt x="213360" y="693420"/>
                  </a:cubicBezTo>
                  <a:cubicBezTo>
                    <a:pt x="210820" y="694690"/>
                    <a:pt x="207010" y="697230"/>
                    <a:pt x="204470" y="698500"/>
                  </a:cubicBezTo>
                  <a:cubicBezTo>
                    <a:pt x="200660" y="699770"/>
                    <a:pt x="191770" y="703580"/>
                    <a:pt x="191770" y="703580"/>
                  </a:cubicBezTo>
                  <a:cubicBezTo>
                    <a:pt x="191770" y="703580"/>
                    <a:pt x="184150" y="704850"/>
                    <a:pt x="179070" y="706120"/>
                  </a:cubicBezTo>
                  <a:cubicBezTo>
                    <a:pt x="175260" y="707390"/>
                    <a:pt x="166370" y="708660"/>
                    <a:pt x="166370" y="708660"/>
                  </a:cubicBezTo>
                  <a:cubicBezTo>
                    <a:pt x="166370" y="708660"/>
                    <a:pt x="157480" y="708660"/>
                    <a:pt x="153670" y="707390"/>
                  </a:cubicBezTo>
                  <a:cubicBezTo>
                    <a:pt x="149860" y="707390"/>
                    <a:pt x="140970" y="707390"/>
                    <a:pt x="140970" y="707390"/>
                  </a:cubicBezTo>
                  <a:cubicBezTo>
                    <a:pt x="140970" y="707390"/>
                    <a:pt x="132080" y="704850"/>
                    <a:pt x="128270" y="703580"/>
                  </a:cubicBezTo>
                  <a:cubicBezTo>
                    <a:pt x="124460" y="702310"/>
                    <a:pt x="115570" y="699770"/>
                    <a:pt x="115570" y="699770"/>
                  </a:cubicBezTo>
                  <a:cubicBezTo>
                    <a:pt x="115570" y="699770"/>
                    <a:pt x="107950" y="694690"/>
                    <a:pt x="104140" y="693420"/>
                  </a:cubicBezTo>
                  <a:cubicBezTo>
                    <a:pt x="100330" y="690880"/>
                    <a:pt x="93980" y="687070"/>
                    <a:pt x="92710" y="685800"/>
                  </a:cubicBezTo>
                  <a:cubicBezTo>
                    <a:pt x="92710" y="685800"/>
                    <a:pt x="87630" y="680720"/>
                    <a:pt x="83820" y="676910"/>
                  </a:cubicBezTo>
                  <a:cubicBezTo>
                    <a:pt x="81280" y="674370"/>
                    <a:pt x="74930" y="668020"/>
                    <a:pt x="74930" y="668020"/>
                  </a:cubicBezTo>
                  <a:cubicBezTo>
                    <a:pt x="74930" y="668020"/>
                    <a:pt x="69850" y="660400"/>
                    <a:pt x="67310" y="656590"/>
                  </a:cubicBezTo>
                  <a:cubicBezTo>
                    <a:pt x="66040" y="652780"/>
                    <a:pt x="60960" y="646430"/>
                    <a:pt x="60960" y="646430"/>
                  </a:cubicBezTo>
                  <a:cubicBezTo>
                    <a:pt x="60960" y="645160"/>
                    <a:pt x="58420" y="637540"/>
                    <a:pt x="57150" y="633730"/>
                  </a:cubicBezTo>
                  <a:cubicBezTo>
                    <a:pt x="55880" y="629920"/>
                    <a:pt x="53340" y="621030"/>
                    <a:pt x="53340" y="621030"/>
                  </a:cubicBezTo>
                  <a:cubicBezTo>
                    <a:pt x="53340" y="621030"/>
                    <a:pt x="52070" y="612140"/>
                    <a:pt x="52070" y="608330"/>
                  </a:cubicBezTo>
                  <a:cubicBezTo>
                    <a:pt x="52070" y="603250"/>
                    <a:pt x="50800" y="595630"/>
                    <a:pt x="50800" y="595630"/>
                  </a:cubicBezTo>
                  <a:cubicBezTo>
                    <a:pt x="50800" y="595630"/>
                    <a:pt x="53340" y="586740"/>
                    <a:pt x="53340" y="582930"/>
                  </a:cubicBezTo>
                  <a:cubicBezTo>
                    <a:pt x="54610" y="577850"/>
                    <a:pt x="55880" y="570230"/>
                    <a:pt x="55880" y="568960"/>
                  </a:cubicBezTo>
                  <a:cubicBezTo>
                    <a:pt x="55880" y="568960"/>
                    <a:pt x="59690" y="561340"/>
                    <a:pt x="60960" y="557530"/>
                  </a:cubicBezTo>
                  <a:cubicBezTo>
                    <a:pt x="62230" y="553720"/>
                    <a:pt x="66040" y="546100"/>
                    <a:pt x="66040" y="546100"/>
                  </a:cubicBezTo>
                  <a:cubicBezTo>
                    <a:pt x="66040" y="543560"/>
                    <a:pt x="67310" y="440690"/>
                    <a:pt x="54610" y="431800"/>
                  </a:cubicBezTo>
                  <a:cubicBezTo>
                    <a:pt x="48260" y="426720"/>
                    <a:pt x="30480" y="435610"/>
                    <a:pt x="30480" y="435610"/>
                  </a:cubicBezTo>
                  <a:cubicBezTo>
                    <a:pt x="30480" y="435610"/>
                    <a:pt x="30480" y="426720"/>
                    <a:pt x="31750" y="422910"/>
                  </a:cubicBezTo>
                  <a:cubicBezTo>
                    <a:pt x="31750" y="420370"/>
                    <a:pt x="33020" y="417830"/>
                    <a:pt x="31750" y="417830"/>
                  </a:cubicBezTo>
                  <a:cubicBezTo>
                    <a:pt x="31750" y="416560"/>
                    <a:pt x="29210" y="417830"/>
                    <a:pt x="27940" y="416560"/>
                  </a:cubicBezTo>
                  <a:cubicBezTo>
                    <a:pt x="20320" y="410210"/>
                    <a:pt x="0" y="293370"/>
                    <a:pt x="0" y="293370"/>
                  </a:cubicBezTo>
                  <a:moveTo>
                    <a:pt x="1319530" y="609600"/>
                  </a:moveTo>
                  <a:cubicBezTo>
                    <a:pt x="1343660" y="589280"/>
                    <a:pt x="1343660" y="589280"/>
                    <a:pt x="1342390" y="589280"/>
                  </a:cubicBezTo>
                  <a:cubicBezTo>
                    <a:pt x="1338580" y="590550"/>
                    <a:pt x="1319530" y="609600"/>
                    <a:pt x="1319530" y="609600"/>
                  </a:cubicBezTo>
                  <a:moveTo>
                    <a:pt x="1379220" y="574040"/>
                  </a:moveTo>
                  <a:cubicBezTo>
                    <a:pt x="1381760" y="572770"/>
                    <a:pt x="1380490" y="572770"/>
                    <a:pt x="1380490" y="572770"/>
                  </a:cubicBezTo>
                  <a:cubicBezTo>
                    <a:pt x="1379220" y="572770"/>
                    <a:pt x="1379220" y="574040"/>
                    <a:pt x="1379220" y="574040"/>
                  </a:cubicBezTo>
                  <a:moveTo>
                    <a:pt x="1388110" y="549910"/>
                  </a:moveTo>
                  <a:cubicBezTo>
                    <a:pt x="1391920" y="547370"/>
                    <a:pt x="1389380" y="547370"/>
                    <a:pt x="1388110" y="548640"/>
                  </a:cubicBezTo>
                  <a:cubicBezTo>
                    <a:pt x="1388110" y="548640"/>
                    <a:pt x="1388110" y="549910"/>
                    <a:pt x="1388110" y="54991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grpSp>
        <p:nvGrpSpPr>
          <p:cNvPr id="67" name="Group 67"/>
          <p:cNvGrpSpPr/>
          <p:nvPr/>
        </p:nvGrpSpPr>
        <p:grpSpPr>
          <a:xfrm>
            <a:off x="9680257" y="3387090"/>
            <a:ext cx="3311842" cy="559118"/>
            <a:chExt cx="4415790" cy="745490"/>
          </a:xfrm>
        </p:grpSpPr>
        <p:sp>
          <p:nvSpPr>
            <p:cNvPr id="68" name="Freeform 68"/>
            <p:cNvSpPr/>
            <p:nvPr/>
          </p:nvSpPr>
          <p:spPr>
            <a:xfrm>
              <a:off x="50800" y="50800"/>
              <a:ext cx="4312920" cy="643890"/>
            </a:xfrm>
            <a:custGeom>
              <a:rect l="l" t="t" r="r" b="b"/>
              <a:pathLst>
                <a:path w="4312920" h="643890">
                  <a:moveTo>
                    <a:pt x="0" y="154940"/>
                  </a:moveTo>
                  <a:cubicBezTo>
                    <a:pt x="0" y="137160"/>
                    <a:pt x="0" y="128270"/>
                    <a:pt x="0" y="128270"/>
                  </a:cubicBezTo>
                  <a:cubicBezTo>
                    <a:pt x="0" y="128270"/>
                    <a:pt x="2540" y="120650"/>
                    <a:pt x="2540" y="115570"/>
                  </a:cubicBezTo>
                  <a:cubicBezTo>
                    <a:pt x="3810" y="111760"/>
                    <a:pt x="6350" y="104140"/>
                    <a:pt x="6350" y="104140"/>
                  </a:cubicBezTo>
                  <a:cubicBezTo>
                    <a:pt x="6350" y="102870"/>
                    <a:pt x="10160" y="96520"/>
                    <a:pt x="12700" y="92710"/>
                  </a:cubicBezTo>
                  <a:cubicBezTo>
                    <a:pt x="15240" y="88900"/>
                    <a:pt x="19050" y="81280"/>
                    <a:pt x="19050" y="81280"/>
                  </a:cubicBezTo>
                  <a:cubicBezTo>
                    <a:pt x="19050" y="81280"/>
                    <a:pt x="19050" y="81280"/>
                    <a:pt x="19050" y="80010"/>
                  </a:cubicBezTo>
                  <a:cubicBezTo>
                    <a:pt x="19050" y="80010"/>
                    <a:pt x="24130" y="73660"/>
                    <a:pt x="27940" y="71120"/>
                  </a:cubicBezTo>
                  <a:cubicBezTo>
                    <a:pt x="30480" y="67310"/>
                    <a:pt x="36830" y="60960"/>
                    <a:pt x="36830" y="60960"/>
                  </a:cubicBezTo>
                  <a:cubicBezTo>
                    <a:pt x="36830" y="60960"/>
                    <a:pt x="43180" y="57150"/>
                    <a:pt x="46990" y="54610"/>
                  </a:cubicBezTo>
                  <a:cubicBezTo>
                    <a:pt x="50800" y="52070"/>
                    <a:pt x="58420" y="46990"/>
                    <a:pt x="58420" y="46990"/>
                  </a:cubicBezTo>
                  <a:cubicBezTo>
                    <a:pt x="58420" y="46990"/>
                    <a:pt x="66040" y="44450"/>
                    <a:pt x="69850" y="41910"/>
                  </a:cubicBezTo>
                  <a:cubicBezTo>
                    <a:pt x="74930" y="40640"/>
                    <a:pt x="82550" y="38100"/>
                    <a:pt x="82550" y="38100"/>
                  </a:cubicBezTo>
                  <a:cubicBezTo>
                    <a:pt x="82550" y="38100"/>
                    <a:pt x="91440" y="36830"/>
                    <a:pt x="95250" y="36830"/>
                  </a:cubicBezTo>
                  <a:cubicBezTo>
                    <a:pt x="100330" y="36830"/>
                    <a:pt x="107950" y="35560"/>
                    <a:pt x="107950" y="35560"/>
                  </a:cubicBezTo>
                  <a:cubicBezTo>
                    <a:pt x="107950" y="35560"/>
                    <a:pt x="116840" y="36830"/>
                    <a:pt x="120650" y="36830"/>
                  </a:cubicBezTo>
                  <a:cubicBezTo>
                    <a:pt x="125730" y="38100"/>
                    <a:pt x="134620" y="39370"/>
                    <a:pt x="134620" y="39370"/>
                  </a:cubicBezTo>
                  <a:cubicBezTo>
                    <a:pt x="134620" y="39370"/>
                    <a:pt x="142240" y="41910"/>
                    <a:pt x="146050" y="43180"/>
                  </a:cubicBezTo>
                  <a:cubicBezTo>
                    <a:pt x="149860" y="45720"/>
                    <a:pt x="158750" y="48260"/>
                    <a:pt x="158750" y="48260"/>
                  </a:cubicBezTo>
                  <a:cubicBezTo>
                    <a:pt x="158750" y="48260"/>
                    <a:pt x="165100" y="53340"/>
                    <a:pt x="168910" y="55880"/>
                  </a:cubicBezTo>
                  <a:cubicBezTo>
                    <a:pt x="172720" y="58420"/>
                    <a:pt x="179070" y="63500"/>
                    <a:pt x="179070" y="63500"/>
                  </a:cubicBezTo>
                  <a:cubicBezTo>
                    <a:pt x="179070" y="63500"/>
                    <a:pt x="185420" y="69850"/>
                    <a:pt x="187960" y="73660"/>
                  </a:cubicBezTo>
                  <a:cubicBezTo>
                    <a:pt x="190500" y="76200"/>
                    <a:pt x="193040" y="80010"/>
                    <a:pt x="196850" y="83820"/>
                  </a:cubicBezTo>
                  <a:cubicBezTo>
                    <a:pt x="203200" y="90170"/>
                    <a:pt x="218440" y="106680"/>
                    <a:pt x="223520" y="106680"/>
                  </a:cubicBezTo>
                  <a:cubicBezTo>
                    <a:pt x="224790" y="106680"/>
                    <a:pt x="224790" y="104140"/>
                    <a:pt x="226060" y="102870"/>
                  </a:cubicBezTo>
                  <a:cubicBezTo>
                    <a:pt x="228600" y="100330"/>
                    <a:pt x="233680" y="92710"/>
                    <a:pt x="233680" y="92710"/>
                  </a:cubicBezTo>
                  <a:cubicBezTo>
                    <a:pt x="233680" y="91440"/>
                    <a:pt x="240030" y="86360"/>
                    <a:pt x="243840" y="83820"/>
                  </a:cubicBezTo>
                  <a:cubicBezTo>
                    <a:pt x="246380" y="81280"/>
                    <a:pt x="254000" y="74930"/>
                    <a:pt x="254000" y="74930"/>
                  </a:cubicBezTo>
                  <a:cubicBezTo>
                    <a:pt x="254000" y="74930"/>
                    <a:pt x="261620" y="71120"/>
                    <a:pt x="265430" y="69850"/>
                  </a:cubicBezTo>
                  <a:cubicBezTo>
                    <a:pt x="269240" y="67310"/>
                    <a:pt x="276860" y="63500"/>
                    <a:pt x="276860" y="63500"/>
                  </a:cubicBezTo>
                  <a:cubicBezTo>
                    <a:pt x="276860" y="63500"/>
                    <a:pt x="285750" y="62230"/>
                    <a:pt x="289560" y="60960"/>
                  </a:cubicBezTo>
                  <a:cubicBezTo>
                    <a:pt x="293370" y="59690"/>
                    <a:pt x="302260" y="58420"/>
                    <a:pt x="302260" y="58420"/>
                  </a:cubicBezTo>
                  <a:cubicBezTo>
                    <a:pt x="302260" y="58420"/>
                    <a:pt x="311150" y="58420"/>
                    <a:pt x="314960" y="58420"/>
                  </a:cubicBezTo>
                  <a:cubicBezTo>
                    <a:pt x="320040" y="58420"/>
                    <a:pt x="327660" y="58420"/>
                    <a:pt x="327660" y="58420"/>
                  </a:cubicBezTo>
                  <a:cubicBezTo>
                    <a:pt x="328930" y="58420"/>
                    <a:pt x="336550" y="60960"/>
                    <a:pt x="340360" y="62230"/>
                  </a:cubicBezTo>
                  <a:cubicBezTo>
                    <a:pt x="345440" y="63500"/>
                    <a:pt x="353060" y="64770"/>
                    <a:pt x="353060" y="64770"/>
                  </a:cubicBezTo>
                  <a:cubicBezTo>
                    <a:pt x="353060" y="66040"/>
                    <a:pt x="360680" y="69850"/>
                    <a:pt x="364490" y="71120"/>
                  </a:cubicBezTo>
                  <a:cubicBezTo>
                    <a:pt x="368300" y="73660"/>
                    <a:pt x="375920" y="77470"/>
                    <a:pt x="375920" y="77470"/>
                  </a:cubicBezTo>
                  <a:cubicBezTo>
                    <a:pt x="375920" y="77470"/>
                    <a:pt x="382270" y="83820"/>
                    <a:pt x="386080" y="86360"/>
                  </a:cubicBezTo>
                  <a:cubicBezTo>
                    <a:pt x="388620" y="90170"/>
                    <a:pt x="394970" y="95250"/>
                    <a:pt x="394970" y="95250"/>
                  </a:cubicBezTo>
                  <a:cubicBezTo>
                    <a:pt x="397510" y="96520"/>
                    <a:pt x="541020" y="49530"/>
                    <a:pt x="542290" y="49530"/>
                  </a:cubicBezTo>
                  <a:cubicBezTo>
                    <a:pt x="542290" y="49530"/>
                    <a:pt x="549910" y="46990"/>
                    <a:pt x="554990" y="45720"/>
                  </a:cubicBezTo>
                  <a:cubicBezTo>
                    <a:pt x="558800" y="45720"/>
                    <a:pt x="567690" y="43180"/>
                    <a:pt x="567690" y="43180"/>
                  </a:cubicBezTo>
                  <a:cubicBezTo>
                    <a:pt x="567690" y="43180"/>
                    <a:pt x="576580" y="43180"/>
                    <a:pt x="580390" y="43180"/>
                  </a:cubicBezTo>
                  <a:cubicBezTo>
                    <a:pt x="584200" y="43180"/>
                    <a:pt x="593090" y="43180"/>
                    <a:pt x="593090" y="43180"/>
                  </a:cubicBezTo>
                  <a:cubicBezTo>
                    <a:pt x="593090" y="43180"/>
                    <a:pt x="601980" y="44450"/>
                    <a:pt x="605790" y="45720"/>
                  </a:cubicBezTo>
                  <a:cubicBezTo>
                    <a:pt x="609600" y="46990"/>
                    <a:pt x="618490" y="48260"/>
                    <a:pt x="618490" y="48260"/>
                  </a:cubicBezTo>
                  <a:cubicBezTo>
                    <a:pt x="618490" y="48260"/>
                    <a:pt x="626110" y="52070"/>
                    <a:pt x="629920" y="54610"/>
                  </a:cubicBezTo>
                  <a:cubicBezTo>
                    <a:pt x="633730" y="55880"/>
                    <a:pt x="641350" y="60960"/>
                    <a:pt x="641350" y="60960"/>
                  </a:cubicBezTo>
                  <a:cubicBezTo>
                    <a:pt x="642620" y="60960"/>
                    <a:pt x="648970" y="66040"/>
                    <a:pt x="651510" y="68580"/>
                  </a:cubicBezTo>
                  <a:cubicBezTo>
                    <a:pt x="655320" y="72390"/>
                    <a:pt x="661670" y="77470"/>
                    <a:pt x="661670" y="77470"/>
                  </a:cubicBezTo>
                  <a:cubicBezTo>
                    <a:pt x="661670" y="77470"/>
                    <a:pt x="666750" y="85090"/>
                    <a:pt x="669290" y="87630"/>
                  </a:cubicBezTo>
                  <a:cubicBezTo>
                    <a:pt x="671830" y="91440"/>
                    <a:pt x="676910" y="99060"/>
                    <a:pt x="676910" y="99060"/>
                  </a:cubicBezTo>
                  <a:cubicBezTo>
                    <a:pt x="676910" y="99060"/>
                    <a:pt x="679450" y="106680"/>
                    <a:pt x="680720" y="110490"/>
                  </a:cubicBezTo>
                  <a:cubicBezTo>
                    <a:pt x="683260" y="114300"/>
                    <a:pt x="685800" y="123190"/>
                    <a:pt x="685800" y="123190"/>
                  </a:cubicBezTo>
                  <a:cubicBezTo>
                    <a:pt x="685800" y="123190"/>
                    <a:pt x="687070" y="132080"/>
                    <a:pt x="688340" y="135890"/>
                  </a:cubicBezTo>
                  <a:cubicBezTo>
                    <a:pt x="688340" y="139700"/>
                    <a:pt x="689610" y="148590"/>
                    <a:pt x="689610" y="148590"/>
                  </a:cubicBezTo>
                  <a:cubicBezTo>
                    <a:pt x="689610" y="148590"/>
                    <a:pt x="688340" y="157480"/>
                    <a:pt x="688340" y="161290"/>
                  </a:cubicBezTo>
                  <a:cubicBezTo>
                    <a:pt x="687070" y="166370"/>
                    <a:pt x="687070" y="173990"/>
                    <a:pt x="687070" y="173990"/>
                  </a:cubicBezTo>
                  <a:cubicBezTo>
                    <a:pt x="687070" y="175260"/>
                    <a:pt x="683260" y="184150"/>
                    <a:pt x="681990" y="186690"/>
                  </a:cubicBezTo>
                  <a:cubicBezTo>
                    <a:pt x="681990" y="187960"/>
                    <a:pt x="680720" y="187960"/>
                    <a:pt x="681990" y="189230"/>
                  </a:cubicBezTo>
                  <a:cubicBezTo>
                    <a:pt x="685800" y="194310"/>
                    <a:pt x="887730" y="146050"/>
                    <a:pt x="974090" y="135890"/>
                  </a:cubicBezTo>
                  <a:cubicBezTo>
                    <a:pt x="1040130" y="128270"/>
                    <a:pt x="1080770" y="135890"/>
                    <a:pt x="1151890" y="128270"/>
                  </a:cubicBezTo>
                  <a:cubicBezTo>
                    <a:pt x="1261110" y="115570"/>
                    <a:pt x="1441450" y="77470"/>
                    <a:pt x="1567180" y="54610"/>
                  </a:cubicBezTo>
                  <a:cubicBezTo>
                    <a:pt x="1672590" y="35560"/>
                    <a:pt x="1813560" y="6350"/>
                    <a:pt x="1858010" y="1270"/>
                  </a:cubicBezTo>
                  <a:cubicBezTo>
                    <a:pt x="1871980" y="0"/>
                    <a:pt x="1875790" y="0"/>
                    <a:pt x="1884680" y="0"/>
                  </a:cubicBezTo>
                  <a:cubicBezTo>
                    <a:pt x="1893570" y="0"/>
                    <a:pt x="1901190" y="2540"/>
                    <a:pt x="1910080" y="5080"/>
                  </a:cubicBezTo>
                  <a:cubicBezTo>
                    <a:pt x="1917700" y="7620"/>
                    <a:pt x="1926590" y="11430"/>
                    <a:pt x="1934210" y="15240"/>
                  </a:cubicBezTo>
                  <a:cubicBezTo>
                    <a:pt x="1940560" y="20320"/>
                    <a:pt x="1948180" y="25400"/>
                    <a:pt x="1954530" y="31750"/>
                  </a:cubicBezTo>
                  <a:cubicBezTo>
                    <a:pt x="1959610" y="38100"/>
                    <a:pt x="1965960" y="44450"/>
                    <a:pt x="1969770" y="52070"/>
                  </a:cubicBezTo>
                  <a:cubicBezTo>
                    <a:pt x="1974850" y="59690"/>
                    <a:pt x="1978660" y="67310"/>
                    <a:pt x="1981200" y="76200"/>
                  </a:cubicBezTo>
                  <a:cubicBezTo>
                    <a:pt x="1983740" y="83820"/>
                    <a:pt x="1985010" y="92710"/>
                    <a:pt x="1985010" y="101600"/>
                  </a:cubicBezTo>
                  <a:cubicBezTo>
                    <a:pt x="1986280" y="110490"/>
                    <a:pt x="1985010" y="119380"/>
                    <a:pt x="1983740" y="127000"/>
                  </a:cubicBezTo>
                  <a:cubicBezTo>
                    <a:pt x="1982470" y="134620"/>
                    <a:pt x="1974850" y="140970"/>
                    <a:pt x="1978660" y="146050"/>
                  </a:cubicBezTo>
                  <a:cubicBezTo>
                    <a:pt x="1991360" y="161290"/>
                    <a:pt x="2240280" y="116840"/>
                    <a:pt x="2241550" y="116840"/>
                  </a:cubicBezTo>
                  <a:cubicBezTo>
                    <a:pt x="2241550" y="116840"/>
                    <a:pt x="2249170" y="115570"/>
                    <a:pt x="2254250" y="115570"/>
                  </a:cubicBezTo>
                  <a:cubicBezTo>
                    <a:pt x="2258060" y="115570"/>
                    <a:pt x="2266950" y="115570"/>
                    <a:pt x="2266950" y="115570"/>
                  </a:cubicBezTo>
                  <a:cubicBezTo>
                    <a:pt x="2266950" y="115570"/>
                    <a:pt x="2275840" y="118110"/>
                    <a:pt x="2279650" y="118110"/>
                  </a:cubicBezTo>
                  <a:cubicBezTo>
                    <a:pt x="2283460" y="119380"/>
                    <a:pt x="2292350" y="120650"/>
                    <a:pt x="2292350" y="120650"/>
                  </a:cubicBezTo>
                  <a:cubicBezTo>
                    <a:pt x="2292350" y="120650"/>
                    <a:pt x="2299970" y="124460"/>
                    <a:pt x="2303780" y="127000"/>
                  </a:cubicBezTo>
                  <a:cubicBezTo>
                    <a:pt x="2307590" y="128270"/>
                    <a:pt x="2315210" y="132080"/>
                    <a:pt x="2315210" y="132080"/>
                  </a:cubicBezTo>
                  <a:cubicBezTo>
                    <a:pt x="2315210" y="132080"/>
                    <a:pt x="2315210" y="132080"/>
                    <a:pt x="2316480" y="132080"/>
                  </a:cubicBezTo>
                  <a:cubicBezTo>
                    <a:pt x="2316480" y="132080"/>
                    <a:pt x="2322830" y="138430"/>
                    <a:pt x="2325370" y="140970"/>
                  </a:cubicBezTo>
                  <a:cubicBezTo>
                    <a:pt x="2329180" y="143510"/>
                    <a:pt x="2335530" y="148590"/>
                    <a:pt x="2335530" y="148590"/>
                  </a:cubicBezTo>
                  <a:cubicBezTo>
                    <a:pt x="2335530" y="148590"/>
                    <a:pt x="2336800" y="151130"/>
                    <a:pt x="2338070" y="152400"/>
                  </a:cubicBezTo>
                  <a:cubicBezTo>
                    <a:pt x="2358390" y="161290"/>
                    <a:pt x="2740660" y="107950"/>
                    <a:pt x="2740660" y="107950"/>
                  </a:cubicBezTo>
                  <a:cubicBezTo>
                    <a:pt x="2740660" y="107950"/>
                    <a:pt x="2749550" y="107950"/>
                    <a:pt x="2754630" y="107950"/>
                  </a:cubicBezTo>
                  <a:cubicBezTo>
                    <a:pt x="2758440" y="107950"/>
                    <a:pt x="2767330" y="107950"/>
                    <a:pt x="2767330" y="107950"/>
                  </a:cubicBezTo>
                  <a:cubicBezTo>
                    <a:pt x="2767330" y="107950"/>
                    <a:pt x="2774950" y="110490"/>
                    <a:pt x="2780030" y="111760"/>
                  </a:cubicBezTo>
                  <a:cubicBezTo>
                    <a:pt x="2783840" y="113030"/>
                    <a:pt x="2791460" y="114300"/>
                    <a:pt x="2792730" y="114300"/>
                  </a:cubicBezTo>
                  <a:cubicBezTo>
                    <a:pt x="2792730" y="114300"/>
                    <a:pt x="2800350" y="119380"/>
                    <a:pt x="2804160" y="120650"/>
                  </a:cubicBezTo>
                  <a:cubicBezTo>
                    <a:pt x="2807970" y="123190"/>
                    <a:pt x="2814320" y="127000"/>
                    <a:pt x="2815590" y="127000"/>
                  </a:cubicBezTo>
                  <a:cubicBezTo>
                    <a:pt x="2815590" y="127000"/>
                    <a:pt x="2821940" y="133350"/>
                    <a:pt x="2824480" y="135890"/>
                  </a:cubicBezTo>
                  <a:cubicBezTo>
                    <a:pt x="2828290" y="138430"/>
                    <a:pt x="2834640" y="144780"/>
                    <a:pt x="2834640" y="144780"/>
                  </a:cubicBezTo>
                  <a:cubicBezTo>
                    <a:pt x="2834640" y="144780"/>
                    <a:pt x="2839720" y="152400"/>
                    <a:pt x="2840990" y="154940"/>
                  </a:cubicBezTo>
                  <a:cubicBezTo>
                    <a:pt x="2843530" y="158750"/>
                    <a:pt x="2842260" y="161290"/>
                    <a:pt x="2846070" y="162560"/>
                  </a:cubicBezTo>
                  <a:cubicBezTo>
                    <a:pt x="2860040" y="170180"/>
                    <a:pt x="2921000" y="160020"/>
                    <a:pt x="2967990" y="158750"/>
                  </a:cubicBezTo>
                  <a:cubicBezTo>
                    <a:pt x="3031490" y="154940"/>
                    <a:pt x="3196590" y="146050"/>
                    <a:pt x="3197860" y="146050"/>
                  </a:cubicBezTo>
                  <a:cubicBezTo>
                    <a:pt x="3197860" y="146050"/>
                    <a:pt x="3201670" y="147320"/>
                    <a:pt x="3202940" y="147320"/>
                  </a:cubicBezTo>
                  <a:cubicBezTo>
                    <a:pt x="3205480" y="146050"/>
                    <a:pt x="3205480" y="135890"/>
                    <a:pt x="3206750" y="135890"/>
                  </a:cubicBezTo>
                  <a:cubicBezTo>
                    <a:pt x="3206750" y="134620"/>
                    <a:pt x="3210560" y="128270"/>
                    <a:pt x="3211830" y="124460"/>
                  </a:cubicBezTo>
                  <a:cubicBezTo>
                    <a:pt x="3214370" y="120650"/>
                    <a:pt x="3218180" y="113030"/>
                    <a:pt x="3218180" y="113030"/>
                  </a:cubicBezTo>
                  <a:cubicBezTo>
                    <a:pt x="3219450" y="111760"/>
                    <a:pt x="3224530" y="106680"/>
                    <a:pt x="3227070" y="102870"/>
                  </a:cubicBezTo>
                  <a:cubicBezTo>
                    <a:pt x="3230880" y="100330"/>
                    <a:pt x="3235960" y="93980"/>
                    <a:pt x="3235960" y="93980"/>
                  </a:cubicBezTo>
                  <a:cubicBezTo>
                    <a:pt x="3235960" y="92710"/>
                    <a:pt x="3243580" y="88900"/>
                    <a:pt x="3247390" y="86360"/>
                  </a:cubicBezTo>
                  <a:cubicBezTo>
                    <a:pt x="3251200" y="83820"/>
                    <a:pt x="3257550" y="78740"/>
                    <a:pt x="3257550" y="78740"/>
                  </a:cubicBezTo>
                  <a:cubicBezTo>
                    <a:pt x="3258820" y="78740"/>
                    <a:pt x="3266440" y="76200"/>
                    <a:pt x="3270250" y="74930"/>
                  </a:cubicBezTo>
                  <a:cubicBezTo>
                    <a:pt x="3274060" y="73660"/>
                    <a:pt x="3282950" y="69850"/>
                    <a:pt x="3282950" y="69850"/>
                  </a:cubicBezTo>
                  <a:cubicBezTo>
                    <a:pt x="3282950" y="69850"/>
                    <a:pt x="3290570" y="69850"/>
                    <a:pt x="3295650" y="68580"/>
                  </a:cubicBezTo>
                  <a:cubicBezTo>
                    <a:pt x="3299460" y="68580"/>
                    <a:pt x="3300730" y="68580"/>
                    <a:pt x="3308350" y="67310"/>
                  </a:cubicBezTo>
                  <a:cubicBezTo>
                    <a:pt x="3340100" y="64770"/>
                    <a:pt x="3512820" y="49530"/>
                    <a:pt x="3577590" y="50800"/>
                  </a:cubicBezTo>
                  <a:cubicBezTo>
                    <a:pt x="3614420" y="50800"/>
                    <a:pt x="3651250" y="60960"/>
                    <a:pt x="3662680" y="57150"/>
                  </a:cubicBezTo>
                  <a:cubicBezTo>
                    <a:pt x="3665220" y="57150"/>
                    <a:pt x="3665220" y="55880"/>
                    <a:pt x="3667760" y="53340"/>
                  </a:cubicBezTo>
                  <a:cubicBezTo>
                    <a:pt x="3671570" y="52070"/>
                    <a:pt x="3679190" y="46990"/>
                    <a:pt x="3679190" y="46990"/>
                  </a:cubicBezTo>
                  <a:cubicBezTo>
                    <a:pt x="3679190" y="46990"/>
                    <a:pt x="3686810" y="43180"/>
                    <a:pt x="3690620" y="41910"/>
                  </a:cubicBezTo>
                  <a:cubicBezTo>
                    <a:pt x="3695700" y="40640"/>
                    <a:pt x="3703320" y="38100"/>
                    <a:pt x="3703320" y="38100"/>
                  </a:cubicBezTo>
                  <a:cubicBezTo>
                    <a:pt x="3703320" y="38100"/>
                    <a:pt x="3712210" y="36830"/>
                    <a:pt x="3716020" y="36830"/>
                  </a:cubicBezTo>
                  <a:cubicBezTo>
                    <a:pt x="3721100" y="35560"/>
                    <a:pt x="3728720" y="35560"/>
                    <a:pt x="3728720" y="35560"/>
                  </a:cubicBezTo>
                  <a:cubicBezTo>
                    <a:pt x="3728720" y="35560"/>
                    <a:pt x="3714750" y="55880"/>
                    <a:pt x="3718560" y="62230"/>
                  </a:cubicBezTo>
                  <a:cubicBezTo>
                    <a:pt x="3727450" y="76200"/>
                    <a:pt x="3840480" y="72390"/>
                    <a:pt x="3841750" y="72390"/>
                  </a:cubicBezTo>
                  <a:cubicBezTo>
                    <a:pt x="3841750" y="72390"/>
                    <a:pt x="3849370" y="68580"/>
                    <a:pt x="3853180" y="67310"/>
                  </a:cubicBezTo>
                  <a:cubicBezTo>
                    <a:pt x="3856990" y="66040"/>
                    <a:pt x="3865880" y="62230"/>
                    <a:pt x="3865880" y="62230"/>
                  </a:cubicBezTo>
                  <a:cubicBezTo>
                    <a:pt x="3865880" y="62230"/>
                    <a:pt x="3873500" y="59690"/>
                    <a:pt x="3878580" y="59690"/>
                  </a:cubicBezTo>
                  <a:cubicBezTo>
                    <a:pt x="3882390" y="58420"/>
                    <a:pt x="3891280" y="57150"/>
                    <a:pt x="3891280" y="57150"/>
                  </a:cubicBezTo>
                  <a:cubicBezTo>
                    <a:pt x="3891280" y="57150"/>
                    <a:pt x="3900170" y="57150"/>
                    <a:pt x="3903980" y="57150"/>
                  </a:cubicBezTo>
                  <a:cubicBezTo>
                    <a:pt x="3907790" y="58420"/>
                    <a:pt x="3916680" y="58420"/>
                    <a:pt x="3916680" y="58420"/>
                  </a:cubicBezTo>
                  <a:cubicBezTo>
                    <a:pt x="3916680" y="58420"/>
                    <a:pt x="3925570" y="60960"/>
                    <a:pt x="3929380" y="62230"/>
                  </a:cubicBezTo>
                  <a:cubicBezTo>
                    <a:pt x="3933190" y="63500"/>
                    <a:pt x="3942080" y="66040"/>
                    <a:pt x="3942080" y="66040"/>
                  </a:cubicBezTo>
                  <a:cubicBezTo>
                    <a:pt x="3942080" y="66040"/>
                    <a:pt x="3952240" y="71120"/>
                    <a:pt x="3953510" y="72390"/>
                  </a:cubicBezTo>
                  <a:cubicBezTo>
                    <a:pt x="3957320" y="73660"/>
                    <a:pt x="4023360" y="72390"/>
                    <a:pt x="4024630" y="72390"/>
                  </a:cubicBezTo>
                  <a:cubicBezTo>
                    <a:pt x="4024630" y="72390"/>
                    <a:pt x="4032250" y="74930"/>
                    <a:pt x="4037330" y="76200"/>
                  </a:cubicBezTo>
                  <a:cubicBezTo>
                    <a:pt x="4041140" y="77470"/>
                    <a:pt x="4048760" y="78740"/>
                    <a:pt x="4050030" y="78740"/>
                  </a:cubicBezTo>
                  <a:cubicBezTo>
                    <a:pt x="4050030" y="78740"/>
                    <a:pt x="4056380" y="83820"/>
                    <a:pt x="4060190" y="86360"/>
                  </a:cubicBezTo>
                  <a:cubicBezTo>
                    <a:pt x="4064000" y="87630"/>
                    <a:pt x="4071620" y="92710"/>
                    <a:pt x="4071620" y="92710"/>
                  </a:cubicBezTo>
                  <a:cubicBezTo>
                    <a:pt x="4071620" y="92710"/>
                    <a:pt x="4077970" y="97790"/>
                    <a:pt x="4081780" y="101600"/>
                  </a:cubicBezTo>
                  <a:cubicBezTo>
                    <a:pt x="4084320" y="104140"/>
                    <a:pt x="4090670" y="110490"/>
                    <a:pt x="4090670" y="110490"/>
                  </a:cubicBezTo>
                  <a:cubicBezTo>
                    <a:pt x="4090670" y="110490"/>
                    <a:pt x="4095750" y="118110"/>
                    <a:pt x="4098290" y="120650"/>
                  </a:cubicBezTo>
                  <a:cubicBezTo>
                    <a:pt x="4099560" y="124460"/>
                    <a:pt x="4104640" y="132080"/>
                    <a:pt x="4104640" y="132080"/>
                  </a:cubicBezTo>
                  <a:cubicBezTo>
                    <a:pt x="4104640" y="132080"/>
                    <a:pt x="4107180" y="139700"/>
                    <a:pt x="4108450" y="144780"/>
                  </a:cubicBezTo>
                  <a:cubicBezTo>
                    <a:pt x="4110990" y="148590"/>
                    <a:pt x="4113530" y="156210"/>
                    <a:pt x="4113530" y="156210"/>
                  </a:cubicBezTo>
                  <a:cubicBezTo>
                    <a:pt x="4113530" y="157480"/>
                    <a:pt x="4113530" y="165100"/>
                    <a:pt x="4114800" y="170180"/>
                  </a:cubicBezTo>
                  <a:cubicBezTo>
                    <a:pt x="4114800" y="173990"/>
                    <a:pt x="4114800" y="182880"/>
                    <a:pt x="4114800" y="182880"/>
                  </a:cubicBezTo>
                  <a:cubicBezTo>
                    <a:pt x="4114800" y="182880"/>
                    <a:pt x="4113530" y="186690"/>
                    <a:pt x="4114800" y="189230"/>
                  </a:cubicBezTo>
                  <a:cubicBezTo>
                    <a:pt x="4114800" y="190500"/>
                    <a:pt x="4121150" y="191770"/>
                    <a:pt x="4121150" y="191770"/>
                  </a:cubicBezTo>
                  <a:cubicBezTo>
                    <a:pt x="4121150" y="191770"/>
                    <a:pt x="4127500" y="198120"/>
                    <a:pt x="4130040" y="200660"/>
                  </a:cubicBezTo>
                  <a:cubicBezTo>
                    <a:pt x="4133850" y="203200"/>
                    <a:pt x="4140200" y="209550"/>
                    <a:pt x="4140200" y="209550"/>
                  </a:cubicBezTo>
                  <a:cubicBezTo>
                    <a:pt x="4140200" y="209550"/>
                    <a:pt x="4145280" y="215900"/>
                    <a:pt x="4147820" y="219710"/>
                  </a:cubicBezTo>
                  <a:cubicBezTo>
                    <a:pt x="4150360" y="223520"/>
                    <a:pt x="4155440" y="229870"/>
                    <a:pt x="4155440" y="231140"/>
                  </a:cubicBezTo>
                  <a:cubicBezTo>
                    <a:pt x="4155440" y="231140"/>
                    <a:pt x="4157980" y="238760"/>
                    <a:pt x="4159250" y="242570"/>
                  </a:cubicBezTo>
                  <a:cubicBezTo>
                    <a:pt x="4161790" y="246380"/>
                    <a:pt x="4164330" y="254000"/>
                    <a:pt x="4164330" y="255270"/>
                  </a:cubicBezTo>
                  <a:cubicBezTo>
                    <a:pt x="4164330" y="255270"/>
                    <a:pt x="4165600" y="262890"/>
                    <a:pt x="4165600" y="267970"/>
                  </a:cubicBezTo>
                  <a:cubicBezTo>
                    <a:pt x="4166870" y="271780"/>
                    <a:pt x="4168140" y="280670"/>
                    <a:pt x="4168140" y="280670"/>
                  </a:cubicBezTo>
                  <a:cubicBezTo>
                    <a:pt x="4168140" y="280670"/>
                    <a:pt x="4166870" y="289560"/>
                    <a:pt x="4165600" y="293370"/>
                  </a:cubicBezTo>
                  <a:cubicBezTo>
                    <a:pt x="4165600" y="298450"/>
                    <a:pt x="4164330" y="306070"/>
                    <a:pt x="4164330" y="306070"/>
                  </a:cubicBezTo>
                  <a:cubicBezTo>
                    <a:pt x="4164330" y="306070"/>
                    <a:pt x="4161790" y="314960"/>
                    <a:pt x="4160520" y="318770"/>
                  </a:cubicBezTo>
                  <a:cubicBezTo>
                    <a:pt x="4157980" y="322580"/>
                    <a:pt x="4155440" y="330200"/>
                    <a:pt x="4155440" y="331470"/>
                  </a:cubicBezTo>
                  <a:cubicBezTo>
                    <a:pt x="4155440" y="331470"/>
                    <a:pt x="4154170" y="331470"/>
                    <a:pt x="4154170" y="332740"/>
                  </a:cubicBezTo>
                  <a:cubicBezTo>
                    <a:pt x="4154170" y="334010"/>
                    <a:pt x="4155440" y="336550"/>
                    <a:pt x="4155440" y="339090"/>
                  </a:cubicBezTo>
                  <a:cubicBezTo>
                    <a:pt x="4155440" y="342900"/>
                    <a:pt x="4156710" y="351790"/>
                    <a:pt x="4157980" y="351790"/>
                  </a:cubicBezTo>
                  <a:cubicBezTo>
                    <a:pt x="4157980" y="351790"/>
                    <a:pt x="4156710" y="360680"/>
                    <a:pt x="4156710" y="365760"/>
                  </a:cubicBezTo>
                  <a:cubicBezTo>
                    <a:pt x="4155440" y="369570"/>
                    <a:pt x="4152900" y="374650"/>
                    <a:pt x="4155440" y="377190"/>
                  </a:cubicBezTo>
                  <a:cubicBezTo>
                    <a:pt x="4160520" y="383540"/>
                    <a:pt x="4199890" y="378460"/>
                    <a:pt x="4199890" y="378460"/>
                  </a:cubicBezTo>
                  <a:cubicBezTo>
                    <a:pt x="4199890" y="378460"/>
                    <a:pt x="4208780" y="379730"/>
                    <a:pt x="4212590" y="379730"/>
                  </a:cubicBezTo>
                  <a:cubicBezTo>
                    <a:pt x="4217670" y="379730"/>
                    <a:pt x="4225290" y="381000"/>
                    <a:pt x="4226560" y="381000"/>
                  </a:cubicBezTo>
                  <a:cubicBezTo>
                    <a:pt x="4226560" y="381000"/>
                    <a:pt x="4234180" y="383540"/>
                    <a:pt x="4237990" y="384810"/>
                  </a:cubicBezTo>
                  <a:cubicBezTo>
                    <a:pt x="4243070" y="386080"/>
                    <a:pt x="4250690" y="388620"/>
                    <a:pt x="4250690" y="388620"/>
                  </a:cubicBezTo>
                  <a:cubicBezTo>
                    <a:pt x="4250690" y="388620"/>
                    <a:pt x="4258310" y="393700"/>
                    <a:pt x="4262120" y="396240"/>
                  </a:cubicBezTo>
                  <a:cubicBezTo>
                    <a:pt x="4265930" y="398780"/>
                    <a:pt x="4272280" y="402590"/>
                    <a:pt x="4272280" y="402590"/>
                  </a:cubicBezTo>
                  <a:cubicBezTo>
                    <a:pt x="4273550" y="402590"/>
                    <a:pt x="4278630" y="408940"/>
                    <a:pt x="4282440" y="412750"/>
                  </a:cubicBezTo>
                  <a:cubicBezTo>
                    <a:pt x="4284980" y="415290"/>
                    <a:pt x="4291330" y="421640"/>
                    <a:pt x="4291330" y="421640"/>
                  </a:cubicBezTo>
                  <a:cubicBezTo>
                    <a:pt x="4291330" y="421640"/>
                    <a:pt x="4295140" y="429260"/>
                    <a:pt x="4297680" y="433070"/>
                  </a:cubicBezTo>
                  <a:cubicBezTo>
                    <a:pt x="4300220" y="436880"/>
                    <a:pt x="4304030" y="444500"/>
                    <a:pt x="4304030" y="444500"/>
                  </a:cubicBezTo>
                  <a:cubicBezTo>
                    <a:pt x="4304030" y="444500"/>
                    <a:pt x="4306570" y="452120"/>
                    <a:pt x="4307840" y="455930"/>
                  </a:cubicBezTo>
                  <a:cubicBezTo>
                    <a:pt x="4309110" y="461010"/>
                    <a:pt x="4311650" y="468630"/>
                    <a:pt x="4311650" y="468630"/>
                  </a:cubicBezTo>
                  <a:cubicBezTo>
                    <a:pt x="4311650" y="468630"/>
                    <a:pt x="4311650" y="477520"/>
                    <a:pt x="4311650" y="482600"/>
                  </a:cubicBezTo>
                  <a:cubicBezTo>
                    <a:pt x="4312920" y="486410"/>
                    <a:pt x="4312920" y="495300"/>
                    <a:pt x="4312920" y="495300"/>
                  </a:cubicBezTo>
                  <a:cubicBezTo>
                    <a:pt x="4312920" y="495300"/>
                    <a:pt x="4310380" y="502920"/>
                    <a:pt x="4310380" y="508000"/>
                  </a:cubicBezTo>
                  <a:cubicBezTo>
                    <a:pt x="4309110" y="511810"/>
                    <a:pt x="4307840" y="520700"/>
                    <a:pt x="4307840" y="520700"/>
                  </a:cubicBezTo>
                  <a:cubicBezTo>
                    <a:pt x="4307840" y="520700"/>
                    <a:pt x="4304030" y="528320"/>
                    <a:pt x="4301490" y="532130"/>
                  </a:cubicBezTo>
                  <a:cubicBezTo>
                    <a:pt x="4300220" y="535940"/>
                    <a:pt x="4296410" y="543560"/>
                    <a:pt x="4296410" y="543560"/>
                  </a:cubicBezTo>
                  <a:cubicBezTo>
                    <a:pt x="4296410" y="544830"/>
                    <a:pt x="4291330" y="551180"/>
                    <a:pt x="4288790" y="553720"/>
                  </a:cubicBezTo>
                  <a:cubicBezTo>
                    <a:pt x="4286250" y="557530"/>
                    <a:pt x="4279900" y="563880"/>
                    <a:pt x="4279900" y="563880"/>
                  </a:cubicBezTo>
                  <a:cubicBezTo>
                    <a:pt x="4279900" y="563880"/>
                    <a:pt x="4273550" y="570230"/>
                    <a:pt x="4269740" y="572770"/>
                  </a:cubicBezTo>
                  <a:cubicBezTo>
                    <a:pt x="4265930" y="575310"/>
                    <a:pt x="4259580" y="580390"/>
                    <a:pt x="4259580" y="580390"/>
                  </a:cubicBezTo>
                  <a:cubicBezTo>
                    <a:pt x="4259580" y="580390"/>
                    <a:pt x="4251960" y="582930"/>
                    <a:pt x="4248150" y="585470"/>
                  </a:cubicBezTo>
                  <a:cubicBezTo>
                    <a:pt x="4243070" y="586740"/>
                    <a:pt x="4235450" y="590550"/>
                    <a:pt x="4235450" y="590550"/>
                  </a:cubicBezTo>
                  <a:cubicBezTo>
                    <a:pt x="4235450" y="590550"/>
                    <a:pt x="4226560" y="591820"/>
                    <a:pt x="4222750" y="593090"/>
                  </a:cubicBezTo>
                  <a:cubicBezTo>
                    <a:pt x="4218940" y="593090"/>
                    <a:pt x="4216400" y="594360"/>
                    <a:pt x="4210050" y="594360"/>
                  </a:cubicBezTo>
                  <a:cubicBezTo>
                    <a:pt x="4183380" y="598170"/>
                    <a:pt x="4093210" y="605790"/>
                    <a:pt x="4015740" y="609600"/>
                  </a:cubicBezTo>
                  <a:cubicBezTo>
                    <a:pt x="3900170" y="617220"/>
                    <a:pt x="3583940" y="627380"/>
                    <a:pt x="3582670" y="627380"/>
                  </a:cubicBezTo>
                  <a:cubicBezTo>
                    <a:pt x="3582670" y="627380"/>
                    <a:pt x="3575050" y="628650"/>
                    <a:pt x="3569970" y="628650"/>
                  </a:cubicBezTo>
                  <a:cubicBezTo>
                    <a:pt x="3566160" y="629920"/>
                    <a:pt x="3557270" y="631190"/>
                    <a:pt x="3557270" y="631190"/>
                  </a:cubicBezTo>
                  <a:cubicBezTo>
                    <a:pt x="3557270" y="631190"/>
                    <a:pt x="3548380" y="629920"/>
                    <a:pt x="3544570" y="629920"/>
                  </a:cubicBezTo>
                  <a:cubicBezTo>
                    <a:pt x="3539490" y="628650"/>
                    <a:pt x="3531870" y="628650"/>
                    <a:pt x="3531870" y="628650"/>
                  </a:cubicBezTo>
                  <a:cubicBezTo>
                    <a:pt x="3531870" y="628650"/>
                    <a:pt x="3522980" y="624840"/>
                    <a:pt x="3519170" y="623570"/>
                  </a:cubicBezTo>
                  <a:cubicBezTo>
                    <a:pt x="3515360" y="622300"/>
                    <a:pt x="3506470" y="619760"/>
                    <a:pt x="3506470" y="619760"/>
                  </a:cubicBezTo>
                  <a:cubicBezTo>
                    <a:pt x="3506470" y="619760"/>
                    <a:pt x="3500120" y="614680"/>
                    <a:pt x="3496310" y="612140"/>
                  </a:cubicBezTo>
                  <a:cubicBezTo>
                    <a:pt x="3492500" y="609600"/>
                    <a:pt x="3484880" y="605790"/>
                    <a:pt x="3484880" y="605790"/>
                  </a:cubicBezTo>
                  <a:cubicBezTo>
                    <a:pt x="3484880" y="605790"/>
                    <a:pt x="3479800" y="599440"/>
                    <a:pt x="3475990" y="595630"/>
                  </a:cubicBezTo>
                  <a:cubicBezTo>
                    <a:pt x="3473450" y="593090"/>
                    <a:pt x="3467100" y="586740"/>
                    <a:pt x="3467100" y="586740"/>
                  </a:cubicBezTo>
                  <a:cubicBezTo>
                    <a:pt x="3467100" y="586740"/>
                    <a:pt x="3467100" y="584200"/>
                    <a:pt x="3465830" y="582930"/>
                  </a:cubicBezTo>
                  <a:cubicBezTo>
                    <a:pt x="3453130" y="575310"/>
                    <a:pt x="3238500" y="590550"/>
                    <a:pt x="3237230" y="579120"/>
                  </a:cubicBezTo>
                  <a:cubicBezTo>
                    <a:pt x="3234690" y="571500"/>
                    <a:pt x="3336290" y="549910"/>
                    <a:pt x="3337560" y="539750"/>
                  </a:cubicBezTo>
                  <a:cubicBezTo>
                    <a:pt x="3337560" y="534670"/>
                    <a:pt x="3326130" y="529590"/>
                    <a:pt x="3318510" y="525780"/>
                  </a:cubicBezTo>
                  <a:cubicBezTo>
                    <a:pt x="3308350" y="521970"/>
                    <a:pt x="3280410" y="523240"/>
                    <a:pt x="3279140" y="523240"/>
                  </a:cubicBezTo>
                  <a:cubicBezTo>
                    <a:pt x="3279140" y="523240"/>
                    <a:pt x="3267710" y="524510"/>
                    <a:pt x="3266440" y="524510"/>
                  </a:cubicBezTo>
                  <a:cubicBezTo>
                    <a:pt x="3265170" y="525780"/>
                    <a:pt x="3251200" y="528320"/>
                    <a:pt x="3251200" y="529590"/>
                  </a:cubicBezTo>
                  <a:cubicBezTo>
                    <a:pt x="3249930" y="529590"/>
                    <a:pt x="3251200" y="529590"/>
                    <a:pt x="3251200" y="529590"/>
                  </a:cubicBezTo>
                  <a:cubicBezTo>
                    <a:pt x="3251200" y="530860"/>
                    <a:pt x="3248660" y="538480"/>
                    <a:pt x="3246120" y="542290"/>
                  </a:cubicBezTo>
                  <a:cubicBezTo>
                    <a:pt x="3244850" y="546100"/>
                    <a:pt x="3242310" y="554990"/>
                    <a:pt x="3242310" y="554990"/>
                  </a:cubicBezTo>
                  <a:cubicBezTo>
                    <a:pt x="3242310" y="554990"/>
                    <a:pt x="3238500" y="562610"/>
                    <a:pt x="3235960" y="566420"/>
                  </a:cubicBezTo>
                  <a:cubicBezTo>
                    <a:pt x="3233420" y="570230"/>
                    <a:pt x="3229610" y="576580"/>
                    <a:pt x="3229610" y="577850"/>
                  </a:cubicBezTo>
                  <a:cubicBezTo>
                    <a:pt x="3229610" y="577850"/>
                    <a:pt x="3227070" y="579120"/>
                    <a:pt x="3227070" y="579120"/>
                  </a:cubicBezTo>
                  <a:cubicBezTo>
                    <a:pt x="3227070" y="579120"/>
                    <a:pt x="3220720" y="585470"/>
                    <a:pt x="3220720" y="585470"/>
                  </a:cubicBezTo>
                  <a:cubicBezTo>
                    <a:pt x="3220720" y="585470"/>
                    <a:pt x="3220720" y="585470"/>
                    <a:pt x="3220720" y="586740"/>
                  </a:cubicBezTo>
                  <a:cubicBezTo>
                    <a:pt x="3218180" y="588010"/>
                    <a:pt x="3210560" y="595630"/>
                    <a:pt x="3210560" y="595630"/>
                  </a:cubicBezTo>
                  <a:cubicBezTo>
                    <a:pt x="3210560" y="595630"/>
                    <a:pt x="3202940" y="600710"/>
                    <a:pt x="3200400" y="601980"/>
                  </a:cubicBezTo>
                  <a:cubicBezTo>
                    <a:pt x="3196590" y="604520"/>
                    <a:pt x="3188970" y="609600"/>
                    <a:pt x="3188970" y="609600"/>
                  </a:cubicBezTo>
                  <a:cubicBezTo>
                    <a:pt x="3188970" y="609600"/>
                    <a:pt x="3180080" y="612140"/>
                    <a:pt x="3176270" y="613410"/>
                  </a:cubicBezTo>
                  <a:cubicBezTo>
                    <a:pt x="3172460" y="614680"/>
                    <a:pt x="3163570" y="617220"/>
                    <a:pt x="3163570" y="617220"/>
                  </a:cubicBezTo>
                  <a:cubicBezTo>
                    <a:pt x="3163570" y="617220"/>
                    <a:pt x="3154680" y="617220"/>
                    <a:pt x="3150870" y="617220"/>
                  </a:cubicBezTo>
                  <a:cubicBezTo>
                    <a:pt x="3147060" y="617220"/>
                    <a:pt x="3138170" y="618490"/>
                    <a:pt x="3138170" y="618490"/>
                  </a:cubicBezTo>
                  <a:cubicBezTo>
                    <a:pt x="3138170" y="618490"/>
                    <a:pt x="3171190" y="585470"/>
                    <a:pt x="3167380" y="577850"/>
                  </a:cubicBezTo>
                  <a:cubicBezTo>
                    <a:pt x="3163570" y="570230"/>
                    <a:pt x="3129280" y="577850"/>
                    <a:pt x="3112770" y="576580"/>
                  </a:cubicBezTo>
                  <a:cubicBezTo>
                    <a:pt x="3100070" y="576580"/>
                    <a:pt x="3094990" y="575310"/>
                    <a:pt x="3078480" y="576580"/>
                  </a:cubicBezTo>
                  <a:cubicBezTo>
                    <a:pt x="3035300" y="581660"/>
                    <a:pt x="2843530" y="638810"/>
                    <a:pt x="2839720" y="640080"/>
                  </a:cubicBezTo>
                  <a:cubicBezTo>
                    <a:pt x="2839720" y="640080"/>
                    <a:pt x="2830830" y="641350"/>
                    <a:pt x="2827020" y="642620"/>
                  </a:cubicBezTo>
                  <a:cubicBezTo>
                    <a:pt x="2823210" y="642620"/>
                    <a:pt x="2814320" y="643890"/>
                    <a:pt x="2814320" y="643890"/>
                  </a:cubicBezTo>
                  <a:cubicBezTo>
                    <a:pt x="2814320" y="643890"/>
                    <a:pt x="2805430" y="642620"/>
                    <a:pt x="2801620" y="642620"/>
                  </a:cubicBezTo>
                  <a:cubicBezTo>
                    <a:pt x="2796540" y="642620"/>
                    <a:pt x="2788920" y="641350"/>
                    <a:pt x="2787650" y="641350"/>
                  </a:cubicBezTo>
                  <a:cubicBezTo>
                    <a:pt x="2787650" y="641350"/>
                    <a:pt x="2780030" y="638810"/>
                    <a:pt x="2776220" y="637540"/>
                  </a:cubicBezTo>
                  <a:cubicBezTo>
                    <a:pt x="2772410" y="635000"/>
                    <a:pt x="2763520" y="632460"/>
                    <a:pt x="2763520" y="632460"/>
                  </a:cubicBezTo>
                  <a:cubicBezTo>
                    <a:pt x="2763520" y="632460"/>
                    <a:pt x="2755900" y="627380"/>
                    <a:pt x="2753360" y="624840"/>
                  </a:cubicBezTo>
                  <a:cubicBezTo>
                    <a:pt x="2749550" y="623570"/>
                    <a:pt x="2741930" y="618490"/>
                    <a:pt x="2741930" y="618490"/>
                  </a:cubicBezTo>
                  <a:cubicBezTo>
                    <a:pt x="2741930" y="618490"/>
                    <a:pt x="2735580" y="612140"/>
                    <a:pt x="2733040" y="608330"/>
                  </a:cubicBezTo>
                  <a:cubicBezTo>
                    <a:pt x="2730500" y="605790"/>
                    <a:pt x="2724150" y="599440"/>
                    <a:pt x="2724150" y="599440"/>
                  </a:cubicBezTo>
                  <a:cubicBezTo>
                    <a:pt x="2724150" y="599440"/>
                    <a:pt x="2720340" y="591820"/>
                    <a:pt x="2717800" y="588010"/>
                  </a:cubicBezTo>
                  <a:cubicBezTo>
                    <a:pt x="2716530" y="584200"/>
                    <a:pt x="2711450" y="576580"/>
                    <a:pt x="2711450" y="576580"/>
                  </a:cubicBezTo>
                  <a:cubicBezTo>
                    <a:pt x="2711450" y="576580"/>
                    <a:pt x="2710180" y="568960"/>
                    <a:pt x="2708910" y="567690"/>
                  </a:cubicBezTo>
                  <a:cubicBezTo>
                    <a:pt x="2708910" y="566420"/>
                    <a:pt x="2706370" y="566420"/>
                    <a:pt x="2706370" y="566420"/>
                  </a:cubicBezTo>
                  <a:cubicBezTo>
                    <a:pt x="2706370" y="566420"/>
                    <a:pt x="2700020" y="561340"/>
                    <a:pt x="2696210" y="558800"/>
                  </a:cubicBezTo>
                  <a:cubicBezTo>
                    <a:pt x="2692400" y="556260"/>
                    <a:pt x="2686050" y="551180"/>
                    <a:pt x="2686050" y="551180"/>
                  </a:cubicBezTo>
                  <a:cubicBezTo>
                    <a:pt x="2684780" y="551180"/>
                    <a:pt x="2679700" y="544830"/>
                    <a:pt x="2677160" y="541020"/>
                  </a:cubicBezTo>
                  <a:cubicBezTo>
                    <a:pt x="2674620" y="538480"/>
                    <a:pt x="2668270" y="532130"/>
                    <a:pt x="2668270" y="532130"/>
                  </a:cubicBezTo>
                  <a:cubicBezTo>
                    <a:pt x="2668270" y="532130"/>
                    <a:pt x="2664460" y="524510"/>
                    <a:pt x="2663190" y="520700"/>
                  </a:cubicBezTo>
                  <a:cubicBezTo>
                    <a:pt x="2660650" y="515620"/>
                    <a:pt x="2656840" y="509270"/>
                    <a:pt x="2656840" y="508000"/>
                  </a:cubicBezTo>
                  <a:cubicBezTo>
                    <a:pt x="2656840" y="508000"/>
                    <a:pt x="2654300" y="500380"/>
                    <a:pt x="2654300" y="495300"/>
                  </a:cubicBezTo>
                  <a:cubicBezTo>
                    <a:pt x="2653030" y="491490"/>
                    <a:pt x="2650490" y="483870"/>
                    <a:pt x="2650490" y="482600"/>
                  </a:cubicBezTo>
                  <a:cubicBezTo>
                    <a:pt x="2650490" y="482600"/>
                    <a:pt x="2650490" y="474980"/>
                    <a:pt x="2650490" y="469900"/>
                  </a:cubicBezTo>
                  <a:cubicBezTo>
                    <a:pt x="2650490" y="466090"/>
                    <a:pt x="2651760" y="457200"/>
                    <a:pt x="2651760" y="457200"/>
                  </a:cubicBezTo>
                  <a:cubicBezTo>
                    <a:pt x="2651760" y="457200"/>
                    <a:pt x="2653030" y="448310"/>
                    <a:pt x="2654300" y="444500"/>
                  </a:cubicBezTo>
                  <a:cubicBezTo>
                    <a:pt x="2655570" y="440690"/>
                    <a:pt x="2658110" y="431800"/>
                    <a:pt x="2658110" y="431800"/>
                  </a:cubicBezTo>
                  <a:cubicBezTo>
                    <a:pt x="2658110" y="431800"/>
                    <a:pt x="2659380" y="430530"/>
                    <a:pt x="2659380" y="429260"/>
                  </a:cubicBezTo>
                  <a:cubicBezTo>
                    <a:pt x="2659380" y="429260"/>
                    <a:pt x="2654300" y="429260"/>
                    <a:pt x="2654300" y="429260"/>
                  </a:cubicBezTo>
                  <a:cubicBezTo>
                    <a:pt x="2654300" y="429260"/>
                    <a:pt x="2646680" y="429260"/>
                    <a:pt x="2641600" y="429260"/>
                  </a:cubicBezTo>
                  <a:cubicBezTo>
                    <a:pt x="2637790" y="429260"/>
                    <a:pt x="2628900" y="429260"/>
                    <a:pt x="2628900" y="429260"/>
                  </a:cubicBezTo>
                  <a:cubicBezTo>
                    <a:pt x="2628900" y="429260"/>
                    <a:pt x="2620010" y="427990"/>
                    <a:pt x="2616200" y="426720"/>
                  </a:cubicBezTo>
                  <a:cubicBezTo>
                    <a:pt x="2612390" y="425450"/>
                    <a:pt x="2603500" y="422910"/>
                    <a:pt x="2603500" y="422910"/>
                  </a:cubicBezTo>
                  <a:cubicBezTo>
                    <a:pt x="2603500" y="422910"/>
                    <a:pt x="2595880" y="419100"/>
                    <a:pt x="2592070" y="417830"/>
                  </a:cubicBezTo>
                  <a:cubicBezTo>
                    <a:pt x="2588260" y="415290"/>
                    <a:pt x="2580640" y="411480"/>
                    <a:pt x="2580640" y="411480"/>
                  </a:cubicBezTo>
                  <a:cubicBezTo>
                    <a:pt x="2580640" y="411480"/>
                    <a:pt x="2574290" y="405130"/>
                    <a:pt x="2570480" y="402590"/>
                  </a:cubicBezTo>
                  <a:cubicBezTo>
                    <a:pt x="2567940" y="400050"/>
                    <a:pt x="2561590" y="393700"/>
                    <a:pt x="2561590" y="393700"/>
                  </a:cubicBezTo>
                  <a:cubicBezTo>
                    <a:pt x="2561590" y="393700"/>
                    <a:pt x="2560320" y="391160"/>
                    <a:pt x="2557780" y="389890"/>
                  </a:cubicBezTo>
                  <a:cubicBezTo>
                    <a:pt x="2540000" y="381000"/>
                    <a:pt x="2256790" y="401320"/>
                    <a:pt x="2255520" y="401320"/>
                  </a:cubicBezTo>
                  <a:cubicBezTo>
                    <a:pt x="2255520" y="401320"/>
                    <a:pt x="2246630" y="401320"/>
                    <a:pt x="2242820" y="401320"/>
                  </a:cubicBezTo>
                  <a:cubicBezTo>
                    <a:pt x="2239010" y="401320"/>
                    <a:pt x="2230120" y="401320"/>
                    <a:pt x="2230120" y="401320"/>
                  </a:cubicBezTo>
                  <a:cubicBezTo>
                    <a:pt x="2230120" y="401320"/>
                    <a:pt x="2221230" y="398780"/>
                    <a:pt x="2217420" y="397510"/>
                  </a:cubicBezTo>
                  <a:cubicBezTo>
                    <a:pt x="2213610" y="396240"/>
                    <a:pt x="2204720" y="394970"/>
                    <a:pt x="2204720" y="393700"/>
                  </a:cubicBezTo>
                  <a:cubicBezTo>
                    <a:pt x="2204720" y="393700"/>
                    <a:pt x="2203450" y="392430"/>
                    <a:pt x="2199640" y="392430"/>
                  </a:cubicBezTo>
                  <a:cubicBezTo>
                    <a:pt x="2170430" y="384810"/>
                    <a:pt x="1805940" y="401320"/>
                    <a:pt x="1675130" y="410210"/>
                  </a:cubicBezTo>
                  <a:cubicBezTo>
                    <a:pt x="1597660" y="415290"/>
                    <a:pt x="1569720" y="424180"/>
                    <a:pt x="1488440" y="427990"/>
                  </a:cubicBezTo>
                  <a:cubicBezTo>
                    <a:pt x="1333500" y="436880"/>
                    <a:pt x="820420" y="429260"/>
                    <a:pt x="819150" y="429260"/>
                  </a:cubicBezTo>
                  <a:cubicBezTo>
                    <a:pt x="819150" y="429260"/>
                    <a:pt x="810260" y="429260"/>
                    <a:pt x="806450" y="429260"/>
                  </a:cubicBezTo>
                  <a:cubicBezTo>
                    <a:pt x="802640" y="429260"/>
                    <a:pt x="801370" y="429260"/>
                    <a:pt x="795020" y="429260"/>
                  </a:cubicBezTo>
                  <a:cubicBezTo>
                    <a:pt x="749300" y="429260"/>
                    <a:pt x="334010" y="435610"/>
                    <a:pt x="256540" y="452120"/>
                  </a:cubicBezTo>
                  <a:cubicBezTo>
                    <a:pt x="234950" y="457200"/>
                    <a:pt x="215900" y="468630"/>
                    <a:pt x="214630" y="468630"/>
                  </a:cubicBezTo>
                  <a:cubicBezTo>
                    <a:pt x="214630" y="468630"/>
                    <a:pt x="207010" y="471170"/>
                    <a:pt x="201930" y="471170"/>
                  </a:cubicBezTo>
                  <a:cubicBezTo>
                    <a:pt x="198120" y="472440"/>
                    <a:pt x="190500" y="474980"/>
                    <a:pt x="189230" y="474980"/>
                  </a:cubicBezTo>
                  <a:cubicBezTo>
                    <a:pt x="189230" y="474980"/>
                    <a:pt x="181610" y="474980"/>
                    <a:pt x="176530" y="474980"/>
                  </a:cubicBezTo>
                  <a:cubicBezTo>
                    <a:pt x="172720" y="474980"/>
                    <a:pt x="163830" y="474980"/>
                    <a:pt x="163830" y="474980"/>
                  </a:cubicBezTo>
                  <a:cubicBezTo>
                    <a:pt x="163830" y="474980"/>
                    <a:pt x="154940" y="472440"/>
                    <a:pt x="151130" y="472440"/>
                  </a:cubicBezTo>
                  <a:cubicBezTo>
                    <a:pt x="147320" y="471170"/>
                    <a:pt x="138430" y="468630"/>
                    <a:pt x="138430" y="468630"/>
                  </a:cubicBezTo>
                  <a:cubicBezTo>
                    <a:pt x="138430" y="468630"/>
                    <a:pt x="130810" y="464820"/>
                    <a:pt x="127000" y="463550"/>
                  </a:cubicBezTo>
                  <a:cubicBezTo>
                    <a:pt x="123190" y="461010"/>
                    <a:pt x="115570" y="457200"/>
                    <a:pt x="115570" y="457200"/>
                  </a:cubicBezTo>
                  <a:cubicBezTo>
                    <a:pt x="115570" y="457200"/>
                    <a:pt x="109220" y="450850"/>
                    <a:pt x="105410" y="448310"/>
                  </a:cubicBezTo>
                  <a:cubicBezTo>
                    <a:pt x="102870" y="445770"/>
                    <a:pt x="96520" y="439420"/>
                    <a:pt x="95250" y="439420"/>
                  </a:cubicBezTo>
                  <a:cubicBezTo>
                    <a:pt x="95250" y="439420"/>
                    <a:pt x="91440" y="433070"/>
                    <a:pt x="88900" y="429260"/>
                  </a:cubicBezTo>
                  <a:cubicBezTo>
                    <a:pt x="86360" y="425450"/>
                    <a:pt x="81280" y="419100"/>
                    <a:pt x="81280" y="419100"/>
                  </a:cubicBezTo>
                  <a:cubicBezTo>
                    <a:pt x="81280" y="417830"/>
                    <a:pt x="77470" y="410210"/>
                    <a:pt x="76200" y="406400"/>
                  </a:cubicBezTo>
                  <a:cubicBezTo>
                    <a:pt x="74930" y="402590"/>
                    <a:pt x="71120" y="394970"/>
                    <a:pt x="71120" y="393700"/>
                  </a:cubicBezTo>
                  <a:cubicBezTo>
                    <a:pt x="71120" y="393700"/>
                    <a:pt x="71120" y="392430"/>
                    <a:pt x="71120" y="392430"/>
                  </a:cubicBezTo>
                  <a:cubicBezTo>
                    <a:pt x="71120" y="391160"/>
                    <a:pt x="71120" y="391160"/>
                    <a:pt x="71120" y="391160"/>
                  </a:cubicBezTo>
                  <a:cubicBezTo>
                    <a:pt x="71120" y="391160"/>
                    <a:pt x="69850" y="382270"/>
                    <a:pt x="68580" y="381000"/>
                  </a:cubicBezTo>
                  <a:cubicBezTo>
                    <a:pt x="67310" y="379730"/>
                    <a:pt x="67310" y="381000"/>
                    <a:pt x="66040" y="379730"/>
                  </a:cubicBezTo>
                  <a:cubicBezTo>
                    <a:pt x="64770" y="379730"/>
                    <a:pt x="54610" y="377190"/>
                    <a:pt x="54610" y="377190"/>
                  </a:cubicBezTo>
                  <a:cubicBezTo>
                    <a:pt x="53340" y="377190"/>
                    <a:pt x="46990" y="372110"/>
                    <a:pt x="43180" y="370840"/>
                  </a:cubicBezTo>
                  <a:cubicBezTo>
                    <a:pt x="39370" y="368300"/>
                    <a:pt x="31750" y="364490"/>
                    <a:pt x="31750" y="364490"/>
                  </a:cubicBezTo>
                  <a:cubicBezTo>
                    <a:pt x="31750" y="364490"/>
                    <a:pt x="25400" y="358140"/>
                    <a:pt x="21590" y="355600"/>
                  </a:cubicBezTo>
                  <a:cubicBezTo>
                    <a:pt x="19050" y="351790"/>
                    <a:pt x="12700" y="346710"/>
                    <a:pt x="12700" y="346710"/>
                  </a:cubicBezTo>
                  <a:cubicBezTo>
                    <a:pt x="15240" y="344170"/>
                    <a:pt x="76200" y="290830"/>
                    <a:pt x="73660" y="285750"/>
                  </a:cubicBezTo>
                  <a:cubicBezTo>
                    <a:pt x="72390" y="283210"/>
                    <a:pt x="45720" y="295910"/>
                    <a:pt x="44450" y="294640"/>
                  </a:cubicBezTo>
                  <a:cubicBezTo>
                    <a:pt x="44450" y="292100"/>
                    <a:pt x="76200" y="280670"/>
                    <a:pt x="76200" y="270510"/>
                  </a:cubicBezTo>
                  <a:cubicBezTo>
                    <a:pt x="78740" y="254000"/>
                    <a:pt x="17780" y="203200"/>
                    <a:pt x="16510" y="203200"/>
                  </a:cubicBezTo>
                  <a:cubicBezTo>
                    <a:pt x="16510" y="203200"/>
                    <a:pt x="12700" y="195580"/>
                    <a:pt x="11430" y="191770"/>
                  </a:cubicBezTo>
                  <a:cubicBezTo>
                    <a:pt x="8890" y="187960"/>
                    <a:pt x="5080" y="180340"/>
                    <a:pt x="5080" y="180340"/>
                  </a:cubicBezTo>
                  <a:cubicBezTo>
                    <a:pt x="5080" y="180340"/>
                    <a:pt x="3810" y="171450"/>
                    <a:pt x="2540" y="167640"/>
                  </a:cubicBezTo>
                  <a:cubicBezTo>
                    <a:pt x="1270" y="162560"/>
                    <a:pt x="0" y="154940"/>
                    <a:pt x="0" y="154940"/>
                  </a:cubicBezTo>
                  <a:moveTo>
                    <a:pt x="3220720" y="585470"/>
                  </a:moveTo>
                  <a:cubicBezTo>
                    <a:pt x="3229610" y="577850"/>
                    <a:pt x="3237230" y="579120"/>
                    <a:pt x="3237230" y="579120"/>
                  </a:cubicBezTo>
                  <a:cubicBezTo>
                    <a:pt x="3237230" y="580390"/>
                    <a:pt x="3220720" y="585470"/>
                    <a:pt x="3220720" y="58547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</p:grpSp>
      <p:sp>
        <p:nvSpPr>
          <p:cNvPr id="69" name="TextBox 69"/>
          <p:cNvSpPr txBox="1"/>
          <p:nvPr/>
        </p:nvSpPr>
        <p:spPr>
          <a:xfrm>
            <a:off x="9824261" y="3521024"/>
            <a:ext cx="4124027" cy="302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1"/>
              </a:lnSpc>
              <a:spcBef>
                <a:spcPct val="0"/>
              </a:spcBef>
            </a:pPr>
            <a:r>
              <a:rPr lang="en-US" sz="2064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Залежність опору від довжини</a:t>
            </a:r>
          </a:p>
        </p:txBody>
      </p:sp>
    </p:spTree>
  </p:cSld>
  <p:clrMapOvr>
    <a:masterClrMapping/>
  </p:clrMapOvr>
  <p:transition>
    <p:fade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3847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19162"/>
            <a:ext cx="16230600" cy="8829675"/>
            <a:chExt cx="4274726" cy="23255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25511"/>
            </a:xfrm>
            <a:custGeom>
              <a:rect l="l" t="t" r="r" b="b"/>
              <a:pathLst>
                <a:path w="4274726" h="2325511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2313586"/>
                  </a:lnTo>
                  <a:cubicBezTo>
                    <a:pt x="4274726" y="2320172"/>
                    <a:pt x="4269387" y="2325511"/>
                    <a:pt x="4262801" y="2325511"/>
                  </a:cubicBezTo>
                  <a:lnTo>
                    <a:pt x="11925" y="2325511"/>
                  </a:lnTo>
                  <a:cubicBezTo>
                    <a:pt x="5339" y="2325511"/>
                    <a:pt x="0" y="2320172"/>
                    <a:pt x="0" y="2313586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363611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64050" y="2862482"/>
            <a:ext cx="6872068" cy="6005807"/>
            <a:chExt cx="9162757" cy="800774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2237" t="33397" b="11064"/>
            <a:stretch>
              <a:fillRect/>
            </a:stretch>
          </p:blipFill>
          <p:spPr>
            <a:xfrm>
              <a:off x="0" y="0"/>
              <a:ext cx="6066171" cy="258458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28999" r="28999"/>
            <a:stretch>
              <a:fillRect/>
            </a:stretch>
          </p:blipFill>
          <p:spPr>
            <a:xfrm>
              <a:off x="6193171" y="0"/>
              <a:ext cx="2969586" cy="5296162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22190" t="6371" r="19267" b="25691"/>
            <a:stretch>
              <a:fillRect/>
            </a:stretch>
          </p:blipFill>
          <p:spPr>
            <a:xfrm>
              <a:off x="3096586" y="2711581"/>
              <a:ext cx="2969586" cy="258458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/>
            <a:srcRect l="25172" r="32826"/>
            <a:stretch>
              <a:fillRect/>
            </a:stretch>
          </p:blipFill>
          <p:spPr>
            <a:xfrm>
              <a:off x="0" y="2711581"/>
              <a:ext cx="2969586" cy="5296162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7"/>
            <a:srcRect t="21561" b="21561"/>
            <a:stretch>
              <a:fillRect/>
            </a:stretch>
          </p:blipFill>
          <p:spPr>
            <a:xfrm>
              <a:off x="3096586" y="5423162"/>
              <a:ext cx="6066171" cy="2584581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1714500" y="440525"/>
            <a:ext cx="8349550" cy="2095500"/>
            <a:chExt cx="2199058" cy="5519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99058" cy="551901"/>
            </a:xfrm>
            <a:custGeom>
              <a:rect l="l" t="t" r="r" b="b"/>
              <a:pathLst>
                <a:path w="2199058" h="551901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28721"/>
                  </a:lnTo>
                  <a:cubicBezTo>
                    <a:pt x="2199058" y="534868"/>
                    <a:pt x="2196616" y="540765"/>
                    <a:pt x="2192269" y="545112"/>
                  </a:cubicBezTo>
                  <a:cubicBezTo>
                    <a:pt x="2187922" y="549459"/>
                    <a:pt x="2182026" y="551901"/>
                    <a:pt x="2175878" y="551901"/>
                  </a:cubicBezTo>
                  <a:lnTo>
                    <a:pt x="23181" y="551901"/>
                  </a:lnTo>
                  <a:cubicBezTo>
                    <a:pt x="17033" y="551901"/>
                    <a:pt x="11137" y="549459"/>
                    <a:pt x="6789" y="545112"/>
                  </a:cubicBezTo>
                  <a:cubicBezTo>
                    <a:pt x="2442" y="540765"/>
                    <a:pt x="0" y="534868"/>
                    <a:pt x="0" y="528721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57150"/>
              <a:ext cx="2199058" cy="49475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390"/>
                </a:lnSpc>
              </a:pPr>
              <a:r>
                <a:rPr lang="en-US" sz="49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Опис експерименту №2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14500" y="2881532"/>
            <a:ext cx="8349550" cy="4719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Мета: </a:t>
            </a: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виміряти опір стрижнів олівця різної довжини, ширини та твердості.</a:t>
            </a:r>
          </a:p>
          <a:p>
            <a:pPr algn="l">
              <a:lnSpc>
                <a:spcPts val="2911"/>
              </a:lnSpc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Обладнання: 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олівці( 4Н, 2Н, НВ, 2В, 4В )</a:t>
            </a:r>
          </a:p>
          <a:p>
            <a:pPr marL="571498" lvl="1" indent="-285749" algn="l">
              <a:lnSpc>
                <a:spcPts val="2911"/>
              </a:lnSpc>
              <a:spcBef>
                <a:spcPct val="0"/>
              </a:spcBef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мультиметр</a:t>
            </a:r>
          </a:p>
          <a:p>
            <a:pPr algn="l">
              <a:lnSpc>
                <a:spcPts val="2911"/>
              </a:lnSpc>
              <a:spcBef>
                <a:spcPct val="0"/>
              </a:spcBef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911"/>
              </a:lnSpc>
              <a:spcBef>
                <a:spcPct val="0"/>
              </a:spcBef>
            </a:pPr>
            <a:r>
              <a:rPr lang="en-US" sz="2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Методика проведення:     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підготувати матеріали та прилади         </a:t>
            </a:r>
          </a:p>
          <a:p>
            <a:pPr marL="571498" lvl="1" indent="-285749" algn="l">
              <a:lnSpc>
                <a:spcPts val="2911"/>
              </a:lnSpc>
              <a:buFont typeface="Arial"/>
              <a:buChar char="•"/>
            </a:pPr>
            <a:r>
              <a:rPr lang="en-US" sz="264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за допомогою мультиметра вимірювати опір</a:t>
            </a:r>
          </a:p>
          <a:p>
            <a:pPr algn="l">
              <a:lnSpc>
                <a:spcPts val="2911"/>
              </a:lnSpc>
            </a:pPr>
            <a:endParaRPr lang="en-US" sz="264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0064050" y="2862482"/>
            <a:ext cx="6872068" cy="6005807"/>
            <a:chExt cx="9162757" cy="8007743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rcRect l="2237" t="33397" b="11064"/>
            <a:stretch>
              <a:fillRect/>
            </a:stretch>
          </p:blipFill>
          <p:spPr>
            <a:xfrm>
              <a:off x="0" y="0"/>
              <a:ext cx="6066171" cy="2584581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4"/>
            <a:srcRect l="28999" r="28999"/>
            <a:stretch>
              <a:fillRect/>
            </a:stretch>
          </p:blipFill>
          <p:spPr>
            <a:xfrm>
              <a:off x="6193171" y="0"/>
              <a:ext cx="2969586" cy="5296162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l="22190" t="6371" r="19267" b="25691"/>
            <a:stretch>
              <a:fillRect/>
            </a:stretch>
          </p:blipFill>
          <p:spPr>
            <a:xfrm>
              <a:off x="3096586" y="2711581"/>
              <a:ext cx="2969586" cy="2584581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6"/>
            <a:srcRect l="25172" r="32826"/>
            <a:stretch>
              <a:fillRect/>
            </a:stretch>
          </p:blipFill>
          <p:spPr>
            <a:xfrm>
              <a:off x="0" y="2711581"/>
              <a:ext cx="2969586" cy="5296162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/>
            <a:srcRect t="21561" b="21561"/>
            <a:stretch>
              <a:fillRect/>
            </a:stretch>
          </p:blipFill>
          <p:spPr>
            <a:xfrm>
              <a:off x="3096586" y="5423162"/>
              <a:ext cx="6066171" cy="2584581"/>
            </a:xfrm>
            <a:prstGeom prst="rect">
              <a:avLst/>
            </a:prstGeom>
          </p:spPr>
        </p:pic>
      </p:grpSp>
      <p:sp>
        <p:nvSpPr>
          <p:cNvPr id="21" name="TextBox 21"/>
          <p:cNvSpPr txBox="1"/>
          <p:nvPr/>
        </p:nvSpPr>
        <p:spPr>
          <a:xfrm>
            <a:off x="229746" y="9296400"/>
            <a:ext cx="608453" cy="5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11</a:t>
            </a:r>
          </a:p>
        </p:txBody>
      </p:sp>
    </p:spTree>
  </p:cSld>
  <p:clrMapOvr>
    <a:masterClrMapping/>
  </p:clrMapOvr>
  <p:transition>
    <p:fade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3847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19162"/>
            <a:ext cx="16230600" cy="8829675"/>
            <a:chExt cx="4274726" cy="23255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25511"/>
            </a:xfrm>
            <a:custGeom>
              <a:rect l="l" t="t" r="r" b="b"/>
              <a:pathLst>
                <a:path w="4274726" h="2325511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2313586"/>
                  </a:lnTo>
                  <a:cubicBezTo>
                    <a:pt x="4274726" y="2320172"/>
                    <a:pt x="4269387" y="2325511"/>
                    <a:pt x="4262801" y="2325511"/>
                  </a:cubicBezTo>
                  <a:lnTo>
                    <a:pt x="11925" y="2325511"/>
                  </a:lnTo>
                  <a:cubicBezTo>
                    <a:pt x="5339" y="2325511"/>
                    <a:pt x="0" y="2320172"/>
                    <a:pt x="0" y="2313586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363611"/>
            </a:xfrm>
            <a:prstGeom prst="rect">
              <a:avLst/>
            </a:prstGeom>
          </p:spPr>
          <p:txBody>
            <a:bodyPr lIns="101600" tIns="101600" rIns="101600" bIns="101600" rtlCol="0" anchor="ctr"/>
            <a:lstStyle/>
            <a:p>
              <a:pPr marL="0" lvl="0" indent="0" algn="ctr">
                <a:lnSpc>
                  <a:spcPts val="51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440525"/>
            <a:ext cx="8349550" cy="2095500"/>
            <a:chExt cx="2199058" cy="551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9058" cy="551901"/>
            </a:xfrm>
            <a:custGeom>
              <a:rect l="l" t="t" r="r" b="b"/>
              <a:pathLst>
                <a:path w="2199058" h="551901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28721"/>
                  </a:lnTo>
                  <a:cubicBezTo>
                    <a:pt x="2199058" y="534868"/>
                    <a:pt x="2196616" y="540765"/>
                    <a:pt x="2192269" y="545112"/>
                  </a:cubicBezTo>
                  <a:cubicBezTo>
                    <a:pt x="2187922" y="549459"/>
                    <a:pt x="2182026" y="551901"/>
                    <a:pt x="2175878" y="551901"/>
                  </a:cubicBezTo>
                  <a:lnTo>
                    <a:pt x="23181" y="551901"/>
                  </a:lnTo>
                  <a:cubicBezTo>
                    <a:pt x="17033" y="551901"/>
                    <a:pt x="11137" y="549459"/>
                    <a:pt x="6789" y="545112"/>
                  </a:cubicBezTo>
                  <a:cubicBezTo>
                    <a:pt x="2442" y="540765"/>
                    <a:pt x="0" y="534868"/>
                    <a:pt x="0" y="528721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2199058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500"/>
                </a:lnSpc>
              </a:pPr>
              <a:r>
                <a:rPr lang="en-US" sz="5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Результати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14500" y="3406799"/>
            <a:ext cx="14894970" cy="4552518"/>
            <a:chExt cx="19859960" cy="60700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8665" cy="6070025"/>
            </a:xfrm>
            <a:custGeom>
              <a:rect l="l" t="t" r="r" b="b"/>
              <a:pathLst>
                <a:path w="10248665" h="6070025">
                  <a:moveTo>
                    <a:pt x="0" y="0"/>
                  </a:moveTo>
                  <a:lnTo>
                    <a:pt x="10248665" y="0"/>
                  </a:lnTo>
                  <a:lnTo>
                    <a:pt x="10248665" y="6070025"/>
                  </a:lnTo>
                  <a:lnTo>
                    <a:pt x="0" y="6070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/>
          </p:txBody>
        </p:sp>
        <p:sp>
          <p:nvSpPr>
            <p:cNvPr id="10" name="Freeform 10"/>
            <p:cNvSpPr/>
            <p:nvPr/>
          </p:nvSpPr>
          <p:spPr>
            <a:xfrm>
              <a:off x="10248665" y="14651"/>
              <a:ext cx="9611295" cy="6055374"/>
            </a:xfrm>
            <a:custGeom>
              <a:rect l="l" t="t" r="r" b="b"/>
              <a:pathLst>
                <a:path w="9611295" h="6055374">
                  <a:moveTo>
                    <a:pt x="0" y="0"/>
                  </a:moveTo>
                  <a:lnTo>
                    <a:pt x="9611295" y="0"/>
                  </a:lnTo>
                  <a:lnTo>
                    <a:pt x="9611295" y="6055374"/>
                  </a:lnTo>
                  <a:lnTo>
                    <a:pt x="0" y="6055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/>
          </p:txBody>
        </p:sp>
      </p:grpSp>
      <p:sp>
        <p:nvSpPr>
          <p:cNvPr id="11" name="TextBox 11"/>
          <p:cNvSpPr txBox="1"/>
          <p:nvPr/>
        </p:nvSpPr>
        <p:spPr>
          <a:xfrm>
            <a:off x="229746" y="9296400"/>
            <a:ext cx="608453" cy="5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F2C74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12</a:t>
            </a:r>
          </a:p>
        </p:txBody>
      </p:sp>
    </p:spTree>
  </p:cSld>
  <p:clrMapOvr>
    <a:masterClrMapping/>
  </p:clrMapOvr>
  <p:transition>
    <p:fade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C7C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/>
          <p:cNvGrpSpPr/>
          <p:nvPr/>
        </p:nvGrpSpPr>
        <p:grpSpPr>
          <a:xfrm>
            <a:off x="11334470" y="-146100"/>
            <a:ext cx="7171800" cy="10702634"/>
            <a:chExt cx="1821409" cy="2718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1410" cy="2718129"/>
            </a:xfrm>
            <a:custGeom>
              <a:rect l="l" t="t" r="r" b="b"/>
              <a:pathLst>
                <a:path w="1821410" h="2718129">
                  <a:moveTo>
                    <a:pt x="0" y="0"/>
                  </a:moveTo>
                  <a:lnTo>
                    <a:pt x="1821410" y="0"/>
                  </a:lnTo>
                  <a:lnTo>
                    <a:pt x="1821410" y="2718129"/>
                  </a:lnTo>
                  <a:lnTo>
                    <a:pt x="0" y="2718129"/>
                  </a:lnTo>
                  <a:close/>
                </a:path>
              </a:pathLst>
            </a:custGeom>
            <a:solidFill>
              <a:srgbClr val="384766"/>
            </a:solidFill>
            <a:ln cap="sq">
              <a:noFill/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821409" cy="2680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03080" y="-269534"/>
            <a:ext cx="6095731" cy="3719987"/>
            <a:chExt cx="6346952" cy="3873298"/>
          </a:xfrm>
        </p:grpSpPr>
        <p:sp>
          <p:nvSpPr>
            <p:cNvPr id="6" name="Freeform 6"/>
            <p:cNvSpPr/>
            <p:nvPr/>
          </p:nvSpPr>
          <p:spPr>
            <a:xfrm>
              <a:off x="-95250" y="0"/>
              <a:ext cx="6455029" cy="3912287"/>
            </a:xfrm>
            <a:custGeom>
              <a:rect l="l" t="t" r="r" b="b"/>
              <a:pathLst>
                <a:path w="6455029" h="3912287">
                  <a:moveTo>
                    <a:pt x="6422771" y="3559266"/>
                  </a:moveTo>
                  <a:cubicBezTo>
                    <a:pt x="6422771" y="3559266"/>
                    <a:pt x="6422898" y="3559266"/>
                    <a:pt x="6422898" y="3559166"/>
                  </a:cubicBezTo>
                  <a:cubicBezTo>
                    <a:pt x="6423660" y="3559666"/>
                    <a:pt x="6425184" y="3560764"/>
                    <a:pt x="6430391" y="3564062"/>
                  </a:cubicBezTo>
                  <a:cubicBezTo>
                    <a:pt x="6430391" y="3564062"/>
                    <a:pt x="6430264" y="3563962"/>
                    <a:pt x="6422771" y="3559266"/>
                  </a:cubicBezTo>
                  <a:close/>
                  <a:moveTo>
                    <a:pt x="6442202" y="3267615"/>
                  </a:moveTo>
                  <a:cubicBezTo>
                    <a:pt x="6412357" y="2392860"/>
                    <a:pt x="6434963" y="1473044"/>
                    <a:pt x="6434963" y="631362"/>
                  </a:cubicBezTo>
                  <a:cubicBezTo>
                    <a:pt x="6429756" y="438626"/>
                    <a:pt x="6423025" y="183044"/>
                    <a:pt x="6435471" y="0"/>
                  </a:cubicBezTo>
                  <a:cubicBezTo>
                    <a:pt x="6340856" y="34471"/>
                    <a:pt x="6292723" y="13888"/>
                    <a:pt x="6189345" y="23880"/>
                  </a:cubicBezTo>
                  <a:cubicBezTo>
                    <a:pt x="6158230" y="42963"/>
                    <a:pt x="6113653" y="74936"/>
                    <a:pt x="6032754" y="79332"/>
                  </a:cubicBezTo>
                  <a:cubicBezTo>
                    <a:pt x="6051296" y="110206"/>
                    <a:pt x="5826633" y="93021"/>
                    <a:pt x="5609463" y="110905"/>
                  </a:cubicBezTo>
                  <a:cubicBezTo>
                    <a:pt x="5598033" y="130389"/>
                    <a:pt x="5531739" y="82230"/>
                    <a:pt x="5356733" y="80132"/>
                  </a:cubicBezTo>
                  <a:cubicBezTo>
                    <a:pt x="5354828" y="92921"/>
                    <a:pt x="5116703" y="120697"/>
                    <a:pt x="4944872" y="79432"/>
                  </a:cubicBezTo>
                  <a:cubicBezTo>
                    <a:pt x="4882007" y="127092"/>
                    <a:pt x="4821047" y="98316"/>
                    <a:pt x="4739132" y="95519"/>
                  </a:cubicBezTo>
                  <a:cubicBezTo>
                    <a:pt x="4621657" y="113703"/>
                    <a:pt x="4459605" y="97717"/>
                    <a:pt x="4311396" y="135385"/>
                  </a:cubicBezTo>
                  <a:cubicBezTo>
                    <a:pt x="4219067" y="104811"/>
                    <a:pt x="4027424" y="156567"/>
                    <a:pt x="3931031" y="154768"/>
                  </a:cubicBezTo>
                  <a:cubicBezTo>
                    <a:pt x="3885819" y="107608"/>
                    <a:pt x="3722116" y="277064"/>
                    <a:pt x="3575812" y="238896"/>
                  </a:cubicBezTo>
                  <a:cubicBezTo>
                    <a:pt x="3504692" y="279762"/>
                    <a:pt x="3449828" y="294549"/>
                    <a:pt x="3392551" y="272068"/>
                  </a:cubicBezTo>
                  <a:cubicBezTo>
                    <a:pt x="3287395" y="291751"/>
                    <a:pt x="3172714" y="286856"/>
                    <a:pt x="3055874" y="271169"/>
                  </a:cubicBezTo>
                  <a:cubicBezTo>
                    <a:pt x="3009519" y="275265"/>
                    <a:pt x="2957830" y="300943"/>
                    <a:pt x="2883535" y="282959"/>
                  </a:cubicBezTo>
                  <a:cubicBezTo>
                    <a:pt x="2783459" y="309037"/>
                    <a:pt x="2630551" y="345506"/>
                    <a:pt x="2468118" y="345106"/>
                  </a:cubicBezTo>
                  <a:cubicBezTo>
                    <a:pt x="2441702" y="367087"/>
                    <a:pt x="2397633" y="360892"/>
                    <a:pt x="2349754" y="384972"/>
                  </a:cubicBezTo>
                  <a:cubicBezTo>
                    <a:pt x="2347341" y="368786"/>
                    <a:pt x="2297049" y="374980"/>
                    <a:pt x="2277745" y="378877"/>
                  </a:cubicBezTo>
                  <a:cubicBezTo>
                    <a:pt x="2273300" y="368786"/>
                    <a:pt x="2252853" y="355397"/>
                    <a:pt x="2239772" y="376379"/>
                  </a:cubicBezTo>
                  <a:cubicBezTo>
                    <a:pt x="2202434" y="344706"/>
                    <a:pt x="2004060" y="417644"/>
                    <a:pt x="1715516" y="446819"/>
                  </a:cubicBezTo>
                  <a:cubicBezTo>
                    <a:pt x="1618234" y="456811"/>
                    <a:pt x="1545209" y="460907"/>
                    <a:pt x="1430909" y="466502"/>
                  </a:cubicBezTo>
                  <a:cubicBezTo>
                    <a:pt x="1360170" y="424039"/>
                    <a:pt x="1274572" y="478092"/>
                    <a:pt x="1200531" y="489783"/>
                  </a:cubicBezTo>
                  <a:cubicBezTo>
                    <a:pt x="1082929" y="442423"/>
                    <a:pt x="928116" y="543137"/>
                    <a:pt x="767588" y="496876"/>
                  </a:cubicBezTo>
                  <a:cubicBezTo>
                    <a:pt x="607822" y="545635"/>
                    <a:pt x="508000" y="512663"/>
                    <a:pt x="282829" y="522255"/>
                  </a:cubicBezTo>
                  <a:cubicBezTo>
                    <a:pt x="0" y="575809"/>
                    <a:pt x="151511" y="170255"/>
                    <a:pt x="95250" y="2557220"/>
                  </a:cubicBezTo>
                  <a:cubicBezTo>
                    <a:pt x="123825" y="2565813"/>
                    <a:pt x="93091" y="3097459"/>
                    <a:pt x="111887" y="3746007"/>
                  </a:cubicBezTo>
                  <a:cubicBezTo>
                    <a:pt x="91059" y="3763092"/>
                    <a:pt x="116205" y="3814848"/>
                    <a:pt x="181229" y="3794865"/>
                  </a:cubicBezTo>
                  <a:cubicBezTo>
                    <a:pt x="204343" y="3817146"/>
                    <a:pt x="228600" y="3824140"/>
                    <a:pt x="292862" y="3835430"/>
                  </a:cubicBezTo>
                  <a:cubicBezTo>
                    <a:pt x="333756" y="3859510"/>
                    <a:pt x="448437" y="3802259"/>
                    <a:pt x="539496" y="3847120"/>
                  </a:cubicBezTo>
                  <a:cubicBezTo>
                    <a:pt x="569341" y="3823940"/>
                    <a:pt x="583057" y="3863406"/>
                    <a:pt x="613410" y="3849818"/>
                  </a:cubicBezTo>
                  <a:cubicBezTo>
                    <a:pt x="621157" y="3850817"/>
                    <a:pt x="668782" y="3808553"/>
                    <a:pt x="680720" y="3841725"/>
                  </a:cubicBezTo>
                  <a:cubicBezTo>
                    <a:pt x="757809" y="3904413"/>
                    <a:pt x="900303" y="3857611"/>
                    <a:pt x="993902" y="3842424"/>
                  </a:cubicBezTo>
                  <a:cubicBezTo>
                    <a:pt x="1086866" y="3865105"/>
                    <a:pt x="1139190" y="3899079"/>
                    <a:pt x="1366520" y="3852216"/>
                  </a:cubicBezTo>
                  <a:cubicBezTo>
                    <a:pt x="1497711" y="3900857"/>
                    <a:pt x="1581785" y="3832133"/>
                    <a:pt x="1699006" y="3790768"/>
                  </a:cubicBezTo>
                  <a:cubicBezTo>
                    <a:pt x="1786763" y="3839826"/>
                    <a:pt x="1907413" y="3813949"/>
                    <a:pt x="2122424" y="3825639"/>
                  </a:cubicBezTo>
                  <a:cubicBezTo>
                    <a:pt x="2186940" y="3827337"/>
                    <a:pt x="2258568" y="3912287"/>
                    <a:pt x="2339086" y="3831534"/>
                  </a:cubicBezTo>
                  <a:cubicBezTo>
                    <a:pt x="2389251" y="3871100"/>
                    <a:pt x="2513965" y="3817945"/>
                    <a:pt x="2692527" y="3842724"/>
                  </a:cubicBezTo>
                  <a:cubicBezTo>
                    <a:pt x="2805176" y="3766189"/>
                    <a:pt x="2926461" y="3844023"/>
                    <a:pt x="3066669" y="3783075"/>
                  </a:cubicBezTo>
                  <a:cubicBezTo>
                    <a:pt x="3127502" y="3790069"/>
                    <a:pt x="3182239" y="3719829"/>
                    <a:pt x="3263646" y="3727522"/>
                  </a:cubicBezTo>
                  <a:cubicBezTo>
                    <a:pt x="3369691" y="3719529"/>
                    <a:pt x="3486023" y="3683760"/>
                    <a:pt x="3625723" y="3703143"/>
                  </a:cubicBezTo>
                  <a:cubicBezTo>
                    <a:pt x="3737483" y="3678564"/>
                    <a:pt x="3913886" y="3653586"/>
                    <a:pt x="4067302" y="3710037"/>
                  </a:cubicBezTo>
                  <a:cubicBezTo>
                    <a:pt x="4062476" y="3679663"/>
                    <a:pt x="4236212" y="3689155"/>
                    <a:pt x="4359021" y="3668573"/>
                  </a:cubicBezTo>
                  <a:cubicBezTo>
                    <a:pt x="4349242" y="3643893"/>
                    <a:pt x="4432935" y="3675566"/>
                    <a:pt x="4467352" y="3654485"/>
                  </a:cubicBezTo>
                  <a:cubicBezTo>
                    <a:pt x="4495800" y="3625110"/>
                    <a:pt x="4536186" y="3641696"/>
                    <a:pt x="4576445" y="3632303"/>
                  </a:cubicBezTo>
                  <a:cubicBezTo>
                    <a:pt x="4576064" y="3609123"/>
                    <a:pt x="4595749" y="3647291"/>
                    <a:pt x="4637913" y="3622312"/>
                  </a:cubicBezTo>
                  <a:cubicBezTo>
                    <a:pt x="4635500" y="3626608"/>
                    <a:pt x="4681601" y="3579449"/>
                    <a:pt x="4704715" y="3595035"/>
                  </a:cubicBezTo>
                  <a:cubicBezTo>
                    <a:pt x="4797171" y="3612520"/>
                    <a:pt x="4871720" y="3610822"/>
                    <a:pt x="4997704" y="3569957"/>
                  </a:cubicBezTo>
                  <a:cubicBezTo>
                    <a:pt x="5089271" y="3613919"/>
                    <a:pt x="5247005" y="3560065"/>
                    <a:pt x="5341493" y="3542979"/>
                  </a:cubicBezTo>
                  <a:cubicBezTo>
                    <a:pt x="5345811" y="3500016"/>
                    <a:pt x="5680202" y="3510607"/>
                    <a:pt x="5942965" y="3580148"/>
                  </a:cubicBezTo>
                  <a:cubicBezTo>
                    <a:pt x="6038596" y="3586243"/>
                    <a:pt x="6095365" y="3554570"/>
                    <a:pt x="6190869" y="3584344"/>
                  </a:cubicBezTo>
                  <a:cubicBezTo>
                    <a:pt x="6242050" y="3555169"/>
                    <a:pt x="6315837" y="3563063"/>
                    <a:pt x="6411214" y="3559166"/>
                  </a:cubicBezTo>
                  <a:cubicBezTo>
                    <a:pt x="6415786" y="3560664"/>
                    <a:pt x="6419469" y="3560664"/>
                    <a:pt x="6422644" y="3559266"/>
                  </a:cubicBezTo>
                  <a:cubicBezTo>
                    <a:pt x="6422136" y="3558966"/>
                    <a:pt x="6421755" y="3558766"/>
                    <a:pt x="6421247" y="3558367"/>
                  </a:cubicBezTo>
                  <a:cubicBezTo>
                    <a:pt x="6422136" y="3558766"/>
                    <a:pt x="6422263" y="3558766"/>
                    <a:pt x="6422771" y="3559166"/>
                  </a:cubicBezTo>
                  <a:cubicBezTo>
                    <a:pt x="6455029" y="3544378"/>
                    <a:pt x="6417691" y="3383316"/>
                    <a:pt x="6442202" y="3267615"/>
                  </a:cubicBezTo>
                  <a:close/>
                </a:path>
              </a:pathLst>
            </a:custGeom>
            <a:blipFill>
              <a:blip r:embed="rId3"/>
              <a:stretch>
                <a:fillRect t="-8929" r="-16489" b="-34144"/>
              </a:stretch>
            </a:blipFill>
          </p:spPr>
          <p:txBody>
            <a:bodyPr/>
            <a:lstStyle/>
            <a:p/>
          </p:txBody>
        </p:sp>
      </p:grpSp>
      <p:grpSp>
        <p:nvGrpSpPr>
          <p:cNvPr id="7" name="Group 7"/>
          <p:cNvGrpSpPr/>
          <p:nvPr/>
        </p:nvGrpSpPr>
        <p:grpSpPr>
          <a:xfrm>
            <a:off x="11803080" y="3228297"/>
            <a:ext cx="6095731" cy="3694125"/>
            <a:chExt cx="6346952" cy="3846370"/>
          </a:xfrm>
        </p:grpSpPr>
        <p:sp>
          <p:nvSpPr>
            <p:cNvPr id="8" name="Freeform 8"/>
            <p:cNvSpPr/>
            <p:nvPr/>
          </p:nvSpPr>
          <p:spPr>
            <a:xfrm>
              <a:off x="-95250" y="0"/>
              <a:ext cx="6455029" cy="3885359"/>
            </a:xfrm>
            <a:custGeom>
              <a:rect l="l" t="t" r="r" b="b"/>
              <a:pathLst>
                <a:path w="6455029" h="3885359">
                  <a:moveTo>
                    <a:pt x="6422771" y="3534521"/>
                  </a:moveTo>
                  <a:cubicBezTo>
                    <a:pt x="6422771" y="3534521"/>
                    <a:pt x="6422898" y="3534521"/>
                    <a:pt x="6422898" y="3534422"/>
                  </a:cubicBezTo>
                  <a:cubicBezTo>
                    <a:pt x="6423660" y="3534918"/>
                    <a:pt x="6425184" y="3536009"/>
                    <a:pt x="6430391" y="3539284"/>
                  </a:cubicBezTo>
                  <a:cubicBezTo>
                    <a:pt x="6430391" y="3539284"/>
                    <a:pt x="6430264" y="3539184"/>
                    <a:pt x="6422771" y="3534521"/>
                  </a:cubicBezTo>
                  <a:close/>
                  <a:moveTo>
                    <a:pt x="6442202" y="3244897"/>
                  </a:moveTo>
                  <a:cubicBezTo>
                    <a:pt x="6412357" y="2376225"/>
                    <a:pt x="6434963" y="1462803"/>
                    <a:pt x="6434963" y="626972"/>
                  </a:cubicBezTo>
                  <a:cubicBezTo>
                    <a:pt x="6429756" y="435577"/>
                    <a:pt x="6423025" y="181771"/>
                    <a:pt x="6435471" y="0"/>
                  </a:cubicBezTo>
                  <a:cubicBezTo>
                    <a:pt x="6340856" y="34231"/>
                    <a:pt x="6292723" y="13792"/>
                    <a:pt x="6189345" y="23714"/>
                  </a:cubicBezTo>
                  <a:cubicBezTo>
                    <a:pt x="6158230" y="42665"/>
                    <a:pt x="6113653" y="74415"/>
                    <a:pt x="6032754" y="78781"/>
                  </a:cubicBezTo>
                  <a:cubicBezTo>
                    <a:pt x="6051296" y="109440"/>
                    <a:pt x="5826633" y="92374"/>
                    <a:pt x="5609463" y="110134"/>
                  </a:cubicBezTo>
                  <a:cubicBezTo>
                    <a:pt x="5598033" y="129482"/>
                    <a:pt x="5531739" y="81658"/>
                    <a:pt x="5356733" y="79575"/>
                  </a:cubicBezTo>
                  <a:cubicBezTo>
                    <a:pt x="5354828" y="92275"/>
                    <a:pt x="5116703" y="119858"/>
                    <a:pt x="4944872" y="78880"/>
                  </a:cubicBezTo>
                  <a:cubicBezTo>
                    <a:pt x="4882007" y="126208"/>
                    <a:pt x="4821047" y="97633"/>
                    <a:pt x="4739132" y="94855"/>
                  </a:cubicBezTo>
                  <a:cubicBezTo>
                    <a:pt x="4621657" y="112913"/>
                    <a:pt x="4459605" y="97037"/>
                    <a:pt x="4311396" y="134443"/>
                  </a:cubicBezTo>
                  <a:cubicBezTo>
                    <a:pt x="4219067" y="104082"/>
                    <a:pt x="4027424" y="155478"/>
                    <a:pt x="3931031" y="153692"/>
                  </a:cubicBezTo>
                  <a:cubicBezTo>
                    <a:pt x="3885819" y="106860"/>
                    <a:pt x="3722116" y="275138"/>
                    <a:pt x="3575812" y="237236"/>
                  </a:cubicBezTo>
                  <a:cubicBezTo>
                    <a:pt x="3504692" y="277817"/>
                    <a:pt x="3449828" y="292501"/>
                    <a:pt x="3392551" y="270177"/>
                  </a:cubicBezTo>
                  <a:cubicBezTo>
                    <a:pt x="3287395" y="289723"/>
                    <a:pt x="3172714" y="284861"/>
                    <a:pt x="3055874" y="269284"/>
                  </a:cubicBezTo>
                  <a:cubicBezTo>
                    <a:pt x="3009519" y="273352"/>
                    <a:pt x="2957830" y="298851"/>
                    <a:pt x="2883535" y="280992"/>
                  </a:cubicBezTo>
                  <a:cubicBezTo>
                    <a:pt x="2783459" y="306888"/>
                    <a:pt x="2630551" y="343103"/>
                    <a:pt x="2468118" y="342707"/>
                  </a:cubicBezTo>
                  <a:cubicBezTo>
                    <a:pt x="2441702" y="364535"/>
                    <a:pt x="2397633" y="358383"/>
                    <a:pt x="2349754" y="382295"/>
                  </a:cubicBezTo>
                  <a:cubicBezTo>
                    <a:pt x="2347341" y="366222"/>
                    <a:pt x="2297049" y="372373"/>
                    <a:pt x="2277745" y="376243"/>
                  </a:cubicBezTo>
                  <a:cubicBezTo>
                    <a:pt x="2273300" y="366222"/>
                    <a:pt x="2252853" y="352926"/>
                    <a:pt x="2239772" y="373763"/>
                  </a:cubicBezTo>
                  <a:cubicBezTo>
                    <a:pt x="2202434" y="342310"/>
                    <a:pt x="2004060" y="414740"/>
                    <a:pt x="1715516" y="443713"/>
                  </a:cubicBezTo>
                  <a:cubicBezTo>
                    <a:pt x="1618234" y="453635"/>
                    <a:pt x="1545209" y="457703"/>
                    <a:pt x="1430909" y="463259"/>
                  </a:cubicBezTo>
                  <a:cubicBezTo>
                    <a:pt x="1360170" y="421091"/>
                    <a:pt x="1274572" y="474769"/>
                    <a:pt x="1200531" y="486377"/>
                  </a:cubicBezTo>
                  <a:cubicBezTo>
                    <a:pt x="1082929" y="439347"/>
                    <a:pt x="928116" y="539361"/>
                    <a:pt x="767588" y="493422"/>
                  </a:cubicBezTo>
                  <a:cubicBezTo>
                    <a:pt x="607822" y="541842"/>
                    <a:pt x="508000" y="509099"/>
                    <a:pt x="282829" y="518624"/>
                  </a:cubicBezTo>
                  <a:cubicBezTo>
                    <a:pt x="0" y="571806"/>
                    <a:pt x="151511" y="169071"/>
                    <a:pt x="95250" y="2539442"/>
                  </a:cubicBezTo>
                  <a:cubicBezTo>
                    <a:pt x="123825" y="2547975"/>
                    <a:pt x="93091" y="3075925"/>
                    <a:pt x="111887" y="3719964"/>
                  </a:cubicBezTo>
                  <a:cubicBezTo>
                    <a:pt x="91059" y="3736930"/>
                    <a:pt x="116205" y="3788326"/>
                    <a:pt x="181229" y="3768482"/>
                  </a:cubicBezTo>
                  <a:cubicBezTo>
                    <a:pt x="204343" y="3790608"/>
                    <a:pt x="228600" y="3797554"/>
                    <a:pt x="292862" y="3808766"/>
                  </a:cubicBezTo>
                  <a:cubicBezTo>
                    <a:pt x="333756" y="3832678"/>
                    <a:pt x="448437" y="3775825"/>
                    <a:pt x="539496" y="3820375"/>
                  </a:cubicBezTo>
                  <a:cubicBezTo>
                    <a:pt x="569341" y="3797355"/>
                    <a:pt x="583057" y="3836547"/>
                    <a:pt x="613410" y="3823053"/>
                  </a:cubicBezTo>
                  <a:cubicBezTo>
                    <a:pt x="621157" y="3824046"/>
                    <a:pt x="668782" y="3782075"/>
                    <a:pt x="680720" y="3815016"/>
                  </a:cubicBezTo>
                  <a:cubicBezTo>
                    <a:pt x="757809" y="3877485"/>
                    <a:pt x="900303" y="3830793"/>
                    <a:pt x="993902" y="3815711"/>
                  </a:cubicBezTo>
                  <a:cubicBezTo>
                    <a:pt x="1086866" y="3838234"/>
                    <a:pt x="1139190" y="3872151"/>
                    <a:pt x="1366520" y="3825435"/>
                  </a:cubicBezTo>
                  <a:cubicBezTo>
                    <a:pt x="1497711" y="3873929"/>
                    <a:pt x="1581785" y="3805491"/>
                    <a:pt x="1699006" y="3764414"/>
                  </a:cubicBezTo>
                  <a:cubicBezTo>
                    <a:pt x="1786763" y="3813131"/>
                    <a:pt x="1907413" y="3787433"/>
                    <a:pt x="2122424" y="3799042"/>
                  </a:cubicBezTo>
                  <a:cubicBezTo>
                    <a:pt x="2186940" y="3800729"/>
                    <a:pt x="2258568" y="3885359"/>
                    <a:pt x="2339086" y="3804896"/>
                  </a:cubicBezTo>
                  <a:cubicBezTo>
                    <a:pt x="2389251" y="3844187"/>
                    <a:pt x="2513965" y="3791402"/>
                    <a:pt x="2692527" y="3816009"/>
                  </a:cubicBezTo>
                  <a:cubicBezTo>
                    <a:pt x="2805176" y="3740006"/>
                    <a:pt x="2926461" y="3817299"/>
                    <a:pt x="3066669" y="3756774"/>
                  </a:cubicBezTo>
                  <a:cubicBezTo>
                    <a:pt x="3127502" y="3763720"/>
                    <a:pt x="3182239" y="3693968"/>
                    <a:pt x="3263646" y="3701608"/>
                  </a:cubicBezTo>
                  <a:cubicBezTo>
                    <a:pt x="3369691" y="3693670"/>
                    <a:pt x="3486023" y="3658149"/>
                    <a:pt x="3625723" y="3677398"/>
                  </a:cubicBezTo>
                  <a:cubicBezTo>
                    <a:pt x="3737483" y="3652990"/>
                    <a:pt x="3913886" y="3628185"/>
                    <a:pt x="4067302" y="3684244"/>
                  </a:cubicBezTo>
                  <a:cubicBezTo>
                    <a:pt x="4062476" y="3654081"/>
                    <a:pt x="4236212" y="3663507"/>
                    <a:pt x="4359021" y="3643068"/>
                  </a:cubicBezTo>
                  <a:cubicBezTo>
                    <a:pt x="4349242" y="3618561"/>
                    <a:pt x="4432935" y="3650013"/>
                    <a:pt x="4467352" y="3629078"/>
                  </a:cubicBezTo>
                  <a:cubicBezTo>
                    <a:pt x="4495800" y="3599907"/>
                    <a:pt x="4536186" y="3616378"/>
                    <a:pt x="4576445" y="3607051"/>
                  </a:cubicBezTo>
                  <a:cubicBezTo>
                    <a:pt x="4576064" y="3584032"/>
                    <a:pt x="4595749" y="3621934"/>
                    <a:pt x="4637913" y="3597129"/>
                  </a:cubicBezTo>
                  <a:cubicBezTo>
                    <a:pt x="4635500" y="3601395"/>
                    <a:pt x="4681601" y="3554563"/>
                    <a:pt x="4704715" y="3570042"/>
                  </a:cubicBezTo>
                  <a:cubicBezTo>
                    <a:pt x="4797171" y="3587405"/>
                    <a:pt x="4871720" y="3585719"/>
                    <a:pt x="4997704" y="3545137"/>
                  </a:cubicBezTo>
                  <a:cubicBezTo>
                    <a:pt x="5089271" y="3588795"/>
                    <a:pt x="5247005" y="3535315"/>
                    <a:pt x="5341493" y="3518348"/>
                  </a:cubicBezTo>
                  <a:cubicBezTo>
                    <a:pt x="5345811" y="3475684"/>
                    <a:pt x="5680202" y="3486201"/>
                    <a:pt x="5942965" y="3555258"/>
                  </a:cubicBezTo>
                  <a:cubicBezTo>
                    <a:pt x="6038596" y="3561310"/>
                    <a:pt x="6095365" y="3529858"/>
                    <a:pt x="6190869" y="3559425"/>
                  </a:cubicBezTo>
                  <a:cubicBezTo>
                    <a:pt x="6242050" y="3530453"/>
                    <a:pt x="6315837" y="3538291"/>
                    <a:pt x="6411214" y="3534422"/>
                  </a:cubicBezTo>
                  <a:cubicBezTo>
                    <a:pt x="6415786" y="3535910"/>
                    <a:pt x="6419469" y="3535910"/>
                    <a:pt x="6422644" y="3534521"/>
                  </a:cubicBezTo>
                  <a:cubicBezTo>
                    <a:pt x="6422136" y="3534223"/>
                    <a:pt x="6421755" y="3534025"/>
                    <a:pt x="6421247" y="3533628"/>
                  </a:cubicBezTo>
                  <a:cubicBezTo>
                    <a:pt x="6422136" y="3534025"/>
                    <a:pt x="6422263" y="3534025"/>
                    <a:pt x="6422771" y="3534422"/>
                  </a:cubicBezTo>
                  <a:cubicBezTo>
                    <a:pt x="6455029" y="3519737"/>
                    <a:pt x="6417691" y="3359794"/>
                    <a:pt x="6442202" y="3244897"/>
                  </a:cubicBezTo>
                  <a:close/>
                </a:path>
              </a:pathLst>
            </a:custGeom>
            <a:blipFill>
              <a:blip r:embed="rId4"/>
              <a:stretch>
                <a:fillRect t="-4218" b="-19460"/>
              </a:stretch>
            </a:blipFill>
          </p:spPr>
          <p:txBody>
            <a:bodyPr/>
            <a:lstStyle/>
            <a:p/>
          </p:txBody>
        </p:sp>
      </p:grpSp>
      <p:grpSp>
        <p:nvGrpSpPr>
          <p:cNvPr id="9" name="Group 9"/>
          <p:cNvGrpSpPr/>
          <p:nvPr/>
        </p:nvGrpSpPr>
        <p:grpSpPr>
          <a:xfrm>
            <a:off x="11803080" y="6728035"/>
            <a:ext cx="6095731" cy="3828499"/>
            <a:chExt cx="6346952" cy="3986282"/>
          </a:xfrm>
        </p:grpSpPr>
        <p:sp>
          <p:nvSpPr>
            <p:cNvPr id="10" name="Freeform 10"/>
            <p:cNvSpPr/>
            <p:nvPr/>
          </p:nvSpPr>
          <p:spPr>
            <a:xfrm>
              <a:off x="-95250" y="0"/>
              <a:ext cx="6455029" cy="4025271"/>
            </a:xfrm>
            <a:custGeom>
              <a:rect l="l" t="t" r="r" b="b"/>
              <a:pathLst>
                <a:path w="6455029" h="4025271">
                  <a:moveTo>
                    <a:pt x="6422771" y="3663090"/>
                  </a:moveTo>
                  <a:cubicBezTo>
                    <a:pt x="6422771" y="3663090"/>
                    <a:pt x="6422898" y="3663090"/>
                    <a:pt x="6422898" y="3662986"/>
                  </a:cubicBezTo>
                  <a:cubicBezTo>
                    <a:pt x="6423660" y="3663501"/>
                    <a:pt x="6425184" y="3664632"/>
                    <a:pt x="6430391" y="3668025"/>
                  </a:cubicBezTo>
                  <a:cubicBezTo>
                    <a:pt x="6430391" y="3668025"/>
                    <a:pt x="6430264" y="3667923"/>
                    <a:pt x="6422771" y="3663090"/>
                  </a:cubicBezTo>
                  <a:close/>
                  <a:moveTo>
                    <a:pt x="6442202" y="3362931"/>
                  </a:moveTo>
                  <a:cubicBezTo>
                    <a:pt x="6412357" y="2462660"/>
                    <a:pt x="6434963" y="1516013"/>
                    <a:pt x="6434963" y="649779"/>
                  </a:cubicBezTo>
                  <a:cubicBezTo>
                    <a:pt x="6429756" y="451421"/>
                    <a:pt x="6423025" y="188383"/>
                    <a:pt x="6435471" y="0"/>
                  </a:cubicBezTo>
                  <a:cubicBezTo>
                    <a:pt x="6340856" y="35476"/>
                    <a:pt x="6292723" y="14293"/>
                    <a:pt x="6189345" y="24576"/>
                  </a:cubicBezTo>
                  <a:cubicBezTo>
                    <a:pt x="6158230" y="44217"/>
                    <a:pt x="6113653" y="77122"/>
                    <a:pt x="6032754" y="81647"/>
                  </a:cubicBezTo>
                  <a:cubicBezTo>
                    <a:pt x="6051296" y="113421"/>
                    <a:pt x="5826633" y="95734"/>
                    <a:pt x="5609463" y="114141"/>
                  </a:cubicBezTo>
                  <a:cubicBezTo>
                    <a:pt x="5598033" y="134192"/>
                    <a:pt x="5531739" y="84629"/>
                    <a:pt x="5356733" y="82469"/>
                  </a:cubicBezTo>
                  <a:cubicBezTo>
                    <a:pt x="5354828" y="95631"/>
                    <a:pt x="5116703" y="124218"/>
                    <a:pt x="4944872" y="81749"/>
                  </a:cubicBezTo>
                  <a:cubicBezTo>
                    <a:pt x="4882007" y="130799"/>
                    <a:pt x="4821047" y="101184"/>
                    <a:pt x="4739132" y="98305"/>
                  </a:cubicBezTo>
                  <a:cubicBezTo>
                    <a:pt x="4621657" y="117020"/>
                    <a:pt x="4459605" y="100567"/>
                    <a:pt x="4311396" y="139334"/>
                  </a:cubicBezTo>
                  <a:cubicBezTo>
                    <a:pt x="4219067" y="107868"/>
                    <a:pt x="4027424" y="161134"/>
                    <a:pt x="3931031" y="159283"/>
                  </a:cubicBezTo>
                  <a:cubicBezTo>
                    <a:pt x="3885819" y="110747"/>
                    <a:pt x="3722116" y="285146"/>
                    <a:pt x="3575812" y="245865"/>
                  </a:cubicBezTo>
                  <a:cubicBezTo>
                    <a:pt x="3504692" y="287922"/>
                    <a:pt x="3449828" y="303141"/>
                    <a:pt x="3392551" y="280004"/>
                  </a:cubicBezTo>
                  <a:cubicBezTo>
                    <a:pt x="3287395" y="300262"/>
                    <a:pt x="3172714" y="295223"/>
                    <a:pt x="3055874" y="279079"/>
                  </a:cubicBezTo>
                  <a:cubicBezTo>
                    <a:pt x="3009519" y="283295"/>
                    <a:pt x="2957830" y="309722"/>
                    <a:pt x="2883535" y="291213"/>
                  </a:cubicBezTo>
                  <a:cubicBezTo>
                    <a:pt x="2783459" y="318051"/>
                    <a:pt x="2630551" y="355584"/>
                    <a:pt x="2468118" y="355173"/>
                  </a:cubicBezTo>
                  <a:cubicBezTo>
                    <a:pt x="2441702" y="377795"/>
                    <a:pt x="2397633" y="371420"/>
                    <a:pt x="2349754" y="396201"/>
                  </a:cubicBezTo>
                  <a:cubicBezTo>
                    <a:pt x="2347341" y="379543"/>
                    <a:pt x="2297049" y="385919"/>
                    <a:pt x="2277745" y="389929"/>
                  </a:cubicBezTo>
                  <a:cubicBezTo>
                    <a:pt x="2273300" y="379543"/>
                    <a:pt x="2252853" y="365764"/>
                    <a:pt x="2239772" y="387358"/>
                  </a:cubicBezTo>
                  <a:cubicBezTo>
                    <a:pt x="2202434" y="354761"/>
                    <a:pt x="2004060" y="429827"/>
                    <a:pt x="1715516" y="459853"/>
                  </a:cubicBezTo>
                  <a:cubicBezTo>
                    <a:pt x="1618234" y="470136"/>
                    <a:pt x="1545209" y="474352"/>
                    <a:pt x="1430909" y="480110"/>
                  </a:cubicBezTo>
                  <a:cubicBezTo>
                    <a:pt x="1360170" y="436408"/>
                    <a:pt x="1274572" y="492038"/>
                    <a:pt x="1200531" y="504069"/>
                  </a:cubicBezTo>
                  <a:cubicBezTo>
                    <a:pt x="1082929" y="455328"/>
                    <a:pt x="928116" y="558980"/>
                    <a:pt x="767588" y="511370"/>
                  </a:cubicBezTo>
                  <a:cubicBezTo>
                    <a:pt x="607822" y="561551"/>
                    <a:pt x="508000" y="527617"/>
                    <a:pt x="282829" y="537489"/>
                  </a:cubicBezTo>
                  <a:cubicBezTo>
                    <a:pt x="0" y="592605"/>
                    <a:pt x="151511" y="175221"/>
                    <a:pt x="95250" y="2631814"/>
                  </a:cubicBezTo>
                  <a:cubicBezTo>
                    <a:pt x="123825" y="2640657"/>
                    <a:pt x="93091" y="3187812"/>
                    <a:pt x="111887" y="3855277"/>
                  </a:cubicBezTo>
                  <a:cubicBezTo>
                    <a:pt x="91059" y="3872861"/>
                    <a:pt x="116205" y="3926127"/>
                    <a:pt x="181229" y="3905561"/>
                  </a:cubicBezTo>
                  <a:cubicBezTo>
                    <a:pt x="204343" y="3928492"/>
                    <a:pt x="228600" y="3935690"/>
                    <a:pt x="292862" y="3947310"/>
                  </a:cubicBezTo>
                  <a:cubicBezTo>
                    <a:pt x="333756" y="3972092"/>
                    <a:pt x="448437" y="3913170"/>
                    <a:pt x="539496" y="3959341"/>
                  </a:cubicBezTo>
                  <a:cubicBezTo>
                    <a:pt x="569341" y="3935484"/>
                    <a:pt x="583057" y="3976102"/>
                    <a:pt x="613410" y="3962117"/>
                  </a:cubicBezTo>
                  <a:cubicBezTo>
                    <a:pt x="621157" y="3963145"/>
                    <a:pt x="668782" y="3919648"/>
                    <a:pt x="680720" y="3953788"/>
                  </a:cubicBezTo>
                  <a:cubicBezTo>
                    <a:pt x="757809" y="4017397"/>
                    <a:pt x="900303" y="3970138"/>
                    <a:pt x="993902" y="3954508"/>
                  </a:cubicBezTo>
                  <a:cubicBezTo>
                    <a:pt x="1086866" y="3977850"/>
                    <a:pt x="1139190" y="4012063"/>
                    <a:pt x="1366520" y="3964585"/>
                  </a:cubicBezTo>
                  <a:cubicBezTo>
                    <a:pt x="1497711" y="4013841"/>
                    <a:pt x="1581785" y="3943916"/>
                    <a:pt x="1699006" y="3901345"/>
                  </a:cubicBezTo>
                  <a:cubicBezTo>
                    <a:pt x="1786763" y="3951834"/>
                    <a:pt x="1907413" y="3925201"/>
                    <a:pt x="2122424" y="3937233"/>
                  </a:cubicBezTo>
                  <a:cubicBezTo>
                    <a:pt x="2186940" y="3938980"/>
                    <a:pt x="2258568" y="4025271"/>
                    <a:pt x="2339086" y="3943300"/>
                  </a:cubicBezTo>
                  <a:cubicBezTo>
                    <a:pt x="2389251" y="3984020"/>
                    <a:pt x="2513965" y="3929314"/>
                    <a:pt x="2692527" y="3954816"/>
                  </a:cubicBezTo>
                  <a:cubicBezTo>
                    <a:pt x="2805176" y="3876049"/>
                    <a:pt x="2926461" y="3956153"/>
                    <a:pt x="3066669" y="3893427"/>
                  </a:cubicBezTo>
                  <a:cubicBezTo>
                    <a:pt x="3127502" y="3900625"/>
                    <a:pt x="3182239" y="3828336"/>
                    <a:pt x="3263646" y="3836254"/>
                  </a:cubicBezTo>
                  <a:cubicBezTo>
                    <a:pt x="3369691" y="3828028"/>
                    <a:pt x="3486023" y="3791215"/>
                    <a:pt x="3625723" y="3811164"/>
                  </a:cubicBezTo>
                  <a:cubicBezTo>
                    <a:pt x="3737483" y="3785868"/>
                    <a:pt x="3913886" y="3760160"/>
                    <a:pt x="4067302" y="3818259"/>
                  </a:cubicBezTo>
                  <a:cubicBezTo>
                    <a:pt x="4062476" y="3786999"/>
                    <a:pt x="4236212" y="3796767"/>
                    <a:pt x="4359021" y="3775585"/>
                  </a:cubicBezTo>
                  <a:cubicBezTo>
                    <a:pt x="4349242" y="3750186"/>
                    <a:pt x="4432935" y="3782783"/>
                    <a:pt x="4467352" y="3761086"/>
                  </a:cubicBezTo>
                  <a:cubicBezTo>
                    <a:pt x="4495800" y="3730854"/>
                    <a:pt x="4536186" y="3747924"/>
                    <a:pt x="4576445" y="3738258"/>
                  </a:cubicBezTo>
                  <a:cubicBezTo>
                    <a:pt x="4576064" y="3714401"/>
                    <a:pt x="4595749" y="3753682"/>
                    <a:pt x="4637913" y="3727975"/>
                  </a:cubicBezTo>
                  <a:cubicBezTo>
                    <a:pt x="4635500" y="3732396"/>
                    <a:pt x="4681601" y="3683861"/>
                    <a:pt x="4704715" y="3699902"/>
                  </a:cubicBezTo>
                  <a:cubicBezTo>
                    <a:pt x="4797171" y="3717897"/>
                    <a:pt x="4871720" y="3716150"/>
                    <a:pt x="4997704" y="3674092"/>
                  </a:cubicBezTo>
                  <a:cubicBezTo>
                    <a:pt x="5089271" y="3719337"/>
                    <a:pt x="5247005" y="3663912"/>
                    <a:pt x="5341493" y="3646328"/>
                  </a:cubicBezTo>
                  <a:cubicBezTo>
                    <a:pt x="5345811" y="3602112"/>
                    <a:pt x="5680202" y="3613012"/>
                    <a:pt x="5942965" y="3684581"/>
                  </a:cubicBezTo>
                  <a:cubicBezTo>
                    <a:pt x="6038596" y="3690853"/>
                    <a:pt x="6095365" y="3658257"/>
                    <a:pt x="6190869" y="3688900"/>
                  </a:cubicBezTo>
                  <a:cubicBezTo>
                    <a:pt x="6242050" y="3658874"/>
                    <a:pt x="6315837" y="3666997"/>
                    <a:pt x="6411214" y="3662986"/>
                  </a:cubicBezTo>
                  <a:cubicBezTo>
                    <a:pt x="6415786" y="3664529"/>
                    <a:pt x="6419469" y="3664529"/>
                    <a:pt x="6422644" y="3663090"/>
                  </a:cubicBezTo>
                  <a:cubicBezTo>
                    <a:pt x="6422136" y="3662781"/>
                    <a:pt x="6421755" y="3662575"/>
                    <a:pt x="6421247" y="3662164"/>
                  </a:cubicBezTo>
                  <a:cubicBezTo>
                    <a:pt x="6422136" y="3662575"/>
                    <a:pt x="6422263" y="3662575"/>
                    <a:pt x="6422771" y="3662986"/>
                  </a:cubicBezTo>
                  <a:cubicBezTo>
                    <a:pt x="6455029" y="3647768"/>
                    <a:pt x="6417691" y="3482007"/>
                    <a:pt x="6442202" y="3362931"/>
                  </a:cubicBezTo>
                  <a:close/>
                </a:path>
              </a:pathLst>
            </a:custGeom>
            <a:blipFill>
              <a:blip r:embed="rId5"/>
              <a:stretch>
                <a:fillRect l="-1078" r="-1078" b="-21925"/>
              </a:stretch>
            </a:blipFill>
          </p:spPr>
          <p:txBody>
            <a:bodyPr/>
            <a:lstStyle/>
            <a:p/>
          </p:txBody>
        </p:sp>
      </p:grpSp>
      <p:grpSp>
        <p:nvGrpSpPr>
          <p:cNvPr id="11" name="Group 11"/>
          <p:cNvGrpSpPr/>
          <p:nvPr/>
        </p:nvGrpSpPr>
        <p:grpSpPr>
          <a:xfrm>
            <a:off x="690236" y="1957856"/>
            <a:ext cx="10061359" cy="7300444"/>
            <a:chExt cx="2698978" cy="195835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98978" cy="1958357"/>
            </a:xfrm>
            <a:custGeom>
              <a:rect l="l" t="t" r="r" b="b"/>
              <a:pathLst>
                <a:path w="2698978" h="1958356">
                  <a:moveTo>
                    <a:pt x="19237" y="0"/>
                  </a:moveTo>
                  <a:lnTo>
                    <a:pt x="2679741" y="0"/>
                  </a:lnTo>
                  <a:cubicBezTo>
                    <a:pt x="2684843" y="0"/>
                    <a:pt x="2689736" y="2027"/>
                    <a:pt x="2693343" y="5634"/>
                  </a:cubicBezTo>
                  <a:cubicBezTo>
                    <a:pt x="2696951" y="9242"/>
                    <a:pt x="2698978" y="14135"/>
                    <a:pt x="2698978" y="19237"/>
                  </a:cubicBezTo>
                  <a:lnTo>
                    <a:pt x="2698978" y="1939120"/>
                  </a:lnTo>
                  <a:cubicBezTo>
                    <a:pt x="2698978" y="1949745"/>
                    <a:pt x="2690365" y="1958357"/>
                    <a:pt x="2679741" y="1958357"/>
                  </a:cubicBezTo>
                  <a:lnTo>
                    <a:pt x="19237" y="1958357"/>
                  </a:lnTo>
                  <a:cubicBezTo>
                    <a:pt x="8613" y="1958357"/>
                    <a:pt x="0" y="1949745"/>
                    <a:pt x="0" y="1939120"/>
                  </a:cubicBezTo>
                  <a:lnTo>
                    <a:pt x="0" y="19237"/>
                  </a:lnTo>
                  <a:cubicBezTo>
                    <a:pt x="0" y="8613"/>
                    <a:pt x="8613" y="0"/>
                    <a:pt x="192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2698978" cy="1920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r>
                <a:rPr lang="en-US" sz="2449" b="1">
                  <a:solidFill>
                    <a:srgbClr val="FFFFFF"/>
                  </a:solidFill>
                  <a:latin typeface="Open Sans Light Bold"/>
                  <a:ea typeface="Open Sans Light Bold"/>
                  <a:cs typeface="Open Sans Light Bold"/>
                  <a:sym typeface="Open Sans Light Bold"/>
                </a:rPr>
                <a:t>WITH THE HELP OF YOUR TEACHER OR CARER,</a:t>
              </a:r>
            </a:p>
            <a:p>
              <a:pPr algn="ctr">
                <a:lnSpc>
                  <a:spcPts val="2694"/>
                </a:lnSpc>
              </a:pPr>
              <a:r>
                <a:rPr lang="en-US" sz="2449" b="1">
                  <a:solidFill>
                    <a:srgbClr val="FFFFFF"/>
                  </a:solidFill>
                  <a:latin typeface="Open Sans Light Bold"/>
                  <a:ea typeface="Open Sans Light Bold"/>
                  <a:cs typeface="Open Sans Light Bold"/>
                  <a:sym typeface="Open Sans Light Bold"/>
                </a:rPr>
                <a:t>TEST WHETHER YOUR SUGGESTIONS AND DRAWINGS WILL MAKE THE BULB LIGHT USING ACTUAL BATTERIES, A SMALL LIGHTBULB, AND WIRES.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19976" y="2933984"/>
            <a:ext cx="10061359" cy="6047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3576" lvl="1" indent="-311788" algn="l">
              <a:lnSpc>
                <a:spcPts val="3177"/>
              </a:lnSpc>
              <a:buFont typeface="Arial"/>
              <a:buChar char="•"/>
            </a:pPr>
            <a:r>
              <a:rPr lang="en-US" sz="2888" b="1">
                <a:solidFill>
                  <a:srgbClr val="000001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Слід графітового олівця та сам графітовий стрижень мають електропровідність і, відповідно, опір.</a:t>
            </a:r>
          </a:p>
          <a:p>
            <a:pPr algn="l">
              <a:lnSpc>
                <a:spcPts val="3177"/>
              </a:lnSpc>
            </a:pPr>
            <a:endParaRPr lang="en-US" sz="2888" b="1">
              <a:solidFill>
                <a:srgbClr val="000001"/>
              </a:solidFill>
              <a:latin typeface="Inter Ultra-Bold"/>
              <a:ea typeface="Inter Ultra-Bold"/>
              <a:cs typeface="Inter Ultra-Bold"/>
              <a:sym typeface="Inter Ultra-Bold"/>
            </a:endParaRPr>
          </a:p>
          <a:p>
            <a:pPr marL="623576" lvl="1" indent="-311788" algn="l">
              <a:lnSpc>
                <a:spcPts val="3177"/>
              </a:lnSpc>
              <a:buFont typeface="Arial"/>
              <a:buChar char="•"/>
            </a:pPr>
            <a:r>
              <a:rPr lang="en-US" sz="2888" b="1">
                <a:solidFill>
                  <a:srgbClr val="000001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Опір сліду прямо пропорційний його довжині та обернено пропорційний ширині, що узгоджується з теоретичною формулою.</a:t>
            </a:r>
          </a:p>
          <a:p>
            <a:pPr algn="l">
              <a:lnSpc>
                <a:spcPts val="3177"/>
              </a:lnSpc>
            </a:pPr>
            <a:endParaRPr lang="en-US" sz="2888" b="1">
              <a:solidFill>
                <a:srgbClr val="000001"/>
              </a:solidFill>
              <a:latin typeface="Inter Ultra-Bold"/>
              <a:ea typeface="Inter Ultra-Bold"/>
              <a:cs typeface="Inter Ultra-Bold"/>
              <a:sym typeface="Inter Ultra-Bold"/>
            </a:endParaRPr>
          </a:p>
          <a:p>
            <a:pPr marL="623576" lvl="1" indent="-311788" algn="l">
              <a:lnSpc>
                <a:spcPts val="3177"/>
              </a:lnSpc>
              <a:buFont typeface="Arial"/>
              <a:buChar char="•"/>
            </a:pPr>
            <a:r>
              <a:rPr lang="en-US" sz="2888" b="1">
                <a:solidFill>
                  <a:srgbClr val="000001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Опір залежить від складу грифеля та відрізняється для різних типів олівців — 4Н, 2Н, H, HB, B, 2В, 4В.</a:t>
            </a:r>
          </a:p>
          <a:p>
            <a:pPr algn="l">
              <a:lnSpc>
                <a:spcPts val="3177"/>
              </a:lnSpc>
            </a:pPr>
            <a:endParaRPr lang="en-US" sz="2888" b="1">
              <a:solidFill>
                <a:srgbClr val="000001"/>
              </a:solidFill>
              <a:latin typeface="Inter Ultra-Bold"/>
              <a:ea typeface="Inter Ultra-Bold"/>
              <a:cs typeface="Inter Ultra-Bold"/>
              <a:sym typeface="Inter Ultra-Bold"/>
            </a:endParaRPr>
          </a:p>
          <a:p>
            <a:pPr marL="645167" lvl="1" indent="-322584" algn="l">
              <a:lnSpc>
                <a:spcPts val="3287"/>
              </a:lnSpc>
              <a:spcBef>
                <a:spcPct val="0"/>
              </a:spcBef>
              <a:buFont typeface="Arial"/>
              <a:buChar char="•"/>
            </a:pPr>
            <a:r>
              <a:rPr lang="en-US" sz="2988" b="1">
                <a:solidFill>
                  <a:srgbClr val="000001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Практичне використання: в навчальному процесі, під час ремонту мікросхем в домашніх умовах.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46140" y="542709"/>
            <a:ext cx="8349550" cy="2095500"/>
            <a:chExt cx="2199058" cy="55190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9058" cy="551901"/>
            </a:xfrm>
            <a:custGeom>
              <a:rect l="l" t="t" r="r" b="b"/>
              <a:pathLst>
                <a:path w="2199058" h="551901">
                  <a:moveTo>
                    <a:pt x="23181" y="0"/>
                  </a:moveTo>
                  <a:lnTo>
                    <a:pt x="2175878" y="0"/>
                  </a:lnTo>
                  <a:cubicBezTo>
                    <a:pt x="2182026" y="0"/>
                    <a:pt x="2187922" y="2442"/>
                    <a:pt x="2192269" y="6789"/>
                  </a:cubicBezTo>
                  <a:cubicBezTo>
                    <a:pt x="2196616" y="11137"/>
                    <a:pt x="2199058" y="17033"/>
                    <a:pt x="2199058" y="23181"/>
                  </a:cubicBezTo>
                  <a:lnTo>
                    <a:pt x="2199058" y="528721"/>
                  </a:lnTo>
                  <a:cubicBezTo>
                    <a:pt x="2199058" y="534868"/>
                    <a:pt x="2196616" y="540765"/>
                    <a:pt x="2192269" y="545112"/>
                  </a:cubicBezTo>
                  <a:cubicBezTo>
                    <a:pt x="2187922" y="549459"/>
                    <a:pt x="2182026" y="551901"/>
                    <a:pt x="2175878" y="551901"/>
                  </a:cubicBezTo>
                  <a:lnTo>
                    <a:pt x="23181" y="551901"/>
                  </a:lnTo>
                  <a:cubicBezTo>
                    <a:pt x="17033" y="551901"/>
                    <a:pt x="11137" y="549459"/>
                    <a:pt x="6789" y="545112"/>
                  </a:cubicBezTo>
                  <a:cubicBezTo>
                    <a:pt x="2442" y="540765"/>
                    <a:pt x="0" y="534868"/>
                    <a:pt x="0" y="528721"/>
                  </a:cubicBezTo>
                  <a:lnTo>
                    <a:pt x="0" y="23181"/>
                  </a:lnTo>
                  <a:cubicBezTo>
                    <a:pt x="0" y="17033"/>
                    <a:pt x="2442" y="11137"/>
                    <a:pt x="6789" y="6789"/>
                  </a:cubicBezTo>
                  <a:cubicBezTo>
                    <a:pt x="11137" y="2442"/>
                    <a:pt x="17033" y="0"/>
                    <a:pt x="23181" y="0"/>
                  </a:cubicBezTo>
                  <a:close/>
                </a:path>
              </a:pathLst>
            </a:custGeom>
            <a:solidFill>
              <a:srgbClr val="F2C748"/>
            </a:solidFill>
            <a:ln cap="rnd">
              <a:noFill/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2199058" cy="51380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5500"/>
                </a:lnSpc>
              </a:pPr>
              <a:r>
                <a:rPr lang="en-US" sz="5000" b="1">
                  <a:solidFill>
                    <a:srgbClr val="000001"/>
                  </a:solidFill>
                  <a:latin typeface="Open Sans Ultra-Bold"/>
                  <a:ea typeface="Open Sans Ultra-Bold"/>
                  <a:cs typeface="Open Sans Ultra-Bold"/>
                  <a:sym typeface="Open Sans Ultra-Bold"/>
                </a:rPr>
                <a:t>Висновки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29746" y="9296400"/>
            <a:ext cx="608453" cy="5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  <a:spcBef>
                <a:spcPct val="0"/>
              </a:spcBef>
            </a:pPr>
            <a:r>
              <a:rPr lang="en-US" sz="3900" b="1">
                <a:solidFill>
                  <a:srgbClr val="000001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13</a:t>
            </a:r>
          </a:p>
        </p:txBody>
      </p:sp>
    </p:spTree>
  </p:cSld>
  <p:clrMapOvr>
    <a:masterClrMapping/>
  </p:clrMapOvr>
  <p:transition>
    <p:fade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rgbClr val="C7C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11926575" y="1303181"/>
            <a:ext cx="5036176" cy="5036176"/>
          </a:xfrm>
          <a:custGeom>
            <a:rect l="l" t="t" r="r" b="b"/>
            <a:pathLst>
              <a:path w="5036176" h="5036176">
                <a:moveTo>
                  <a:pt x="0" y="0"/>
                </a:moveTo>
                <a:lnTo>
                  <a:pt x="5036177" y="0"/>
                </a:lnTo>
                <a:lnTo>
                  <a:pt x="5036177" y="5036176"/>
                </a:lnTo>
                <a:lnTo>
                  <a:pt x="0" y="5036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2674442" y="2125819"/>
            <a:ext cx="3540443" cy="6858000"/>
          </a:xfrm>
          <a:custGeom>
            <a:rect l="l" t="t" r="r" b="b"/>
            <a:pathLst>
              <a:path w="3540443" h="6858000">
                <a:moveTo>
                  <a:pt x="0" y="0"/>
                </a:moveTo>
                <a:lnTo>
                  <a:pt x="3540443" y="0"/>
                </a:lnTo>
                <a:lnTo>
                  <a:pt x="354044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4" name="Group 4"/>
          <p:cNvGrpSpPr/>
          <p:nvPr/>
        </p:nvGrpSpPr>
        <p:grpSpPr>
          <a:xfrm>
            <a:off x="1028700" y="1416675"/>
            <a:ext cx="10061359" cy="7567144"/>
            <a:chExt cx="2698978" cy="2029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98978" cy="2029900"/>
            </a:xfrm>
            <a:custGeom>
              <a:rect l="l" t="t" r="r" b="b"/>
              <a:pathLst>
                <a:path w="2698978" h="2029900">
                  <a:moveTo>
                    <a:pt x="19237" y="0"/>
                  </a:moveTo>
                  <a:lnTo>
                    <a:pt x="2679741" y="0"/>
                  </a:lnTo>
                  <a:cubicBezTo>
                    <a:pt x="2684843" y="0"/>
                    <a:pt x="2689736" y="2027"/>
                    <a:pt x="2693343" y="5634"/>
                  </a:cubicBezTo>
                  <a:cubicBezTo>
                    <a:pt x="2696951" y="9242"/>
                    <a:pt x="2698978" y="14135"/>
                    <a:pt x="2698978" y="19237"/>
                  </a:cubicBezTo>
                  <a:lnTo>
                    <a:pt x="2698978" y="2010663"/>
                  </a:lnTo>
                  <a:cubicBezTo>
                    <a:pt x="2698978" y="2021287"/>
                    <a:pt x="2690365" y="2029900"/>
                    <a:pt x="2679741" y="2029900"/>
                  </a:cubicBezTo>
                  <a:lnTo>
                    <a:pt x="19237" y="2029900"/>
                  </a:lnTo>
                  <a:cubicBezTo>
                    <a:pt x="14135" y="2029900"/>
                    <a:pt x="9242" y="2027873"/>
                    <a:pt x="5634" y="2024266"/>
                  </a:cubicBezTo>
                  <a:cubicBezTo>
                    <a:pt x="2027" y="2020658"/>
                    <a:pt x="0" y="2015765"/>
                    <a:pt x="0" y="2010663"/>
                  </a:cubicBezTo>
                  <a:lnTo>
                    <a:pt x="0" y="19237"/>
                  </a:lnTo>
                  <a:cubicBezTo>
                    <a:pt x="0" y="8613"/>
                    <a:pt x="8613" y="0"/>
                    <a:pt x="192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/>
          </p:txBody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2698978" cy="1991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r>
                <a:rPr lang="en-US" sz="2449" b="1">
                  <a:solidFill>
                    <a:srgbClr val="FFFFFF"/>
                  </a:solidFill>
                  <a:latin typeface="Open Sans Light Bold"/>
                  <a:ea typeface="Open Sans Light Bold"/>
                  <a:cs typeface="Open Sans Light Bold"/>
                  <a:sym typeface="Open Sans Light Bold"/>
                </a:rPr>
                <a:t>WITH THE HELP OF YOUR TEACHER OR CARER,</a:t>
              </a:r>
            </a:p>
            <a:p>
              <a:pPr algn="ctr">
                <a:lnSpc>
                  <a:spcPts val="2694"/>
                </a:lnSpc>
              </a:pPr>
              <a:r>
                <a:rPr lang="en-US" sz="2449" b="1">
                  <a:solidFill>
                    <a:srgbClr val="FFFFFF"/>
                  </a:solidFill>
                  <a:latin typeface="Open Sans Light Bold"/>
                  <a:ea typeface="Open Sans Light Bold"/>
                  <a:cs typeface="Open Sans Light Bold"/>
                  <a:sym typeface="Open Sans Light Bold"/>
                </a:rPr>
                <a:t>TEST WHETHER YOUR SUGGESTIONS AND DRAWINGS WILL MAKE THE BULB LIGHT USING ACTUAL BATTERIES, A SMALL LIGHTBULB, AND WIRES.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53294" y="4579683"/>
            <a:ext cx="8812171" cy="1213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6"/>
              </a:lnSpc>
            </a:pPr>
            <a:r>
              <a:rPr lang="en-US" sz="8524" b="1">
                <a:solidFill>
                  <a:srgbClr val="000001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Дякую за увагу!</a:t>
            </a:r>
          </a:p>
        </p:txBody>
      </p:sp>
    </p:spTree>
  </p:cSld>
  <p:clrMapOvr>
    <a:masterClrMapping/>
  </p:clrMapOvr>
  <p:transition>
    <p:fade/>
  </p:transition>
  <p:timing/>
</p:sld>
</file>

<file path=ppt/tags/tag1.xml><?xml version="1.0" encoding="utf-8"?>
<p:tagLst xmlns:p="http://schemas.openxmlformats.org/presentationml/2006/main">
  <p:tag name="AS_NET" val="6.0.29"/>
  <p:tag name="AS_OS" val="Unix 5.4.0.196"/>
  <p:tag name="AS_RELEASE_DATE" val="2024.07.14"/>
  <p:tag name="AS_TITLE" val="Aspose.Slides for .NET6"/>
  <p:tag name="AS_VERSION" val="24.7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Довільний</PresentationFormat>
  <Paragraphs>82</Paragraphs>
  <Slides>14</Slides>
  <Notes>11</Notes>
  <TotalTime>22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4">
      <vt:lpstr>Arial</vt:lpstr>
      <vt:lpstr>Calibri</vt:lpstr>
      <vt:lpstr>Open Sans Ultra-Bold</vt:lpstr>
      <vt:lpstr>Inter Medium</vt:lpstr>
      <vt:lpstr>Inter</vt:lpstr>
      <vt:lpstr>Inter Bold</vt:lpstr>
      <vt:lpstr>Open Sans Medium</vt:lpstr>
      <vt:lpstr>Open Sans Light Bold</vt:lpstr>
      <vt:lpstr>Inter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Провідні лінії</dc:title>
  <dc:creator>Rin</dc:creator>
  <cp:lastModifiedBy>Rina .</cp:lastModifiedBy>
  <cp:revision>3</cp:revision>
  <dcterms:created xsi:type="dcterms:W3CDTF">2006-08-16T00:00:00Z</dcterms:created>
  <dcterms:modified xsi:type="dcterms:W3CDTF">2025-04-06T08:36:06Z</dcterms:modified>
</cp:coreProperties>
</file>