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5" r:id="rId23"/>
  </p:sldIdLst>
  <p:sldSz cx="18288000" cy="10287000"/>
  <p:notesSz cx="6858000" cy="9144000"/>
  <p:embeddedFontLst>
    <p:embeddedFont>
      <p:font typeface="Aesthetic color" pitchFamily="2" charset="-128"/>
      <p:regular r:id="rId25"/>
    </p:embeddedFont>
    <p:embeddedFont>
      <p:font typeface="Bebas Neue Cyrillic" panose="02000506000000020004" pitchFamily="2" charset="0"/>
      <p:regular r:id="rId26"/>
    </p:embeddedFont>
    <p:embeddedFont>
      <p:font typeface="Bogart" pitchFamily="2" charset="0"/>
      <p:regular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Canva Sans Bold" panose="020B0803030501040103" pitchFamily="34" charset="0"/>
      <p:regular r:id="rId32"/>
      <p:bold r:id="rId33"/>
    </p:embeddedFont>
    <p:embeddedFont>
      <p:font typeface="ITC Benguiat" panose="02030603050306020704" pitchFamily="18" charset="0"/>
      <p:regular r:id="rId34"/>
    </p:embeddedFont>
    <p:embeddedFont>
      <p:font typeface="Open Sans" panose="020B0606030504020204" pitchFamily="34" charset="0"/>
      <p:regular r:id="rId35"/>
      <p:bold r:id="rId36"/>
      <p:italic r:id="rId37"/>
      <p:boldItalic r:id="rId38"/>
    </p:embeddedFont>
    <p:embeddedFont>
      <p:font typeface="Open Sans Bold" panose="020B0806030504020204" pitchFamily="34" charset="0"/>
      <p:regular r:id="rId39"/>
      <p:bold r:id="rId40"/>
    </p:embeddedFont>
    <p:embeddedFont>
      <p:font typeface="Pluma" pitchFamily="2" charset="0"/>
      <p:regular r:id="rId41"/>
    </p:embeddedFont>
    <p:embeddedFont>
      <p:font typeface="Roboto Mono Bold" pitchFamily="2" charset="0"/>
      <p:regular r:id="rId42"/>
      <p:bold r:id="rId43"/>
    </p:embeddedFont>
    <p:embeddedFont>
      <p:font typeface="Special Elite" panose="02000506000000020004" pitchFamily="2" charset="0"/>
      <p:regular r:id="rId44"/>
    </p:embeddedFont>
    <p:embeddedFont>
      <p:font typeface="True Typewriter" panose="02060704040205020404" pitchFamily="18" charset="0"/>
      <p:regular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607" autoAdjust="0"/>
  </p:normalViewPr>
  <p:slideViewPr>
    <p:cSldViewPr>
      <p:cViewPr varScale="1">
        <p:scale>
          <a:sx n="82" d="100"/>
          <a:sy n="82" d="100"/>
        </p:scale>
        <p:origin x="664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font" Target="fonts/font18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5.fntdata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45" Type="http://schemas.openxmlformats.org/officeDocument/2006/relationships/font" Target="fonts/font2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4" Type="http://schemas.openxmlformats.org/officeDocument/2006/relationships/font" Target="fonts/font2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font" Target="fonts/font19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67EAAE-64C4-CC40-BCE4-DBDB885B2883}" type="datetimeFigureOut">
              <a:rPr lang="ru-UA" smtClean="0"/>
              <a:t>28.04.2025</a:t>
            </a:fld>
            <a:endParaRPr lang="ru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1C66AF-AF58-B940-9733-A2AA3DEFBC8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3708227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1C66AF-AF58-B940-9733-A2AA3DEFBC8F}" type="slidenum">
              <a:rPr lang="ru-UA" smtClean="0"/>
              <a:t>22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742430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1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svg"/><Relationship Id="rId4" Type="http://schemas.openxmlformats.org/officeDocument/2006/relationships/image" Target="../media/image22.svg"/><Relationship Id="rId9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11" Type="http://schemas.openxmlformats.org/officeDocument/2006/relationships/image" Target="../media/image53.jpeg"/><Relationship Id="rId5" Type="http://schemas.openxmlformats.org/officeDocument/2006/relationships/image" Target="../media/image47.jpeg"/><Relationship Id="rId10" Type="http://schemas.openxmlformats.org/officeDocument/2006/relationships/image" Target="../media/image52.svg"/><Relationship Id="rId4" Type="http://schemas.openxmlformats.org/officeDocument/2006/relationships/image" Target="../media/image46.svg"/><Relationship Id="rId9" Type="http://schemas.openxmlformats.org/officeDocument/2006/relationships/image" Target="../media/image5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57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59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svg"/><Relationship Id="rId4" Type="http://schemas.openxmlformats.org/officeDocument/2006/relationships/image" Target="../media/image5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53.jpeg"/><Relationship Id="rId4" Type="http://schemas.openxmlformats.org/officeDocument/2006/relationships/image" Target="../media/image46.sv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svg"/><Relationship Id="rId3" Type="http://schemas.openxmlformats.org/officeDocument/2006/relationships/image" Target="../media/image63.jpeg"/><Relationship Id="rId7" Type="http://schemas.openxmlformats.org/officeDocument/2006/relationships/image" Target="../media/image66.png"/><Relationship Id="rId12" Type="http://schemas.openxmlformats.org/officeDocument/2006/relationships/image" Target="../media/image45.png"/><Relationship Id="rId2" Type="http://schemas.openxmlformats.org/officeDocument/2006/relationships/image" Target="../media/image62.png"/><Relationship Id="rId16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11" Type="http://schemas.openxmlformats.org/officeDocument/2006/relationships/image" Target="../media/image13.svg"/><Relationship Id="rId5" Type="http://schemas.openxmlformats.org/officeDocument/2006/relationships/image" Target="../media/image65.jpeg"/><Relationship Id="rId15" Type="http://schemas.openxmlformats.org/officeDocument/2006/relationships/image" Target="../media/image68.jpeg"/><Relationship Id="rId10" Type="http://schemas.openxmlformats.org/officeDocument/2006/relationships/image" Target="../media/image12.png"/><Relationship Id="rId4" Type="http://schemas.openxmlformats.org/officeDocument/2006/relationships/image" Target="../media/image64.png"/><Relationship Id="rId9" Type="http://schemas.openxmlformats.org/officeDocument/2006/relationships/image" Target="../media/image42.svg"/><Relationship Id="rId14" Type="http://schemas.openxmlformats.org/officeDocument/2006/relationships/image" Target="../media/image6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72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59.jpeg"/><Relationship Id="rId4" Type="http://schemas.openxmlformats.org/officeDocument/2006/relationships/image" Target="../media/image7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1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11" Type="http://schemas.openxmlformats.org/officeDocument/2006/relationships/image" Target="../media/image73.png"/><Relationship Id="rId5" Type="http://schemas.openxmlformats.org/officeDocument/2006/relationships/image" Target="../media/image26.png"/><Relationship Id="rId10" Type="http://schemas.openxmlformats.org/officeDocument/2006/relationships/image" Target="../media/image29.svg"/><Relationship Id="rId4" Type="http://schemas.openxmlformats.org/officeDocument/2006/relationships/image" Target="../media/image22.svg"/><Relationship Id="rId9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56.png"/><Relationship Id="rId7" Type="http://schemas.openxmlformats.org/officeDocument/2006/relationships/image" Target="../media/image5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25.png"/><Relationship Id="rId4" Type="http://schemas.openxmlformats.org/officeDocument/2006/relationships/image" Target="../media/image57.svg"/><Relationship Id="rId9" Type="http://schemas.openxmlformats.org/officeDocument/2006/relationships/image" Target="../media/image7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76.jpe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svg"/><Relationship Id="rId4" Type="http://schemas.openxmlformats.org/officeDocument/2006/relationships/image" Target="../media/image5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87.png"/><Relationship Id="rId18" Type="http://schemas.openxmlformats.org/officeDocument/2006/relationships/image" Target="../media/image76.jpeg"/><Relationship Id="rId3" Type="http://schemas.openxmlformats.org/officeDocument/2006/relationships/image" Target="../media/image14.png"/><Relationship Id="rId7" Type="http://schemas.openxmlformats.org/officeDocument/2006/relationships/image" Target="../media/image81.svg"/><Relationship Id="rId12" Type="http://schemas.openxmlformats.org/officeDocument/2006/relationships/image" Target="../media/image86.png"/><Relationship Id="rId17" Type="http://schemas.openxmlformats.org/officeDocument/2006/relationships/image" Target="../media/image90.png"/><Relationship Id="rId2" Type="http://schemas.openxmlformats.org/officeDocument/2006/relationships/image" Target="../media/image77.png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11" Type="http://schemas.openxmlformats.org/officeDocument/2006/relationships/image" Target="../media/image85.svg"/><Relationship Id="rId5" Type="http://schemas.openxmlformats.org/officeDocument/2006/relationships/image" Target="../media/image79.svg"/><Relationship Id="rId15" Type="http://schemas.openxmlformats.org/officeDocument/2006/relationships/image" Target="../media/image89.png"/><Relationship Id="rId10" Type="http://schemas.openxmlformats.org/officeDocument/2006/relationships/image" Target="../media/image84.png"/><Relationship Id="rId4" Type="http://schemas.openxmlformats.org/officeDocument/2006/relationships/image" Target="../media/image78.png"/><Relationship Id="rId9" Type="http://schemas.openxmlformats.org/officeDocument/2006/relationships/image" Target="../media/image83.svg"/><Relationship Id="rId14" Type="http://schemas.openxmlformats.org/officeDocument/2006/relationships/image" Target="../media/image88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14.png"/><Relationship Id="rId7" Type="http://schemas.openxmlformats.org/officeDocument/2006/relationships/image" Target="../media/image85.sv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5" Type="http://schemas.openxmlformats.org/officeDocument/2006/relationships/image" Target="../media/image79.svg"/><Relationship Id="rId4" Type="http://schemas.openxmlformats.org/officeDocument/2006/relationships/image" Target="../media/image7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svg"/><Relationship Id="rId13" Type="http://schemas.openxmlformats.org/officeDocument/2006/relationships/hyperlink" Target="https://link.springer.com/content/pdf/10.1007/s11465-017-0441-2.pdf" TargetMode="External"/><Relationship Id="rId3" Type="http://schemas.openxmlformats.org/officeDocument/2006/relationships/image" Target="../media/image77.png"/><Relationship Id="rId7" Type="http://schemas.openxmlformats.org/officeDocument/2006/relationships/image" Target="../media/image84.png"/><Relationship Id="rId12" Type="http://schemas.openxmlformats.org/officeDocument/2006/relationships/hyperlink" Target="https://www.lasercomponents.com/de-en/ir-components/ir-detector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svg"/><Relationship Id="rId11" Type="http://schemas.openxmlformats.org/officeDocument/2006/relationships/hyperlink" Target="https://sustainenvironres.biomedcentral.com/articles/10.1186/s42834-020-0047-y" TargetMode="External"/><Relationship Id="rId5" Type="http://schemas.openxmlformats.org/officeDocument/2006/relationships/image" Target="../media/image78.png"/><Relationship Id="rId15" Type="http://schemas.openxmlformats.org/officeDocument/2006/relationships/hyperlink" Target="https://uk.wikipedia.org/wiki" TargetMode="External"/><Relationship Id="rId10" Type="http://schemas.openxmlformats.org/officeDocument/2006/relationships/hyperlink" Target="https://www.ashrae.org/file%20library/about/position%20documents/pd_indoorcarbondioxide_2022.pdf" TargetMode="External"/><Relationship Id="rId4" Type="http://schemas.openxmlformats.org/officeDocument/2006/relationships/image" Target="../media/image14.png"/><Relationship Id="rId9" Type="http://schemas.openxmlformats.org/officeDocument/2006/relationships/image" Target="../media/image86.png"/><Relationship Id="rId14" Type="http://schemas.openxmlformats.org/officeDocument/2006/relationships/hyperlink" Target="https://uk.wikipedia.org/wiki/Arduino_Nan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18111" r="-18111"/>
            </a:stretch>
          </a:blipFill>
        </p:spPr>
      </p:sp>
      <p:sp>
        <p:nvSpPr>
          <p:cNvPr id="3" name="Freeform 3"/>
          <p:cNvSpPr/>
          <p:nvPr/>
        </p:nvSpPr>
        <p:spPr>
          <a:xfrm rot="6207075">
            <a:off x="5369742" y="-740308"/>
            <a:ext cx="3958482" cy="6423500"/>
          </a:xfrm>
          <a:custGeom>
            <a:avLst/>
            <a:gdLst/>
            <a:ahLst/>
            <a:cxnLst/>
            <a:rect l="l" t="t" r="r" b="b"/>
            <a:pathLst>
              <a:path w="3958482" h="6423500">
                <a:moveTo>
                  <a:pt x="0" y="0"/>
                </a:moveTo>
                <a:lnTo>
                  <a:pt x="3958482" y="0"/>
                </a:lnTo>
                <a:lnTo>
                  <a:pt x="3958482" y="6423500"/>
                </a:lnTo>
                <a:lnTo>
                  <a:pt x="0" y="64235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99403">
            <a:off x="1111126" y="762069"/>
            <a:ext cx="15619151" cy="8922440"/>
          </a:xfrm>
          <a:custGeom>
            <a:avLst/>
            <a:gdLst/>
            <a:ahLst/>
            <a:cxnLst/>
            <a:rect l="l" t="t" r="r" b="b"/>
            <a:pathLst>
              <a:path w="15619151" h="8922440">
                <a:moveTo>
                  <a:pt x="0" y="0"/>
                </a:moveTo>
                <a:lnTo>
                  <a:pt x="15619151" y="0"/>
                </a:lnTo>
                <a:lnTo>
                  <a:pt x="15619151" y="8922440"/>
                </a:lnTo>
                <a:lnTo>
                  <a:pt x="0" y="89224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698096" y="2008346"/>
            <a:ext cx="11792955" cy="4444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911"/>
              </a:lnSpc>
            </a:pPr>
            <a:r>
              <a:rPr lang="en-US" sz="4799" spc="95">
                <a:solidFill>
                  <a:srgbClr val="B44928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ІНТЕГРАЦІЯ ЛАБОРАТОРНИХ ТА СЕНСОРНИХ МЕТОДІВ ДЛЯ КОМПЛЕКСНОГО МОНІТОРИНГУ РІВНЯ ВУГЛЕКИСЛОГО ГАЗУ У РІЗНИХ ТИПАХ ПРИМІЩЕНЬ</a:t>
            </a:r>
          </a:p>
        </p:txBody>
      </p:sp>
      <p:sp>
        <p:nvSpPr>
          <p:cNvPr id="6" name="Freeform 6"/>
          <p:cNvSpPr/>
          <p:nvPr/>
        </p:nvSpPr>
        <p:spPr>
          <a:xfrm rot="-6472576">
            <a:off x="13465500" y="1183543"/>
            <a:ext cx="6780985" cy="4839928"/>
          </a:xfrm>
          <a:custGeom>
            <a:avLst/>
            <a:gdLst/>
            <a:ahLst/>
            <a:cxnLst/>
            <a:rect l="l" t="t" r="r" b="b"/>
            <a:pathLst>
              <a:path w="6780985" h="4839928">
                <a:moveTo>
                  <a:pt x="0" y="0"/>
                </a:moveTo>
                <a:lnTo>
                  <a:pt x="6780986" y="0"/>
                </a:lnTo>
                <a:lnTo>
                  <a:pt x="6780986" y="4839929"/>
                </a:lnTo>
                <a:lnTo>
                  <a:pt x="0" y="483992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7828066">
            <a:off x="-1154748" y="2029791"/>
            <a:ext cx="4629118" cy="5031650"/>
          </a:xfrm>
          <a:custGeom>
            <a:avLst/>
            <a:gdLst/>
            <a:ahLst/>
            <a:cxnLst/>
            <a:rect l="l" t="t" r="r" b="b"/>
            <a:pathLst>
              <a:path w="4629118" h="5031650">
                <a:moveTo>
                  <a:pt x="0" y="0"/>
                </a:moveTo>
                <a:lnTo>
                  <a:pt x="4629117" y="0"/>
                </a:lnTo>
                <a:lnTo>
                  <a:pt x="4629117" y="5031650"/>
                </a:lnTo>
                <a:lnTo>
                  <a:pt x="0" y="503165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8475521">
            <a:off x="1790552" y="6515658"/>
            <a:ext cx="2396584" cy="3277380"/>
          </a:xfrm>
          <a:custGeom>
            <a:avLst/>
            <a:gdLst/>
            <a:ahLst/>
            <a:cxnLst/>
            <a:rect l="l" t="t" r="r" b="b"/>
            <a:pathLst>
              <a:path w="2396584" h="3277380">
                <a:moveTo>
                  <a:pt x="0" y="0"/>
                </a:moveTo>
                <a:lnTo>
                  <a:pt x="2396584" y="0"/>
                </a:lnTo>
                <a:lnTo>
                  <a:pt x="2396584" y="3277380"/>
                </a:lnTo>
                <a:lnTo>
                  <a:pt x="0" y="327738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514232">
            <a:off x="14106341" y="1658580"/>
            <a:ext cx="3544756" cy="2636009"/>
          </a:xfrm>
          <a:custGeom>
            <a:avLst/>
            <a:gdLst/>
            <a:ahLst/>
            <a:cxnLst/>
            <a:rect l="l" t="t" r="r" b="b"/>
            <a:pathLst>
              <a:path w="3544756" h="2636009">
                <a:moveTo>
                  <a:pt x="0" y="0"/>
                </a:moveTo>
                <a:lnTo>
                  <a:pt x="3544755" y="0"/>
                </a:lnTo>
                <a:lnTo>
                  <a:pt x="3544755" y="2636009"/>
                </a:lnTo>
                <a:lnTo>
                  <a:pt x="0" y="263600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2700000">
            <a:off x="15705929" y="6967004"/>
            <a:ext cx="450739" cy="3305416"/>
          </a:xfrm>
          <a:custGeom>
            <a:avLst/>
            <a:gdLst/>
            <a:ahLst/>
            <a:cxnLst/>
            <a:rect l="l" t="t" r="r" b="b"/>
            <a:pathLst>
              <a:path w="450739" h="3305416">
                <a:moveTo>
                  <a:pt x="0" y="0"/>
                </a:moveTo>
                <a:lnTo>
                  <a:pt x="450739" y="0"/>
                </a:lnTo>
                <a:lnTo>
                  <a:pt x="450739" y="3305417"/>
                </a:lnTo>
                <a:lnTo>
                  <a:pt x="0" y="330541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9344635" y="6624126"/>
            <a:ext cx="9560614" cy="2280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3B302D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Роботу виконав:Спільніченко Назар</a:t>
            </a:r>
          </a:p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3B302D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учнень 10-В класу Бориспільського ліцею</a:t>
            </a:r>
          </a:p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3B302D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«Перспектива» імені Володимира Мономаха</a:t>
            </a:r>
          </a:p>
          <a:p>
            <a:pPr marL="0" lvl="0" indent="0" algn="l">
              <a:lnSpc>
                <a:spcPts val="4480"/>
              </a:lnSpc>
              <a:spcBef>
                <a:spcPct val="0"/>
              </a:spcBef>
            </a:pPr>
            <a:endParaRPr lang="en-US" sz="3200">
              <a:solidFill>
                <a:srgbClr val="3B302D"/>
              </a:solidFill>
              <a:latin typeface="True Typewriter"/>
              <a:ea typeface="True Typewriter"/>
              <a:cs typeface="True Typewriter"/>
              <a:sym typeface="True Typewriter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7703168" y="-57150"/>
            <a:ext cx="238497" cy="595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90"/>
              </a:lnSpc>
              <a:spcBef>
                <a:spcPct val="0"/>
              </a:spcBef>
            </a:pPr>
            <a:r>
              <a:rPr lang="en-US" sz="3564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D9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8980357" y="3541207"/>
          <a:ext cx="8115300" cy="5857875"/>
        </p:xfrm>
        <a:graphic>
          <a:graphicData uri="http://schemas.openxmlformats.org/drawingml/2006/table">
            <a:tbl>
              <a:tblPr/>
              <a:tblGrid>
                <a:gridCol w="811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94283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ts val="448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3200">
                          <a:solidFill>
                            <a:srgbClr val="3B302D"/>
                          </a:solidFill>
                          <a:latin typeface="Special Elite"/>
                          <a:ea typeface="Special Elite"/>
                          <a:cs typeface="Special Elite"/>
                          <a:sym typeface="Special Elite"/>
                        </a:rPr>
                        <a:t> розробка та впровадження оптимальної системи для комплексного вимірювання концентрації вуглекислого газу (CO₂) у закритих приміщеннях на основі інтеграції сенсорних і лабораторних методів, що дозволяє підвищити точність результатів якості повітря.</a:t>
                      </a:r>
                      <a:endParaRPr lang="en-US" sz="1100"/>
                    </a:p>
                  </a:txBody>
                  <a:tcPr marL="171450" marR="171450" marT="171450" marB="171450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44928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3592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ts val="447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171450" marR="171450" marT="171450" marB="171450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44928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44928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Freeform 3"/>
          <p:cNvSpPr/>
          <p:nvPr/>
        </p:nvSpPr>
        <p:spPr>
          <a:xfrm rot="-715659">
            <a:off x="-944182" y="785125"/>
            <a:ext cx="8670800" cy="10272988"/>
          </a:xfrm>
          <a:custGeom>
            <a:avLst/>
            <a:gdLst/>
            <a:ahLst/>
            <a:cxnLst/>
            <a:rect l="l" t="t" r="r" b="b"/>
            <a:pathLst>
              <a:path w="8670800" h="10272988">
                <a:moveTo>
                  <a:pt x="0" y="0"/>
                </a:moveTo>
                <a:lnTo>
                  <a:pt x="8670801" y="0"/>
                </a:lnTo>
                <a:lnTo>
                  <a:pt x="8670801" y="10272988"/>
                </a:lnTo>
                <a:lnTo>
                  <a:pt x="0" y="102729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292" b="-5516"/>
            </a:stretch>
          </a:blipFill>
        </p:spPr>
      </p:sp>
      <p:grpSp>
        <p:nvGrpSpPr>
          <p:cNvPr id="4" name="Group 4"/>
          <p:cNvGrpSpPr>
            <a:grpSpLocks noChangeAspect="1"/>
          </p:cNvGrpSpPr>
          <p:nvPr/>
        </p:nvGrpSpPr>
        <p:grpSpPr>
          <a:xfrm rot="520155">
            <a:off x="410137" y="212460"/>
            <a:ext cx="7250661" cy="7250661"/>
            <a:chOff x="0" y="0"/>
            <a:chExt cx="19050000" cy="19050000"/>
          </a:xfrm>
        </p:grpSpPr>
        <p:sp>
          <p:nvSpPr>
            <p:cNvPr id="5" name="Freeform 5"/>
            <p:cNvSpPr/>
            <p:nvPr/>
          </p:nvSpPr>
          <p:spPr>
            <a:xfrm>
              <a:off x="1106665" y="1106665"/>
              <a:ext cx="16836669" cy="16836669"/>
            </a:xfrm>
            <a:custGeom>
              <a:avLst/>
              <a:gdLst/>
              <a:ahLst/>
              <a:cxnLst/>
              <a:rect l="l" t="t" r="r" b="b"/>
              <a:pathLst>
                <a:path w="16836669" h="16836669">
                  <a:moveTo>
                    <a:pt x="0" y="0"/>
                  </a:moveTo>
                  <a:lnTo>
                    <a:pt x="16836669" y="0"/>
                  </a:lnTo>
                  <a:lnTo>
                    <a:pt x="16836669" y="16836669"/>
                  </a:lnTo>
                  <a:lnTo>
                    <a:pt x="0" y="16836669"/>
                  </a:lnTo>
                  <a:close/>
                </a:path>
              </a:pathLst>
            </a:custGeom>
            <a:blipFill>
              <a:blip r:embed="rId3"/>
              <a:stretch>
                <a:fillRect l="-37579" r="-37579"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0" y="0"/>
              <a:ext cx="19050000" cy="19050000"/>
            </a:xfrm>
            <a:custGeom>
              <a:avLst/>
              <a:gdLst/>
              <a:ahLst/>
              <a:cxnLst/>
              <a:rect l="l" t="t" r="r" b="b"/>
              <a:pathLst>
                <a:path w="19050000" h="19050000">
                  <a:moveTo>
                    <a:pt x="0" y="0"/>
                  </a:moveTo>
                  <a:lnTo>
                    <a:pt x="19050000" y="0"/>
                  </a:lnTo>
                  <a:lnTo>
                    <a:pt x="19050000" y="19050000"/>
                  </a:lnTo>
                  <a:lnTo>
                    <a:pt x="0" y="1905000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468059" y="4643797"/>
            <a:ext cx="6681236" cy="5643203"/>
            <a:chOff x="0" y="0"/>
            <a:chExt cx="1982846" cy="1674780"/>
          </a:xfrm>
        </p:grpSpPr>
        <p:sp>
          <p:nvSpPr>
            <p:cNvPr id="8" name="Freeform 8"/>
            <p:cNvSpPr/>
            <p:nvPr/>
          </p:nvSpPr>
          <p:spPr>
            <a:xfrm>
              <a:off x="10160" y="16510"/>
              <a:ext cx="1959986" cy="1646840"/>
            </a:xfrm>
            <a:custGeom>
              <a:avLst/>
              <a:gdLst/>
              <a:ahLst/>
              <a:cxnLst/>
              <a:rect l="l" t="t" r="r" b="b"/>
              <a:pathLst>
                <a:path w="1959986" h="1646840">
                  <a:moveTo>
                    <a:pt x="1959986" y="1646840"/>
                  </a:moveTo>
                  <a:lnTo>
                    <a:pt x="0" y="1639220"/>
                  </a:lnTo>
                  <a:lnTo>
                    <a:pt x="0" y="584394"/>
                  </a:lnTo>
                  <a:lnTo>
                    <a:pt x="17780" y="19050"/>
                  </a:lnTo>
                  <a:lnTo>
                    <a:pt x="975195" y="0"/>
                  </a:lnTo>
                  <a:lnTo>
                    <a:pt x="1940936" y="5080"/>
                  </a:lnTo>
                  <a:close/>
                </a:path>
              </a:pathLst>
            </a:custGeom>
            <a:solidFill>
              <a:srgbClr val="FFF6E5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-3810" y="0"/>
              <a:ext cx="1989196" cy="1673510"/>
            </a:xfrm>
            <a:custGeom>
              <a:avLst/>
              <a:gdLst/>
              <a:ahLst/>
              <a:cxnLst/>
              <a:rect l="l" t="t" r="r" b="b"/>
              <a:pathLst>
                <a:path w="1989196" h="1673510">
                  <a:moveTo>
                    <a:pt x="1954906" y="21590"/>
                  </a:moveTo>
                  <a:cubicBezTo>
                    <a:pt x="1956176" y="34290"/>
                    <a:pt x="1956176" y="44450"/>
                    <a:pt x="1957446" y="54610"/>
                  </a:cubicBezTo>
                  <a:cubicBezTo>
                    <a:pt x="1959986" y="88285"/>
                    <a:pt x="1961256" y="122955"/>
                    <a:pt x="1963796" y="156387"/>
                  </a:cubicBezTo>
                  <a:cubicBezTo>
                    <a:pt x="1963796" y="204677"/>
                    <a:pt x="1976496" y="1156860"/>
                    <a:pt x="1982846" y="1205150"/>
                  </a:cubicBezTo>
                  <a:cubicBezTo>
                    <a:pt x="1989196" y="1278205"/>
                    <a:pt x="1985386" y="1352497"/>
                    <a:pt x="1985386" y="1425552"/>
                  </a:cubicBezTo>
                  <a:cubicBezTo>
                    <a:pt x="1985386" y="1489939"/>
                    <a:pt x="1986656" y="1549372"/>
                    <a:pt x="1987926" y="1612550"/>
                  </a:cubicBezTo>
                  <a:cubicBezTo>
                    <a:pt x="1987926" y="1634140"/>
                    <a:pt x="1987926" y="1648110"/>
                    <a:pt x="1987926" y="1672240"/>
                  </a:cubicBezTo>
                  <a:cubicBezTo>
                    <a:pt x="1965066" y="1672240"/>
                    <a:pt x="1944746" y="1673510"/>
                    <a:pt x="1923535" y="1672240"/>
                  </a:cubicBezTo>
                  <a:cubicBezTo>
                    <a:pt x="1826825" y="1667160"/>
                    <a:pt x="1728627" y="1673510"/>
                    <a:pt x="1631916" y="1668430"/>
                  </a:cubicBezTo>
                  <a:cubicBezTo>
                    <a:pt x="1573890" y="1664620"/>
                    <a:pt x="1517352" y="1667160"/>
                    <a:pt x="1459326" y="1664620"/>
                  </a:cubicBezTo>
                  <a:cubicBezTo>
                    <a:pt x="1432544" y="1663350"/>
                    <a:pt x="1405763" y="1662080"/>
                    <a:pt x="1378982" y="1660810"/>
                  </a:cubicBezTo>
                  <a:cubicBezTo>
                    <a:pt x="1362615" y="1660810"/>
                    <a:pt x="1347737" y="1662080"/>
                    <a:pt x="1331370" y="1662080"/>
                  </a:cubicBezTo>
                  <a:cubicBezTo>
                    <a:pt x="1289711" y="1660810"/>
                    <a:pt x="1175146" y="1662080"/>
                    <a:pt x="1133486" y="1660810"/>
                  </a:cubicBezTo>
                  <a:cubicBezTo>
                    <a:pt x="1103729" y="1659540"/>
                    <a:pt x="508589" y="1668430"/>
                    <a:pt x="478832" y="1667160"/>
                  </a:cubicBezTo>
                  <a:cubicBezTo>
                    <a:pt x="471393" y="1667160"/>
                    <a:pt x="462466" y="1668430"/>
                    <a:pt x="455026" y="1668430"/>
                  </a:cubicBezTo>
                  <a:cubicBezTo>
                    <a:pt x="437172" y="1668430"/>
                    <a:pt x="420806" y="1669700"/>
                    <a:pt x="402952" y="1669700"/>
                  </a:cubicBezTo>
                  <a:cubicBezTo>
                    <a:pt x="358316" y="1669700"/>
                    <a:pt x="315168" y="1668430"/>
                    <a:pt x="270533" y="1667160"/>
                  </a:cubicBezTo>
                  <a:cubicBezTo>
                    <a:pt x="243752" y="1665890"/>
                    <a:pt x="216970" y="1664620"/>
                    <a:pt x="191677" y="1663350"/>
                  </a:cubicBezTo>
                  <a:cubicBezTo>
                    <a:pt x="144066" y="1662080"/>
                    <a:pt x="96454" y="1660810"/>
                    <a:pt x="48260" y="1660810"/>
                  </a:cubicBezTo>
                  <a:cubicBezTo>
                    <a:pt x="38100" y="1660810"/>
                    <a:pt x="29210" y="1660810"/>
                    <a:pt x="19050" y="1659540"/>
                  </a:cubicBezTo>
                  <a:cubicBezTo>
                    <a:pt x="10160" y="1658270"/>
                    <a:pt x="5080" y="1651920"/>
                    <a:pt x="7620" y="1643030"/>
                  </a:cubicBezTo>
                  <a:cubicBezTo>
                    <a:pt x="16510" y="1611283"/>
                    <a:pt x="12700" y="1580328"/>
                    <a:pt x="11430" y="1548134"/>
                  </a:cubicBezTo>
                  <a:cubicBezTo>
                    <a:pt x="10160" y="1482509"/>
                    <a:pt x="6350" y="1418122"/>
                    <a:pt x="7620" y="1352497"/>
                  </a:cubicBezTo>
                  <a:cubicBezTo>
                    <a:pt x="5080" y="1270775"/>
                    <a:pt x="0" y="259158"/>
                    <a:pt x="7620" y="176198"/>
                  </a:cubicBezTo>
                  <a:cubicBezTo>
                    <a:pt x="8890" y="160102"/>
                    <a:pt x="7620" y="142767"/>
                    <a:pt x="8890" y="126670"/>
                  </a:cubicBezTo>
                  <a:cubicBezTo>
                    <a:pt x="10160" y="100668"/>
                    <a:pt x="12700" y="72189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59258" y="30480"/>
                    <a:pt x="83064" y="29210"/>
                  </a:cubicBezTo>
                  <a:cubicBezTo>
                    <a:pt x="123236" y="25400"/>
                    <a:pt x="163408" y="22860"/>
                    <a:pt x="205068" y="20320"/>
                  </a:cubicBezTo>
                  <a:cubicBezTo>
                    <a:pt x="233337" y="17780"/>
                    <a:pt x="261606" y="16510"/>
                    <a:pt x="288387" y="13970"/>
                  </a:cubicBezTo>
                  <a:cubicBezTo>
                    <a:pt x="315168" y="11430"/>
                    <a:pt x="343438" y="8890"/>
                    <a:pt x="370219" y="8890"/>
                  </a:cubicBezTo>
                  <a:cubicBezTo>
                    <a:pt x="399976" y="7620"/>
                    <a:pt x="429733" y="10160"/>
                    <a:pt x="459490" y="8890"/>
                  </a:cubicBezTo>
                  <a:cubicBezTo>
                    <a:pt x="496686" y="8890"/>
                    <a:pt x="1170683" y="6350"/>
                    <a:pt x="1207879" y="5080"/>
                  </a:cubicBezTo>
                  <a:cubicBezTo>
                    <a:pt x="1243587" y="3810"/>
                    <a:pt x="1279296" y="2540"/>
                    <a:pt x="1316492" y="2540"/>
                  </a:cubicBezTo>
                  <a:cubicBezTo>
                    <a:pt x="1377494" y="1270"/>
                    <a:pt x="1437008" y="0"/>
                    <a:pt x="1498010" y="0"/>
                  </a:cubicBezTo>
                  <a:cubicBezTo>
                    <a:pt x="1523303" y="0"/>
                    <a:pt x="1550085" y="2540"/>
                    <a:pt x="1575378" y="2540"/>
                  </a:cubicBezTo>
                  <a:cubicBezTo>
                    <a:pt x="1645307" y="3810"/>
                    <a:pt x="1716724" y="5080"/>
                    <a:pt x="1786653" y="7620"/>
                  </a:cubicBezTo>
                  <a:cubicBezTo>
                    <a:pt x="1823849" y="8890"/>
                    <a:pt x="1861045" y="12700"/>
                    <a:pt x="1898241" y="16510"/>
                  </a:cubicBezTo>
                  <a:cubicBezTo>
                    <a:pt x="1907169" y="16510"/>
                    <a:pt x="1916096" y="16510"/>
                    <a:pt x="1923535" y="16510"/>
                  </a:cubicBezTo>
                  <a:cubicBezTo>
                    <a:pt x="1935856" y="17780"/>
                    <a:pt x="1944746" y="20320"/>
                    <a:pt x="1954906" y="21590"/>
                  </a:cubicBezTo>
                  <a:close/>
                  <a:moveTo>
                    <a:pt x="1965066" y="1655730"/>
                  </a:moveTo>
                  <a:cubicBezTo>
                    <a:pt x="1966336" y="1639220"/>
                    <a:pt x="1967606" y="1626520"/>
                    <a:pt x="1967606" y="1613820"/>
                  </a:cubicBezTo>
                  <a:cubicBezTo>
                    <a:pt x="1966336" y="1543181"/>
                    <a:pt x="1965066" y="1477556"/>
                    <a:pt x="1965066" y="1406978"/>
                  </a:cubicBezTo>
                  <a:cubicBezTo>
                    <a:pt x="1965066" y="1374785"/>
                    <a:pt x="1967606" y="1342592"/>
                    <a:pt x="1966336" y="1310398"/>
                  </a:cubicBezTo>
                  <a:cubicBezTo>
                    <a:pt x="1966336" y="1280681"/>
                    <a:pt x="1965066" y="1249726"/>
                    <a:pt x="1963796" y="1220009"/>
                  </a:cubicBezTo>
                  <a:cubicBezTo>
                    <a:pt x="1958716" y="1174195"/>
                    <a:pt x="1947286" y="225727"/>
                    <a:pt x="1947286" y="179913"/>
                  </a:cubicBezTo>
                  <a:cubicBezTo>
                    <a:pt x="1944746" y="141528"/>
                    <a:pt x="1942206" y="101906"/>
                    <a:pt x="1939666" y="63500"/>
                  </a:cubicBezTo>
                  <a:cubicBezTo>
                    <a:pt x="1938396" y="44450"/>
                    <a:pt x="1937126" y="43180"/>
                    <a:pt x="1919071" y="41910"/>
                  </a:cubicBezTo>
                  <a:cubicBezTo>
                    <a:pt x="1914608" y="41910"/>
                    <a:pt x="1911632" y="41910"/>
                    <a:pt x="1907169" y="40640"/>
                  </a:cubicBezTo>
                  <a:cubicBezTo>
                    <a:pt x="1869972" y="36830"/>
                    <a:pt x="1831288" y="31750"/>
                    <a:pt x="1794092" y="30480"/>
                  </a:cubicBezTo>
                  <a:cubicBezTo>
                    <a:pt x="1703333" y="26670"/>
                    <a:pt x="1611086" y="25400"/>
                    <a:pt x="1520328" y="22860"/>
                  </a:cubicBezTo>
                  <a:cubicBezTo>
                    <a:pt x="1506937" y="22860"/>
                    <a:pt x="1492058" y="22860"/>
                    <a:pt x="1478668" y="22860"/>
                  </a:cubicBezTo>
                  <a:cubicBezTo>
                    <a:pt x="1456350" y="22860"/>
                    <a:pt x="1434032" y="22860"/>
                    <a:pt x="1413202" y="22860"/>
                  </a:cubicBezTo>
                  <a:cubicBezTo>
                    <a:pt x="1365591" y="22860"/>
                    <a:pt x="1317980" y="22860"/>
                    <a:pt x="1271856" y="24130"/>
                  </a:cubicBezTo>
                  <a:cubicBezTo>
                    <a:pt x="1231684" y="25400"/>
                    <a:pt x="554712" y="29210"/>
                    <a:pt x="514541" y="29210"/>
                  </a:cubicBezTo>
                  <a:cubicBezTo>
                    <a:pt x="449075" y="29210"/>
                    <a:pt x="383610" y="26670"/>
                    <a:pt x="318144" y="33020"/>
                  </a:cubicBezTo>
                  <a:cubicBezTo>
                    <a:pt x="283924" y="36830"/>
                    <a:pt x="251191" y="36830"/>
                    <a:pt x="218458" y="38100"/>
                  </a:cubicBezTo>
                  <a:cubicBezTo>
                    <a:pt x="161920" y="41910"/>
                    <a:pt x="105382" y="45720"/>
                    <a:pt x="49530" y="50800"/>
                  </a:cubicBezTo>
                  <a:cubicBezTo>
                    <a:pt x="36830" y="50800"/>
                    <a:pt x="34290" y="53340"/>
                    <a:pt x="33020" y="68474"/>
                  </a:cubicBezTo>
                  <a:cubicBezTo>
                    <a:pt x="31750" y="90762"/>
                    <a:pt x="31750" y="113050"/>
                    <a:pt x="30480" y="135337"/>
                  </a:cubicBezTo>
                  <a:cubicBezTo>
                    <a:pt x="29210" y="172484"/>
                    <a:pt x="26670" y="208392"/>
                    <a:pt x="25400" y="245538"/>
                  </a:cubicBezTo>
                  <a:cubicBezTo>
                    <a:pt x="20320" y="285161"/>
                    <a:pt x="26670" y="1253440"/>
                    <a:pt x="29210" y="1293063"/>
                  </a:cubicBezTo>
                  <a:cubicBezTo>
                    <a:pt x="29210" y="1335162"/>
                    <a:pt x="29210" y="1378500"/>
                    <a:pt x="30480" y="1420599"/>
                  </a:cubicBezTo>
                  <a:cubicBezTo>
                    <a:pt x="30480" y="1451554"/>
                    <a:pt x="33020" y="1482509"/>
                    <a:pt x="33020" y="1513464"/>
                  </a:cubicBezTo>
                  <a:cubicBezTo>
                    <a:pt x="33020" y="1546896"/>
                    <a:pt x="33020" y="1580328"/>
                    <a:pt x="31750" y="1613820"/>
                  </a:cubicBezTo>
                  <a:cubicBezTo>
                    <a:pt x="31750" y="1617630"/>
                    <a:pt x="31750" y="1620170"/>
                    <a:pt x="31750" y="1623980"/>
                  </a:cubicBezTo>
                  <a:cubicBezTo>
                    <a:pt x="31750" y="1634140"/>
                    <a:pt x="35560" y="1637950"/>
                    <a:pt x="44450" y="1637950"/>
                  </a:cubicBezTo>
                  <a:cubicBezTo>
                    <a:pt x="62234" y="1637950"/>
                    <a:pt x="83064" y="1639220"/>
                    <a:pt x="102406" y="1639220"/>
                  </a:cubicBezTo>
                  <a:cubicBezTo>
                    <a:pt x="130675" y="1639220"/>
                    <a:pt x="160432" y="1636680"/>
                    <a:pt x="188701" y="1639220"/>
                  </a:cubicBezTo>
                  <a:cubicBezTo>
                    <a:pt x="234825" y="1643030"/>
                    <a:pt x="280948" y="1645570"/>
                    <a:pt x="327071" y="1644300"/>
                  </a:cubicBezTo>
                  <a:cubicBezTo>
                    <a:pt x="356828" y="1643030"/>
                    <a:pt x="385097" y="1645570"/>
                    <a:pt x="414854" y="1645570"/>
                  </a:cubicBezTo>
                  <a:cubicBezTo>
                    <a:pt x="458002" y="1645570"/>
                    <a:pt x="501150" y="1644300"/>
                    <a:pt x="544298" y="1645570"/>
                  </a:cubicBezTo>
                  <a:cubicBezTo>
                    <a:pt x="608275" y="1646840"/>
                    <a:pt x="1310541" y="1636680"/>
                    <a:pt x="1376006" y="1639220"/>
                  </a:cubicBezTo>
                  <a:cubicBezTo>
                    <a:pt x="1404275" y="1640490"/>
                    <a:pt x="1432544" y="1641760"/>
                    <a:pt x="1459326" y="1641760"/>
                  </a:cubicBezTo>
                  <a:cubicBezTo>
                    <a:pt x="1508425" y="1644300"/>
                    <a:pt x="1556036" y="1640490"/>
                    <a:pt x="1605135" y="1644300"/>
                  </a:cubicBezTo>
                  <a:cubicBezTo>
                    <a:pt x="1645307" y="1646840"/>
                    <a:pt x="1685479" y="1646840"/>
                    <a:pt x="1725651" y="1649380"/>
                  </a:cubicBezTo>
                  <a:cubicBezTo>
                    <a:pt x="1785165" y="1653190"/>
                    <a:pt x="1844679" y="1655730"/>
                    <a:pt x="1904193" y="1657000"/>
                  </a:cubicBezTo>
                  <a:cubicBezTo>
                    <a:pt x="1926511" y="1657000"/>
                    <a:pt x="1944746" y="1655730"/>
                    <a:pt x="1965066" y="1655730"/>
                  </a:cubicBezTo>
                  <a:close/>
                </a:path>
              </a:pathLst>
            </a:custGeom>
            <a:solidFill>
              <a:srgbClr val="FFF6E5"/>
            </a:solidFill>
          </p:spPr>
        </p:sp>
      </p:grpSp>
      <p:sp>
        <p:nvSpPr>
          <p:cNvPr id="10" name="Freeform 10"/>
          <p:cNvSpPr/>
          <p:nvPr/>
        </p:nvSpPr>
        <p:spPr>
          <a:xfrm>
            <a:off x="1086665" y="4901375"/>
            <a:ext cx="335453" cy="484250"/>
          </a:xfrm>
          <a:custGeom>
            <a:avLst/>
            <a:gdLst/>
            <a:ahLst/>
            <a:cxnLst/>
            <a:rect l="l" t="t" r="r" b="b"/>
            <a:pathLst>
              <a:path w="335453" h="484250">
                <a:moveTo>
                  <a:pt x="0" y="0"/>
                </a:moveTo>
                <a:lnTo>
                  <a:pt x="335453" y="0"/>
                </a:lnTo>
                <a:lnTo>
                  <a:pt x="335453" y="484250"/>
                </a:lnTo>
                <a:lnTo>
                  <a:pt x="0" y="4842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559684" y="4850325"/>
            <a:ext cx="4951566" cy="4718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17"/>
              </a:lnSpc>
            </a:pPr>
            <a:r>
              <a:rPr lang="en-US" sz="1611">
                <a:solidFill>
                  <a:srgbClr val="3B302D"/>
                </a:solidFill>
                <a:latin typeface="Special Elite"/>
                <a:ea typeface="Special Elite"/>
                <a:cs typeface="Special Elite"/>
                <a:sym typeface="Special Elite"/>
              </a:rPr>
              <a:t>Проблема: високий рівень СО₂ впливає на здоров’я: когнітивні функції, продуктивність, самопочуття, комфорт</a:t>
            </a:r>
          </a:p>
          <a:p>
            <a:pPr algn="l">
              <a:lnSpc>
                <a:spcPts val="2417"/>
              </a:lnSpc>
            </a:pPr>
            <a:endParaRPr lang="en-US" sz="1611">
              <a:solidFill>
                <a:srgbClr val="3B302D"/>
              </a:solidFill>
              <a:latin typeface="Special Elite"/>
              <a:ea typeface="Special Elite"/>
              <a:cs typeface="Special Elite"/>
              <a:sym typeface="Special Elite"/>
            </a:endParaRPr>
          </a:p>
          <a:p>
            <a:pPr algn="l">
              <a:lnSpc>
                <a:spcPts val="2417"/>
              </a:lnSpc>
            </a:pPr>
            <a:r>
              <a:rPr lang="en-US" sz="1611">
                <a:solidFill>
                  <a:srgbClr val="3B302D"/>
                </a:solidFill>
                <a:latin typeface="Special Elite"/>
                <a:ea typeface="Special Elite"/>
                <a:cs typeface="Special Elite"/>
                <a:sym typeface="Special Elite"/>
              </a:rPr>
              <a:t>Гіпотеза дослідження: ми припускаємо, що об’єднання двох методів (лабораторного та сенсорного) дозволить компенсувати недоліки кожного з них і знизити похибку. Лабораторні методи, як правило, більш точні, але потребують часу і певного обладнання. Сенсорні методи, хоча й дозволяють оперативний моніторинг у реальному часі, можуть бути менш точними через змінні умови середовища. Інтеграція обох методів має на меті підвищити достовірність і точність вимірювань.</a:t>
            </a:r>
          </a:p>
        </p:txBody>
      </p:sp>
      <p:sp>
        <p:nvSpPr>
          <p:cNvPr id="12" name="Freeform 12"/>
          <p:cNvSpPr/>
          <p:nvPr/>
        </p:nvSpPr>
        <p:spPr>
          <a:xfrm>
            <a:off x="5656442" y="7968149"/>
            <a:ext cx="3487558" cy="2035465"/>
          </a:xfrm>
          <a:custGeom>
            <a:avLst/>
            <a:gdLst/>
            <a:ahLst/>
            <a:cxnLst/>
            <a:rect l="l" t="t" r="r" b="b"/>
            <a:pathLst>
              <a:path w="3487558" h="2035465">
                <a:moveTo>
                  <a:pt x="0" y="0"/>
                </a:moveTo>
                <a:lnTo>
                  <a:pt x="3487558" y="0"/>
                </a:lnTo>
                <a:lnTo>
                  <a:pt x="3487558" y="2035466"/>
                </a:lnTo>
                <a:lnTo>
                  <a:pt x="0" y="20354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411031">
            <a:off x="9162432" y="2783498"/>
            <a:ext cx="3770601" cy="534740"/>
          </a:xfrm>
          <a:custGeom>
            <a:avLst/>
            <a:gdLst/>
            <a:ahLst/>
            <a:cxnLst/>
            <a:rect l="l" t="t" r="r" b="b"/>
            <a:pathLst>
              <a:path w="3770601" h="534740">
                <a:moveTo>
                  <a:pt x="0" y="0"/>
                </a:moveTo>
                <a:lnTo>
                  <a:pt x="3770601" y="0"/>
                </a:lnTo>
                <a:lnTo>
                  <a:pt x="3770601" y="534739"/>
                </a:lnTo>
                <a:lnTo>
                  <a:pt x="0" y="53473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9144000" y="1753278"/>
            <a:ext cx="8115300" cy="1162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00"/>
              </a:lnSpc>
              <a:spcBef>
                <a:spcPct val="0"/>
              </a:spcBef>
            </a:pPr>
            <a:r>
              <a:rPr lang="en-US" sz="8000" spc="160">
                <a:solidFill>
                  <a:srgbClr val="B44928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МЕТА</a:t>
            </a:r>
          </a:p>
        </p:txBody>
      </p:sp>
      <p:sp>
        <p:nvSpPr>
          <p:cNvPr id="15" name="Freeform 15"/>
          <p:cNvSpPr/>
          <p:nvPr/>
        </p:nvSpPr>
        <p:spPr>
          <a:xfrm>
            <a:off x="949099" y="6117761"/>
            <a:ext cx="473019" cy="473019"/>
          </a:xfrm>
          <a:custGeom>
            <a:avLst/>
            <a:gdLst/>
            <a:ahLst/>
            <a:cxnLst/>
            <a:rect l="l" t="t" r="r" b="b"/>
            <a:pathLst>
              <a:path w="473019" h="473019">
                <a:moveTo>
                  <a:pt x="0" y="0"/>
                </a:moveTo>
                <a:lnTo>
                  <a:pt x="473019" y="0"/>
                </a:lnTo>
                <a:lnTo>
                  <a:pt x="473019" y="473020"/>
                </a:lnTo>
                <a:lnTo>
                  <a:pt x="0" y="47302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7734385" y="-57150"/>
            <a:ext cx="252264" cy="595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90"/>
              </a:lnSpc>
              <a:spcBef>
                <a:spcPct val="0"/>
              </a:spcBef>
            </a:pPr>
            <a:r>
              <a:rPr lang="en-US" sz="3564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6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49352">
            <a:off x="-540209" y="-1234375"/>
            <a:ext cx="19956368" cy="6117066"/>
          </a:xfrm>
          <a:custGeom>
            <a:avLst/>
            <a:gdLst/>
            <a:ahLst/>
            <a:cxnLst/>
            <a:rect l="l" t="t" r="r" b="b"/>
            <a:pathLst>
              <a:path w="19956368" h="6117066">
                <a:moveTo>
                  <a:pt x="0" y="0"/>
                </a:moveTo>
                <a:lnTo>
                  <a:pt x="19956367" y="0"/>
                </a:lnTo>
                <a:lnTo>
                  <a:pt x="19956367" y="6117066"/>
                </a:lnTo>
                <a:lnTo>
                  <a:pt x="0" y="61170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27" t="-7661" r="-1725"/>
            </a:stretch>
          </a:blipFill>
        </p:spPr>
      </p:sp>
      <p:grpSp>
        <p:nvGrpSpPr>
          <p:cNvPr id="3" name="Group 3"/>
          <p:cNvGrpSpPr/>
          <p:nvPr/>
        </p:nvGrpSpPr>
        <p:grpSpPr>
          <a:xfrm rot="-230014">
            <a:off x="136115" y="3737082"/>
            <a:ext cx="4970235" cy="4238055"/>
            <a:chOff x="0" y="0"/>
            <a:chExt cx="4784573" cy="4079744"/>
          </a:xfrm>
        </p:grpSpPr>
        <p:sp>
          <p:nvSpPr>
            <p:cNvPr id="4" name="Freeform 4"/>
            <p:cNvSpPr/>
            <p:nvPr/>
          </p:nvSpPr>
          <p:spPr>
            <a:xfrm>
              <a:off x="10160" y="16510"/>
              <a:ext cx="4761713" cy="4051804"/>
            </a:xfrm>
            <a:custGeom>
              <a:avLst/>
              <a:gdLst/>
              <a:ahLst/>
              <a:cxnLst/>
              <a:rect l="l" t="t" r="r" b="b"/>
              <a:pathLst>
                <a:path w="4761713" h="4051804">
                  <a:moveTo>
                    <a:pt x="4761713" y="4051804"/>
                  </a:moveTo>
                  <a:lnTo>
                    <a:pt x="0" y="4044184"/>
                  </a:lnTo>
                  <a:lnTo>
                    <a:pt x="0" y="1418499"/>
                  </a:lnTo>
                  <a:lnTo>
                    <a:pt x="17780" y="19050"/>
                  </a:lnTo>
                  <a:lnTo>
                    <a:pt x="2372457" y="0"/>
                  </a:lnTo>
                  <a:lnTo>
                    <a:pt x="4742663" y="5080"/>
                  </a:lnTo>
                  <a:close/>
                </a:path>
              </a:pathLst>
            </a:custGeom>
            <a:solidFill>
              <a:srgbClr val="F4D9B3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-3810" y="0"/>
              <a:ext cx="4790924" cy="4078474"/>
            </a:xfrm>
            <a:custGeom>
              <a:avLst/>
              <a:gdLst/>
              <a:ahLst/>
              <a:cxnLst/>
              <a:rect l="l" t="t" r="r" b="b"/>
              <a:pathLst>
                <a:path w="4790924" h="4078474">
                  <a:moveTo>
                    <a:pt x="4756633" y="21590"/>
                  </a:moveTo>
                  <a:cubicBezTo>
                    <a:pt x="4757904" y="34290"/>
                    <a:pt x="4757904" y="44450"/>
                    <a:pt x="4759174" y="54610"/>
                  </a:cubicBezTo>
                  <a:cubicBezTo>
                    <a:pt x="4761713" y="125497"/>
                    <a:pt x="4762983" y="214063"/>
                    <a:pt x="4765524" y="299466"/>
                  </a:cubicBezTo>
                  <a:cubicBezTo>
                    <a:pt x="4765524" y="422826"/>
                    <a:pt x="4778224" y="2855227"/>
                    <a:pt x="4784574" y="2978587"/>
                  </a:cubicBezTo>
                  <a:cubicBezTo>
                    <a:pt x="4790924" y="3165208"/>
                    <a:pt x="4787113" y="3354993"/>
                    <a:pt x="4787113" y="3541613"/>
                  </a:cubicBezTo>
                  <a:cubicBezTo>
                    <a:pt x="4787113" y="3706093"/>
                    <a:pt x="4788383" y="3857920"/>
                    <a:pt x="4789654" y="4017514"/>
                  </a:cubicBezTo>
                  <a:cubicBezTo>
                    <a:pt x="4789654" y="4039104"/>
                    <a:pt x="4789654" y="4053074"/>
                    <a:pt x="4789654" y="4077204"/>
                  </a:cubicBezTo>
                  <a:cubicBezTo>
                    <a:pt x="4766794" y="4077204"/>
                    <a:pt x="4746474" y="4078474"/>
                    <a:pt x="4716175" y="4077204"/>
                  </a:cubicBezTo>
                  <a:cubicBezTo>
                    <a:pt x="4475039" y="4072124"/>
                    <a:pt x="4230192" y="4078474"/>
                    <a:pt x="3989056" y="4073394"/>
                  </a:cubicBezTo>
                  <a:cubicBezTo>
                    <a:pt x="3844374" y="4069584"/>
                    <a:pt x="3703402" y="4072124"/>
                    <a:pt x="3558721" y="4069584"/>
                  </a:cubicBezTo>
                  <a:cubicBezTo>
                    <a:pt x="3491944" y="4068314"/>
                    <a:pt x="3425168" y="4067044"/>
                    <a:pt x="3358392" y="4065774"/>
                  </a:cubicBezTo>
                  <a:cubicBezTo>
                    <a:pt x="3317584" y="4065774"/>
                    <a:pt x="3280486" y="4067044"/>
                    <a:pt x="3239678" y="4067044"/>
                  </a:cubicBezTo>
                  <a:cubicBezTo>
                    <a:pt x="3135804" y="4065774"/>
                    <a:pt x="2850150" y="4067044"/>
                    <a:pt x="2746276" y="4065774"/>
                  </a:cubicBezTo>
                  <a:cubicBezTo>
                    <a:pt x="2672080" y="4064504"/>
                    <a:pt x="1188164" y="4073394"/>
                    <a:pt x="1113968" y="4072124"/>
                  </a:cubicBezTo>
                  <a:cubicBezTo>
                    <a:pt x="1095419" y="4072124"/>
                    <a:pt x="1073161" y="4073394"/>
                    <a:pt x="1054612" y="4073394"/>
                  </a:cubicBezTo>
                  <a:cubicBezTo>
                    <a:pt x="1010094" y="4073394"/>
                    <a:pt x="969286" y="4074664"/>
                    <a:pt x="924769" y="4074664"/>
                  </a:cubicBezTo>
                  <a:cubicBezTo>
                    <a:pt x="813475" y="4074664"/>
                    <a:pt x="705891" y="4073394"/>
                    <a:pt x="594598" y="4072124"/>
                  </a:cubicBezTo>
                  <a:cubicBezTo>
                    <a:pt x="527821" y="4070854"/>
                    <a:pt x="461045" y="4069584"/>
                    <a:pt x="397979" y="4068314"/>
                  </a:cubicBezTo>
                  <a:cubicBezTo>
                    <a:pt x="279265" y="4067044"/>
                    <a:pt x="160552" y="4065774"/>
                    <a:pt x="48260" y="4065774"/>
                  </a:cubicBezTo>
                  <a:cubicBezTo>
                    <a:pt x="38100" y="4065774"/>
                    <a:pt x="29210" y="4065774"/>
                    <a:pt x="19050" y="4064504"/>
                  </a:cubicBezTo>
                  <a:cubicBezTo>
                    <a:pt x="10160" y="4063234"/>
                    <a:pt x="5080" y="4056884"/>
                    <a:pt x="7620" y="4047994"/>
                  </a:cubicBezTo>
                  <a:cubicBezTo>
                    <a:pt x="16510" y="4016074"/>
                    <a:pt x="12700" y="3936997"/>
                    <a:pt x="11430" y="3854757"/>
                  </a:cubicBezTo>
                  <a:cubicBezTo>
                    <a:pt x="10160" y="3687115"/>
                    <a:pt x="6350" y="3522635"/>
                    <a:pt x="7620" y="3354993"/>
                  </a:cubicBezTo>
                  <a:cubicBezTo>
                    <a:pt x="5080" y="3146230"/>
                    <a:pt x="0" y="562001"/>
                    <a:pt x="7620" y="350075"/>
                  </a:cubicBezTo>
                  <a:cubicBezTo>
                    <a:pt x="8890" y="308955"/>
                    <a:pt x="7620" y="264672"/>
                    <a:pt x="8890" y="223552"/>
                  </a:cubicBezTo>
                  <a:cubicBezTo>
                    <a:pt x="10160" y="157128"/>
                    <a:pt x="12700" y="84377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7807" y="30480"/>
                    <a:pt x="127164" y="29210"/>
                  </a:cubicBezTo>
                  <a:cubicBezTo>
                    <a:pt x="227328" y="25400"/>
                    <a:pt x="327493" y="22860"/>
                    <a:pt x="431367" y="20320"/>
                  </a:cubicBezTo>
                  <a:cubicBezTo>
                    <a:pt x="501853" y="17780"/>
                    <a:pt x="572339" y="16510"/>
                    <a:pt x="639115" y="13970"/>
                  </a:cubicBezTo>
                  <a:cubicBezTo>
                    <a:pt x="705891" y="11430"/>
                    <a:pt x="776377" y="8890"/>
                    <a:pt x="843154" y="8890"/>
                  </a:cubicBezTo>
                  <a:cubicBezTo>
                    <a:pt x="917349" y="7620"/>
                    <a:pt x="991545" y="10160"/>
                    <a:pt x="1065741" y="8890"/>
                  </a:cubicBezTo>
                  <a:cubicBezTo>
                    <a:pt x="1158486" y="8890"/>
                    <a:pt x="2839021" y="6350"/>
                    <a:pt x="2931766" y="5080"/>
                  </a:cubicBezTo>
                  <a:cubicBezTo>
                    <a:pt x="3020801" y="3810"/>
                    <a:pt x="3109836" y="2540"/>
                    <a:pt x="3202581" y="2540"/>
                  </a:cubicBezTo>
                  <a:cubicBezTo>
                    <a:pt x="3354682" y="1270"/>
                    <a:pt x="3503074" y="0"/>
                    <a:pt x="3655175" y="0"/>
                  </a:cubicBezTo>
                  <a:cubicBezTo>
                    <a:pt x="3718241" y="0"/>
                    <a:pt x="3785018" y="2540"/>
                    <a:pt x="3848084" y="2540"/>
                  </a:cubicBezTo>
                  <a:cubicBezTo>
                    <a:pt x="4022444" y="3810"/>
                    <a:pt x="4200514" y="5080"/>
                    <a:pt x="4374874" y="7620"/>
                  </a:cubicBezTo>
                  <a:cubicBezTo>
                    <a:pt x="4467619" y="8890"/>
                    <a:pt x="4560364" y="12700"/>
                    <a:pt x="4653109" y="16510"/>
                  </a:cubicBezTo>
                  <a:cubicBezTo>
                    <a:pt x="4675367" y="16510"/>
                    <a:pt x="4697626" y="16510"/>
                    <a:pt x="4716175" y="16510"/>
                  </a:cubicBezTo>
                  <a:cubicBezTo>
                    <a:pt x="4737583" y="17780"/>
                    <a:pt x="4746474" y="20320"/>
                    <a:pt x="4756633" y="21590"/>
                  </a:cubicBezTo>
                  <a:close/>
                  <a:moveTo>
                    <a:pt x="4766794" y="4060694"/>
                  </a:moveTo>
                  <a:cubicBezTo>
                    <a:pt x="4768064" y="4044184"/>
                    <a:pt x="4769333" y="4031484"/>
                    <a:pt x="4769333" y="4018784"/>
                  </a:cubicBezTo>
                  <a:cubicBezTo>
                    <a:pt x="4768064" y="3842105"/>
                    <a:pt x="4766794" y="3674463"/>
                    <a:pt x="4766794" y="3494167"/>
                  </a:cubicBezTo>
                  <a:cubicBezTo>
                    <a:pt x="4766794" y="3411928"/>
                    <a:pt x="4769333" y="3329688"/>
                    <a:pt x="4768064" y="3247448"/>
                  </a:cubicBezTo>
                  <a:cubicBezTo>
                    <a:pt x="4768064" y="3171534"/>
                    <a:pt x="4766794" y="3092457"/>
                    <a:pt x="4765524" y="3016544"/>
                  </a:cubicBezTo>
                  <a:cubicBezTo>
                    <a:pt x="4760444" y="2899510"/>
                    <a:pt x="4749014" y="476598"/>
                    <a:pt x="4749014" y="359564"/>
                  </a:cubicBezTo>
                  <a:cubicBezTo>
                    <a:pt x="4746474" y="261509"/>
                    <a:pt x="4743933" y="160291"/>
                    <a:pt x="4741394" y="63500"/>
                  </a:cubicBezTo>
                  <a:cubicBezTo>
                    <a:pt x="4740124" y="44450"/>
                    <a:pt x="4738854" y="43180"/>
                    <a:pt x="4705046" y="41910"/>
                  </a:cubicBezTo>
                  <a:cubicBezTo>
                    <a:pt x="4693916" y="41910"/>
                    <a:pt x="4686497" y="41910"/>
                    <a:pt x="4675367" y="40640"/>
                  </a:cubicBezTo>
                  <a:cubicBezTo>
                    <a:pt x="4582623" y="36830"/>
                    <a:pt x="4486168" y="31750"/>
                    <a:pt x="4393423" y="30480"/>
                  </a:cubicBezTo>
                  <a:cubicBezTo>
                    <a:pt x="4167126" y="26670"/>
                    <a:pt x="3937119" y="25400"/>
                    <a:pt x="3710822" y="22860"/>
                  </a:cubicBezTo>
                  <a:cubicBezTo>
                    <a:pt x="3677434" y="22860"/>
                    <a:pt x="3640336" y="22860"/>
                    <a:pt x="3606948" y="22860"/>
                  </a:cubicBezTo>
                  <a:cubicBezTo>
                    <a:pt x="3551301" y="22860"/>
                    <a:pt x="3495654" y="22860"/>
                    <a:pt x="3443717" y="22860"/>
                  </a:cubicBezTo>
                  <a:cubicBezTo>
                    <a:pt x="3325004" y="22860"/>
                    <a:pt x="3206290" y="22860"/>
                    <a:pt x="3091287" y="24130"/>
                  </a:cubicBezTo>
                  <a:cubicBezTo>
                    <a:pt x="2991122" y="25400"/>
                    <a:pt x="1303168" y="29210"/>
                    <a:pt x="1203003" y="29210"/>
                  </a:cubicBezTo>
                  <a:cubicBezTo>
                    <a:pt x="1039773" y="29210"/>
                    <a:pt x="876542" y="26670"/>
                    <a:pt x="713311" y="33020"/>
                  </a:cubicBezTo>
                  <a:cubicBezTo>
                    <a:pt x="627986" y="36830"/>
                    <a:pt x="546370" y="36830"/>
                    <a:pt x="464755" y="38100"/>
                  </a:cubicBezTo>
                  <a:cubicBezTo>
                    <a:pt x="323783" y="41910"/>
                    <a:pt x="182811" y="45720"/>
                    <a:pt x="49530" y="50800"/>
                  </a:cubicBezTo>
                  <a:cubicBezTo>
                    <a:pt x="36830" y="50800"/>
                    <a:pt x="34290" y="53340"/>
                    <a:pt x="33020" y="74888"/>
                  </a:cubicBezTo>
                  <a:cubicBezTo>
                    <a:pt x="31750" y="131823"/>
                    <a:pt x="31750" y="188759"/>
                    <a:pt x="30480" y="245694"/>
                  </a:cubicBezTo>
                  <a:cubicBezTo>
                    <a:pt x="29210" y="340586"/>
                    <a:pt x="26670" y="432315"/>
                    <a:pt x="25400" y="527207"/>
                  </a:cubicBezTo>
                  <a:cubicBezTo>
                    <a:pt x="20320" y="628425"/>
                    <a:pt x="26670" y="3101947"/>
                    <a:pt x="29210" y="3203165"/>
                  </a:cubicBezTo>
                  <a:cubicBezTo>
                    <a:pt x="29210" y="3310709"/>
                    <a:pt x="29210" y="3421417"/>
                    <a:pt x="30480" y="3528961"/>
                  </a:cubicBezTo>
                  <a:cubicBezTo>
                    <a:pt x="30480" y="3608038"/>
                    <a:pt x="33020" y="3687115"/>
                    <a:pt x="33020" y="3766191"/>
                  </a:cubicBezTo>
                  <a:cubicBezTo>
                    <a:pt x="33020" y="3851594"/>
                    <a:pt x="33020" y="3936997"/>
                    <a:pt x="31750" y="4018784"/>
                  </a:cubicBezTo>
                  <a:cubicBezTo>
                    <a:pt x="31750" y="4022594"/>
                    <a:pt x="31750" y="4025134"/>
                    <a:pt x="31750" y="4028944"/>
                  </a:cubicBezTo>
                  <a:cubicBezTo>
                    <a:pt x="31750" y="4039104"/>
                    <a:pt x="35560" y="4042914"/>
                    <a:pt x="44450" y="4042914"/>
                  </a:cubicBezTo>
                  <a:cubicBezTo>
                    <a:pt x="75227" y="4042914"/>
                    <a:pt x="127164" y="4044184"/>
                    <a:pt x="175391" y="4044184"/>
                  </a:cubicBezTo>
                  <a:cubicBezTo>
                    <a:pt x="245877" y="4044184"/>
                    <a:pt x="320073" y="4041644"/>
                    <a:pt x="390559" y="4044184"/>
                  </a:cubicBezTo>
                  <a:cubicBezTo>
                    <a:pt x="505563" y="4047994"/>
                    <a:pt x="620566" y="4050534"/>
                    <a:pt x="735570" y="4049264"/>
                  </a:cubicBezTo>
                  <a:cubicBezTo>
                    <a:pt x="809766" y="4047994"/>
                    <a:pt x="880252" y="4050534"/>
                    <a:pt x="954447" y="4050534"/>
                  </a:cubicBezTo>
                  <a:cubicBezTo>
                    <a:pt x="1062031" y="4050534"/>
                    <a:pt x="1169615" y="4049264"/>
                    <a:pt x="1277199" y="4050534"/>
                  </a:cubicBezTo>
                  <a:cubicBezTo>
                    <a:pt x="1436720" y="4051804"/>
                    <a:pt x="3187741" y="4041644"/>
                    <a:pt x="3350972" y="4044184"/>
                  </a:cubicBezTo>
                  <a:cubicBezTo>
                    <a:pt x="3421458" y="4045454"/>
                    <a:pt x="3491944" y="4046724"/>
                    <a:pt x="3558721" y="4046724"/>
                  </a:cubicBezTo>
                  <a:cubicBezTo>
                    <a:pt x="3681144" y="4049264"/>
                    <a:pt x="3799857" y="4045454"/>
                    <a:pt x="3922280" y="4049264"/>
                  </a:cubicBezTo>
                  <a:cubicBezTo>
                    <a:pt x="4022444" y="4051804"/>
                    <a:pt x="4122609" y="4051804"/>
                    <a:pt x="4222773" y="4054344"/>
                  </a:cubicBezTo>
                  <a:cubicBezTo>
                    <a:pt x="4371165" y="4058154"/>
                    <a:pt x="4519556" y="4060694"/>
                    <a:pt x="4667948" y="4061964"/>
                  </a:cubicBezTo>
                  <a:cubicBezTo>
                    <a:pt x="4723595" y="4061964"/>
                    <a:pt x="4746474" y="4060694"/>
                    <a:pt x="4766794" y="4060694"/>
                  </a:cubicBezTo>
                  <a:close/>
                </a:path>
              </a:pathLst>
            </a:custGeom>
            <a:solidFill>
              <a:srgbClr val="FFF6E5"/>
            </a:solidFill>
          </p:spPr>
        </p:sp>
      </p:grpSp>
      <p:grpSp>
        <p:nvGrpSpPr>
          <p:cNvPr id="6" name="Group 6"/>
          <p:cNvGrpSpPr/>
          <p:nvPr/>
        </p:nvGrpSpPr>
        <p:grpSpPr>
          <a:xfrm rot="832874">
            <a:off x="4533153" y="4772582"/>
            <a:ext cx="4970235" cy="4312818"/>
            <a:chOff x="0" y="0"/>
            <a:chExt cx="4784573" cy="4151714"/>
          </a:xfrm>
        </p:grpSpPr>
        <p:sp>
          <p:nvSpPr>
            <p:cNvPr id="7" name="Freeform 7"/>
            <p:cNvSpPr/>
            <p:nvPr/>
          </p:nvSpPr>
          <p:spPr>
            <a:xfrm>
              <a:off x="10160" y="16510"/>
              <a:ext cx="4761713" cy="4123774"/>
            </a:xfrm>
            <a:custGeom>
              <a:avLst/>
              <a:gdLst/>
              <a:ahLst/>
              <a:cxnLst/>
              <a:rect l="l" t="t" r="r" b="b"/>
              <a:pathLst>
                <a:path w="4761713" h="4123774">
                  <a:moveTo>
                    <a:pt x="4761713" y="4123774"/>
                  </a:moveTo>
                  <a:lnTo>
                    <a:pt x="0" y="4116154"/>
                  </a:lnTo>
                  <a:lnTo>
                    <a:pt x="0" y="1443460"/>
                  </a:lnTo>
                  <a:lnTo>
                    <a:pt x="17780" y="19050"/>
                  </a:lnTo>
                  <a:lnTo>
                    <a:pt x="2372457" y="0"/>
                  </a:lnTo>
                  <a:lnTo>
                    <a:pt x="4742663" y="5080"/>
                  </a:lnTo>
                  <a:close/>
                </a:path>
              </a:pathLst>
            </a:custGeom>
            <a:solidFill>
              <a:srgbClr val="F4D9B3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-3810" y="0"/>
              <a:ext cx="4790924" cy="4150444"/>
            </a:xfrm>
            <a:custGeom>
              <a:avLst/>
              <a:gdLst/>
              <a:ahLst/>
              <a:cxnLst/>
              <a:rect l="l" t="t" r="r" b="b"/>
              <a:pathLst>
                <a:path w="4790924" h="4150444">
                  <a:moveTo>
                    <a:pt x="4756633" y="21590"/>
                  </a:moveTo>
                  <a:cubicBezTo>
                    <a:pt x="4757904" y="34290"/>
                    <a:pt x="4757904" y="44450"/>
                    <a:pt x="4759174" y="54610"/>
                  </a:cubicBezTo>
                  <a:cubicBezTo>
                    <a:pt x="4761713" y="126611"/>
                    <a:pt x="4762983" y="216790"/>
                    <a:pt x="4765524" y="303748"/>
                  </a:cubicBezTo>
                  <a:cubicBezTo>
                    <a:pt x="4765524" y="429354"/>
                    <a:pt x="4778224" y="2906052"/>
                    <a:pt x="4784574" y="3031658"/>
                  </a:cubicBezTo>
                  <a:cubicBezTo>
                    <a:pt x="4790924" y="3221678"/>
                    <a:pt x="4787113" y="3414918"/>
                    <a:pt x="4787113" y="3604938"/>
                  </a:cubicBezTo>
                  <a:cubicBezTo>
                    <a:pt x="4787113" y="3772413"/>
                    <a:pt x="4788383" y="3927005"/>
                    <a:pt x="4789654" y="4089484"/>
                  </a:cubicBezTo>
                  <a:cubicBezTo>
                    <a:pt x="4789654" y="4111074"/>
                    <a:pt x="4789654" y="4125044"/>
                    <a:pt x="4789654" y="4149174"/>
                  </a:cubicBezTo>
                  <a:cubicBezTo>
                    <a:pt x="4766794" y="4149174"/>
                    <a:pt x="4746474" y="4150444"/>
                    <a:pt x="4716175" y="4149174"/>
                  </a:cubicBezTo>
                  <a:cubicBezTo>
                    <a:pt x="4475039" y="4144094"/>
                    <a:pt x="4230192" y="4150444"/>
                    <a:pt x="3989056" y="4145364"/>
                  </a:cubicBezTo>
                  <a:cubicBezTo>
                    <a:pt x="3844374" y="4141554"/>
                    <a:pt x="3703402" y="4144094"/>
                    <a:pt x="3558721" y="4141554"/>
                  </a:cubicBezTo>
                  <a:cubicBezTo>
                    <a:pt x="3491944" y="4140284"/>
                    <a:pt x="3425168" y="4139014"/>
                    <a:pt x="3358392" y="4137744"/>
                  </a:cubicBezTo>
                  <a:cubicBezTo>
                    <a:pt x="3317584" y="4137744"/>
                    <a:pt x="3280486" y="4139014"/>
                    <a:pt x="3239678" y="4139014"/>
                  </a:cubicBezTo>
                  <a:cubicBezTo>
                    <a:pt x="3135804" y="4137744"/>
                    <a:pt x="2850150" y="4139014"/>
                    <a:pt x="2746276" y="4137744"/>
                  </a:cubicBezTo>
                  <a:cubicBezTo>
                    <a:pt x="2672080" y="4136474"/>
                    <a:pt x="1188164" y="4145364"/>
                    <a:pt x="1113968" y="4144094"/>
                  </a:cubicBezTo>
                  <a:cubicBezTo>
                    <a:pt x="1095419" y="4144094"/>
                    <a:pt x="1073161" y="4145364"/>
                    <a:pt x="1054612" y="4145364"/>
                  </a:cubicBezTo>
                  <a:cubicBezTo>
                    <a:pt x="1010094" y="4145364"/>
                    <a:pt x="969286" y="4146634"/>
                    <a:pt x="924769" y="4146634"/>
                  </a:cubicBezTo>
                  <a:cubicBezTo>
                    <a:pt x="813475" y="4146634"/>
                    <a:pt x="705891" y="4145364"/>
                    <a:pt x="594598" y="4144094"/>
                  </a:cubicBezTo>
                  <a:cubicBezTo>
                    <a:pt x="527821" y="4142824"/>
                    <a:pt x="461045" y="4141554"/>
                    <a:pt x="397979" y="4140284"/>
                  </a:cubicBezTo>
                  <a:cubicBezTo>
                    <a:pt x="279265" y="4139014"/>
                    <a:pt x="160552" y="4137744"/>
                    <a:pt x="48260" y="4137744"/>
                  </a:cubicBezTo>
                  <a:cubicBezTo>
                    <a:pt x="38100" y="4137744"/>
                    <a:pt x="29210" y="4137744"/>
                    <a:pt x="19050" y="4136474"/>
                  </a:cubicBezTo>
                  <a:cubicBezTo>
                    <a:pt x="10160" y="4135204"/>
                    <a:pt x="5080" y="4128854"/>
                    <a:pt x="7620" y="4119964"/>
                  </a:cubicBezTo>
                  <a:cubicBezTo>
                    <a:pt x="16510" y="4088039"/>
                    <a:pt x="12700" y="4007522"/>
                    <a:pt x="11430" y="3923785"/>
                  </a:cubicBezTo>
                  <a:cubicBezTo>
                    <a:pt x="10160" y="3753089"/>
                    <a:pt x="6350" y="3585614"/>
                    <a:pt x="7620" y="3414918"/>
                  </a:cubicBezTo>
                  <a:cubicBezTo>
                    <a:pt x="5080" y="3202354"/>
                    <a:pt x="0" y="571063"/>
                    <a:pt x="7620" y="355278"/>
                  </a:cubicBezTo>
                  <a:cubicBezTo>
                    <a:pt x="8890" y="313410"/>
                    <a:pt x="7620" y="268320"/>
                    <a:pt x="8890" y="226452"/>
                  </a:cubicBezTo>
                  <a:cubicBezTo>
                    <a:pt x="10160" y="158818"/>
                    <a:pt x="12700" y="84742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7807" y="30480"/>
                    <a:pt x="127164" y="29210"/>
                  </a:cubicBezTo>
                  <a:cubicBezTo>
                    <a:pt x="227328" y="25400"/>
                    <a:pt x="327493" y="22860"/>
                    <a:pt x="431367" y="20320"/>
                  </a:cubicBezTo>
                  <a:cubicBezTo>
                    <a:pt x="501853" y="17780"/>
                    <a:pt x="572339" y="16510"/>
                    <a:pt x="639115" y="13970"/>
                  </a:cubicBezTo>
                  <a:cubicBezTo>
                    <a:pt x="705891" y="11430"/>
                    <a:pt x="776377" y="8890"/>
                    <a:pt x="843154" y="8890"/>
                  </a:cubicBezTo>
                  <a:cubicBezTo>
                    <a:pt x="917349" y="7620"/>
                    <a:pt x="991545" y="10160"/>
                    <a:pt x="1065741" y="8890"/>
                  </a:cubicBezTo>
                  <a:cubicBezTo>
                    <a:pt x="1158486" y="8890"/>
                    <a:pt x="2839021" y="6350"/>
                    <a:pt x="2931766" y="5080"/>
                  </a:cubicBezTo>
                  <a:cubicBezTo>
                    <a:pt x="3020801" y="3810"/>
                    <a:pt x="3109836" y="2540"/>
                    <a:pt x="3202581" y="2540"/>
                  </a:cubicBezTo>
                  <a:cubicBezTo>
                    <a:pt x="3354682" y="1270"/>
                    <a:pt x="3503074" y="0"/>
                    <a:pt x="3655175" y="0"/>
                  </a:cubicBezTo>
                  <a:cubicBezTo>
                    <a:pt x="3718241" y="0"/>
                    <a:pt x="3785018" y="2540"/>
                    <a:pt x="3848084" y="2540"/>
                  </a:cubicBezTo>
                  <a:cubicBezTo>
                    <a:pt x="4022444" y="3810"/>
                    <a:pt x="4200514" y="5080"/>
                    <a:pt x="4374874" y="7620"/>
                  </a:cubicBezTo>
                  <a:cubicBezTo>
                    <a:pt x="4467619" y="8890"/>
                    <a:pt x="4560364" y="12700"/>
                    <a:pt x="4653109" y="16510"/>
                  </a:cubicBezTo>
                  <a:cubicBezTo>
                    <a:pt x="4675367" y="16510"/>
                    <a:pt x="4697626" y="16510"/>
                    <a:pt x="4716175" y="16510"/>
                  </a:cubicBezTo>
                  <a:cubicBezTo>
                    <a:pt x="4737583" y="17780"/>
                    <a:pt x="4746474" y="20320"/>
                    <a:pt x="4756633" y="21590"/>
                  </a:cubicBezTo>
                  <a:close/>
                  <a:moveTo>
                    <a:pt x="4766794" y="4132664"/>
                  </a:moveTo>
                  <a:cubicBezTo>
                    <a:pt x="4768064" y="4116154"/>
                    <a:pt x="4769333" y="4103454"/>
                    <a:pt x="4769333" y="4090754"/>
                  </a:cubicBezTo>
                  <a:cubicBezTo>
                    <a:pt x="4768064" y="3910902"/>
                    <a:pt x="4766794" y="3740206"/>
                    <a:pt x="4766794" y="3556628"/>
                  </a:cubicBezTo>
                  <a:cubicBezTo>
                    <a:pt x="4766794" y="3472890"/>
                    <a:pt x="4769333" y="3389153"/>
                    <a:pt x="4768064" y="3305415"/>
                  </a:cubicBezTo>
                  <a:cubicBezTo>
                    <a:pt x="4768064" y="3228119"/>
                    <a:pt x="4766794" y="3147602"/>
                    <a:pt x="4765524" y="3070306"/>
                  </a:cubicBezTo>
                  <a:cubicBezTo>
                    <a:pt x="4760444" y="2951141"/>
                    <a:pt x="4749014" y="484105"/>
                    <a:pt x="4749014" y="364941"/>
                  </a:cubicBezTo>
                  <a:cubicBezTo>
                    <a:pt x="4746474" y="265100"/>
                    <a:pt x="4743933" y="162038"/>
                    <a:pt x="4741394" y="63500"/>
                  </a:cubicBezTo>
                  <a:cubicBezTo>
                    <a:pt x="4740124" y="44450"/>
                    <a:pt x="4738854" y="43180"/>
                    <a:pt x="4705046" y="41910"/>
                  </a:cubicBezTo>
                  <a:cubicBezTo>
                    <a:pt x="4693916" y="41910"/>
                    <a:pt x="4686497" y="41910"/>
                    <a:pt x="4675367" y="40640"/>
                  </a:cubicBezTo>
                  <a:cubicBezTo>
                    <a:pt x="4582623" y="36830"/>
                    <a:pt x="4486168" y="31750"/>
                    <a:pt x="4393423" y="30480"/>
                  </a:cubicBezTo>
                  <a:cubicBezTo>
                    <a:pt x="4167126" y="26670"/>
                    <a:pt x="3937119" y="25400"/>
                    <a:pt x="3710822" y="22860"/>
                  </a:cubicBezTo>
                  <a:cubicBezTo>
                    <a:pt x="3677434" y="22860"/>
                    <a:pt x="3640336" y="22860"/>
                    <a:pt x="3606948" y="22860"/>
                  </a:cubicBezTo>
                  <a:cubicBezTo>
                    <a:pt x="3551301" y="22860"/>
                    <a:pt x="3495654" y="22860"/>
                    <a:pt x="3443717" y="22860"/>
                  </a:cubicBezTo>
                  <a:cubicBezTo>
                    <a:pt x="3325004" y="22860"/>
                    <a:pt x="3206290" y="22860"/>
                    <a:pt x="3091287" y="24130"/>
                  </a:cubicBezTo>
                  <a:cubicBezTo>
                    <a:pt x="2991122" y="25400"/>
                    <a:pt x="1303168" y="29210"/>
                    <a:pt x="1203003" y="29210"/>
                  </a:cubicBezTo>
                  <a:cubicBezTo>
                    <a:pt x="1039773" y="29210"/>
                    <a:pt x="876542" y="26670"/>
                    <a:pt x="713311" y="33020"/>
                  </a:cubicBezTo>
                  <a:cubicBezTo>
                    <a:pt x="627986" y="36830"/>
                    <a:pt x="546370" y="36830"/>
                    <a:pt x="464755" y="38100"/>
                  </a:cubicBezTo>
                  <a:cubicBezTo>
                    <a:pt x="323783" y="41910"/>
                    <a:pt x="182811" y="45720"/>
                    <a:pt x="49530" y="50800"/>
                  </a:cubicBezTo>
                  <a:cubicBezTo>
                    <a:pt x="36830" y="50800"/>
                    <a:pt x="34290" y="53340"/>
                    <a:pt x="33020" y="75080"/>
                  </a:cubicBezTo>
                  <a:cubicBezTo>
                    <a:pt x="31750" y="133052"/>
                    <a:pt x="31750" y="191024"/>
                    <a:pt x="30480" y="248996"/>
                  </a:cubicBezTo>
                  <a:cubicBezTo>
                    <a:pt x="29210" y="345617"/>
                    <a:pt x="26670" y="439016"/>
                    <a:pt x="25400" y="535636"/>
                  </a:cubicBezTo>
                  <a:cubicBezTo>
                    <a:pt x="20320" y="638698"/>
                    <a:pt x="26670" y="3157264"/>
                    <a:pt x="29210" y="3260326"/>
                  </a:cubicBezTo>
                  <a:cubicBezTo>
                    <a:pt x="29210" y="3369829"/>
                    <a:pt x="29210" y="3482552"/>
                    <a:pt x="30480" y="3592055"/>
                  </a:cubicBezTo>
                  <a:cubicBezTo>
                    <a:pt x="30480" y="3672572"/>
                    <a:pt x="33020" y="3753089"/>
                    <a:pt x="33020" y="3833606"/>
                  </a:cubicBezTo>
                  <a:cubicBezTo>
                    <a:pt x="33020" y="3920564"/>
                    <a:pt x="33020" y="4007522"/>
                    <a:pt x="31750" y="4090754"/>
                  </a:cubicBezTo>
                  <a:cubicBezTo>
                    <a:pt x="31750" y="4094564"/>
                    <a:pt x="31750" y="4097104"/>
                    <a:pt x="31750" y="4100914"/>
                  </a:cubicBezTo>
                  <a:cubicBezTo>
                    <a:pt x="31750" y="4111074"/>
                    <a:pt x="35560" y="4114884"/>
                    <a:pt x="44450" y="4114884"/>
                  </a:cubicBezTo>
                  <a:cubicBezTo>
                    <a:pt x="75227" y="4114884"/>
                    <a:pt x="127164" y="4116154"/>
                    <a:pt x="175391" y="4116154"/>
                  </a:cubicBezTo>
                  <a:cubicBezTo>
                    <a:pt x="245877" y="4116154"/>
                    <a:pt x="320073" y="4113614"/>
                    <a:pt x="390559" y="4116154"/>
                  </a:cubicBezTo>
                  <a:cubicBezTo>
                    <a:pt x="505563" y="4119964"/>
                    <a:pt x="620566" y="4122504"/>
                    <a:pt x="735570" y="4121234"/>
                  </a:cubicBezTo>
                  <a:cubicBezTo>
                    <a:pt x="809766" y="4119964"/>
                    <a:pt x="880252" y="4122504"/>
                    <a:pt x="954447" y="4122504"/>
                  </a:cubicBezTo>
                  <a:cubicBezTo>
                    <a:pt x="1062031" y="4122504"/>
                    <a:pt x="1169615" y="4121234"/>
                    <a:pt x="1277199" y="4122504"/>
                  </a:cubicBezTo>
                  <a:cubicBezTo>
                    <a:pt x="1436720" y="4123774"/>
                    <a:pt x="3187741" y="4113614"/>
                    <a:pt x="3350972" y="4116154"/>
                  </a:cubicBezTo>
                  <a:cubicBezTo>
                    <a:pt x="3421458" y="4117424"/>
                    <a:pt x="3491944" y="4118694"/>
                    <a:pt x="3558721" y="4118694"/>
                  </a:cubicBezTo>
                  <a:cubicBezTo>
                    <a:pt x="3681144" y="4121234"/>
                    <a:pt x="3799857" y="4117424"/>
                    <a:pt x="3922280" y="4121234"/>
                  </a:cubicBezTo>
                  <a:cubicBezTo>
                    <a:pt x="4022444" y="4123774"/>
                    <a:pt x="4122609" y="4123774"/>
                    <a:pt x="4222773" y="4126314"/>
                  </a:cubicBezTo>
                  <a:cubicBezTo>
                    <a:pt x="4371165" y="4130124"/>
                    <a:pt x="4519556" y="4132664"/>
                    <a:pt x="4667948" y="4133934"/>
                  </a:cubicBezTo>
                  <a:cubicBezTo>
                    <a:pt x="4723595" y="4133934"/>
                    <a:pt x="4746474" y="4132664"/>
                    <a:pt x="4766794" y="4132664"/>
                  </a:cubicBezTo>
                  <a:close/>
                </a:path>
              </a:pathLst>
            </a:custGeom>
            <a:solidFill>
              <a:srgbClr val="FFF6E5"/>
            </a:solidFill>
          </p:spPr>
        </p:sp>
      </p:grpSp>
      <p:sp>
        <p:nvSpPr>
          <p:cNvPr id="9" name="Freeform 9"/>
          <p:cNvSpPr/>
          <p:nvPr/>
        </p:nvSpPr>
        <p:spPr>
          <a:xfrm rot="212405">
            <a:off x="648167" y="4881369"/>
            <a:ext cx="2500615" cy="354633"/>
          </a:xfrm>
          <a:custGeom>
            <a:avLst/>
            <a:gdLst/>
            <a:ahLst/>
            <a:cxnLst/>
            <a:rect l="l" t="t" r="r" b="b"/>
            <a:pathLst>
              <a:path w="2500615" h="354633">
                <a:moveTo>
                  <a:pt x="0" y="0"/>
                </a:moveTo>
                <a:lnTo>
                  <a:pt x="2500615" y="0"/>
                </a:lnTo>
                <a:lnTo>
                  <a:pt x="2500615" y="354633"/>
                </a:lnTo>
                <a:lnTo>
                  <a:pt x="0" y="3546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490312" flipH="1">
            <a:off x="5704999" y="5682520"/>
            <a:ext cx="2500615" cy="354633"/>
          </a:xfrm>
          <a:custGeom>
            <a:avLst/>
            <a:gdLst/>
            <a:ahLst/>
            <a:cxnLst/>
            <a:rect l="l" t="t" r="r" b="b"/>
            <a:pathLst>
              <a:path w="2500615" h="354633">
                <a:moveTo>
                  <a:pt x="2500615" y="0"/>
                </a:moveTo>
                <a:lnTo>
                  <a:pt x="0" y="0"/>
                </a:lnTo>
                <a:lnTo>
                  <a:pt x="0" y="354633"/>
                </a:lnTo>
                <a:lnTo>
                  <a:pt x="2500615" y="354633"/>
                </a:lnTo>
                <a:lnTo>
                  <a:pt x="2500615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468833">
            <a:off x="1309895" y="2820578"/>
            <a:ext cx="1503612" cy="1498144"/>
          </a:xfrm>
          <a:custGeom>
            <a:avLst/>
            <a:gdLst/>
            <a:ahLst/>
            <a:cxnLst/>
            <a:rect l="l" t="t" r="r" b="b"/>
            <a:pathLst>
              <a:path w="1503612" h="1498144">
                <a:moveTo>
                  <a:pt x="0" y="0"/>
                </a:moveTo>
                <a:lnTo>
                  <a:pt x="1503612" y="0"/>
                </a:lnTo>
                <a:lnTo>
                  <a:pt x="1503612" y="1498144"/>
                </a:lnTo>
                <a:lnTo>
                  <a:pt x="0" y="149814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812370">
            <a:off x="-3263314" y="1224141"/>
            <a:ext cx="7262100" cy="2599149"/>
          </a:xfrm>
          <a:custGeom>
            <a:avLst/>
            <a:gdLst/>
            <a:ahLst/>
            <a:cxnLst/>
            <a:rect l="l" t="t" r="r" b="b"/>
            <a:pathLst>
              <a:path w="7262100" h="2599149">
                <a:moveTo>
                  <a:pt x="0" y="0"/>
                </a:moveTo>
                <a:lnTo>
                  <a:pt x="7262100" y="0"/>
                </a:lnTo>
                <a:lnTo>
                  <a:pt x="7262100" y="2599148"/>
                </a:lnTo>
                <a:lnTo>
                  <a:pt x="0" y="259914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468833">
            <a:off x="6808492" y="3664907"/>
            <a:ext cx="1503612" cy="1498144"/>
          </a:xfrm>
          <a:custGeom>
            <a:avLst/>
            <a:gdLst/>
            <a:ahLst/>
            <a:cxnLst/>
            <a:rect l="l" t="t" r="r" b="b"/>
            <a:pathLst>
              <a:path w="1503612" h="1498144">
                <a:moveTo>
                  <a:pt x="0" y="0"/>
                </a:moveTo>
                <a:lnTo>
                  <a:pt x="1503612" y="0"/>
                </a:lnTo>
                <a:lnTo>
                  <a:pt x="1503612" y="1498145"/>
                </a:lnTo>
                <a:lnTo>
                  <a:pt x="0" y="149814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 rot="-770023">
            <a:off x="9076751" y="4787865"/>
            <a:ext cx="4970235" cy="4238055"/>
            <a:chOff x="0" y="0"/>
            <a:chExt cx="4784573" cy="4079744"/>
          </a:xfrm>
        </p:grpSpPr>
        <p:sp>
          <p:nvSpPr>
            <p:cNvPr id="15" name="Freeform 15"/>
            <p:cNvSpPr/>
            <p:nvPr/>
          </p:nvSpPr>
          <p:spPr>
            <a:xfrm>
              <a:off x="10160" y="16510"/>
              <a:ext cx="4761713" cy="4051804"/>
            </a:xfrm>
            <a:custGeom>
              <a:avLst/>
              <a:gdLst/>
              <a:ahLst/>
              <a:cxnLst/>
              <a:rect l="l" t="t" r="r" b="b"/>
              <a:pathLst>
                <a:path w="4761713" h="4051804">
                  <a:moveTo>
                    <a:pt x="4761713" y="4051804"/>
                  </a:moveTo>
                  <a:lnTo>
                    <a:pt x="0" y="4044184"/>
                  </a:lnTo>
                  <a:lnTo>
                    <a:pt x="0" y="1418499"/>
                  </a:lnTo>
                  <a:lnTo>
                    <a:pt x="17780" y="19050"/>
                  </a:lnTo>
                  <a:lnTo>
                    <a:pt x="2372457" y="0"/>
                  </a:lnTo>
                  <a:lnTo>
                    <a:pt x="4742663" y="5080"/>
                  </a:lnTo>
                  <a:close/>
                </a:path>
              </a:pathLst>
            </a:custGeom>
            <a:solidFill>
              <a:srgbClr val="F4D9B3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-3810" y="0"/>
              <a:ext cx="4790924" cy="4078474"/>
            </a:xfrm>
            <a:custGeom>
              <a:avLst/>
              <a:gdLst/>
              <a:ahLst/>
              <a:cxnLst/>
              <a:rect l="l" t="t" r="r" b="b"/>
              <a:pathLst>
                <a:path w="4790924" h="4078474">
                  <a:moveTo>
                    <a:pt x="4756633" y="21590"/>
                  </a:moveTo>
                  <a:cubicBezTo>
                    <a:pt x="4757904" y="34290"/>
                    <a:pt x="4757904" y="44450"/>
                    <a:pt x="4759174" y="54610"/>
                  </a:cubicBezTo>
                  <a:cubicBezTo>
                    <a:pt x="4761713" y="125497"/>
                    <a:pt x="4762983" y="214063"/>
                    <a:pt x="4765524" y="299466"/>
                  </a:cubicBezTo>
                  <a:cubicBezTo>
                    <a:pt x="4765524" y="422826"/>
                    <a:pt x="4778224" y="2855227"/>
                    <a:pt x="4784574" y="2978587"/>
                  </a:cubicBezTo>
                  <a:cubicBezTo>
                    <a:pt x="4790924" y="3165208"/>
                    <a:pt x="4787113" y="3354993"/>
                    <a:pt x="4787113" y="3541613"/>
                  </a:cubicBezTo>
                  <a:cubicBezTo>
                    <a:pt x="4787113" y="3706093"/>
                    <a:pt x="4788383" y="3857920"/>
                    <a:pt x="4789654" y="4017514"/>
                  </a:cubicBezTo>
                  <a:cubicBezTo>
                    <a:pt x="4789654" y="4039104"/>
                    <a:pt x="4789654" y="4053074"/>
                    <a:pt x="4789654" y="4077204"/>
                  </a:cubicBezTo>
                  <a:cubicBezTo>
                    <a:pt x="4766794" y="4077204"/>
                    <a:pt x="4746474" y="4078474"/>
                    <a:pt x="4716175" y="4077204"/>
                  </a:cubicBezTo>
                  <a:cubicBezTo>
                    <a:pt x="4475039" y="4072124"/>
                    <a:pt x="4230192" y="4078474"/>
                    <a:pt x="3989056" y="4073394"/>
                  </a:cubicBezTo>
                  <a:cubicBezTo>
                    <a:pt x="3844374" y="4069584"/>
                    <a:pt x="3703402" y="4072124"/>
                    <a:pt x="3558721" y="4069584"/>
                  </a:cubicBezTo>
                  <a:cubicBezTo>
                    <a:pt x="3491944" y="4068314"/>
                    <a:pt x="3425168" y="4067044"/>
                    <a:pt x="3358392" y="4065774"/>
                  </a:cubicBezTo>
                  <a:cubicBezTo>
                    <a:pt x="3317584" y="4065774"/>
                    <a:pt x="3280486" y="4067044"/>
                    <a:pt x="3239678" y="4067044"/>
                  </a:cubicBezTo>
                  <a:cubicBezTo>
                    <a:pt x="3135804" y="4065774"/>
                    <a:pt x="2850150" y="4067044"/>
                    <a:pt x="2746276" y="4065774"/>
                  </a:cubicBezTo>
                  <a:cubicBezTo>
                    <a:pt x="2672080" y="4064504"/>
                    <a:pt x="1188164" y="4073394"/>
                    <a:pt x="1113968" y="4072124"/>
                  </a:cubicBezTo>
                  <a:cubicBezTo>
                    <a:pt x="1095419" y="4072124"/>
                    <a:pt x="1073161" y="4073394"/>
                    <a:pt x="1054612" y="4073394"/>
                  </a:cubicBezTo>
                  <a:cubicBezTo>
                    <a:pt x="1010094" y="4073394"/>
                    <a:pt x="969286" y="4074664"/>
                    <a:pt x="924769" y="4074664"/>
                  </a:cubicBezTo>
                  <a:cubicBezTo>
                    <a:pt x="813475" y="4074664"/>
                    <a:pt x="705891" y="4073394"/>
                    <a:pt x="594598" y="4072124"/>
                  </a:cubicBezTo>
                  <a:cubicBezTo>
                    <a:pt x="527821" y="4070854"/>
                    <a:pt x="461045" y="4069584"/>
                    <a:pt x="397979" y="4068314"/>
                  </a:cubicBezTo>
                  <a:cubicBezTo>
                    <a:pt x="279265" y="4067044"/>
                    <a:pt x="160552" y="4065774"/>
                    <a:pt x="48260" y="4065774"/>
                  </a:cubicBezTo>
                  <a:cubicBezTo>
                    <a:pt x="38100" y="4065774"/>
                    <a:pt x="29210" y="4065774"/>
                    <a:pt x="19050" y="4064504"/>
                  </a:cubicBezTo>
                  <a:cubicBezTo>
                    <a:pt x="10160" y="4063234"/>
                    <a:pt x="5080" y="4056884"/>
                    <a:pt x="7620" y="4047994"/>
                  </a:cubicBezTo>
                  <a:cubicBezTo>
                    <a:pt x="16510" y="4016074"/>
                    <a:pt x="12700" y="3936997"/>
                    <a:pt x="11430" y="3854757"/>
                  </a:cubicBezTo>
                  <a:cubicBezTo>
                    <a:pt x="10160" y="3687115"/>
                    <a:pt x="6350" y="3522635"/>
                    <a:pt x="7620" y="3354993"/>
                  </a:cubicBezTo>
                  <a:cubicBezTo>
                    <a:pt x="5080" y="3146230"/>
                    <a:pt x="0" y="562001"/>
                    <a:pt x="7620" y="350075"/>
                  </a:cubicBezTo>
                  <a:cubicBezTo>
                    <a:pt x="8890" y="308955"/>
                    <a:pt x="7620" y="264672"/>
                    <a:pt x="8890" y="223552"/>
                  </a:cubicBezTo>
                  <a:cubicBezTo>
                    <a:pt x="10160" y="157128"/>
                    <a:pt x="12700" y="84377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7807" y="30480"/>
                    <a:pt x="127164" y="29210"/>
                  </a:cubicBezTo>
                  <a:cubicBezTo>
                    <a:pt x="227328" y="25400"/>
                    <a:pt x="327493" y="22860"/>
                    <a:pt x="431367" y="20320"/>
                  </a:cubicBezTo>
                  <a:cubicBezTo>
                    <a:pt x="501853" y="17780"/>
                    <a:pt x="572339" y="16510"/>
                    <a:pt x="639115" y="13970"/>
                  </a:cubicBezTo>
                  <a:cubicBezTo>
                    <a:pt x="705891" y="11430"/>
                    <a:pt x="776377" y="8890"/>
                    <a:pt x="843154" y="8890"/>
                  </a:cubicBezTo>
                  <a:cubicBezTo>
                    <a:pt x="917349" y="7620"/>
                    <a:pt x="991545" y="10160"/>
                    <a:pt x="1065741" y="8890"/>
                  </a:cubicBezTo>
                  <a:cubicBezTo>
                    <a:pt x="1158486" y="8890"/>
                    <a:pt x="2839021" y="6350"/>
                    <a:pt x="2931766" y="5080"/>
                  </a:cubicBezTo>
                  <a:cubicBezTo>
                    <a:pt x="3020801" y="3810"/>
                    <a:pt x="3109836" y="2540"/>
                    <a:pt x="3202581" y="2540"/>
                  </a:cubicBezTo>
                  <a:cubicBezTo>
                    <a:pt x="3354682" y="1270"/>
                    <a:pt x="3503074" y="0"/>
                    <a:pt x="3655175" y="0"/>
                  </a:cubicBezTo>
                  <a:cubicBezTo>
                    <a:pt x="3718241" y="0"/>
                    <a:pt x="3785018" y="2540"/>
                    <a:pt x="3848084" y="2540"/>
                  </a:cubicBezTo>
                  <a:cubicBezTo>
                    <a:pt x="4022444" y="3810"/>
                    <a:pt x="4200514" y="5080"/>
                    <a:pt x="4374874" y="7620"/>
                  </a:cubicBezTo>
                  <a:cubicBezTo>
                    <a:pt x="4467619" y="8890"/>
                    <a:pt x="4560364" y="12700"/>
                    <a:pt x="4653109" y="16510"/>
                  </a:cubicBezTo>
                  <a:cubicBezTo>
                    <a:pt x="4675367" y="16510"/>
                    <a:pt x="4697626" y="16510"/>
                    <a:pt x="4716175" y="16510"/>
                  </a:cubicBezTo>
                  <a:cubicBezTo>
                    <a:pt x="4737583" y="17780"/>
                    <a:pt x="4746474" y="20320"/>
                    <a:pt x="4756633" y="21590"/>
                  </a:cubicBezTo>
                  <a:close/>
                  <a:moveTo>
                    <a:pt x="4766794" y="4060694"/>
                  </a:moveTo>
                  <a:cubicBezTo>
                    <a:pt x="4768064" y="4044184"/>
                    <a:pt x="4769333" y="4031484"/>
                    <a:pt x="4769333" y="4018784"/>
                  </a:cubicBezTo>
                  <a:cubicBezTo>
                    <a:pt x="4768064" y="3842105"/>
                    <a:pt x="4766794" y="3674463"/>
                    <a:pt x="4766794" y="3494167"/>
                  </a:cubicBezTo>
                  <a:cubicBezTo>
                    <a:pt x="4766794" y="3411928"/>
                    <a:pt x="4769333" y="3329688"/>
                    <a:pt x="4768064" y="3247448"/>
                  </a:cubicBezTo>
                  <a:cubicBezTo>
                    <a:pt x="4768064" y="3171534"/>
                    <a:pt x="4766794" y="3092457"/>
                    <a:pt x="4765524" y="3016544"/>
                  </a:cubicBezTo>
                  <a:cubicBezTo>
                    <a:pt x="4760444" y="2899510"/>
                    <a:pt x="4749014" y="476598"/>
                    <a:pt x="4749014" y="359564"/>
                  </a:cubicBezTo>
                  <a:cubicBezTo>
                    <a:pt x="4746474" y="261509"/>
                    <a:pt x="4743933" y="160291"/>
                    <a:pt x="4741394" y="63500"/>
                  </a:cubicBezTo>
                  <a:cubicBezTo>
                    <a:pt x="4740124" y="44450"/>
                    <a:pt x="4738854" y="43180"/>
                    <a:pt x="4705046" y="41910"/>
                  </a:cubicBezTo>
                  <a:cubicBezTo>
                    <a:pt x="4693916" y="41910"/>
                    <a:pt x="4686497" y="41910"/>
                    <a:pt x="4675367" y="40640"/>
                  </a:cubicBezTo>
                  <a:cubicBezTo>
                    <a:pt x="4582623" y="36830"/>
                    <a:pt x="4486168" y="31750"/>
                    <a:pt x="4393423" y="30480"/>
                  </a:cubicBezTo>
                  <a:cubicBezTo>
                    <a:pt x="4167126" y="26670"/>
                    <a:pt x="3937119" y="25400"/>
                    <a:pt x="3710822" y="22860"/>
                  </a:cubicBezTo>
                  <a:cubicBezTo>
                    <a:pt x="3677434" y="22860"/>
                    <a:pt x="3640336" y="22860"/>
                    <a:pt x="3606948" y="22860"/>
                  </a:cubicBezTo>
                  <a:cubicBezTo>
                    <a:pt x="3551301" y="22860"/>
                    <a:pt x="3495654" y="22860"/>
                    <a:pt x="3443717" y="22860"/>
                  </a:cubicBezTo>
                  <a:cubicBezTo>
                    <a:pt x="3325004" y="22860"/>
                    <a:pt x="3206290" y="22860"/>
                    <a:pt x="3091287" y="24130"/>
                  </a:cubicBezTo>
                  <a:cubicBezTo>
                    <a:pt x="2991122" y="25400"/>
                    <a:pt x="1303168" y="29210"/>
                    <a:pt x="1203003" y="29210"/>
                  </a:cubicBezTo>
                  <a:cubicBezTo>
                    <a:pt x="1039773" y="29210"/>
                    <a:pt x="876542" y="26670"/>
                    <a:pt x="713311" y="33020"/>
                  </a:cubicBezTo>
                  <a:cubicBezTo>
                    <a:pt x="627986" y="36830"/>
                    <a:pt x="546370" y="36830"/>
                    <a:pt x="464755" y="38100"/>
                  </a:cubicBezTo>
                  <a:cubicBezTo>
                    <a:pt x="323783" y="41910"/>
                    <a:pt x="182811" y="45720"/>
                    <a:pt x="49530" y="50800"/>
                  </a:cubicBezTo>
                  <a:cubicBezTo>
                    <a:pt x="36830" y="50800"/>
                    <a:pt x="34290" y="53340"/>
                    <a:pt x="33020" y="74888"/>
                  </a:cubicBezTo>
                  <a:cubicBezTo>
                    <a:pt x="31750" y="131823"/>
                    <a:pt x="31750" y="188759"/>
                    <a:pt x="30480" y="245694"/>
                  </a:cubicBezTo>
                  <a:cubicBezTo>
                    <a:pt x="29210" y="340586"/>
                    <a:pt x="26670" y="432315"/>
                    <a:pt x="25400" y="527207"/>
                  </a:cubicBezTo>
                  <a:cubicBezTo>
                    <a:pt x="20320" y="628425"/>
                    <a:pt x="26670" y="3101947"/>
                    <a:pt x="29210" y="3203165"/>
                  </a:cubicBezTo>
                  <a:cubicBezTo>
                    <a:pt x="29210" y="3310709"/>
                    <a:pt x="29210" y="3421417"/>
                    <a:pt x="30480" y="3528961"/>
                  </a:cubicBezTo>
                  <a:cubicBezTo>
                    <a:pt x="30480" y="3608038"/>
                    <a:pt x="33020" y="3687115"/>
                    <a:pt x="33020" y="3766191"/>
                  </a:cubicBezTo>
                  <a:cubicBezTo>
                    <a:pt x="33020" y="3851594"/>
                    <a:pt x="33020" y="3936997"/>
                    <a:pt x="31750" y="4018784"/>
                  </a:cubicBezTo>
                  <a:cubicBezTo>
                    <a:pt x="31750" y="4022594"/>
                    <a:pt x="31750" y="4025134"/>
                    <a:pt x="31750" y="4028944"/>
                  </a:cubicBezTo>
                  <a:cubicBezTo>
                    <a:pt x="31750" y="4039104"/>
                    <a:pt x="35560" y="4042914"/>
                    <a:pt x="44450" y="4042914"/>
                  </a:cubicBezTo>
                  <a:cubicBezTo>
                    <a:pt x="75227" y="4042914"/>
                    <a:pt x="127164" y="4044184"/>
                    <a:pt x="175391" y="4044184"/>
                  </a:cubicBezTo>
                  <a:cubicBezTo>
                    <a:pt x="245877" y="4044184"/>
                    <a:pt x="320073" y="4041644"/>
                    <a:pt x="390559" y="4044184"/>
                  </a:cubicBezTo>
                  <a:cubicBezTo>
                    <a:pt x="505563" y="4047994"/>
                    <a:pt x="620566" y="4050534"/>
                    <a:pt x="735570" y="4049264"/>
                  </a:cubicBezTo>
                  <a:cubicBezTo>
                    <a:pt x="809766" y="4047994"/>
                    <a:pt x="880252" y="4050534"/>
                    <a:pt x="954447" y="4050534"/>
                  </a:cubicBezTo>
                  <a:cubicBezTo>
                    <a:pt x="1062031" y="4050534"/>
                    <a:pt x="1169615" y="4049264"/>
                    <a:pt x="1277199" y="4050534"/>
                  </a:cubicBezTo>
                  <a:cubicBezTo>
                    <a:pt x="1436720" y="4051804"/>
                    <a:pt x="3187741" y="4041644"/>
                    <a:pt x="3350972" y="4044184"/>
                  </a:cubicBezTo>
                  <a:cubicBezTo>
                    <a:pt x="3421458" y="4045454"/>
                    <a:pt x="3491944" y="4046724"/>
                    <a:pt x="3558721" y="4046724"/>
                  </a:cubicBezTo>
                  <a:cubicBezTo>
                    <a:pt x="3681144" y="4049264"/>
                    <a:pt x="3799857" y="4045454"/>
                    <a:pt x="3922280" y="4049264"/>
                  </a:cubicBezTo>
                  <a:cubicBezTo>
                    <a:pt x="4022444" y="4051804"/>
                    <a:pt x="4122609" y="4051804"/>
                    <a:pt x="4222773" y="4054344"/>
                  </a:cubicBezTo>
                  <a:cubicBezTo>
                    <a:pt x="4371165" y="4058154"/>
                    <a:pt x="4519556" y="4060694"/>
                    <a:pt x="4667948" y="4061964"/>
                  </a:cubicBezTo>
                  <a:cubicBezTo>
                    <a:pt x="4723595" y="4061964"/>
                    <a:pt x="4746474" y="4060694"/>
                    <a:pt x="4766794" y="4060694"/>
                  </a:cubicBezTo>
                  <a:close/>
                </a:path>
              </a:pathLst>
            </a:custGeom>
            <a:solidFill>
              <a:srgbClr val="FFF6E5"/>
            </a:solidFill>
          </p:spPr>
        </p:sp>
      </p:grpSp>
      <p:sp>
        <p:nvSpPr>
          <p:cNvPr id="17" name="Freeform 17"/>
          <p:cNvSpPr/>
          <p:nvPr/>
        </p:nvSpPr>
        <p:spPr>
          <a:xfrm rot="468833">
            <a:off x="10043015" y="3894280"/>
            <a:ext cx="1503612" cy="1498144"/>
          </a:xfrm>
          <a:custGeom>
            <a:avLst/>
            <a:gdLst/>
            <a:ahLst/>
            <a:cxnLst/>
            <a:rect l="l" t="t" r="r" b="b"/>
            <a:pathLst>
              <a:path w="1503612" h="1498144">
                <a:moveTo>
                  <a:pt x="0" y="0"/>
                </a:moveTo>
                <a:lnTo>
                  <a:pt x="1503612" y="0"/>
                </a:lnTo>
                <a:lnTo>
                  <a:pt x="1503612" y="1498145"/>
                </a:lnTo>
                <a:lnTo>
                  <a:pt x="0" y="149814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 rot="-969754">
            <a:off x="10348081" y="5061920"/>
            <a:ext cx="2451438" cy="1423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5400">
                <a:solidFill>
                  <a:srgbClr val="B44928"/>
                </a:solidFill>
                <a:latin typeface="Bebas Neue Cyrillic"/>
                <a:ea typeface="Bebas Neue Cyrillic"/>
                <a:cs typeface="Bebas Neue Cyrillic"/>
                <a:sym typeface="Bebas Neue Cyrillic"/>
              </a:rPr>
              <a:t>Оцінити   </a:t>
            </a:r>
          </a:p>
          <a:p>
            <a:pPr marL="0" lvl="0" indent="0" algn="l">
              <a:lnSpc>
                <a:spcPts val="5400"/>
              </a:lnSpc>
            </a:pPr>
            <a:endParaRPr lang="en-US" sz="5400">
              <a:solidFill>
                <a:srgbClr val="B44928"/>
              </a:solidFill>
              <a:latin typeface="Bebas Neue Cyrillic"/>
              <a:ea typeface="Bebas Neue Cyrillic"/>
              <a:cs typeface="Bebas Neue Cyrillic"/>
              <a:sym typeface="Bebas Neue Cyrillic"/>
            </a:endParaRPr>
          </a:p>
        </p:txBody>
      </p:sp>
      <p:grpSp>
        <p:nvGrpSpPr>
          <p:cNvPr id="19" name="Group 19"/>
          <p:cNvGrpSpPr/>
          <p:nvPr/>
        </p:nvGrpSpPr>
        <p:grpSpPr>
          <a:xfrm rot="832874">
            <a:off x="13468970" y="5847185"/>
            <a:ext cx="4970235" cy="4238055"/>
            <a:chOff x="0" y="0"/>
            <a:chExt cx="4784573" cy="4079744"/>
          </a:xfrm>
        </p:grpSpPr>
        <p:sp>
          <p:nvSpPr>
            <p:cNvPr id="20" name="Freeform 20"/>
            <p:cNvSpPr/>
            <p:nvPr/>
          </p:nvSpPr>
          <p:spPr>
            <a:xfrm>
              <a:off x="10160" y="16510"/>
              <a:ext cx="4761713" cy="4051804"/>
            </a:xfrm>
            <a:custGeom>
              <a:avLst/>
              <a:gdLst/>
              <a:ahLst/>
              <a:cxnLst/>
              <a:rect l="l" t="t" r="r" b="b"/>
              <a:pathLst>
                <a:path w="4761713" h="4051804">
                  <a:moveTo>
                    <a:pt x="4761713" y="4051804"/>
                  </a:moveTo>
                  <a:lnTo>
                    <a:pt x="0" y="4044184"/>
                  </a:lnTo>
                  <a:lnTo>
                    <a:pt x="0" y="1418499"/>
                  </a:lnTo>
                  <a:lnTo>
                    <a:pt x="17780" y="19050"/>
                  </a:lnTo>
                  <a:lnTo>
                    <a:pt x="2372457" y="0"/>
                  </a:lnTo>
                  <a:lnTo>
                    <a:pt x="4742663" y="5080"/>
                  </a:lnTo>
                  <a:close/>
                </a:path>
              </a:pathLst>
            </a:custGeom>
            <a:solidFill>
              <a:srgbClr val="F4D9B3"/>
            </a:solidFill>
          </p:spPr>
        </p:sp>
        <p:sp>
          <p:nvSpPr>
            <p:cNvPr id="21" name="Freeform 21"/>
            <p:cNvSpPr/>
            <p:nvPr/>
          </p:nvSpPr>
          <p:spPr>
            <a:xfrm>
              <a:off x="-3810" y="0"/>
              <a:ext cx="4790924" cy="4078474"/>
            </a:xfrm>
            <a:custGeom>
              <a:avLst/>
              <a:gdLst/>
              <a:ahLst/>
              <a:cxnLst/>
              <a:rect l="l" t="t" r="r" b="b"/>
              <a:pathLst>
                <a:path w="4790924" h="4078474">
                  <a:moveTo>
                    <a:pt x="4756633" y="21590"/>
                  </a:moveTo>
                  <a:cubicBezTo>
                    <a:pt x="4757904" y="34290"/>
                    <a:pt x="4757904" y="44450"/>
                    <a:pt x="4759174" y="54610"/>
                  </a:cubicBezTo>
                  <a:cubicBezTo>
                    <a:pt x="4761713" y="125497"/>
                    <a:pt x="4762983" y="214063"/>
                    <a:pt x="4765524" y="299466"/>
                  </a:cubicBezTo>
                  <a:cubicBezTo>
                    <a:pt x="4765524" y="422826"/>
                    <a:pt x="4778224" y="2855227"/>
                    <a:pt x="4784574" y="2978587"/>
                  </a:cubicBezTo>
                  <a:cubicBezTo>
                    <a:pt x="4790924" y="3165208"/>
                    <a:pt x="4787113" y="3354993"/>
                    <a:pt x="4787113" y="3541613"/>
                  </a:cubicBezTo>
                  <a:cubicBezTo>
                    <a:pt x="4787113" y="3706093"/>
                    <a:pt x="4788383" y="3857920"/>
                    <a:pt x="4789654" y="4017514"/>
                  </a:cubicBezTo>
                  <a:cubicBezTo>
                    <a:pt x="4789654" y="4039104"/>
                    <a:pt x="4789654" y="4053074"/>
                    <a:pt x="4789654" y="4077204"/>
                  </a:cubicBezTo>
                  <a:cubicBezTo>
                    <a:pt x="4766794" y="4077204"/>
                    <a:pt x="4746474" y="4078474"/>
                    <a:pt x="4716175" y="4077204"/>
                  </a:cubicBezTo>
                  <a:cubicBezTo>
                    <a:pt x="4475039" y="4072124"/>
                    <a:pt x="4230192" y="4078474"/>
                    <a:pt x="3989056" y="4073394"/>
                  </a:cubicBezTo>
                  <a:cubicBezTo>
                    <a:pt x="3844374" y="4069584"/>
                    <a:pt x="3703402" y="4072124"/>
                    <a:pt x="3558721" y="4069584"/>
                  </a:cubicBezTo>
                  <a:cubicBezTo>
                    <a:pt x="3491944" y="4068314"/>
                    <a:pt x="3425168" y="4067044"/>
                    <a:pt x="3358392" y="4065774"/>
                  </a:cubicBezTo>
                  <a:cubicBezTo>
                    <a:pt x="3317584" y="4065774"/>
                    <a:pt x="3280486" y="4067044"/>
                    <a:pt x="3239678" y="4067044"/>
                  </a:cubicBezTo>
                  <a:cubicBezTo>
                    <a:pt x="3135804" y="4065774"/>
                    <a:pt x="2850150" y="4067044"/>
                    <a:pt x="2746276" y="4065774"/>
                  </a:cubicBezTo>
                  <a:cubicBezTo>
                    <a:pt x="2672080" y="4064504"/>
                    <a:pt x="1188164" y="4073394"/>
                    <a:pt x="1113968" y="4072124"/>
                  </a:cubicBezTo>
                  <a:cubicBezTo>
                    <a:pt x="1095419" y="4072124"/>
                    <a:pt x="1073161" y="4073394"/>
                    <a:pt x="1054612" y="4073394"/>
                  </a:cubicBezTo>
                  <a:cubicBezTo>
                    <a:pt x="1010094" y="4073394"/>
                    <a:pt x="969286" y="4074664"/>
                    <a:pt x="924769" y="4074664"/>
                  </a:cubicBezTo>
                  <a:cubicBezTo>
                    <a:pt x="813475" y="4074664"/>
                    <a:pt x="705891" y="4073394"/>
                    <a:pt x="594598" y="4072124"/>
                  </a:cubicBezTo>
                  <a:cubicBezTo>
                    <a:pt x="527821" y="4070854"/>
                    <a:pt x="461045" y="4069584"/>
                    <a:pt x="397979" y="4068314"/>
                  </a:cubicBezTo>
                  <a:cubicBezTo>
                    <a:pt x="279265" y="4067044"/>
                    <a:pt x="160552" y="4065774"/>
                    <a:pt x="48260" y="4065774"/>
                  </a:cubicBezTo>
                  <a:cubicBezTo>
                    <a:pt x="38100" y="4065774"/>
                    <a:pt x="29210" y="4065774"/>
                    <a:pt x="19050" y="4064504"/>
                  </a:cubicBezTo>
                  <a:cubicBezTo>
                    <a:pt x="10160" y="4063234"/>
                    <a:pt x="5080" y="4056884"/>
                    <a:pt x="7620" y="4047994"/>
                  </a:cubicBezTo>
                  <a:cubicBezTo>
                    <a:pt x="16510" y="4016074"/>
                    <a:pt x="12700" y="3936997"/>
                    <a:pt x="11430" y="3854757"/>
                  </a:cubicBezTo>
                  <a:cubicBezTo>
                    <a:pt x="10160" y="3687115"/>
                    <a:pt x="6350" y="3522635"/>
                    <a:pt x="7620" y="3354993"/>
                  </a:cubicBezTo>
                  <a:cubicBezTo>
                    <a:pt x="5080" y="3146230"/>
                    <a:pt x="0" y="562001"/>
                    <a:pt x="7620" y="350075"/>
                  </a:cubicBezTo>
                  <a:cubicBezTo>
                    <a:pt x="8890" y="308955"/>
                    <a:pt x="7620" y="264672"/>
                    <a:pt x="8890" y="223552"/>
                  </a:cubicBezTo>
                  <a:cubicBezTo>
                    <a:pt x="10160" y="157128"/>
                    <a:pt x="12700" y="84377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7807" y="30480"/>
                    <a:pt x="127164" y="29210"/>
                  </a:cubicBezTo>
                  <a:cubicBezTo>
                    <a:pt x="227328" y="25400"/>
                    <a:pt x="327493" y="22860"/>
                    <a:pt x="431367" y="20320"/>
                  </a:cubicBezTo>
                  <a:cubicBezTo>
                    <a:pt x="501853" y="17780"/>
                    <a:pt x="572339" y="16510"/>
                    <a:pt x="639115" y="13970"/>
                  </a:cubicBezTo>
                  <a:cubicBezTo>
                    <a:pt x="705891" y="11430"/>
                    <a:pt x="776377" y="8890"/>
                    <a:pt x="843154" y="8890"/>
                  </a:cubicBezTo>
                  <a:cubicBezTo>
                    <a:pt x="917349" y="7620"/>
                    <a:pt x="991545" y="10160"/>
                    <a:pt x="1065741" y="8890"/>
                  </a:cubicBezTo>
                  <a:cubicBezTo>
                    <a:pt x="1158486" y="8890"/>
                    <a:pt x="2839021" y="6350"/>
                    <a:pt x="2931766" y="5080"/>
                  </a:cubicBezTo>
                  <a:cubicBezTo>
                    <a:pt x="3020801" y="3810"/>
                    <a:pt x="3109836" y="2540"/>
                    <a:pt x="3202581" y="2540"/>
                  </a:cubicBezTo>
                  <a:cubicBezTo>
                    <a:pt x="3354682" y="1270"/>
                    <a:pt x="3503074" y="0"/>
                    <a:pt x="3655175" y="0"/>
                  </a:cubicBezTo>
                  <a:cubicBezTo>
                    <a:pt x="3718241" y="0"/>
                    <a:pt x="3785018" y="2540"/>
                    <a:pt x="3848084" y="2540"/>
                  </a:cubicBezTo>
                  <a:cubicBezTo>
                    <a:pt x="4022444" y="3810"/>
                    <a:pt x="4200514" y="5080"/>
                    <a:pt x="4374874" y="7620"/>
                  </a:cubicBezTo>
                  <a:cubicBezTo>
                    <a:pt x="4467619" y="8890"/>
                    <a:pt x="4560364" y="12700"/>
                    <a:pt x="4653109" y="16510"/>
                  </a:cubicBezTo>
                  <a:cubicBezTo>
                    <a:pt x="4675367" y="16510"/>
                    <a:pt x="4697626" y="16510"/>
                    <a:pt x="4716175" y="16510"/>
                  </a:cubicBezTo>
                  <a:cubicBezTo>
                    <a:pt x="4737583" y="17780"/>
                    <a:pt x="4746474" y="20320"/>
                    <a:pt x="4756633" y="21590"/>
                  </a:cubicBezTo>
                  <a:close/>
                  <a:moveTo>
                    <a:pt x="4766794" y="4060694"/>
                  </a:moveTo>
                  <a:cubicBezTo>
                    <a:pt x="4768064" y="4044184"/>
                    <a:pt x="4769333" y="4031484"/>
                    <a:pt x="4769333" y="4018784"/>
                  </a:cubicBezTo>
                  <a:cubicBezTo>
                    <a:pt x="4768064" y="3842105"/>
                    <a:pt x="4766794" y="3674463"/>
                    <a:pt x="4766794" y="3494167"/>
                  </a:cubicBezTo>
                  <a:cubicBezTo>
                    <a:pt x="4766794" y="3411928"/>
                    <a:pt x="4769333" y="3329688"/>
                    <a:pt x="4768064" y="3247448"/>
                  </a:cubicBezTo>
                  <a:cubicBezTo>
                    <a:pt x="4768064" y="3171534"/>
                    <a:pt x="4766794" y="3092457"/>
                    <a:pt x="4765524" y="3016544"/>
                  </a:cubicBezTo>
                  <a:cubicBezTo>
                    <a:pt x="4760444" y="2899510"/>
                    <a:pt x="4749014" y="476598"/>
                    <a:pt x="4749014" y="359564"/>
                  </a:cubicBezTo>
                  <a:cubicBezTo>
                    <a:pt x="4746474" y="261509"/>
                    <a:pt x="4743933" y="160291"/>
                    <a:pt x="4741394" y="63500"/>
                  </a:cubicBezTo>
                  <a:cubicBezTo>
                    <a:pt x="4740124" y="44450"/>
                    <a:pt x="4738854" y="43180"/>
                    <a:pt x="4705046" y="41910"/>
                  </a:cubicBezTo>
                  <a:cubicBezTo>
                    <a:pt x="4693916" y="41910"/>
                    <a:pt x="4686497" y="41910"/>
                    <a:pt x="4675367" y="40640"/>
                  </a:cubicBezTo>
                  <a:cubicBezTo>
                    <a:pt x="4582623" y="36830"/>
                    <a:pt x="4486168" y="31750"/>
                    <a:pt x="4393423" y="30480"/>
                  </a:cubicBezTo>
                  <a:cubicBezTo>
                    <a:pt x="4167126" y="26670"/>
                    <a:pt x="3937119" y="25400"/>
                    <a:pt x="3710822" y="22860"/>
                  </a:cubicBezTo>
                  <a:cubicBezTo>
                    <a:pt x="3677434" y="22860"/>
                    <a:pt x="3640336" y="22860"/>
                    <a:pt x="3606948" y="22860"/>
                  </a:cubicBezTo>
                  <a:cubicBezTo>
                    <a:pt x="3551301" y="22860"/>
                    <a:pt x="3495654" y="22860"/>
                    <a:pt x="3443717" y="22860"/>
                  </a:cubicBezTo>
                  <a:cubicBezTo>
                    <a:pt x="3325004" y="22860"/>
                    <a:pt x="3206290" y="22860"/>
                    <a:pt x="3091287" y="24130"/>
                  </a:cubicBezTo>
                  <a:cubicBezTo>
                    <a:pt x="2991122" y="25400"/>
                    <a:pt x="1303168" y="29210"/>
                    <a:pt x="1203003" y="29210"/>
                  </a:cubicBezTo>
                  <a:cubicBezTo>
                    <a:pt x="1039773" y="29210"/>
                    <a:pt x="876542" y="26670"/>
                    <a:pt x="713311" y="33020"/>
                  </a:cubicBezTo>
                  <a:cubicBezTo>
                    <a:pt x="627986" y="36830"/>
                    <a:pt x="546370" y="36830"/>
                    <a:pt x="464755" y="38100"/>
                  </a:cubicBezTo>
                  <a:cubicBezTo>
                    <a:pt x="323783" y="41910"/>
                    <a:pt x="182811" y="45720"/>
                    <a:pt x="49530" y="50800"/>
                  </a:cubicBezTo>
                  <a:cubicBezTo>
                    <a:pt x="36830" y="50800"/>
                    <a:pt x="34290" y="53340"/>
                    <a:pt x="33020" y="74888"/>
                  </a:cubicBezTo>
                  <a:cubicBezTo>
                    <a:pt x="31750" y="131823"/>
                    <a:pt x="31750" y="188759"/>
                    <a:pt x="30480" y="245694"/>
                  </a:cubicBezTo>
                  <a:cubicBezTo>
                    <a:pt x="29210" y="340586"/>
                    <a:pt x="26670" y="432315"/>
                    <a:pt x="25400" y="527207"/>
                  </a:cubicBezTo>
                  <a:cubicBezTo>
                    <a:pt x="20320" y="628425"/>
                    <a:pt x="26670" y="3101947"/>
                    <a:pt x="29210" y="3203165"/>
                  </a:cubicBezTo>
                  <a:cubicBezTo>
                    <a:pt x="29210" y="3310709"/>
                    <a:pt x="29210" y="3421417"/>
                    <a:pt x="30480" y="3528961"/>
                  </a:cubicBezTo>
                  <a:cubicBezTo>
                    <a:pt x="30480" y="3608038"/>
                    <a:pt x="33020" y="3687115"/>
                    <a:pt x="33020" y="3766191"/>
                  </a:cubicBezTo>
                  <a:cubicBezTo>
                    <a:pt x="33020" y="3851594"/>
                    <a:pt x="33020" y="3936997"/>
                    <a:pt x="31750" y="4018784"/>
                  </a:cubicBezTo>
                  <a:cubicBezTo>
                    <a:pt x="31750" y="4022594"/>
                    <a:pt x="31750" y="4025134"/>
                    <a:pt x="31750" y="4028944"/>
                  </a:cubicBezTo>
                  <a:cubicBezTo>
                    <a:pt x="31750" y="4039104"/>
                    <a:pt x="35560" y="4042914"/>
                    <a:pt x="44450" y="4042914"/>
                  </a:cubicBezTo>
                  <a:cubicBezTo>
                    <a:pt x="75227" y="4042914"/>
                    <a:pt x="127164" y="4044184"/>
                    <a:pt x="175391" y="4044184"/>
                  </a:cubicBezTo>
                  <a:cubicBezTo>
                    <a:pt x="245877" y="4044184"/>
                    <a:pt x="320073" y="4041644"/>
                    <a:pt x="390559" y="4044184"/>
                  </a:cubicBezTo>
                  <a:cubicBezTo>
                    <a:pt x="505563" y="4047994"/>
                    <a:pt x="620566" y="4050534"/>
                    <a:pt x="735570" y="4049264"/>
                  </a:cubicBezTo>
                  <a:cubicBezTo>
                    <a:pt x="809766" y="4047994"/>
                    <a:pt x="880252" y="4050534"/>
                    <a:pt x="954447" y="4050534"/>
                  </a:cubicBezTo>
                  <a:cubicBezTo>
                    <a:pt x="1062031" y="4050534"/>
                    <a:pt x="1169615" y="4049264"/>
                    <a:pt x="1277199" y="4050534"/>
                  </a:cubicBezTo>
                  <a:cubicBezTo>
                    <a:pt x="1436720" y="4051804"/>
                    <a:pt x="3187741" y="4041644"/>
                    <a:pt x="3350972" y="4044184"/>
                  </a:cubicBezTo>
                  <a:cubicBezTo>
                    <a:pt x="3421458" y="4045454"/>
                    <a:pt x="3491944" y="4046724"/>
                    <a:pt x="3558721" y="4046724"/>
                  </a:cubicBezTo>
                  <a:cubicBezTo>
                    <a:pt x="3681144" y="4049264"/>
                    <a:pt x="3799857" y="4045454"/>
                    <a:pt x="3922280" y="4049264"/>
                  </a:cubicBezTo>
                  <a:cubicBezTo>
                    <a:pt x="4022444" y="4051804"/>
                    <a:pt x="4122609" y="4051804"/>
                    <a:pt x="4222773" y="4054344"/>
                  </a:cubicBezTo>
                  <a:cubicBezTo>
                    <a:pt x="4371165" y="4058154"/>
                    <a:pt x="4519556" y="4060694"/>
                    <a:pt x="4667948" y="4061964"/>
                  </a:cubicBezTo>
                  <a:cubicBezTo>
                    <a:pt x="4723595" y="4061964"/>
                    <a:pt x="4746474" y="4060694"/>
                    <a:pt x="4766794" y="4060694"/>
                  </a:cubicBezTo>
                  <a:close/>
                </a:path>
              </a:pathLst>
            </a:custGeom>
            <a:solidFill>
              <a:srgbClr val="FFF6E5"/>
            </a:solidFill>
          </p:spPr>
        </p:sp>
      </p:grpSp>
      <p:sp>
        <p:nvSpPr>
          <p:cNvPr id="22" name="Freeform 22"/>
          <p:cNvSpPr/>
          <p:nvPr/>
        </p:nvSpPr>
        <p:spPr>
          <a:xfrm rot="67276">
            <a:off x="15849281" y="4818993"/>
            <a:ext cx="1495866" cy="1540145"/>
          </a:xfrm>
          <a:custGeom>
            <a:avLst/>
            <a:gdLst/>
            <a:ahLst/>
            <a:cxnLst/>
            <a:rect l="l" t="t" r="r" b="b"/>
            <a:pathLst>
              <a:path w="1495866" h="1540145">
                <a:moveTo>
                  <a:pt x="0" y="0"/>
                </a:moveTo>
                <a:lnTo>
                  <a:pt x="1495866" y="0"/>
                </a:lnTo>
                <a:lnTo>
                  <a:pt x="1495866" y="1540146"/>
                </a:lnTo>
                <a:lnTo>
                  <a:pt x="0" y="154014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 rot="968833">
            <a:off x="5687316" y="5466969"/>
            <a:ext cx="3981796" cy="1242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3900">
                <a:solidFill>
                  <a:srgbClr val="B44928"/>
                </a:solidFill>
                <a:latin typeface="Bebas Neue Cyrillic"/>
                <a:ea typeface="Bebas Neue Cyrillic"/>
                <a:cs typeface="Bebas Neue Cyrillic"/>
                <a:sym typeface="Bebas Neue Cyrillic"/>
              </a:rPr>
              <a:t>Сконструювати </a:t>
            </a:r>
          </a:p>
          <a:p>
            <a:pPr marL="0" lvl="0" indent="0" algn="l">
              <a:lnSpc>
                <a:spcPts val="5400"/>
              </a:lnSpc>
            </a:pPr>
            <a:endParaRPr lang="en-US" sz="3900">
              <a:solidFill>
                <a:srgbClr val="B44928"/>
              </a:solidFill>
              <a:latin typeface="Bebas Neue Cyrillic"/>
              <a:ea typeface="Bebas Neue Cyrillic"/>
              <a:cs typeface="Bebas Neue Cyrillic"/>
              <a:sym typeface="Bebas Neue Cyrillic"/>
            </a:endParaRPr>
          </a:p>
        </p:txBody>
      </p:sp>
      <p:sp>
        <p:nvSpPr>
          <p:cNvPr id="24" name="Freeform 24"/>
          <p:cNvSpPr/>
          <p:nvPr/>
        </p:nvSpPr>
        <p:spPr>
          <a:xfrm rot="1106991">
            <a:off x="14703780" y="6880842"/>
            <a:ext cx="2500615" cy="354633"/>
          </a:xfrm>
          <a:custGeom>
            <a:avLst/>
            <a:gdLst/>
            <a:ahLst/>
            <a:cxnLst/>
            <a:rect l="l" t="t" r="r" b="b"/>
            <a:pathLst>
              <a:path w="2500615" h="354633">
                <a:moveTo>
                  <a:pt x="0" y="0"/>
                </a:moveTo>
                <a:lnTo>
                  <a:pt x="2500615" y="0"/>
                </a:lnTo>
                <a:lnTo>
                  <a:pt x="2500615" y="354632"/>
                </a:lnTo>
                <a:lnTo>
                  <a:pt x="0" y="3546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-500883">
            <a:off x="10286750" y="5678793"/>
            <a:ext cx="2500615" cy="354633"/>
          </a:xfrm>
          <a:custGeom>
            <a:avLst/>
            <a:gdLst/>
            <a:ahLst/>
            <a:cxnLst/>
            <a:rect l="l" t="t" r="r" b="b"/>
            <a:pathLst>
              <a:path w="2500615" h="354633">
                <a:moveTo>
                  <a:pt x="0" y="0"/>
                </a:moveTo>
                <a:lnTo>
                  <a:pt x="2500615" y="0"/>
                </a:lnTo>
                <a:lnTo>
                  <a:pt x="2500615" y="354633"/>
                </a:lnTo>
                <a:lnTo>
                  <a:pt x="0" y="3546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 rot="-756459">
            <a:off x="14101768" y="810441"/>
            <a:ext cx="1220320" cy="1220320"/>
          </a:xfrm>
          <a:custGeom>
            <a:avLst/>
            <a:gdLst/>
            <a:ahLst/>
            <a:cxnLst/>
            <a:rect l="l" t="t" r="r" b="b"/>
            <a:pathLst>
              <a:path w="1220320" h="1220320">
                <a:moveTo>
                  <a:pt x="0" y="0"/>
                </a:moveTo>
                <a:lnTo>
                  <a:pt x="1220320" y="0"/>
                </a:lnTo>
                <a:lnTo>
                  <a:pt x="1220320" y="1220320"/>
                </a:lnTo>
                <a:lnTo>
                  <a:pt x="0" y="122032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 rot="1075834">
            <a:off x="15125940" y="555670"/>
            <a:ext cx="1166628" cy="1166628"/>
          </a:xfrm>
          <a:custGeom>
            <a:avLst/>
            <a:gdLst/>
            <a:ahLst/>
            <a:cxnLst/>
            <a:rect l="l" t="t" r="r" b="b"/>
            <a:pathLst>
              <a:path w="1166628" h="1166628">
                <a:moveTo>
                  <a:pt x="0" y="0"/>
                </a:moveTo>
                <a:lnTo>
                  <a:pt x="1166628" y="0"/>
                </a:lnTo>
                <a:lnTo>
                  <a:pt x="1166628" y="1166628"/>
                </a:lnTo>
                <a:lnTo>
                  <a:pt x="0" y="116662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8" name="TextBox 28"/>
          <p:cNvSpPr txBox="1"/>
          <p:nvPr/>
        </p:nvSpPr>
        <p:spPr>
          <a:xfrm>
            <a:off x="3054334" y="1160960"/>
            <a:ext cx="9263653" cy="1170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359"/>
              </a:lnSpc>
            </a:pPr>
            <a:r>
              <a:rPr lang="en-US" sz="7999">
                <a:solidFill>
                  <a:srgbClr val="FFF6E5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основні завдання </a:t>
            </a:r>
          </a:p>
        </p:txBody>
      </p:sp>
      <p:sp>
        <p:nvSpPr>
          <p:cNvPr id="29" name="TextBox 29"/>
          <p:cNvSpPr txBox="1"/>
          <p:nvPr/>
        </p:nvSpPr>
        <p:spPr>
          <a:xfrm rot="-841044">
            <a:off x="9698399" y="5952997"/>
            <a:ext cx="3981796" cy="3231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799">
                <a:solidFill>
                  <a:srgbClr val="3B302D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точність і надійність лабораторних та технічних методів ( обрахування похибки та перевірка на достовірність отриманих результатів).</a:t>
            </a:r>
          </a:p>
          <a:p>
            <a:pPr marL="0" lvl="0" indent="0" algn="l">
              <a:lnSpc>
                <a:spcPts val="3639"/>
              </a:lnSpc>
              <a:spcBef>
                <a:spcPct val="0"/>
              </a:spcBef>
            </a:pPr>
            <a:endParaRPr lang="en-US" sz="2799">
              <a:solidFill>
                <a:srgbClr val="3B302D"/>
              </a:solidFill>
              <a:latin typeface="True Typewriter"/>
              <a:ea typeface="True Typewriter"/>
              <a:cs typeface="True Typewriter"/>
              <a:sym typeface="True Typewriter"/>
            </a:endParaRPr>
          </a:p>
        </p:txBody>
      </p:sp>
      <p:sp>
        <p:nvSpPr>
          <p:cNvPr id="30" name="TextBox 30"/>
          <p:cNvSpPr txBox="1"/>
          <p:nvPr/>
        </p:nvSpPr>
        <p:spPr>
          <a:xfrm rot="-230014">
            <a:off x="399611" y="4234306"/>
            <a:ext cx="4163293" cy="940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00"/>
              </a:lnSpc>
            </a:pPr>
            <a:r>
              <a:rPr lang="en-US" sz="4500">
                <a:solidFill>
                  <a:srgbClr val="B44928"/>
                </a:solidFill>
                <a:latin typeface="Bebas Neue Cyrillic"/>
                <a:ea typeface="Bebas Neue Cyrillic"/>
                <a:cs typeface="Bebas Neue Cyrillic"/>
                <a:sym typeface="Bebas Neue Cyrillic"/>
              </a:rPr>
              <a:t>Апробувати </a:t>
            </a:r>
          </a:p>
          <a:p>
            <a:pPr algn="l">
              <a:lnSpc>
                <a:spcPts val="2800"/>
              </a:lnSpc>
            </a:pPr>
            <a:endParaRPr lang="en-US" sz="4500">
              <a:solidFill>
                <a:srgbClr val="B44928"/>
              </a:solidFill>
              <a:latin typeface="Bebas Neue Cyrillic"/>
              <a:ea typeface="Bebas Neue Cyrillic"/>
              <a:cs typeface="Bebas Neue Cyrillic"/>
              <a:sym typeface="Bebas Neue Cyrillic"/>
            </a:endParaRPr>
          </a:p>
        </p:txBody>
      </p:sp>
      <p:sp>
        <p:nvSpPr>
          <p:cNvPr id="31" name="TextBox 31"/>
          <p:cNvSpPr txBox="1"/>
          <p:nvPr/>
        </p:nvSpPr>
        <p:spPr>
          <a:xfrm rot="-230014">
            <a:off x="487652" y="5225877"/>
            <a:ext cx="3837096" cy="2270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42"/>
              </a:lnSpc>
            </a:pPr>
            <a:r>
              <a:rPr lang="en-US" sz="2724">
                <a:solidFill>
                  <a:srgbClr val="3B302D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лабораторну методику для визначення рівня CO₂ у</a:t>
            </a:r>
          </a:p>
          <a:p>
            <a:pPr algn="l">
              <a:lnSpc>
                <a:spcPts val="3542"/>
              </a:lnSpc>
            </a:pPr>
            <a:r>
              <a:rPr lang="en-US" sz="2724">
                <a:solidFill>
                  <a:srgbClr val="3B302D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приміщеннях.</a:t>
            </a:r>
          </a:p>
          <a:p>
            <a:pPr algn="l">
              <a:lnSpc>
                <a:spcPts val="3542"/>
              </a:lnSpc>
            </a:pPr>
            <a:endParaRPr lang="en-US" sz="2724">
              <a:solidFill>
                <a:srgbClr val="3B302D"/>
              </a:solidFill>
              <a:latin typeface="True Typewriter"/>
              <a:ea typeface="True Typewriter"/>
              <a:cs typeface="True Typewriter"/>
              <a:sym typeface="True Typewriter"/>
            </a:endParaRPr>
          </a:p>
        </p:txBody>
      </p:sp>
      <p:sp>
        <p:nvSpPr>
          <p:cNvPr id="32" name="TextBox 32"/>
          <p:cNvSpPr txBox="1"/>
          <p:nvPr/>
        </p:nvSpPr>
        <p:spPr>
          <a:xfrm rot="976202">
            <a:off x="14374606" y="6455054"/>
            <a:ext cx="3981796" cy="621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600"/>
              </a:lnSpc>
            </a:pPr>
            <a:r>
              <a:rPr lang="en-US" sz="4600">
                <a:solidFill>
                  <a:srgbClr val="B44928"/>
                </a:solidFill>
                <a:latin typeface="Bebas Neue Cyrillic"/>
                <a:ea typeface="Bebas Neue Cyrillic"/>
                <a:cs typeface="Bebas Neue Cyrillic"/>
                <a:sym typeface="Bebas Neue Cyrillic"/>
              </a:rPr>
              <a:t>Розробити </a:t>
            </a:r>
          </a:p>
        </p:txBody>
      </p:sp>
      <p:sp>
        <p:nvSpPr>
          <p:cNvPr id="33" name="TextBox 33"/>
          <p:cNvSpPr txBox="1"/>
          <p:nvPr/>
        </p:nvSpPr>
        <p:spPr>
          <a:xfrm rot="972027">
            <a:off x="13852758" y="7208582"/>
            <a:ext cx="3981796" cy="2317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799">
                <a:solidFill>
                  <a:srgbClr val="3B302D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рекомендації щодо покращення якості повітря у закритих</a:t>
            </a:r>
          </a:p>
          <a:p>
            <a:pPr algn="l">
              <a:lnSpc>
                <a:spcPts val="3639"/>
              </a:lnSpc>
            </a:pPr>
            <a:r>
              <a:rPr lang="en-US" sz="2799">
                <a:solidFill>
                  <a:srgbClr val="3B302D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приміщеннях.</a:t>
            </a:r>
          </a:p>
          <a:p>
            <a:pPr marL="0" lvl="0" indent="0" algn="l">
              <a:lnSpc>
                <a:spcPts val="3639"/>
              </a:lnSpc>
              <a:spcBef>
                <a:spcPct val="0"/>
              </a:spcBef>
            </a:pPr>
            <a:endParaRPr lang="en-US" sz="2799">
              <a:solidFill>
                <a:srgbClr val="3B302D"/>
              </a:solidFill>
              <a:latin typeface="True Typewriter"/>
              <a:ea typeface="True Typewriter"/>
              <a:cs typeface="True Typewriter"/>
              <a:sym typeface="True Typewriter"/>
            </a:endParaRPr>
          </a:p>
        </p:txBody>
      </p:sp>
      <p:sp>
        <p:nvSpPr>
          <p:cNvPr id="34" name="TextBox 34"/>
          <p:cNvSpPr txBox="1"/>
          <p:nvPr/>
        </p:nvSpPr>
        <p:spPr>
          <a:xfrm rot="928202">
            <a:off x="4826581" y="6452118"/>
            <a:ext cx="3981796" cy="2317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799">
                <a:solidFill>
                  <a:srgbClr val="3B302D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і налаштувати технічний пристрій «Smart CO₂ » для</a:t>
            </a:r>
          </a:p>
          <a:p>
            <a:pPr algn="l">
              <a:lnSpc>
                <a:spcPts val="3639"/>
              </a:lnSpc>
            </a:pPr>
            <a:r>
              <a:rPr lang="en-US" sz="2799">
                <a:solidFill>
                  <a:srgbClr val="3B302D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моніторингу концентрації CO₂ </a:t>
            </a:r>
          </a:p>
          <a:p>
            <a:pPr marL="0" lvl="0" indent="0" algn="l">
              <a:lnSpc>
                <a:spcPts val="3639"/>
              </a:lnSpc>
              <a:spcBef>
                <a:spcPct val="0"/>
              </a:spcBef>
            </a:pPr>
            <a:endParaRPr lang="en-US" sz="2799">
              <a:solidFill>
                <a:srgbClr val="3B302D"/>
              </a:solidFill>
              <a:latin typeface="True Typewriter"/>
              <a:ea typeface="True Typewriter"/>
              <a:cs typeface="True Typewriter"/>
              <a:sym typeface="True Typewriter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17688657" y="-57150"/>
            <a:ext cx="267519" cy="595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90"/>
              </a:lnSpc>
              <a:spcBef>
                <a:spcPct val="0"/>
              </a:spcBef>
            </a:pPr>
            <a:r>
              <a:rPr lang="en-US" sz="3564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5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1733" y="547494"/>
            <a:ext cx="17064535" cy="9192013"/>
            <a:chOff x="0" y="0"/>
            <a:chExt cx="11451788" cy="6168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451788" cy="6168641"/>
            </a:xfrm>
            <a:custGeom>
              <a:avLst/>
              <a:gdLst/>
              <a:ahLst/>
              <a:cxnLst/>
              <a:rect l="l" t="t" r="r" b="b"/>
              <a:pathLst>
                <a:path w="11451788" h="6168641">
                  <a:moveTo>
                    <a:pt x="2268" y="0"/>
                  </a:moveTo>
                  <a:lnTo>
                    <a:pt x="11449520" y="0"/>
                  </a:lnTo>
                  <a:cubicBezTo>
                    <a:pt x="11450772" y="0"/>
                    <a:pt x="11451788" y="1016"/>
                    <a:pt x="11451788" y="2268"/>
                  </a:cubicBezTo>
                  <a:lnTo>
                    <a:pt x="11451788" y="6166372"/>
                  </a:lnTo>
                  <a:cubicBezTo>
                    <a:pt x="11451788" y="6166974"/>
                    <a:pt x="11451549" y="6167551"/>
                    <a:pt x="11451124" y="6167976"/>
                  </a:cubicBezTo>
                  <a:cubicBezTo>
                    <a:pt x="11450698" y="6168401"/>
                    <a:pt x="11450121" y="6168641"/>
                    <a:pt x="11449520" y="6168641"/>
                  </a:cubicBezTo>
                  <a:lnTo>
                    <a:pt x="2268" y="6168641"/>
                  </a:lnTo>
                  <a:cubicBezTo>
                    <a:pt x="1667" y="6168641"/>
                    <a:pt x="1090" y="6168401"/>
                    <a:pt x="664" y="6167976"/>
                  </a:cubicBezTo>
                  <a:cubicBezTo>
                    <a:pt x="239" y="6167551"/>
                    <a:pt x="0" y="6166974"/>
                    <a:pt x="0" y="6166372"/>
                  </a:cubicBezTo>
                  <a:lnTo>
                    <a:pt x="0" y="2268"/>
                  </a:lnTo>
                  <a:cubicBezTo>
                    <a:pt x="0" y="1667"/>
                    <a:pt x="239" y="1090"/>
                    <a:pt x="664" y="664"/>
                  </a:cubicBezTo>
                  <a:cubicBezTo>
                    <a:pt x="1090" y="239"/>
                    <a:pt x="1667" y="0"/>
                    <a:pt x="2268" y="0"/>
                  </a:cubicBezTo>
                  <a:close/>
                </a:path>
              </a:pathLst>
            </a:custGeom>
            <a:solidFill>
              <a:srgbClr val="F6F5DC"/>
            </a:solidFill>
            <a:ln w="57150" cap="sq">
              <a:solidFill>
                <a:srgbClr val="000000"/>
              </a:solidFill>
              <a:prstDash val="dash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11451788" cy="6187690"/>
            </a:xfrm>
            <a:prstGeom prst="rect">
              <a:avLst/>
            </a:prstGeom>
          </p:spPr>
          <p:txBody>
            <a:bodyPr lIns="14415" tIns="14415" rIns="14415" bIns="14415" rtlCol="0" anchor="ctr"/>
            <a:lstStyle/>
            <a:p>
              <a:pPr algn="ctr">
                <a:lnSpc>
                  <a:spcPts val="1152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11733" y="547494"/>
            <a:ext cx="17064663" cy="916202"/>
            <a:chOff x="0" y="0"/>
            <a:chExt cx="4494397" cy="2413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494397" cy="241304"/>
            </a:xfrm>
            <a:custGeom>
              <a:avLst/>
              <a:gdLst/>
              <a:ahLst/>
              <a:cxnLst/>
              <a:rect l="l" t="t" r="r" b="b"/>
              <a:pathLst>
                <a:path w="4494397" h="241304">
                  <a:moveTo>
                    <a:pt x="0" y="0"/>
                  </a:moveTo>
                  <a:lnTo>
                    <a:pt x="4494397" y="0"/>
                  </a:lnTo>
                  <a:lnTo>
                    <a:pt x="4494397" y="241304"/>
                  </a:lnTo>
                  <a:lnTo>
                    <a:pt x="0" y="241304"/>
                  </a:lnTo>
                  <a:close/>
                </a:path>
              </a:pathLst>
            </a:custGeom>
            <a:solidFill>
              <a:srgbClr val="D19B6E"/>
            </a:solidFill>
            <a:ln w="38100" cap="sq">
              <a:solidFill>
                <a:srgbClr val="000000"/>
              </a:solidFill>
              <a:prstDash val="dash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494397" cy="2794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76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820216" y="767715"/>
            <a:ext cx="16647567" cy="464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6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ІНФОГРАФІКА  РОБОТИ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221241" y="3582836"/>
            <a:ext cx="4158831" cy="2733276"/>
            <a:chOff x="0" y="0"/>
            <a:chExt cx="1095330" cy="7198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95330" cy="719875"/>
            </a:xfrm>
            <a:custGeom>
              <a:avLst/>
              <a:gdLst/>
              <a:ahLst/>
              <a:cxnLst/>
              <a:rect l="l" t="t" r="r" b="b"/>
              <a:pathLst>
                <a:path w="1095330" h="719875">
                  <a:moveTo>
                    <a:pt x="0" y="50800"/>
                  </a:moveTo>
                  <a:lnTo>
                    <a:pt x="547665" y="0"/>
                  </a:lnTo>
                  <a:lnTo>
                    <a:pt x="1095330" y="50800"/>
                  </a:lnTo>
                  <a:lnTo>
                    <a:pt x="1095330" y="669075"/>
                  </a:lnTo>
                  <a:lnTo>
                    <a:pt x="547665" y="719875"/>
                  </a:lnTo>
                  <a:lnTo>
                    <a:pt x="0" y="669075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D75B3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1750"/>
              <a:ext cx="1095330" cy="726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</a:pPr>
              <a:r>
                <a:rPr lang="en-US" sz="2699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Норма концентрації</a:t>
              </a:r>
            </a:p>
            <a:p>
              <a:pPr algn="ctr">
                <a:lnSpc>
                  <a:spcPts val="3779"/>
                </a:lnSpc>
              </a:pPr>
              <a:r>
                <a:rPr lang="en-US" sz="269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Вивчення норми концентрації СО₂ в повітрі, вплив відхилення на здоров’я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45319" y="1763034"/>
            <a:ext cx="5424103" cy="2898312"/>
            <a:chOff x="0" y="0"/>
            <a:chExt cx="1428570" cy="76334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28570" cy="763341"/>
            </a:xfrm>
            <a:custGeom>
              <a:avLst/>
              <a:gdLst/>
              <a:ahLst/>
              <a:cxnLst/>
              <a:rect l="l" t="t" r="r" b="b"/>
              <a:pathLst>
                <a:path w="1428570" h="763341">
                  <a:moveTo>
                    <a:pt x="0" y="50800"/>
                  </a:moveTo>
                  <a:lnTo>
                    <a:pt x="714285" y="0"/>
                  </a:lnTo>
                  <a:lnTo>
                    <a:pt x="1428570" y="50800"/>
                  </a:lnTo>
                  <a:lnTo>
                    <a:pt x="1428570" y="712541"/>
                  </a:lnTo>
                  <a:lnTo>
                    <a:pt x="714285" y="763341"/>
                  </a:lnTo>
                  <a:lnTo>
                    <a:pt x="0" y="712541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1750"/>
              <a:ext cx="1428570" cy="7696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</a:pPr>
              <a:r>
                <a:rPr lang="en-US" sz="2699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Локус “Еко”</a:t>
              </a:r>
            </a:p>
            <a:p>
              <a:pPr algn="ctr">
                <a:lnSpc>
                  <a:spcPts val="3779"/>
                </a:lnSpc>
              </a:pPr>
              <a:r>
                <a:rPr lang="en-US" sz="269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За допомогою лабораторних методів вимірюємо кількість СО₂ в певних приміщеннях і записуємо результати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926121" y="3582836"/>
            <a:ext cx="5333179" cy="2733276"/>
            <a:chOff x="0" y="0"/>
            <a:chExt cx="1404623" cy="71987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04623" cy="719875"/>
            </a:xfrm>
            <a:custGeom>
              <a:avLst/>
              <a:gdLst/>
              <a:ahLst/>
              <a:cxnLst/>
              <a:rect l="l" t="t" r="r" b="b"/>
              <a:pathLst>
                <a:path w="1404623" h="719875">
                  <a:moveTo>
                    <a:pt x="0" y="50800"/>
                  </a:moveTo>
                  <a:lnTo>
                    <a:pt x="702312" y="0"/>
                  </a:lnTo>
                  <a:lnTo>
                    <a:pt x="1404623" y="50800"/>
                  </a:lnTo>
                  <a:lnTo>
                    <a:pt x="1404623" y="669075"/>
                  </a:lnTo>
                  <a:lnTo>
                    <a:pt x="702312" y="719875"/>
                  </a:lnTo>
                  <a:lnTo>
                    <a:pt x="0" y="669075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44928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31750"/>
              <a:ext cx="1404623" cy="726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</a:pPr>
              <a:r>
                <a:rPr lang="en-US" sz="2699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Локус “Техно”</a:t>
              </a:r>
            </a:p>
            <a:p>
              <a:pPr algn="ctr">
                <a:lnSpc>
                  <a:spcPts val="3779"/>
                </a:lnSpc>
              </a:pPr>
              <a:r>
                <a:rPr lang="en-US" sz="269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Вимірюємо рівень СО₂ за допомогою сконструйованого приладу в тих же приміщеннях і записуємо результати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144000" y="6519345"/>
            <a:ext cx="5974222" cy="2733277"/>
            <a:chOff x="0" y="0"/>
            <a:chExt cx="1573458" cy="71987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573458" cy="719875"/>
            </a:xfrm>
            <a:custGeom>
              <a:avLst/>
              <a:gdLst/>
              <a:ahLst/>
              <a:cxnLst/>
              <a:rect l="l" t="t" r="r" b="b"/>
              <a:pathLst>
                <a:path w="1573458" h="719875">
                  <a:moveTo>
                    <a:pt x="0" y="50800"/>
                  </a:moveTo>
                  <a:lnTo>
                    <a:pt x="786729" y="0"/>
                  </a:lnTo>
                  <a:lnTo>
                    <a:pt x="1573458" y="50800"/>
                  </a:lnTo>
                  <a:lnTo>
                    <a:pt x="1573458" y="669075"/>
                  </a:lnTo>
                  <a:lnTo>
                    <a:pt x="786729" y="719875"/>
                  </a:lnTo>
                  <a:lnTo>
                    <a:pt x="0" y="669075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F4D9B3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1750"/>
              <a:ext cx="1573458" cy="726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</a:pPr>
              <a:r>
                <a:rPr lang="en-US" sz="2700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 Власні розрахунки</a:t>
              </a:r>
            </a:p>
            <a:p>
              <a:pPr algn="ctr">
                <a:lnSpc>
                  <a:spcPts val="3779"/>
                </a:lnSpc>
              </a:pPr>
              <a:r>
                <a:rPr lang="en-US" sz="270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Оброблюємо дані за допомогою дисперсійного аналізу ANOVA і розраховуємо середнє квадратичнє відхилення.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3130983" y="6557962"/>
            <a:ext cx="4938273" cy="2700338"/>
            <a:chOff x="0" y="0"/>
            <a:chExt cx="1300615" cy="7112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300615" cy="711200"/>
            </a:xfrm>
            <a:custGeom>
              <a:avLst/>
              <a:gdLst/>
              <a:ahLst/>
              <a:cxnLst/>
              <a:rect l="l" t="t" r="r" b="b"/>
              <a:pathLst>
                <a:path w="1300615" h="711200">
                  <a:moveTo>
                    <a:pt x="0" y="50800"/>
                  </a:moveTo>
                  <a:lnTo>
                    <a:pt x="650308" y="0"/>
                  </a:lnTo>
                  <a:lnTo>
                    <a:pt x="1300615" y="50800"/>
                  </a:lnTo>
                  <a:lnTo>
                    <a:pt x="1300615" y="660400"/>
                  </a:lnTo>
                  <a:lnTo>
                    <a:pt x="650308" y="711200"/>
                  </a:lnTo>
                  <a:lnTo>
                    <a:pt x="0" y="6604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F5EDD9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-31750"/>
              <a:ext cx="1300615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</a:pPr>
              <a:r>
                <a:rPr lang="en-US" sz="2700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Висновки і рекомендації</a:t>
              </a:r>
            </a:p>
            <a:p>
              <a:pPr algn="ctr">
                <a:lnSpc>
                  <a:spcPts val="3779"/>
                </a:lnSpc>
              </a:pPr>
              <a:r>
                <a:rPr lang="en-US" sz="270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Створення програми дій для покращення повітря у приміщеннях</a:t>
              </a:r>
            </a:p>
          </p:txBody>
        </p:sp>
      </p:grpSp>
      <p:sp>
        <p:nvSpPr>
          <p:cNvPr id="24" name="AutoShape 24"/>
          <p:cNvSpPr/>
          <p:nvPr/>
        </p:nvSpPr>
        <p:spPr>
          <a:xfrm flipV="1">
            <a:off x="3999971" y="2552047"/>
            <a:ext cx="2045347" cy="103078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25" name="AutoShape 25"/>
          <p:cNvSpPr/>
          <p:nvPr/>
        </p:nvSpPr>
        <p:spPr>
          <a:xfrm>
            <a:off x="11469422" y="2552047"/>
            <a:ext cx="1433822" cy="103078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26" name="AutoShape 26"/>
          <p:cNvSpPr/>
          <p:nvPr/>
        </p:nvSpPr>
        <p:spPr>
          <a:xfrm flipH="1">
            <a:off x="15118222" y="6296080"/>
            <a:ext cx="290282" cy="158990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27" name="AutoShape 27"/>
          <p:cNvSpPr/>
          <p:nvPr/>
        </p:nvSpPr>
        <p:spPr>
          <a:xfrm flipH="1">
            <a:off x="8069256" y="7069969"/>
            <a:ext cx="1074808" cy="14299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28" name="TextBox 28"/>
          <p:cNvSpPr txBox="1"/>
          <p:nvPr/>
        </p:nvSpPr>
        <p:spPr>
          <a:xfrm>
            <a:off x="-778788" y="3628001"/>
            <a:ext cx="4190425" cy="956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11"/>
              </a:lnSpc>
            </a:pPr>
            <a:r>
              <a:rPr lang="en-US" sz="6679" spc="-133">
                <a:solidFill>
                  <a:srgbClr val="000000"/>
                </a:solidFill>
                <a:latin typeface="ITC Benguiat"/>
                <a:ea typeface="ITC Benguiat"/>
                <a:cs typeface="ITC Benguiat"/>
                <a:sym typeface="ITC Benguiat"/>
              </a:rPr>
              <a:t>1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3999971" y="1820184"/>
            <a:ext cx="4190425" cy="956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11"/>
              </a:lnSpc>
            </a:pPr>
            <a:r>
              <a:rPr lang="en-US" sz="6679" spc="-133">
                <a:solidFill>
                  <a:srgbClr val="000000"/>
                </a:solidFill>
                <a:latin typeface="ITC Benguiat"/>
                <a:ea typeface="ITC Benguiat"/>
                <a:cs typeface="ITC Benguiat"/>
                <a:sym typeface="ITC Benguiat"/>
              </a:rPr>
              <a:t>2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1503736" y="3705011"/>
            <a:ext cx="844770" cy="956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11"/>
              </a:lnSpc>
            </a:pPr>
            <a:r>
              <a:rPr lang="en-US" sz="6679" spc="-133">
                <a:solidFill>
                  <a:srgbClr val="000000"/>
                </a:solidFill>
                <a:latin typeface="ITC Benguiat"/>
                <a:ea typeface="ITC Benguiat"/>
                <a:cs typeface="ITC Benguiat"/>
                <a:sym typeface="ITC Benguiat"/>
              </a:rPr>
              <a:t>3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604361" y="6576495"/>
            <a:ext cx="1079279" cy="956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11"/>
              </a:lnSpc>
            </a:pPr>
            <a:r>
              <a:rPr lang="en-US" sz="6679" spc="-133">
                <a:solidFill>
                  <a:srgbClr val="000000"/>
                </a:solidFill>
                <a:latin typeface="ITC Benguiat"/>
                <a:ea typeface="ITC Benguiat"/>
                <a:cs typeface="ITC Benguiat"/>
                <a:sym typeface="ITC Benguiat"/>
              </a:rPr>
              <a:t>4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646062" y="6620377"/>
            <a:ext cx="969841" cy="956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11"/>
              </a:lnSpc>
            </a:pPr>
            <a:r>
              <a:rPr lang="en-US" sz="6679" spc="-133">
                <a:solidFill>
                  <a:srgbClr val="000000"/>
                </a:solidFill>
                <a:latin typeface="ITC Benguiat"/>
                <a:ea typeface="ITC Benguiat"/>
                <a:cs typeface="ITC Benguiat"/>
                <a:sym typeface="ITC Benguiat"/>
              </a:rPr>
              <a:t>5</a:t>
            </a:r>
          </a:p>
        </p:txBody>
      </p:sp>
      <p:sp>
        <p:nvSpPr>
          <p:cNvPr id="33" name="Freeform 33"/>
          <p:cNvSpPr/>
          <p:nvPr/>
        </p:nvSpPr>
        <p:spPr>
          <a:xfrm>
            <a:off x="15118222" y="1701821"/>
            <a:ext cx="1831710" cy="1946040"/>
          </a:xfrm>
          <a:custGeom>
            <a:avLst/>
            <a:gdLst/>
            <a:ahLst/>
            <a:cxnLst/>
            <a:rect l="l" t="t" r="r" b="b"/>
            <a:pathLst>
              <a:path w="1831710" h="1946040">
                <a:moveTo>
                  <a:pt x="0" y="0"/>
                </a:moveTo>
                <a:lnTo>
                  <a:pt x="1831710" y="0"/>
                </a:lnTo>
                <a:lnTo>
                  <a:pt x="1831710" y="1946040"/>
                </a:lnTo>
                <a:lnTo>
                  <a:pt x="0" y="19460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820280" y="7532829"/>
            <a:ext cx="2078371" cy="2035706"/>
          </a:xfrm>
          <a:custGeom>
            <a:avLst/>
            <a:gdLst/>
            <a:ahLst/>
            <a:cxnLst/>
            <a:rect l="l" t="t" r="r" b="b"/>
            <a:pathLst>
              <a:path w="2078371" h="2035706">
                <a:moveTo>
                  <a:pt x="0" y="0"/>
                </a:moveTo>
                <a:lnTo>
                  <a:pt x="2078371" y="0"/>
                </a:lnTo>
                <a:lnTo>
                  <a:pt x="2078371" y="2035707"/>
                </a:lnTo>
                <a:lnTo>
                  <a:pt x="0" y="20357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5" name="TextBox 35"/>
          <p:cNvSpPr txBox="1"/>
          <p:nvPr/>
        </p:nvSpPr>
        <p:spPr>
          <a:xfrm>
            <a:off x="17681588" y="-57150"/>
            <a:ext cx="281657" cy="595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90"/>
              </a:lnSpc>
              <a:spcBef>
                <a:spcPct val="0"/>
              </a:spcBef>
            </a:pPr>
            <a:r>
              <a:rPr lang="en-US" sz="3564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6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90479" y="6044709"/>
            <a:ext cx="18746040" cy="4660042"/>
          </a:xfrm>
          <a:custGeom>
            <a:avLst/>
            <a:gdLst/>
            <a:ahLst/>
            <a:cxnLst/>
            <a:rect l="l" t="t" r="r" b="b"/>
            <a:pathLst>
              <a:path w="18746040" h="4660042">
                <a:moveTo>
                  <a:pt x="0" y="0"/>
                </a:moveTo>
                <a:lnTo>
                  <a:pt x="18746040" y="0"/>
                </a:lnTo>
                <a:lnTo>
                  <a:pt x="18746040" y="4660041"/>
                </a:lnTo>
                <a:lnTo>
                  <a:pt x="0" y="46600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11" b="-128916"/>
            </a:stretch>
          </a:blipFill>
        </p:spPr>
      </p:sp>
      <p:grpSp>
        <p:nvGrpSpPr>
          <p:cNvPr id="3" name="Group 3"/>
          <p:cNvGrpSpPr/>
          <p:nvPr/>
        </p:nvGrpSpPr>
        <p:grpSpPr>
          <a:xfrm rot="-279116">
            <a:off x="13666818" y="937165"/>
            <a:ext cx="5198004" cy="8028898"/>
            <a:chOff x="0" y="0"/>
            <a:chExt cx="2192020" cy="3385820"/>
          </a:xfrm>
        </p:grpSpPr>
        <p:sp>
          <p:nvSpPr>
            <p:cNvPr id="4" name="Freeform 4"/>
            <p:cNvSpPr/>
            <p:nvPr/>
          </p:nvSpPr>
          <p:spPr>
            <a:xfrm>
              <a:off x="1270" y="0"/>
              <a:ext cx="2194560" cy="3388360"/>
            </a:xfrm>
            <a:custGeom>
              <a:avLst/>
              <a:gdLst/>
              <a:ahLst/>
              <a:cxnLst/>
              <a:rect l="l" t="t" r="r" b="b"/>
              <a:pathLst>
                <a:path w="2194560" h="3388360">
                  <a:moveTo>
                    <a:pt x="3810" y="317500"/>
                  </a:moveTo>
                  <a:cubicBezTo>
                    <a:pt x="13970" y="425450"/>
                    <a:pt x="16510" y="533400"/>
                    <a:pt x="17780" y="642620"/>
                  </a:cubicBezTo>
                  <a:cubicBezTo>
                    <a:pt x="24130" y="1036320"/>
                    <a:pt x="21590" y="1430020"/>
                    <a:pt x="17780" y="1823720"/>
                  </a:cubicBezTo>
                  <a:cubicBezTo>
                    <a:pt x="13970" y="2218690"/>
                    <a:pt x="8890" y="2613660"/>
                    <a:pt x="8890" y="3009900"/>
                  </a:cubicBezTo>
                  <a:cubicBezTo>
                    <a:pt x="8890" y="3013710"/>
                    <a:pt x="8890" y="3017520"/>
                    <a:pt x="7620" y="3021330"/>
                  </a:cubicBezTo>
                  <a:cubicBezTo>
                    <a:pt x="11430" y="3022600"/>
                    <a:pt x="15240" y="3025140"/>
                    <a:pt x="19050" y="3027680"/>
                  </a:cubicBezTo>
                  <a:cubicBezTo>
                    <a:pt x="24130" y="3031490"/>
                    <a:pt x="27940" y="3037840"/>
                    <a:pt x="33020" y="3044190"/>
                  </a:cubicBezTo>
                  <a:cubicBezTo>
                    <a:pt x="44450" y="3058160"/>
                    <a:pt x="55880" y="3072130"/>
                    <a:pt x="66040" y="3086100"/>
                  </a:cubicBezTo>
                  <a:cubicBezTo>
                    <a:pt x="77470" y="3102610"/>
                    <a:pt x="88900" y="3117850"/>
                    <a:pt x="100330" y="3134360"/>
                  </a:cubicBezTo>
                  <a:cubicBezTo>
                    <a:pt x="105410" y="3141980"/>
                    <a:pt x="110490" y="3149600"/>
                    <a:pt x="115570" y="3155950"/>
                  </a:cubicBezTo>
                  <a:cubicBezTo>
                    <a:pt x="119380" y="3161030"/>
                    <a:pt x="125730" y="3163570"/>
                    <a:pt x="129540" y="3167380"/>
                  </a:cubicBezTo>
                  <a:cubicBezTo>
                    <a:pt x="142240" y="3177540"/>
                    <a:pt x="156210" y="3187700"/>
                    <a:pt x="168910" y="3197860"/>
                  </a:cubicBezTo>
                  <a:cubicBezTo>
                    <a:pt x="181610" y="3208020"/>
                    <a:pt x="194310" y="3216910"/>
                    <a:pt x="209550" y="3223260"/>
                  </a:cubicBezTo>
                  <a:cubicBezTo>
                    <a:pt x="243840" y="3238500"/>
                    <a:pt x="276860" y="3255010"/>
                    <a:pt x="311150" y="3270250"/>
                  </a:cubicBezTo>
                  <a:cubicBezTo>
                    <a:pt x="330200" y="3279140"/>
                    <a:pt x="349250" y="3286760"/>
                    <a:pt x="369570" y="3295650"/>
                  </a:cubicBezTo>
                  <a:cubicBezTo>
                    <a:pt x="370840" y="3296920"/>
                    <a:pt x="374650" y="3295650"/>
                    <a:pt x="375920" y="3295650"/>
                  </a:cubicBezTo>
                  <a:lnTo>
                    <a:pt x="383540" y="3295650"/>
                  </a:lnTo>
                  <a:lnTo>
                    <a:pt x="384810" y="3296920"/>
                  </a:lnTo>
                  <a:cubicBezTo>
                    <a:pt x="387350" y="3290570"/>
                    <a:pt x="389890" y="3285490"/>
                    <a:pt x="393700" y="3279140"/>
                  </a:cubicBezTo>
                  <a:cubicBezTo>
                    <a:pt x="397510" y="3274060"/>
                    <a:pt x="400050" y="3265170"/>
                    <a:pt x="408940" y="3265170"/>
                  </a:cubicBezTo>
                  <a:cubicBezTo>
                    <a:pt x="408940" y="3265170"/>
                    <a:pt x="410210" y="3265170"/>
                    <a:pt x="410210" y="3263900"/>
                  </a:cubicBezTo>
                  <a:cubicBezTo>
                    <a:pt x="414020" y="3257550"/>
                    <a:pt x="420370" y="3256280"/>
                    <a:pt x="427990" y="3255010"/>
                  </a:cubicBezTo>
                  <a:cubicBezTo>
                    <a:pt x="435610" y="3253740"/>
                    <a:pt x="441960" y="3249930"/>
                    <a:pt x="448310" y="3247390"/>
                  </a:cubicBezTo>
                  <a:cubicBezTo>
                    <a:pt x="449580" y="3247390"/>
                    <a:pt x="449580" y="3246120"/>
                    <a:pt x="450850" y="3246120"/>
                  </a:cubicBezTo>
                  <a:cubicBezTo>
                    <a:pt x="459740" y="3248660"/>
                    <a:pt x="466090" y="3242310"/>
                    <a:pt x="473710" y="3239770"/>
                  </a:cubicBezTo>
                  <a:lnTo>
                    <a:pt x="474980" y="3239770"/>
                  </a:lnTo>
                  <a:cubicBezTo>
                    <a:pt x="482600" y="3239770"/>
                    <a:pt x="488950" y="3235960"/>
                    <a:pt x="496570" y="3234690"/>
                  </a:cubicBezTo>
                  <a:cubicBezTo>
                    <a:pt x="502920" y="3233420"/>
                    <a:pt x="509270" y="3233420"/>
                    <a:pt x="515620" y="3229610"/>
                  </a:cubicBezTo>
                  <a:cubicBezTo>
                    <a:pt x="521970" y="3225800"/>
                    <a:pt x="529590" y="3223260"/>
                    <a:pt x="535940" y="3220720"/>
                  </a:cubicBezTo>
                  <a:cubicBezTo>
                    <a:pt x="542290" y="3218180"/>
                    <a:pt x="548640" y="3216910"/>
                    <a:pt x="554990" y="3214370"/>
                  </a:cubicBezTo>
                  <a:lnTo>
                    <a:pt x="561340" y="3214370"/>
                  </a:lnTo>
                  <a:cubicBezTo>
                    <a:pt x="567690" y="3214370"/>
                    <a:pt x="572770" y="3214370"/>
                    <a:pt x="577850" y="3210560"/>
                  </a:cubicBezTo>
                  <a:lnTo>
                    <a:pt x="580390" y="3210560"/>
                  </a:lnTo>
                  <a:cubicBezTo>
                    <a:pt x="586740" y="3210560"/>
                    <a:pt x="594360" y="3211830"/>
                    <a:pt x="600710" y="3211830"/>
                  </a:cubicBezTo>
                  <a:lnTo>
                    <a:pt x="605790" y="3211830"/>
                  </a:lnTo>
                  <a:cubicBezTo>
                    <a:pt x="612140" y="3210560"/>
                    <a:pt x="614680" y="3215640"/>
                    <a:pt x="618490" y="3218180"/>
                  </a:cubicBezTo>
                  <a:cubicBezTo>
                    <a:pt x="624840" y="3225800"/>
                    <a:pt x="632460" y="3227070"/>
                    <a:pt x="642620" y="3225800"/>
                  </a:cubicBezTo>
                  <a:cubicBezTo>
                    <a:pt x="651510" y="3224530"/>
                    <a:pt x="659130" y="3223260"/>
                    <a:pt x="668020" y="3223260"/>
                  </a:cubicBezTo>
                  <a:cubicBezTo>
                    <a:pt x="671830" y="3223260"/>
                    <a:pt x="676910" y="3224530"/>
                    <a:pt x="680720" y="3225800"/>
                  </a:cubicBezTo>
                  <a:cubicBezTo>
                    <a:pt x="684530" y="3227070"/>
                    <a:pt x="687070" y="3228340"/>
                    <a:pt x="690880" y="3229610"/>
                  </a:cubicBezTo>
                  <a:lnTo>
                    <a:pt x="694690" y="3233420"/>
                  </a:lnTo>
                  <a:cubicBezTo>
                    <a:pt x="694690" y="3233420"/>
                    <a:pt x="695960" y="3237230"/>
                    <a:pt x="697230" y="3238500"/>
                  </a:cubicBezTo>
                  <a:cubicBezTo>
                    <a:pt x="699770" y="3239770"/>
                    <a:pt x="702310" y="3239770"/>
                    <a:pt x="703580" y="3241040"/>
                  </a:cubicBezTo>
                  <a:lnTo>
                    <a:pt x="704850" y="3242310"/>
                  </a:lnTo>
                  <a:cubicBezTo>
                    <a:pt x="711200" y="3238500"/>
                    <a:pt x="713740" y="3244850"/>
                    <a:pt x="717550" y="3246120"/>
                  </a:cubicBezTo>
                  <a:cubicBezTo>
                    <a:pt x="722630" y="3248660"/>
                    <a:pt x="726440" y="3251200"/>
                    <a:pt x="731520" y="3255010"/>
                  </a:cubicBezTo>
                  <a:cubicBezTo>
                    <a:pt x="731520" y="3253740"/>
                    <a:pt x="731520" y="3252470"/>
                    <a:pt x="732790" y="3251200"/>
                  </a:cubicBezTo>
                  <a:cubicBezTo>
                    <a:pt x="740410" y="3252470"/>
                    <a:pt x="749300" y="3252470"/>
                    <a:pt x="756920" y="3257550"/>
                  </a:cubicBezTo>
                  <a:cubicBezTo>
                    <a:pt x="758190" y="3255010"/>
                    <a:pt x="760730" y="3252470"/>
                    <a:pt x="763270" y="3249930"/>
                  </a:cubicBezTo>
                  <a:cubicBezTo>
                    <a:pt x="763270" y="3249930"/>
                    <a:pt x="763270" y="3248660"/>
                    <a:pt x="764540" y="3248660"/>
                  </a:cubicBezTo>
                  <a:cubicBezTo>
                    <a:pt x="770890" y="3247390"/>
                    <a:pt x="774700" y="3243580"/>
                    <a:pt x="775970" y="3237230"/>
                  </a:cubicBezTo>
                  <a:cubicBezTo>
                    <a:pt x="777240" y="3234690"/>
                    <a:pt x="777240" y="3232150"/>
                    <a:pt x="777240" y="3230880"/>
                  </a:cubicBezTo>
                  <a:cubicBezTo>
                    <a:pt x="782320" y="3228340"/>
                    <a:pt x="786130" y="3225800"/>
                    <a:pt x="791210" y="3223260"/>
                  </a:cubicBezTo>
                  <a:lnTo>
                    <a:pt x="791210" y="3220720"/>
                  </a:lnTo>
                  <a:cubicBezTo>
                    <a:pt x="787400" y="3214370"/>
                    <a:pt x="787400" y="3213100"/>
                    <a:pt x="793750" y="3210560"/>
                  </a:cubicBezTo>
                  <a:cubicBezTo>
                    <a:pt x="795020" y="3209290"/>
                    <a:pt x="795020" y="3208020"/>
                    <a:pt x="796290" y="3208020"/>
                  </a:cubicBezTo>
                  <a:cubicBezTo>
                    <a:pt x="798830" y="3206750"/>
                    <a:pt x="801370" y="3205480"/>
                    <a:pt x="802640" y="3204210"/>
                  </a:cubicBezTo>
                  <a:cubicBezTo>
                    <a:pt x="802640" y="3204210"/>
                    <a:pt x="802640" y="3205480"/>
                    <a:pt x="803910" y="3205480"/>
                  </a:cubicBezTo>
                  <a:lnTo>
                    <a:pt x="803910" y="3202940"/>
                  </a:lnTo>
                  <a:cubicBezTo>
                    <a:pt x="811530" y="3200400"/>
                    <a:pt x="819150" y="3197860"/>
                    <a:pt x="826770" y="3194050"/>
                  </a:cubicBezTo>
                  <a:cubicBezTo>
                    <a:pt x="830580" y="3191510"/>
                    <a:pt x="834390" y="3190240"/>
                    <a:pt x="839470" y="3192780"/>
                  </a:cubicBezTo>
                  <a:cubicBezTo>
                    <a:pt x="842010" y="3194050"/>
                    <a:pt x="844550" y="3192780"/>
                    <a:pt x="847090" y="3191510"/>
                  </a:cubicBezTo>
                  <a:cubicBezTo>
                    <a:pt x="853440" y="3188970"/>
                    <a:pt x="859790" y="3187700"/>
                    <a:pt x="866140" y="3185160"/>
                  </a:cubicBezTo>
                  <a:cubicBezTo>
                    <a:pt x="871220" y="3183890"/>
                    <a:pt x="875030" y="3181350"/>
                    <a:pt x="880110" y="3178810"/>
                  </a:cubicBezTo>
                  <a:cubicBezTo>
                    <a:pt x="880110" y="3178810"/>
                    <a:pt x="881380" y="3176270"/>
                    <a:pt x="880110" y="3175000"/>
                  </a:cubicBezTo>
                  <a:cubicBezTo>
                    <a:pt x="880110" y="3173730"/>
                    <a:pt x="878840" y="3171190"/>
                    <a:pt x="878840" y="3169920"/>
                  </a:cubicBezTo>
                  <a:cubicBezTo>
                    <a:pt x="882650" y="3167380"/>
                    <a:pt x="885190" y="3164840"/>
                    <a:pt x="887730" y="3164840"/>
                  </a:cubicBezTo>
                  <a:cubicBezTo>
                    <a:pt x="891540" y="3163570"/>
                    <a:pt x="896620" y="3163570"/>
                    <a:pt x="901700" y="3162300"/>
                  </a:cubicBezTo>
                  <a:cubicBezTo>
                    <a:pt x="905510" y="3150870"/>
                    <a:pt x="913130" y="3148330"/>
                    <a:pt x="922020" y="3152140"/>
                  </a:cubicBezTo>
                  <a:lnTo>
                    <a:pt x="924560" y="3149600"/>
                  </a:lnTo>
                  <a:cubicBezTo>
                    <a:pt x="925830" y="3150870"/>
                    <a:pt x="925830" y="3150870"/>
                    <a:pt x="925830" y="3152140"/>
                  </a:cubicBezTo>
                  <a:cubicBezTo>
                    <a:pt x="929640" y="3149600"/>
                    <a:pt x="933450" y="3147060"/>
                    <a:pt x="937260" y="3145790"/>
                  </a:cubicBezTo>
                  <a:cubicBezTo>
                    <a:pt x="941070" y="3143250"/>
                    <a:pt x="944880" y="3140710"/>
                    <a:pt x="949960" y="3143250"/>
                  </a:cubicBezTo>
                  <a:cubicBezTo>
                    <a:pt x="949960" y="3136900"/>
                    <a:pt x="953770" y="3136900"/>
                    <a:pt x="957580" y="3138170"/>
                  </a:cubicBezTo>
                  <a:cubicBezTo>
                    <a:pt x="960120" y="3138170"/>
                    <a:pt x="963930" y="3136900"/>
                    <a:pt x="966470" y="3135630"/>
                  </a:cubicBezTo>
                  <a:cubicBezTo>
                    <a:pt x="967740" y="3135630"/>
                    <a:pt x="970280" y="3134360"/>
                    <a:pt x="971550" y="3135630"/>
                  </a:cubicBezTo>
                  <a:cubicBezTo>
                    <a:pt x="976630" y="3139440"/>
                    <a:pt x="984250" y="3140710"/>
                    <a:pt x="989330" y="3147060"/>
                  </a:cubicBezTo>
                  <a:cubicBezTo>
                    <a:pt x="993140" y="3152140"/>
                    <a:pt x="999490" y="3154680"/>
                    <a:pt x="1002030" y="3162300"/>
                  </a:cubicBezTo>
                  <a:cubicBezTo>
                    <a:pt x="1003300" y="3164840"/>
                    <a:pt x="1008380" y="3167380"/>
                    <a:pt x="1010920" y="3168650"/>
                  </a:cubicBezTo>
                  <a:cubicBezTo>
                    <a:pt x="1010920" y="3168650"/>
                    <a:pt x="1012190" y="3168650"/>
                    <a:pt x="1013460" y="3169920"/>
                  </a:cubicBezTo>
                  <a:cubicBezTo>
                    <a:pt x="1014730" y="3173730"/>
                    <a:pt x="1018540" y="3172460"/>
                    <a:pt x="1021080" y="3171190"/>
                  </a:cubicBezTo>
                  <a:cubicBezTo>
                    <a:pt x="1023620" y="3171190"/>
                    <a:pt x="1026160" y="3169920"/>
                    <a:pt x="1027430" y="3173730"/>
                  </a:cubicBezTo>
                  <a:cubicBezTo>
                    <a:pt x="1027430" y="3175000"/>
                    <a:pt x="1031240" y="3176270"/>
                    <a:pt x="1032510" y="3177540"/>
                  </a:cubicBezTo>
                  <a:cubicBezTo>
                    <a:pt x="1036320" y="3180080"/>
                    <a:pt x="1040130" y="3182620"/>
                    <a:pt x="1042670" y="3185160"/>
                  </a:cubicBezTo>
                  <a:cubicBezTo>
                    <a:pt x="1043940" y="3186430"/>
                    <a:pt x="1045210" y="3187700"/>
                    <a:pt x="1045210" y="3188970"/>
                  </a:cubicBezTo>
                  <a:cubicBezTo>
                    <a:pt x="1045210" y="3192780"/>
                    <a:pt x="1049020" y="3195320"/>
                    <a:pt x="1052830" y="3195320"/>
                  </a:cubicBezTo>
                  <a:cubicBezTo>
                    <a:pt x="1057910" y="3196590"/>
                    <a:pt x="1061720" y="3196590"/>
                    <a:pt x="1066800" y="3197860"/>
                  </a:cubicBezTo>
                  <a:cubicBezTo>
                    <a:pt x="1068070" y="3197860"/>
                    <a:pt x="1068070" y="3200400"/>
                    <a:pt x="1069340" y="3200400"/>
                  </a:cubicBezTo>
                  <a:cubicBezTo>
                    <a:pt x="1070610" y="3202940"/>
                    <a:pt x="1071880" y="3206750"/>
                    <a:pt x="1076960" y="3204210"/>
                  </a:cubicBezTo>
                  <a:cubicBezTo>
                    <a:pt x="1079500" y="3202940"/>
                    <a:pt x="1087120" y="3205480"/>
                    <a:pt x="1088390" y="3208020"/>
                  </a:cubicBezTo>
                  <a:cubicBezTo>
                    <a:pt x="1090930" y="3216910"/>
                    <a:pt x="1099820" y="3216910"/>
                    <a:pt x="1106170" y="3219450"/>
                  </a:cubicBezTo>
                  <a:cubicBezTo>
                    <a:pt x="1107440" y="3219450"/>
                    <a:pt x="1108710" y="3219450"/>
                    <a:pt x="1108710" y="3220720"/>
                  </a:cubicBezTo>
                  <a:cubicBezTo>
                    <a:pt x="1112520" y="3225800"/>
                    <a:pt x="1117600" y="3227070"/>
                    <a:pt x="1122680" y="3229610"/>
                  </a:cubicBezTo>
                  <a:cubicBezTo>
                    <a:pt x="1127760" y="3232150"/>
                    <a:pt x="1132840" y="3237230"/>
                    <a:pt x="1137920" y="3242310"/>
                  </a:cubicBezTo>
                  <a:lnTo>
                    <a:pt x="1144270" y="3248660"/>
                  </a:lnTo>
                  <a:cubicBezTo>
                    <a:pt x="1145540" y="3249930"/>
                    <a:pt x="1146810" y="3249930"/>
                    <a:pt x="1148080" y="3249930"/>
                  </a:cubicBezTo>
                  <a:cubicBezTo>
                    <a:pt x="1151890" y="3249930"/>
                    <a:pt x="1155700" y="3248660"/>
                    <a:pt x="1158240" y="3252470"/>
                  </a:cubicBezTo>
                  <a:cubicBezTo>
                    <a:pt x="1158240" y="3252470"/>
                    <a:pt x="1159510" y="3253740"/>
                    <a:pt x="1160780" y="3253740"/>
                  </a:cubicBezTo>
                  <a:cubicBezTo>
                    <a:pt x="1170940" y="3252470"/>
                    <a:pt x="1177290" y="3258820"/>
                    <a:pt x="1183640" y="3265170"/>
                  </a:cubicBezTo>
                  <a:cubicBezTo>
                    <a:pt x="1186180" y="3267710"/>
                    <a:pt x="1191260" y="3268980"/>
                    <a:pt x="1193800" y="3268980"/>
                  </a:cubicBezTo>
                  <a:cubicBezTo>
                    <a:pt x="1201420" y="3271520"/>
                    <a:pt x="1210310" y="3272790"/>
                    <a:pt x="1216660" y="3277870"/>
                  </a:cubicBezTo>
                  <a:cubicBezTo>
                    <a:pt x="1220470" y="3280410"/>
                    <a:pt x="1225550" y="3284220"/>
                    <a:pt x="1229360" y="3284220"/>
                  </a:cubicBezTo>
                  <a:cubicBezTo>
                    <a:pt x="1235710" y="3284220"/>
                    <a:pt x="1238250" y="3289300"/>
                    <a:pt x="1240790" y="3293110"/>
                  </a:cubicBezTo>
                  <a:cubicBezTo>
                    <a:pt x="1248410" y="3294380"/>
                    <a:pt x="1256030" y="3294380"/>
                    <a:pt x="1259840" y="3302000"/>
                  </a:cubicBezTo>
                  <a:cubicBezTo>
                    <a:pt x="1259840" y="3303270"/>
                    <a:pt x="1261110" y="3303270"/>
                    <a:pt x="1262380" y="3303270"/>
                  </a:cubicBezTo>
                  <a:cubicBezTo>
                    <a:pt x="1267460" y="3304540"/>
                    <a:pt x="1272540" y="3305810"/>
                    <a:pt x="1277620" y="3308350"/>
                  </a:cubicBezTo>
                  <a:cubicBezTo>
                    <a:pt x="1280160" y="3309620"/>
                    <a:pt x="1282700" y="3312160"/>
                    <a:pt x="1286510" y="3314700"/>
                  </a:cubicBezTo>
                  <a:cubicBezTo>
                    <a:pt x="1287780" y="3314700"/>
                    <a:pt x="1287780" y="3315970"/>
                    <a:pt x="1289050" y="3315970"/>
                  </a:cubicBezTo>
                  <a:cubicBezTo>
                    <a:pt x="1297940" y="3315970"/>
                    <a:pt x="1300480" y="3322320"/>
                    <a:pt x="1305560" y="3327400"/>
                  </a:cubicBezTo>
                  <a:cubicBezTo>
                    <a:pt x="1313180" y="3333750"/>
                    <a:pt x="1322070" y="3340100"/>
                    <a:pt x="1328420" y="3347720"/>
                  </a:cubicBezTo>
                  <a:cubicBezTo>
                    <a:pt x="1332230" y="3352800"/>
                    <a:pt x="1338580" y="3355340"/>
                    <a:pt x="1342390" y="3357880"/>
                  </a:cubicBezTo>
                  <a:lnTo>
                    <a:pt x="1350010" y="3361690"/>
                  </a:lnTo>
                  <a:cubicBezTo>
                    <a:pt x="1352550" y="3364230"/>
                    <a:pt x="1355090" y="3366770"/>
                    <a:pt x="1358900" y="3369310"/>
                  </a:cubicBezTo>
                  <a:cubicBezTo>
                    <a:pt x="1362710" y="3370580"/>
                    <a:pt x="1363980" y="3375660"/>
                    <a:pt x="1369060" y="3374390"/>
                  </a:cubicBezTo>
                  <a:cubicBezTo>
                    <a:pt x="1371600" y="3374390"/>
                    <a:pt x="1374140" y="3375660"/>
                    <a:pt x="1376680" y="3376930"/>
                  </a:cubicBezTo>
                  <a:cubicBezTo>
                    <a:pt x="1380490" y="3379470"/>
                    <a:pt x="1381760" y="3382010"/>
                    <a:pt x="1386840" y="3382010"/>
                  </a:cubicBezTo>
                  <a:cubicBezTo>
                    <a:pt x="1389380" y="3382010"/>
                    <a:pt x="1391920" y="3384550"/>
                    <a:pt x="1393190" y="3385820"/>
                  </a:cubicBezTo>
                  <a:cubicBezTo>
                    <a:pt x="1399540" y="3388360"/>
                    <a:pt x="1405890" y="3388360"/>
                    <a:pt x="1409700" y="3380740"/>
                  </a:cubicBezTo>
                  <a:lnTo>
                    <a:pt x="1410970" y="3379470"/>
                  </a:lnTo>
                  <a:cubicBezTo>
                    <a:pt x="1416050" y="3382010"/>
                    <a:pt x="1416050" y="3376930"/>
                    <a:pt x="1417320" y="3374390"/>
                  </a:cubicBezTo>
                  <a:cubicBezTo>
                    <a:pt x="1418590" y="3373120"/>
                    <a:pt x="1421130" y="3371850"/>
                    <a:pt x="1422400" y="3370580"/>
                  </a:cubicBezTo>
                  <a:cubicBezTo>
                    <a:pt x="1424940" y="3368040"/>
                    <a:pt x="1427480" y="3366770"/>
                    <a:pt x="1431290" y="3364230"/>
                  </a:cubicBezTo>
                  <a:cubicBezTo>
                    <a:pt x="1432560" y="3362960"/>
                    <a:pt x="1435100" y="3361690"/>
                    <a:pt x="1436370" y="3361690"/>
                  </a:cubicBezTo>
                  <a:cubicBezTo>
                    <a:pt x="1442720" y="3361690"/>
                    <a:pt x="1446530" y="3359150"/>
                    <a:pt x="1451610" y="3354070"/>
                  </a:cubicBezTo>
                  <a:cubicBezTo>
                    <a:pt x="1455420" y="3350260"/>
                    <a:pt x="1461770" y="3347720"/>
                    <a:pt x="1466850" y="3345180"/>
                  </a:cubicBezTo>
                  <a:cubicBezTo>
                    <a:pt x="1471930" y="3342640"/>
                    <a:pt x="1477010" y="3340100"/>
                    <a:pt x="1483360" y="3338830"/>
                  </a:cubicBezTo>
                  <a:cubicBezTo>
                    <a:pt x="1487170" y="3337560"/>
                    <a:pt x="1490980" y="3337560"/>
                    <a:pt x="1494790" y="3337560"/>
                  </a:cubicBezTo>
                  <a:lnTo>
                    <a:pt x="1497330" y="3337560"/>
                  </a:lnTo>
                  <a:cubicBezTo>
                    <a:pt x="1502410" y="3335020"/>
                    <a:pt x="1507490" y="3331210"/>
                    <a:pt x="1513840" y="3328670"/>
                  </a:cubicBezTo>
                  <a:lnTo>
                    <a:pt x="1517650" y="3328670"/>
                  </a:lnTo>
                  <a:cubicBezTo>
                    <a:pt x="1524000" y="3331210"/>
                    <a:pt x="1530350" y="3331210"/>
                    <a:pt x="1536700" y="3326130"/>
                  </a:cubicBezTo>
                  <a:cubicBezTo>
                    <a:pt x="1537970" y="3324860"/>
                    <a:pt x="1540510" y="3323590"/>
                    <a:pt x="1541780" y="3322320"/>
                  </a:cubicBezTo>
                  <a:cubicBezTo>
                    <a:pt x="1548130" y="3324860"/>
                    <a:pt x="1554480" y="3329940"/>
                    <a:pt x="1562100" y="3329940"/>
                  </a:cubicBezTo>
                  <a:cubicBezTo>
                    <a:pt x="1564640" y="3329940"/>
                    <a:pt x="1568450" y="3328670"/>
                    <a:pt x="1570990" y="3327400"/>
                  </a:cubicBezTo>
                  <a:cubicBezTo>
                    <a:pt x="1576070" y="3327400"/>
                    <a:pt x="1581150" y="3327400"/>
                    <a:pt x="1584960" y="3326130"/>
                  </a:cubicBezTo>
                  <a:cubicBezTo>
                    <a:pt x="1590040" y="3324860"/>
                    <a:pt x="1596390" y="3326130"/>
                    <a:pt x="1601470" y="3323590"/>
                  </a:cubicBezTo>
                  <a:cubicBezTo>
                    <a:pt x="1604010" y="3317240"/>
                    <a:pt x="1605280" y="3317240"/>
                    <a:pt x="1611630" y="3318510"/>
                  </a:cubicBezTo>
                  <a:cubicBezTo>
                    <a:pt x="1619250" y="3319780"/>
                    <a:pt x="1624330" y="3318510"/>
                    <a:pt x="1629410" y="3312160"/>
                  </a:cubicBezTo>
                  <a:cubicBezTo>
                    <a:pt x="1631950" y="3308350"/>
                    <a:pt x="1638300" y="3308350"/>
                    <a:pt x="1642110" y="3305810"/>
                  </a:cubicBezTo>
                  <a:cubicBezTo>
                    <a:pt x="1643380" y="3305810"/>
                    <a:pt x="1644650" y="3304540"/>
                    <a:pt x="1645920" y="3304540"/>
                  </a:cubicBezTo>
                  <a:cubicBezTo>
                    <a:pt x="1648460" y="3303270"/>
                    <a:pt x="1649730" y="3303270"/>
                    <a:pt x="1652270" y="3302000"/>
                  </a:cubicBezTo>
                  <a:cubicBezTo>
                    <a:pt x="1658620" y="3299460"/>
                    <a:pt x="1664970" y="3298190"/>
                    <a:pt x="1671320" y="3294380"/>
                  </a:cubicBezTo>
                  <a:cubicBezTo>
                    <a:pt x="1677670" y="3290570"/>
                    <a:pt x="1682750" y="3288030"/>
                    <a:pt x="1689100" y="3293110"/>
                  </a:cubicBezTo>
                  <a:lnTo>
                    <a:pt x="1691640" y="3293110"/>
                  </a:lnTo>
                  <a:cubicBezTo>
                    <a:pt x="1694180" y="3291840"/>
                    <a:pt x="1695450" y="3291840"/>
                    <a:pt x="1697990" y="3290570"/>
                  </a:cubicBezTo>
                  <a:cubicBezTo>
                    <a:pt x="1697990" y="3286760"/>
                    <a:pt x="1697990" y="3281680"/>
                    <a:pt x="1703070" y="3277870"/>
                  </a:cubicBezTo>
                  <a:cubicBezTo>
                    <a:pt x="1704340" y="3276600"/>
                    <a:pt x="1704340" y="3274060"/>
                    <a:pt x="1706880" y="3272790"/>
                  </a:cubicBezTo>
                  <a:cubicBezTo>
                    <a:pt x="1709420" y="3270250"/>
                    <a:pt x="1713230" y="3270250"/>
                    <a:pt x="1715770" y="3271520"/>
                  </a:cubicBezTo>
                  <a:cubicBezTo>
                    <a:pt x="1717040" y="3272790"/>
                    <a:pt x="1719580" y="3271520"/>
                    <a:pt x="1720850" y="3271520"/>
                  </a:cubicBezTo>
                  <a:cubicBezTo>
                    <a:pt x="1728470" y="3270250"/>
                    <a:pt x="1737360" y="3270250"/>
                    <a:pt x="1744980" y="3268980"/>
                  </a:cubicBezTo>
                  <a:cubicBezTo>
                    <a:pt x="1752600" y="3267710"/>
                    <a:pt x="1760220" y="3266440"/>
                    <a:pt x="1767840" y="3263900"/>
                  </a:cubicBezTo>
                  <a:cubicBezTo>
                    <a:pt x="1772920" y="3261360"/>
                    <a:pt x="1778000" y="3262630"/>
                    <a:pt x="1783080" y="3262630"/>
                  </a:cubicBezTo>
                  <a:cubicBezTo>
                    <a:pt x="1793240" y="3263900"/>
                    <a:pt x="1802130" y="3263900"/>
                    <a:pt x="1811020" y="3258820"/>
                  </a:cubicBezTo>
                  <a:lnTo>
                    <a:pt x="1808480" y="3256280"/>
                  </a:lnTo>
                  <a:cubicBezTo>
                    <a:pt x="1811020" y="3255010"/>
                    <a:pt x="1813560" y="3255010"/>
                    <a:pt x="1817370" y="3255010"/>
                  </a:cubicBezTo>
                  <a:cubicBezTo>
                    <a:pt x="1819910" y="3258820"/>
                    <a:pt x="1823720" y="3256280"/>
                    <a:pt x="1826260" y="3253740"/>
                  </a:cubicBezTo>
                  <a:cubicBezTo>
                    <a:pt x="1830070" y="3249930"/>
                    <a:pt x="1833880" y="3251200"/>
                    <a:pt x="1838960" y="3251200"/>
                  </a:cubicBezTo>
                  <a:cubicBezTo>
                    <a:pt x="1844040" y="3252470"/>
                    <a:pt x="1850390" y="3249930"/>
                    <a:pt x="1856740" y="3248660"/>
                  </a:cubicBezTo>
                  <a:cubicBezTo>
                    <a:pt x="1858010" y="3248660"/>
                    <a:pt x="1859280" y="3246120"/>
                    <a:pt x="1859280" y="3244850"/>
                  </a:cubicBezTo>
                  <a:cubicBezTo>
                    <a:pt x="1861820" y="3244850"/>
                    <a:pt x="1864360" y="3243580"/>
                    <a:pt x="1868170" y="3243580"/>
                  </a:cubicBezTo>
                  <a:lnTo>
                    <a:pt x="1873250" y="3243580"/>
                  </a:lnTo>
                  <a:cubicBezTo>
                    <a:pt x="1878330" y="3246120"/>
                    <a:pt x="1883410" y="3246120"/>
                    <a:pt x="1888490" y="3243580"/>
                  </a:cubicBezTo>
                  <a:cubicBezTo>
                    <a:pt x="1889760" y="3242310"/>
                    <a:pt x="1892300" y="3242310"/>
                    <a:pt x="1893570" y="3242310"/>
                  </a:cubicBezTo>
                  <a:cubicBezTo>
                    <a:pt x="1897380" y="3241040"/>
                    <a:pt x="1901190" y="3242310"/>
                    <a:pt x="1903730" y="3238500"/>
                  </a:cubicBezTo>
                  <a:cubicBezTo>
                    <a:pt x="1905000" y="3237230"/>
                    <a:pt x="1907540" y="3238500"/>
                    <a:pt x="1910080" y="3237230"/>
                  </a:cubicBezTo>
                  <a:lnTo>
                    <a:pt x="1946910" y="3237230"/>
                  </a:lnTo>
                  <a:cubicBezTo>
                    <a:pt x="1951990" y="3237230"/>
                    <a:pt x="1958340" y="3238500"/>
                    <a:pt x="1963420" y="3239770"/>
                  </a:cubicBezTo>
                  <a:cubicBezTo>
                    <a:pt x="1969770" y="3241040"/>
                    <a:pt x="1974850" y="3239770"/>
                    <a:pt x="1979930" y="3238500"/>
                  </a:cubicBezTo>
                  <a:lnTo>
                    <a:pt x="1988820" y="3238500"/>
                  </a:lnTo>
                  <a:cubicBezTo>
                    <a:pt x="1992630" y="3238500"/>
                    <a:pt x="1996440" y="3239770"/>
                    <a:pt x="2000250" y="3238500"/>
                  </a:cubicBezTo>
                  <a:cubicBezTo>
                    <a:pt x="2002790" y="3238500"/>
                    <a:pt x="2004060" y="3235960"/>
                    <a:pt x="2005330" y="3233420"/>
                  </a:cubicBezTo>
                  <a:cubicBezTo>
                    <a:pt x="2007870" y="3229610"/>
                    <a:pt x="2011680" y="3228340"/>
                    <a:pt x="2016760" y="3228340"/>
                  </a:cubicBezTo>
                  <a:cubicBezTo>
                    <a:pt x="2020570" y="3228340"/>
                    <a:pt x="2024380" y="3227070"/>
                    <a:pt x="2028190" y="3225800"/>
                  </a:cubicBezTo>
                  <a:lnTo>
                    <a:pt x="2030730" y="3225800"/>
                  </a:lnTo>
                  <a:cubicBezTo>
                    <a:pt x="2035810" y="3233420"/>
                    <a:pt x="2043430" y="3228340"/>
                    <a:pt x="2049780" y="3229610"/>
                  </a:cubicBezTo>
                  <a:lnTo>
                    <a:pt x="2052320" y="3229610"/>
                  </a:lnTo>
                  <a:cubicBezTo>
                    <a:pt x="2057400" y="3232150"/>
                    <a:pt x="2063750" y="3234690"/>
                    <a:pt x="2068830" y="3235960"/>
                  </a:cubicBezTo>
                  <a:cubicBezTo>
                    <a:pt x="2075180" y="3237230"/>
                    <a:pt x="2080260" y="3243580"/>
                    <a:pt x="2085340" y="3243580"/>
                  </a:cubicBezTo>
                  <a:cubicBezTo>
                    <a:pt x="2094230" y="3243580"/>
                    <a:pt x="2101850" y="3249930"/>
                    <a:pt x="2109470" y="3251200"/>
                  </a:cubicBezTo>
                  <a:cubicBezTo>
                    <a:pt x="2115820" y="3252470"/>
                    <a:pt x="2122170" y="3255010"/>
                    <a:pt x="2128520" y="3257550"/>
                  </a:cubicBezTo>
                  <a:cubicBezTo>
                    <a:pt x="2131060" y="3258820"/>
                    <a:pt x="2134870" y="3257550"/>
                    <a:pt x="2137410" y="3257550"/>
                  </a:cubicBezTo>
                  <a:cubicBezTo>
                    <a:pt x="2145030" y="3258820"/>
                    <a:pt x="2152650" y="3258820"/>
                    <a:pt x="2160270" y="3260090"/>
                  </a:cubicBezTo>
                  <a:lnTo>
                    <a:pt x="2161540" y="3260090"/>
                  </a:lnTo>
                  <a:cubicBezTo>
                    <a:pt x="2170430" y="3258820"/>
                    <a:pt x="2179320" y="3261360"/>
                    <a:pt x="2188210" y="3261360"/>
                  </a:cubicBezTo>
                  <a:cubicBezTo>
                    <a:pt x="2189480" y="3035300"/>
                    <a:pt x="2183130" y="2809240"/>
                    <a:pt x="2175510" y="2583180"/>
                  </a:cubicBezTo>
                  <a:cubicBezTo>
                    <a:pt x="2167890" y="2368550"/>
                    <a:pt x="2160270" y="2153920"/>
                    <a:pt x="2159000" y="1939290"/>
                  </a:cubicBezTo>
                  <a:cubicBezTo>
                    <a:pt x="2159000" y="1831340"/>
                    <a:pt x="2160270" y="1724660"/>
                    <a:pt x="2162810" y="1616710"/>
                  </a:cubicBezTo>
                  <a:cubicBezTo>
                    <a:pt x="2166620" y="1508760"/>
                    <a:pt x="2174240" y="1400810"/>
                    <a:pt x="2179320" y="1292860"/>
                  </a:cubicBezTo>
                  <a:cubicBezTo>
                    <a:pt x="2194560" y="951230"/>
                    <a:pt x="2185670" y="608330"/>
                    <a:pt x="2180590" y="266700"/>
                  </a:cubicBezTo>
                  <a:cubicBezTo>
                    <a:pt x="2176780" y="265430"/>
                    <a:pt x="2174240" y="264160"/>
                    <a:pt x="2171700" y="262890"/>
                  </a:cubicBezTo>
                  <a:cubicBezTo>
                    <a:pt x="2167890" y="260350"/>
                    <a:pt x="2164080" y="259080"/>
                    <a:pt x="2159000" y="260350"/>
                  </a:cubicBezTo>
                  <a:lnTo>
                    <a:pt x="2151380" y="260350"/>
                  </a:lnTo>
                  <a:cubicBezTo>
                    <a:pt x="2147570" y="260350"/>
                    <a:pt x="2142490" y="260350"/>
                    <a:pt x="2139950" y="265430"/>
                  </a:cubicBezTo>
                  <a:cubicBezTo>
                    <a:pt x="2139950" y="265430"/>
                    <a:pt x="2138680" y="266700"/>
                    <a:pt x="2137410" y="266700"/>
                  </a:cubicBezTo>
                  <a:lnTo>
                    <a:pt x="2132330" y="266700"/>
                  </a:lnTo>
                  <a:cubicBezTo>
                    <a:pt x="2131060" y="264160"/>
                    <a:pt x="2133600" y="259080"/>
                    <a:pt x="2127250" y="260350"/>
                  </a:cubicBezTo>
                  <a:cubicBezTo>
                    <a:pt x="2124710" y="260350"/>
                    <a:pt x="2120900" y="261620"/>
                    <a:pt x="2118360" y="261620"/>
                  </a:cubicBezTo>
                  <a:lnTo>
                    <a:pt x="2099310" y="261620"/>
                  </a:lnTo>
                  <a:cubicBezTo>
                    <a:pt x="2098040" y="259080"/>
                    <a:pt x="2096770" y="256540"/>
                    <a:pt x="2094230" y="252730"/>
                  </a:cubicBezTo>
                  <a:cubicBezTo>
                    <a:pt x="2092960" y="250190"/>
                    <a:pt x="2091690" y="248920"/>
                    <a:pt x="2087880" y="251460"/>
                  </a:cubicBezTo>
                  <a:cubicBezTo>
                    <a:pt x="2085340" y="252730"/>
                    <a:pt x="2084070" y="252730"/>
                    <a:pt x="2082800" y="250190"/>
                  </a:cubicBezTo>
                  <a:cubicBezTo>
                    <a:pt x="2078990" y="243840"/>
                    <a:pt x="2075180" y="238760"/>
                    <a:pt x="2067560" y="237490"/>
                  </a:cubicBezTo>
                  <a:cubicBezTo>
                    <a:pt x="2066290" y="237490"/>
                    <a:pt x="2065020" y="234950"/>
                    <a:pt x="2063750" y="233680"/>
                  </a:cubicBezTo>
                  <a:cubicBezTo>
                    <a:pt x="2061210" y="231140"/>
                    <a:pt x="2059940" y="228600"/>
                    <a:pt x="2056130" y="228600"/>
                  </a:cubicBezTo>
                  <a:cubicBezTo>
                    <a:pt x="2054860" y="228600"/>
                    <a:pt x="2052320" y="226060"/>
                    <a:pt x="2052320" y="224790"/>
                  </a:cubicBezTo>
                  <a:cubicBezTo>
                    <a:pt x="2051050" y="219710"/>
                    <a:pt x="2051050" y="215900"/>
                    <a:pt x="2051050" y="210820"/>
                  </a:cubicBezTo>
                  <a:cubicBezTo>
                    <a:pt x="2049780" y="205740"/>
                    <a:pt x="2047240" y="200660"/>
                    <a:pt x="2043430" y="198120"/>
                  </a:cubicBezTo>
                  <a:cubicBezTo>
                    <a:pt x="2037080" y="194310"/>
                    <a:pt x="2032000" y="189230"/>
                    <a:pt x="2025650" y="185420"/>
                  </a:cubicBezTo>
                  <a:cubicBezTo>
                    <a:pt x="2024380" y="184150"/>
                    <a:pt x="2021840" y="182880"/>
                    <a:pt x="2019300" y="182880"/>
                  </a:cubicBezTo>
                  <a:cubicBezTo>
                    <a:pt x="2015490" y="181610"/>
                    <a:pt x="2011680" y="180340"/>
                    <a:pt x="2007870" y="180340"/>
                  </a:cubicBezTo>
                  <a:cubicBezTo>
                    <a:pt x="2004060" y="180340"/>
                    <a:pt x="1998980" y="180340"/>
                    <a:pt x="1995170" y="182880"/>
                  </a:cubicBezTo>
                  <a:cubicBezTo>
                    <a:pt x="1987550" y="186690"/>
                    <a:pt x="1981200" y="181610"/>
                    <a:pt x="1974850" y="181610"/>
                  </a:cubicBezTo>
                  <a:cubicBezTo>
                    <a:pt x="1968500" y="180340"/>
                    <a:pt x="1962150" y="177800"/>
                    <a:pt x="1957070" y="176530"/>
                  </a:cubicBezTo>
                  <a:lnTo>
                    <a:pt x="1940560" y="176530"/>
                  </a:lnTo>
                  <a:cubicBezTo>
                    <a:pt x="1926590" y="179070"/>
                    <a:pt x="1915160" y="171450"/>
                    <a:pt x="1901190" y="170180"/>
                  </a:cubicBezTo>
                  <a:cubicBezTo>
                    <a:pt x="1897380" y="170180"/>
                    <a:pt x="1893570" y="166370"/>
                    <a:pt x="1889760" y="163830"/>
                  </a:cubicBezTo>
                  <a:cubicBezTo>
                    <a:pt x="1887220" y="161290"/>
                    <a:pt x="1884680" y="161290"/>
                    <a:pt x="1880870" y="162560"/>
                  </a:cubicBezTo>
                  <a:cubicBezTo>
                    <a:pt x="1875790" y="163830"/>
                    <a:pt x="1870710" y="162560"/>
                    <a:pt x="1865630" y="163830"/>
                  </a:cubicBezTo>
                  <a:cubicBezTo>
                    <a:pt x="1858010" y="166370"/>
                    <a:pt x="1851660" y="160020"/>
                    <a:pt x="1844040" y="160020"/>
                  </a:cubicBezTo>
                  <a:cubicBezTo>
                    <a:pt x="1837690" y="161290"/>
                    <a:pt x="1831340" y="161290"/>
                    <a:pt x="1824990" y="162560"/>
                  </a:cubicBezTo>
                  <a:lnTo>
                    <a:pt x="1809750" y="166370"/>
                  </a:lnTo>
                  <a:cubicBezTo>
                    <a:pt x="1799590" y="171450"/>
                    <a:pt x="1791970" y="165100"/>
                    <a:pt x="1783080" y="162560"/>
                  </a:cubicBezTo>
                  <a:cubicBezTo>
                    <a:pt x="1776730" y="161290"/>
                    <a:pt x="1772920" y="158750"/>
                    <a:pt x="1767840" y="154940"/>
                  </a:cubicBezTo>
                  <a:cubicBezTo>
                    <a:pt x="1762760" y="151130"/>
                    <a:pt x="1757680" y="154940"/>
                    <a:pt x="1753870" y="154940"/>
                  </a:cubicBezTo>
                  <a:cubicBezTo>
                    <a:pt x="1750060" y="154940"/>
                    <a:pt x="1747520" y="158750"/>
                    <a:pt x="1744980" y="160020"/>
                  </a:cubicBezTo>
                  <a:cubicBezTo>
                    <a:pt x="1741170" y="161290"/>
                    <a:pt x="1737360" y="161290"/>
                    <a:pt x="1733550" y="161290"/>
                  </a:cubicBezTo>
                  <a:cubicBezTo>
                    <a:pt x="1729740" y="161290"/>
                    <a:pt x="1724660" y="160020"/>
                    <a:pt x="1720850" y="161290"/>
                  </a:cubicBezTo>
                  <a:cubicBezTo>
                    <a:pt x="1714500" y="163830"/>
                    <a:pt x="1709420" y="167640"/>
                    <a:pt x="1704340" y="170180"/>
                  </a:cubicBezTo>
                  <a:cubicBezTo>
                    <a:pt x="1703070" y="171450"/>
                    <a:pt x="1701800" y="172720"/>
                    <a:pt x="1700530" y="172720"/>
                  </a:cubicBezTo>
                  <a:cubicBezTo>
                    <a:pt x="1691640" y="177800"/>
                    <a:pt x="1681480" y="179070"/>
                    <a:pt x="1670050" y="179070"/>
                  </a:cubicBezTo>
                  <a:cubicBezTo>
                    <a:pt x="1663700" y="179070"/>
                    <a:pt x="1657350" y="179070"/>
                    <a:pt x="1651000" y="177800"/>
                  </a:cubicBezTo>
                  <a:cubicBezTo>
                    <a:pt x="1647190" y="177800"/>
                    <a:pt x="1644650" y="173990"/>
                    <a:pt x="1642110" y="173990"/>
                  </a:cubicBezTo>
                  <a:cubicBezTo>
                    <a:pt x="1633220" y="172720"/>
                    <a:pt x="1625600" y="172720"/>
                    <a:pt x="1616710" y="172720"/>
                  </a:cubicBezTo>
                  <a:cubicBezTo>
                    <a:pt x="1615440" y="172720"/>
                    <a:pt x="1614170" y="173990"/>
                    <a:pt x="1612900" y="173990"/>
                  </a:cubicBezTo>
                  <a:cubicBezTo>
                    <a:pt x="1607820" y="176530"/>
                    <a:pt x="1602740" y="180340"/>
                    <a:pt x="1597660" y="182880"/>
                  </a:cubicBezTo>
                  <a:cubicBezTo>
                    <a:pt x="1588770" y="185420"/>
                    <a:pt x="1579880" y="187960"/>
                    <a:pt x="1570990" y="189230"/>
                  </a:cubicBezTo>
                  <a:lnTo>
                    <a:pt x="1567180" y="189230"/>
                  </a:lnTo>
                  <a:cubicBezTo>
                    <a:pt x="1559560" y="185420"/>
                    <a:pt x="1553210" y="189230"/>
                    <a:pt x="1545590" y="190500"/>
                  </a:cubicBezTo>
                  <a:cubicBezTo>
                    <a:pt x="1537970" y="193040"/>
                    <a:pt x="1530350" y="196850"/>
                    <a:pt x="1522730" y="199390"/>
                  </a:cubicBezTo>
                  <a:cubicBezTo>
                    <a:pt x="1520190" y="200660"/>
                    <a:pt x="1517650" y="199390"/>
                    <a:pt x="1515110" y="198120"/>
                  </a:cubicBezTo>
                  <a:cubicBezTo>
                    <a:pt x="1511300" y="196850"/>
                    <a:pt x="1508760" y="196850"/>
                    <a:pt x="1506220" y="199390"/>
                  </a:cubicBezTo>
                  <a:cubicBezTo>
                    <a:pt x="1504950" y="200660"/>
                    <a:pt x="1503680" y="200660"/>
                    <a:pt x="1502410" y="200660"/>
                  </a:cubicBezTo>
                  <a:cubicBezTo>
                    <a:pt x="1498600" y="201930"/>
                    <a:pt x="1494790" y="201930"/>
                    <a:pt x="1492250" y="203200"/>
                  </a:cubicBezTo>
                  <a:cubicBezTo>
                    <a:pt x="1487170" y="207010"/>
                    <a:pt x="1482090" y="205740"/>
                    <a:pt x="1477010" y="208280"/>
                  </a:cubicBezTo>
                  <a:cubicBezTo>
                    <a:pt x="1471930" y="210820"/>
                    <a:pt x="1466850" y="210820"/>
                    <a:pt x="1463040" y="214630"/>
                  </a:cubicBezTo>
                  <a:cubicBezTo>
                    <a:pt x="1461770" y="215900"/>
                    <a:pt x="1459230" y="215900"/>
                    <a:pt x="1456690" y="215900"/>
                  </a:cubicBezTo>
                  <a:cubicBezTo>
                    <a:pt x="1450340" y="217170"/>
                    <a:pt x="1445260" y="220980"/>
                    <a:pt x="1441450" y="226060"/>
                  </a:cubicBezTo>
                  <a:cubicBezTo>
                    <a:pt x="1436370" y="231140"/>
                    <a:pt x="1431290" y="234950"/>
                    <a:pt x="1426210" y="238760"/>
                  </a:cubicBezTo>
                  <a:cubicBezTo>
                    <a:pt x="1424940" y="240030"/>
                    <a:pt x="1421130" y="240030"/>
                    <a:pt x="1419860" y="240030"/>
                  </a:cubicBezTo>
                  <a:cubicBezTo>
                    <a:pt x="1414780" y="240030"/>
                    <a:pt x="1409700" y="238760"/>
                    <a:pt x="1405890" y="237490"/>
                  </a:cubicBezTo>
                  <a:cubicBezTo>
                    <a:pt x="1403350" y="237490"/>
                    <a:pt x="1402080" y="236220"/>
                    <a:pt x="1399540" y="236220"/>
                  </a:cubicBezTo>
                  <a:cubicBezTo>
                    <a:pt x="1391920" y="240030"/>
                    <a:pt x="1383030" y="237490"/>
                    <a:pt x="1375410" y="237490"/>
                  </a:cubicBezTo>
                  <a:cubicBezTo>
                    <a:pt x="1374140" y="237490"/>
                    <a:pt x="1371600" y="236220"/>
                    <a:pt x="1370330" y="234950"/>
                  </a:cubicBezTo>
                  <a:cubicBezTo>
                    <a:pt x="1365250" y="231140"/>
                    <a:pt x="1360170" y="231140"/>
                    <a:pt x="1355090" y="233680"/>
                  </a:cubicBezTo>
                  <a:cubicBezTo>
                    <a:pt x="1351280" y="234950"/>
                    <a:pt x="1347470" y="234950"/>
                    <a:pt x="1344930" y="232410"/>
                  </a:cubicBezTo>
                  <a:cubicBezTo>
                    <a:pt x="1339850" y="228600"/>
                    <a:pt x="1333500" y="226060"/>
                    <a:pt x="1327150" y="224790"/>
                  </a:cubicBezTo>
                  <a:cubicBezTo>
                    <a:pt x="1322070" y="223520"/>
                    <a:pt x="1316990" y="220980"/>
                    <a:pt x="1311910" y="218440"/>
                  </a:cubicBezTo>
                  <a:cubicBezTo>
                    <a:pt x="1309370" y="217170"/>
                    <a:pt x="1306830" y="218440"/>
                    <a:pt x="1304290" y="218440"/>
                  </a:cubicBezTo>
                  <a:cubicBezTo>
                    <a:pt x="1301750" y="218440"/>
                    <a:pt x="1300480" y="219710"/>
                    <a:pt x="1297940" y="219710"/>
                  </a:cubicBezTo>
                  <a:cubicBezTo>
                    <a:pt x="1290320" y="220980"/>
                    <a:pt x="1282700" y="223520"/>
                    <a:pt x="1276350" y="222250"/>
                  </a:cubicBezTo>
                  <a:cubicBezTo>
                    <a:pt x="1267460" y="219710"/>
                    <a:pt x="1258570" y="220980"/>
                    <a:pt x="1250950" y="215900"/>
                  </a:cubicBezTo>
                  <a:cubicBezTo>
                    <a:pt x="1247140" y="213360"/>
                    <a:pt x="1245870" y="215900"/>
                    <a:pt x="1243330" y="215900"/>
                  </a:cubicBezTo>
                  <a:cubicBezTo>
                    <a:pt x="1242060" y="215900"/>
                    <a:pt x="1240790" y="215900"/>
                    <a:pt x="1238250" y="217170"/>
                  </a:cubicBezTo>
                  <a:cubicBezTo>
                    <a:pt x="1236980" y="220980"/>
                    <a:pt x="1231900" y="223520"/>
                    <a:pt x="1225550" y="220980"/>
                  </a:cubicBezTo>
                  <a:cubicBezTo>
                    <a:pt x="1221740" y="219710"/>
                    <a:pt x="1219200" y="219710"/>
                    <a:pt x="1215390" y="220980"/>
                  </a:cubicBezTo>
                  <a:cubicBezTo>
                    <a:pt x="1211580" y="222250"/>
                    <a:pt x="1207770" y="222250"/>
                    <a:pt x="1202690" y="223520"/>
                  </a:cubicBezTo>
                  <a:lnTo>
                    <a:pt x="1201420" y="223520"/>
                  </a:lnTo>
                  <a:cubicBezTo>
                    <a:pt x="1191260" y="229870"/>
                    <a:pt x="1181100" y="224790"/>
                    <a:pt x="1169670" y="224790"/>
                  </a:cubicBezTo>
                  <a:lnTo>
                    <a:pt x="1163320" y="224790"/>
                  </a:lnTo>
                  <a:cubicBezTo>
                    <a:pt x="1155700" y="226060"/>
                    <a:pt x="1151890" y="219710"/>
                    <a:pt x="1146810" y="215900"/>
                  </a:cubicBezTo>
                  <a:cubicBezTo>
                    <a:pt x="1141730" y="212090"/>
                    <a:pt x="1136650" y="207010"/>
                    <a:pt x="1131570" y="204470"/>
                  </a:cubicBezTo>
                  <a:cubicBezTo>
                    <a:pt x="1130300" y="203200"/>
                    <a:pt x="1126490" y="204470"/>
                    <a:pt x="1123950" y="204470"/>
                  </a:cubicBezTo>
                  <a:lnTo>
                    <a:pt x="1112520" y="204470"/>
                  </a:lnTo>
                  <a:lnTo>
                    <a:pt x="1111250" y="203200"/>
                  </a:lnTo>
                  <a:cubicBezTo>
                    <a:pt x="1102360" y="205740"/>
                    <a:pt x="1097280" y="200660"/>
                    <a:pt x="1090930" y="195580"/>
                  </a:cubicBezTo>
                  <a:cubicBezTo>
                    <a:pt x="1087120" y="193040"/>
                    <a:pt x="1082040" y="190500"/>
                    <a:pt x="1078230" y="189230"/>
                  </a:cubicBezTo>
                  <a:cubicBezTo>
                    <a:pt x="1073150" y="186690"/>
                    <a:pt x="1066800" y="185420"/>
                    <a:pt x="1064260" y="179070"/>
                  </a:cubicBezTo>
                  <a:cubicBezTo>
                    <a:pt x="1062990" y="176530"/>
                    <a:pt x="1060450" y="176530"/>
                    <a:pt x="1059180" y="173990"/>
                  </a:cubicBezTo>
                  <a:cubicBezTo>
                    <a:pt x="1057910" y="171450"/>
                    <a:pt x="1056640" y="168910"/>
                    <a:pt x="1056640" y="167640"/>
                  </a:cubicBezTo>
                  <a:cubicBezTo>
                    <a:pt x="1056640" y="165100"/>
                    <a:pt x="1057910" y="162560"/>
                    <a:pt x="1059180" y="160020"/>
                  </a:cubicBezTo>
                  <a:cubicBezTo>
                    <a:pt x="1060450" y="156210"/>
                    <a:pt x="1057910" y="152400"/>
                    <a:pt x="1054100" y="149860"/>
                  </a:cubicBezTo>
                  <a:cubicBezTo>
                    <a:pt x="1052830" y="148590"/>
                    <a:pt x="1050290" y="148590"/>
                    <a:pt x="1050290" y="147320"/>
                  </a:cubicBezTo>
                  <a:cubicBezTo>
                    <a:pt x="1047750" y="139700"/>
                    <a:pt x="1041400" y="137160"/>
                    <a:pt x="1036320" y="130810"/>
                  </a:cubicBezTo>
                  <a:cubicBezTo>
                    <a:pt x="1032510" y="127000"/>
                    <a:pt x="1029970" y="121920"/>
                    <a:pt x="1027430" y="116840"/>
                  </a:cubicBezTo>
                  <a:cubicBezTo>
                    <a:pt x="1024890" y="114300"/>
                    <a:pt x="1023620" y="111760"/>
                    <a:pt x="1019810" y="109220"/>
                  </a:cubicBezTo>
                  <a:cubicBezTo>
                    <a:pt x="1010920" y="105410"/>
                    <a:pt x="1002030" y="101600"/>
                    <a:pt x="993140" y="96520"/>
                  </a:cubicBezTo>
                  <a:cubicBezTo>
                    <a:pt x="993140" y="106680"/>
                    <a:pt x="990600" y="104140"/>
                    <a:pt x="989330" y="101600"/>
                  </a:cubicBezTo>
                  <a:cubicBezTo>
                    <a:pt x="989330" y="97790"/>
                    <a:pt x="986790" y="96520"/>
                    <a:pt x="982980" y="96520"/>
                  </a:cubicBezTo>
                  <a:cubicBezTo>
                    <a:pt x="982980" y="96520"/>
                    <a:pt x="981710" y="96520"/>
                    <a:pt x="981710" y="95250"/>
                  </a:cubicBezTo>
                  <a:cubicBezTo>
                    <a:pt x="980440" y="87630"/>
                    <a:pt x="974090" y="90170"/>
                    <a:pt x="970280" y="88900"/>
                  </a:cubicBezTo>
                  <a:cubicBezTo>
                    <a:pt x="967740" y="87630"/>
                    <a:pt x="965200" y="86360"/>
                    <a:pt x="962660" y="87630"/>
                  </a:cubicBezTo>
                  <a:cubicBezTo>
                    <a:pt x="957580" y="88900"/>
                    <a:pt x="953770" y="85090"/>
                    <a:pt x="948690" y="83820"/>
                  </a:cubicBezTo>
                  <a:cubicBezTo>
                    <a:pt x="947420" y="83820"/>
                    <a:pt x="946150" y="83820"/>
                    <a:pt x="944880" y="85090"/>
                  </a:cubicBezTo>
                  <a:cubicBezTo>
                    <a:pt x="942340" y="87630"/>
                    <a:pt x="939800" y="87630"/>
                    <a:pt x="935990" y="85090"/>
                  </a:cubicBezTo>
                  <a:cubicBezTo>
                    <a:pt x="930910" y="81280"/>
                    <a:pt x="925830" y="81280"/>
                    <a:pt x="919480" y="83820"/>
                  </a:cubicBezTo>
                  <a:cubicBezTo>
                    <a:pt x="916940" y="85090"/>
                    <a:pt x="914400" y="85090"/>
                    <a:pt x="911860" y="83820"/>
                  </a:cubicBezTo>
                  <a:cubicBezTo>
                    <a:pt x="906780" y="81280"/>
                    <a:pt x="901700" y="77470"/>
                    <a:pt x="895350" y="74930"/>
                  </a:cubicBezTo>
                  <a:cubicBezTo>
                    <a:pt x="894080" y="74930"/>
                    <a:pt x="892810" y="73660"/>
                    <a:pt x="891540" y="73660"/>
                  </a:cubicBezTo>
                  <a:cubicBezTo>
                    <a:pt x="883920" y="74930"/>
                    <a:pt x="877570" y="72390"/>
                    <a:pt x="869950" y="74930"/>
                  </a:cubicBezTo>
                  <a:cubicBezTo>
                    <a:pt x="866140" y="76200"/>
                    <a:pt x="861060" y="76200"/>
                    <a:pt x="858520" y="81280"/>
                  </a:cubicBezTo>
                  <a:cubicBezTo>
                    <a:pt x="857250" y="82550"/>
                    <a:pt x="853440" y="82550"/>
                    <a:pt x="850900" y="83820"/>
                  </a:cubicBezTo>
                  <a:cubicBezTo>
                    <a:pt x="844550" y="85090"/>
                    <a:pt x="838200" y="86360"/>
                    <a:pt x="831850" y="83820"/>
                  </a:cubicBezTo>
                  <a:cubicBezTo>
                    <a:pt x="826770" y="81280"/>
                    <a:pt x="820420" y="82550"/>
                    <a:pt x="815340" y="81280"/>
                  </a:cubicBezTo>
                  <a:cubicBezTo>
                    <a:pt x="811530" y="80010"/>
                    <a:pt x="808990" y="77470"/>
                    <a:pt x="806450" y="76200"/>
                  </a:cubicBezTo>
                  <a:cubicBezTo>
                    <a:pt x="805180" y="74930"/>
                    <a:pt x="803910" y="73660"/>
                    <a:pt x="802640" y="73660"/>
                  </a:cubicBezTo>
                  <a:cubicBezTo>
                    <a:pt x="795020" y="71120"/>
                    <a:pt x="788670" y="66040"/>
                    <a:pt x="784860" y="59690"/>
                  </a:cubicBezTo>
                  <a:cubicBezTo>
                    <a:pt x="782320" y="55880"/>
                    <a:pt x="778510" y="52070"/>
                    <a:pt x="775970" y="48260"/>
                  </a:cubicBezTo>
                  <a:cubicBezTo>
                    <a:pt x="767080" y="45720"/>
                    <a:pt x="768350" y="35560"/>
                    <a:pt x="763270" y="30480"/>
                  </a:cubicBezTo>
                  <a:cubicBezTo>
                    <a:pt x="759460" y="25400"/>
                    <a:pt x="755650" y="22860"/>
                    <a:pt x="749300" y="21590"/>
                  </a:cubicBezTo>
                  <a:lnTo>
                    <a:pt x="748030" y="21590"/>
                  </a:lnTo>
                  <a:cubicBezTo>
                    <a:pt x="741680" y="16510"/>
                    <a:pt x="735330" y="20320"/>
                    <a:pt x="727710" y="20320"/>
                  </a:cubicBezTo>
                  <a:cubicBezTo>
                    <a:pt x="725170" y="20320"/>
                    <a:pt x="721360" y="17780"/>
                    <a:pt x="718820" y="16510"/>
                  </a:cubicBezTo>
                  <a:cubicBezTo>
                    <a:pt x="717550" y="13970"/>
                    <a:pt x="716280" y="12700"/>
                    <a:pt x="715010" y="12700"/>
                  </a:cubicBezTo>
                  <a:cubicBezTo>
                    <a:pt x="707390" y="11430"/>
                    <a:pt x="701040" y="6350"/>
                    <a:pt x="694690" y="0"/>
                  </a:cubicBezTo>
                  <a:cubicBezTo>
                    <a:pt x="692150" y="1270"/>
                    <a:pt x="689610" y="2540"/>
                    <a:pt x="687070" y="2540"/>
                  </a:cubicBezTo>
                  <a:cubicBezTo>
                    <a:pt x="684530" y="3810"/>
                    <a:pt x="680720" y="3810"/>
                    <a:pt x="676910" y="3810"/>
                  </a:cubicBezTo>
                  <a:cubicBezTo>
                    <a:pt x="671830" y="2540"/>
                    <a:pt x="666750" y="3810"/>
                    <a:pt x="661670" y="7620"/>
                  </a:cubicBezTo>
                  <a:cubicBezTo>
                    <a:pt x="659130" y="8890"/>
                    <a:pt x="657860" y="10160"/>
                    <a:pt x="655320" y="11430"/>
                  </a:cubicBezTo>
                  <a:cubicBezTo>
                    <a:pt x="652780" y="12700"/>
                    <a:pt x="651510" y="15240"/>
                    <a:pt x="648970" y="16510"/>
                  </a:cubicBezTo>
                  <a:cubicBezTo>
                    <a:pt x="647700" y="17780"/>
                    <a:pt x="645160" y="17780"/>
                    <a:pt x="643890" y="19050"/>
                  </a:cubicBezTo>
                  <a:lnTo>
                    <a:pt x="636270" y="22860"/>
                  </a:lnTo>
                  <a:cubicBezTo>
                    <a:pt x="636270" y="22860"/>
                    <a:pt x="635000" y="24130"/>
                    <a:pt x="635000" y="22860"/>
                  </a:cubicBezTo>
                  <a:cubicBezTo>
                    <a:pt x="629920" y="20320"/>
                    <a:pt x="626110" y="25400"/>
                    <a:pt x="622300" y="27940"/>
                  </a:cubicBezTo>
                  <a:cubicBezTo>
                    <a:pt x="618490" y="30480"/>
                    <a:pt x="613410" y="30480"/>
                    <a:pt x="609600" y="33020"/>
                  </a:cubicBezTo>
                  <a:lnTo>
                    <a:pt x="608330" y="33020"/>
                  </a:lnTo>
                  <a:cubicBezTo>
                    <a:pt x="601980" y="34290"/>
                    <a:pt x="595630" y="36830"/>
                    <a:pt x="589280" y="38100"/>
                  </a:cubicBezTo>
                  <a:cubicBezTo>
                    <a:pt x="586740" y="38100"/>
                    <a:pt x="585470" y="39370"/>
                    <a:pt x="582930" y="40640"/>
                  </a:cubicBezTo>
                  <a:cubicBezTo>
                    <a:pt x="579120" y="41910"/>
                    <a:pt x="575310" y="44450"/>
                    <a:pt x="571500" y="45720"/>
                  </a:cubicBezTo>
                  <a:cubicBezTo>
                    <a:pt x="568960" y="46990"/>
                    <a:pt x="565150" y="48260"/>
                    <a:pt x="562610" y="49530"/>
                  </a:cubicBezTo>
                  <a:lnTo>
                    <a:pt x="558800" y="49530"/>
                  </a:lnTo>
                  <a:cubicBezTo>
                    <a:pt x="558800" y="49530"/>
                    <a:pt x="556260" y="49530"/>
                    <a:pt x="554990" y="52070"/>
                  </a:cubicBezTo>
                  <a:cubicBezTo>
                    <a:pt x="549910" y="49530"/>
                    <a:pt x="543560" y="48260"/>
                    <a:pt x="538480" y="45720"/>
                  </a:cubicBezTo>
                  <a:cubicBezTo>
                    <a:pt x="534670" y="44450"/>
                    <a:pt x="525780" y="46990"/>
                    <a:pt x="523240" y="50800"/>
                  </a:cubicBezTo>
                  <a:cubicBezTo>
                    <a:pt x="521970" y="52070"/>
                    <a:pt x="520700" y="53340"/>
                    <a:pt x="519430" y="53340"/>
                  </a:cubicBezTo>
                  <a:cubicBezTo>
                    <a:pt x="518160" y="53340"/>
                    <a:pt x="515620" y="52070"/>
                    <a:pt x="514350" y="52070"/>
                  </a:cubicBezTo>
                  <a:cubicBezTo>
                    <a:pt x="513080" y="52070"/>
                    <a:pt x="511810" y="53340"/>
                    <a:pt x="509270" y="53340"/>
                  </a:cubicBezTo>
                  <a:cubicBezTo>
                    <a:pt x="509270" y="54610"/>
                    <a:pt x="510540" y="55880"/>
                    <a:pt x="510540" y="57150"/>
                  </a:cubicBezTo>
                  <a:cubicBezTo>
                    <a:pt x="506730" y="58420"/>
                    <a:pt x="500380" y="68580"/>
                    <a:pt x="500380" y="73660"/>
                  </a:cubicBezTo>
                  <a:cubicBezTo>
                    <a:pt x="494030" y="76200"/>
                    <a:pt x="486410" y="77470"/>
                    <a:pt x="483870" y="85090"/>
                  </a:cubicBezTo>
                  <a:cubicBezTo>
                    <a:pt x="483870" y="86360"/>
                    <a:pt x="482600" y="86360"/>
                    <a:pt x="482600" y="87630"/>
                  </a:cubicBezTo>
                  <a:cubicBezTo>
                    <a:pt x="474980" y="88900"/>
                    <a:pt x="473710" y="96520"/>
                    <a:pt x="469900" y="102870"/>
                  </a:cubicBezTo>
                  <a:lnTo>
                    <a:pt x="469900" y="105410"/>
                  </a:lnTo>
                  <a:cubicBezTo>
                    <a:pt x="468630" y="105410"/>
                    <a:pt x="467360" y="106680"/>
                    <a:pt x="466090" y="106680"/>
                  </a:cubicBezTo>
                  <a:cubicBezTo>
                    <a:pt x="461010" y="109220"/>
                    <a:pt x="458470" y="113030"/>
                    <a:pt x="457200" y="119380"/>
                  </a:cubicBezTo>
                  <a:cubicBezTo>
                    <a:pt x="455930" y="125730"/>
                    <a:pt x="455930" y="130810"/>
                    <a:pt x="454660" y="137160"/>
                  </a:cubicBezTo>
                  <a:cubicBezTo>
                    <a:pt x="452120" y="135890"/>
                    <a:pt x="448310" y="138430"/>
                    <a:pt x="447040" y="134620"/>
                  </a:cubicBezTo>
                  <a:lnTo>
                    <a:pt x="444500" y="134620"/>
                  </a:lnTo>
                  <a:cubicBezTo>
                    <a:pt x="440690" y="139700"/>
                    <a:pt x="436880" y="144780"/>
                    <a:pt x="433070" y="148590"/>
                  </a:cubicBezTo>
                  <a:cubicBezTo>
                    <a:pt x="429260" y="151130"/>
                    <a:pt x="425450" y="152400"/>
                    <a:pt x="420370" y="154940"/>
                  </a:cubicBezTo>
                  <a:lnTo>
                    <a:pt x="420370" y="157480"/>
                  </a:lnTo>
                  <a:cubicBezTo>
                    <a:pt x="415290" y="156210"/>
                    <a:pt x="411480" y="154940"/>
                    <a:pt x="407670" y="152400"/>
                  </a:cubicBezTo>
                  <a:cubicBezTo>
                    <a:pt x="406400" y="152400"/>
                    <a:pt x="405130" y="151130"/>
                    <a:pt x="405130" y="151130"/>
                  </a:cubicBezTo>
                  <a:cubicBezTo>
                    <a:pt x="403860" y="151130"/>
                    <a:pt x="403860" y="149860"/>
                    <a:pt x="403860" y="149860"/>
                  </a:cubicBezTo>
                  <a:cubicBezTo>
                    <a:pt x="402590" y="149860"/>
                    <a:pt x="402590" y="151130"/>
                    <a:pt x="402590" y="152400"/>
                  </a:cubicBezTo>
                  <a:cubicBezTo>
                    <a:pt x="402590" y="157480"/>
                    <a:pt x="400050" y="156210"/>
                    <a:pt x="397510" y="154940"/>
                  </a:cubicBezTo>
                  <a:cubicBezTo>
                    <a:pt x="394970" y="153670"/>
                    <a:pt x="392430" y="153670"/>
                    <a:pt x="391160" y="157480"/>
                  </a:cubicBezTo>
                  <a:cubicBezTo>
                    <a:pt x="391160" y="158750"/>
                    <a:pt x="389890" y="160020"/>
                    <a:pt x="388620" y="160020"/>
                  </a:cubicBezTo>
                  <a:cubicBezTo>
                    <a:pt x="384810" y="161290"/>
                    <a:pt x="381000" y="162560"/>
                    <a:pt x="379730" y="166370"/>
                  </a:cubicBezTo>
                  <a:cubicBezTo>
                    <a:pt x="378460" y="168910"/>
                    <a:pt x="377190" y="170180"/>
                    <a:pt x="374650" y="172720"/>
                  </a:cubicBezTo>
                  <a:lnTo>
                    <a:pt x="355600" y="172720"/>
                  </a:lnTo>
                  <a:cubicBezTo>
                    <a:pt x="353060" y="172720"/>
                    <a:pt x="350520" y="172720"/>
                    <a:pt x="347980" y="173990"/>
                  </a:cubicBezTo>
                  <a:cubicBezTo>
                    <a:pt x="345440" y="173990"/>
                    <a:pt x="342900" y="175260"/>
                    <a:pt x="339090" y="176530"/>
                  </a:cubicBezTo>
                  <a:cubicBezTo>
                    <a:pt x="336550" y="177800"/>
                    <a:pt x="332740" y="180340"/>
                    <a:pt x="330200" y="181610"/>
                  </a:cubicBezTo>
                  <a:cubicBezTo>
                    <a:pt x="328930" y="182880"/>
                    <a:pt x="327660" y="182880"/>
                    <a:pt x="326390" y="182880"/>
                  </a:cubicBezTo>
                  <a:cubicBezTo>
                    <a:pt x="320040" y="182880"/>
                    <a:pt x="316230" y="186690"/>
                    <a:pt x="312420" y="190500"/>
                  </a:cubicBezTo>
                  <a:cubicBezTo>
                    <a:pt x="308610" y="193040"/>
                    <a:pt x="306070" y="196850"/>
                    <a:pt x="302260" y="199390"/>
                  </a:cubicBezTo>
                  <a:cubicBezTo>
                    <a:pt x="299720" y="200660"/>
                    <a:pt x="297180" y="201930"/>
                    <a:pt x="295910" y="203200"/>
                  </a:cubicBezTo>
                  <a:cubicBezTo>
                    <a:pt x="293370" y="204470"/>
                    <a:pt x="292100" y="207010"/>
                    <a:pt x="289560" y="207010"/>
                  </a:cubicBezTo>
                  <a:cubicBezTo>
                    <a:pt x="287020" y="208280"/>
                    <a:pt x="283210" y="208280"/>
                    <a:pt x="280670" y="207010"/>
                  </a:cubicBezTo>
                  <a:cubicBezTo>
                    <a:pt x="276860" y="204470"/>
                    <a:pt x="273050" y="207010"/>
                    <a:pt x="270510" y="208280"/>
                  </a:cubicBezTo>
                  <a:cubicBezTo>
                    <a:pt x="266700" y="209550"/>
                    <a:pt x="264160" y="212090"/>
                    <a:pt x="261620" y="213360"/>
                  </a:cubicBezTo>
                  <a:cubicBezTo>
                    <a:pt x="262890" y="214630"/>
                    <a:pt x="262890" y="215900"/>
                    <a:pt x="264160" y="217170"/>
                  </a:cubicBezTo>
                  <a:lnTo>
                    <a:pt x="260350" y="217170"/>
                  </a:lnTo>
                  <a:cubicBezTo>
                    <a:pt x="260350" y="218440"/>
                    <a:pt x="259080" y="219710"/>
                    <a:pt x="259080" y="220980"/>
                  </a:cubicBezTo>
                  <a:cubicBezTo>
                    <a:pt x="257810" y="220980"/>
                    <a:pt x="256540" y="219710"/>
                    <a:pt x="256540" y="219710"/>
                  </a:cubicBezTo>
                  <a:cubicBezTo>
                    <a:pt x="252730" y="222250"/>
                    <a:pt x="248920" y="224790"/>
                    <a:pt x="245110" y="226060"/>
                  </a:cubicBezTo>
                  <a:cubicBezTo>
                    <a:pt x="243840" y="226060"/>
                    <a:pt x="242570" y="227330"/>
                    <a:pt x="242570" y="227330"/>
                  </a:cubicBezTo>
                  <a:cubicBezTo>
                    <a:pt x="237490" y="226060"/>
                    <a:pt x="231140" y="227330"/>
                    <a:pt x="227330" y="223520"/>
                  </a:cubicBezTo>
                  <a:cubicBezTo>
                    <a:pt x="224790" y="220980"/>
                    <a:pt x="220980" y="219710"/>
                    <a:pt x="218440" y="217170"/>
                  </a:cubicBezTo>
                  <a:cubicBezTo>
                    <a:pt x="214630" y="214630"/>
                    <a:pt x="209550" y="215900"/>
                    <a:pt x="205740" y="222250"/>
                  </a:cubicBezTo>
                  <a:lnTo>
                    <a:pt x="187960" y="204470"/>
                  </a:lnTo>
                  <a:cubicBezTo>
                    <a:pt x="186690" y="205740"/>
                    <a:pt x="184150" y="207010"/>
                    <a:pt x="182880" y="208280"/>
                  </a:cubicBezTo>
                  <a:cubicBezTo>
                    <a:pt x="181610" y="208280"/>
                    <a:pt x="181610" y="209550"/>
                    <a:pt x="180340" y="209550"/>
                  </a:cubicBezTo>
                  <a:cubicBezTo>
                    <a:pt x="175260" y="210820"/>
                    <a:pt x="170180" y="212090"/>
                    <a:pt x="163830" y="213360"/>
                  </a:cubicBezTo>
                  <a:cubicBezTo>
                    <a:pt x="160020" y="214630"/>
                    <a:pt x="157480" y="215900"/>
                    <a:pt x="157480" y="220980"/>
                  </a:cubicBezTo>
                  <a:cubicBezTo>
                    <a:pt x="152400" y="223520"/>
                    <a:pt x="147320" y="222250"/>
                    <a:pt x="143510" y="227330"/>
                  </a:cubicBezTo>
                  <a:lnTo>
                    <a:pt x="139700" y="227330"/>
                  </a:lnTo>
                  <a:cubicBezTo>
                    <a:pt x="132080" y="223520"/>
                    <a:pt x="125730" y="224790"/>
                    <a:pt x="120650" y="231140"/>
                  </a:cubicBezTo>
                  <a:cubicBezTo>
                    <a:pt x="119380" y="232410"/>
                    <a:pt x="118110" y="232410"/>
                    <a:pt x="115570" y="232410"/>
                  </a:cubicBezTo>
                  <a:cubicBezTo>
                    <a:pt x="109220" y="231140"/>
                    <a:pt x="104140" y="234950"/>
                    <a:pt x="99060" y="238760"/>
                  </a:cubicBezTo>
                  <a:cubicBezTo>
                    <a:pt x="96520" y="241300"/>
                    <a:pt x="93980" y="242570"/>
                    <a:pt x="90170" y="242570"/>
                  </a:cubicBezTo>
                  <a:cubicBezTo>
                    <a:pt x="83820" y="243840"/>
                    <a:pt x="78740" y="243840"/>
                    <a:pt x="72390" y="243840"/>
                  </a:cubicBezTo>
                  <a:cubicBezTo>
                    <a:pt x="72390" y="243840"/>
                    <a:pt x="71120" y="243840"/>
                    <a:pt x="71120" y="245110"/>
                  </a:cubicBezTo>
                  <a:cubicBezTo>
                    <a:pt x="66040" y="251460"/>
                    <a:pt x="59690" y="251460"/>
                    <a:pt x="52070" y="251460"/>
                  </a:cubicBezTo>
                  <a:cubicBezTo>
                    <a:pt x="44450" y="251460"/>
                    <a:pt x="36830" y="252730"/>
                    <a:pt x="30480" y="259080"/>
                  </a:cubicBezTo>
                  <a:cubicBezTo>
                    <a:pt x="26670" y="262890"/>
                    <a:pt x="21590" y="265430"/>
                    <a:pt x="16510" y="269240"/>
                  </a:cubicBezTo>
                  <a:cubicBezTo>
                    <a:pt x="15240" y="269240"/>
                    <a:pt x="13970" y="270510"/>
                    <a:pt x="13970" y="270510"/>
                  </a:cubicBezTo>
                  <a:cubicBezTo>
                    <a:pt x="10160" y="270510"/>
                    <a:pt x="5080" y="269240"/>
                    <a:pt x="1270" y="269240"/>
                  </a:cubicBezTo>
                  <a:cubicBezTo>
                    <a:pt x="0" y="284480"/>
                    <a:pt x="2540" y="300990"/>
                    <a:pt x="3810" y="317500"/>
                  </a:cubicBezTo>
                  <a:close/>
                </a:path>
              </a:pathLst>
            </a:custGeom>
            <a:blipFill>
              <a:blip r:embed="rId3"/>
              <a:stretch>
                <a:fillRect l="-27426" r="-27426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 rot="-278482">
            <a:off x="13791472" y="7390968"/>
            <a:ext cx="2530945" cy="1551745"/>
            <a:chOff x="0" y="0"/>
            <a:chExt cx="666586" cy="40869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66586" cy="408690"/>
            </a:xfrm>
            <a:custGeom>
              <a:avLst/>
              <a:gdLst/>
              <a:ahLst/>
              <a:cxnLst/>
              <a:rect l="l" t="t" r="r" b="b"/>
              <a:pathLst>
                <a:path w="666586" h="408690">
                  <a:moveTo>
                    <a:pt x="0" y="0"/>
                  </a:moveTo>
                  <a:lnTo>
                    <a:pt x="666586" y="0"/>
                  </a:lnTo>
                  <a:lnTo>
                    <a:pt x="666586" y="408690"/>
                  </a:lnTo>
                  <a:lnTo>
                    <a:pt x="0" y="408690"/>
                  </a:lnTo>
                  <a:close/>
                </a:path>
              </a:pathLst>
            </a:custGeom>
            <a:solidFill>
              <a:srgbClr val="B4492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95250"/>
              <a:ext cx="666586" cy="5039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599"/>
                </a:lnSpc>
                <a:spcBef>
                  <a:spcPct val="0"/>
                </a:spcBef>
              </a:pPr>
              <a:r>
                <a:rPr lang="en-US" sz="2399">
                  <a:solidFill>
                    <a:srgbClr val="FFF6E5"/>
                  </a:solidFill>
                  <a:latin typeface="True Typewriter"/>
                  <a:ea typeface="True Typewriter"/>
                  <a:cs typeface="True Typewriter"/>
                  <a:sym typeface="True Typewriter"/>
                </a:rPr>
                <a:t>*НА ВУЛИЦІ НОРМА 400 PPM</a:t>
              </a:r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 rot="523389">
            <a:off x="-1174166" y="3313717"/>
            <a:ext cx="4834015" cy="6047559"/>
            <a:chOff x="0" y="0"/>
            <a:chExt cx="15227300" cy="19050000"/>
          </a:xfrm>
        </p:grpSpPr>
        <p:sp>
          <p:nvSpPr>
            <p:cNvPr id="9" name="Freeform 9"/>
            <p:cNvSpPr/>
            <p:nvPr/>
          </p:nvSpPr>
          <p:spPr>
            <a:xfrm>
              <a:off x="944032" y="1334822"/>
              <a:ext cx="13606916" cy="16933143"/>
            </a:xfrm>
            <a:custGeom>
              <a:avLst/>
              <a:gdLst/>
              <a:ahLst/>
              <a:cxnLst/>
              <a:rect l="l" t="t" r="r" b="b"/>
              <a:pathLst>
                <a:path w="13606916" h="16933143">
                  <a:moveTo>
                    <a:pt x="13372024" y="16933144"/>
                  </a:moveTo>
                  <a:lnTo>
                    <a:pt x="0" y="16933144"/>
                  </a:lnTo>
                  <a:lnTo>
                    <a:pt x="0" y="3963789"/>
                  </a:lnTo>
                  <a:lnTo>
                    <a:pt x="3070363" y="104861"/>
                  </a:lnTo>
                  <a:lnTo>
                    <a:pt x="9999657" y="0"/>
                  </a:lnTo>
                  <a:lnTo>
                    <a:pt x="11721831" y="784042"/>
                  </a:lnTo>
                  <a:lnTo>
                    <a:pt x="13606915" y="5926809"/>
                  </a:lnTo>
                  <a:close/>
                </a:path>
              </a:pathLst>
            </a:custGeom>
            <a:blipFill>
              <a:blip r:embed="rId4"/>
              <a:stretch>
                <a:fillRect l="-12222" r="-12222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15227300" cy="19050000"/>
            </a:xfrm>
            <a:custGeom>
              <a:avLst/>
              <a:gdLst/>
              <a:ahLst/>
              <a:cxnLst/>
              <a:rect l="l" t="t" r="r" b="b"/>
              <a:pathLst>
                <a:path w="15227300" h="19050000">
                  <a:moveTo>
                    <a:pt x="0" y="0"/>
                  </a:moveTo>
                  <a:lnTo>
                    <a:pt x="15227300" y="0"/>
                  </a:lnTo>
                  <a:lnTo>
                    <a:pt x="15227300" y="19050000"/>
                  </a:lnTo>
                  <a:lnTo>
                    <a:pt x="0" y="19050000"/>
                  </a:lnTo>
                  <a:close/>
                </a:path>
              </a:pathLst>
            </a:custGeom>
            <a:blipFill>
              <a:blip r:embed="rId5"/>
              <a:stretch>
                <a:fillRect b="-404"/>
              </a:stretch>
            </a:blipFill>
          </p:spPr>
        </p:sp>
      </p:grpSp>
      <p:sp>
        <p:nvSpPr>
          <p:cNvPr id="11" name="Freeform 11"/>
          <p:cNvSpPr/>
          <p:nvPr/>
        </p:nvSpPr>
        <p:spPr>
          <a:xfrm rot="848033">
            <a:off x="12797192" y="1304197"/>
            <a:ext cx="1432165" cy="1930615"/>
          </a:xfrm>
          <a:custGeom>
            <a:avLst/>
            <a:gdLst/>
            <a:ahLst/>
            <a:cxnLst/>
            <a:rect l="l" t="t" r="r" b="b"/>
            <a:pathLst>
              <a:path w="1432165" h="1930615">
                <a:moveTo>
                  <a:pt x="0" y="0"/>
                </a:moveTo>
                <a:lnTo>
                  <a:pt x="1432165" y="0"/>
                </a:lnTo>
                <a:lnTo>
                  <a:pt x="1432165" y="1930614"/>
                </a:lnTo>
                <a:lnTo>
                  <a:pt x="0" y="19306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5281103" y="82379"/>
            <a:ext cx="7725794" cy="3040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670"/>
              </a:lnSpc>
              <a:spcBef>
                <a:spcPct val="0"/>
              </a:spcBef>
            </a:pPr>
            <a:r>
              <a:rPr lang="en-US" sz="6300" spc="126">
                <a:solidFill>
                  <a:srgbClr val="3B302D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НОРМА КОНЦЕНТРАЦІЇ CO₂ В ПРИМІЩЕННЯХ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5281103" y="3380449"/>
            <a:ext cx="925759" cy="925759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ECE5C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9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281103" y="4951614"/>
            <a:ext cx="925759" cy="925759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ED15C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9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281103" y="6525073"/>
            <a:ext cx="925759" cy="925759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75B3F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99"/>
                </a:lnSpc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7248041" y="3424545"/>
            <a:ext cx="3988375" cy="8011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799" dirty="0" err="1">
                <a:solidFill>
                  <a:srgbClr val="000000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менше</a:t>
            </a:r>
            <a:r>
              <a:rPr lang="en-US" sz="4799" dirty="0">
                <a:solidFill>
                  <a:srgbClr val="000000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1000 ppm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636165" y="4996857"/>
            <a:ext cx="3791917" cy="8011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799" dirty="0">
                <a:solidFill>
                  <a:srgbClr val="000000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1000-1500 ppm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365335" y="6569170"/>
            <a:ext cx="4390953" cy="8011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799" dirty="0" err="1">
                <a:solidFill>
                  <a:srgbClr val="000000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більше</a:t>
            </a:r>
            <a:r>
              <a:rPr lang="en-US" sz="4799" dirty="0">
                <a:solidFill>
                  <a:srgbClr val="000000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1500</a:t>
            </a:r>
            <a:r>
              <a:rPr lang="uk-UA" sz="4799" dirty="0">
                <a:solidFill>
                  <a:srgbClr val="000000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4799" dirty="0">
                <a:solidFill>
                  <a:srgbClr val="000000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ppm</a:t>
            </a:r>
          </a:p>
        </p:txBody>
      </p:sp>
      <p:pic>
        <p:nvPicPr>
          <p:cNvPr id="25" name="Picture 2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277129">
            <a:off x="6982539" y="7475487"/>
            <a:ext cx="3913483" cy="3659632"/>
          </a:xfrm>
          <a:prstGeom prst="rect">
            <a:avLst/>
          </a:prstGeom>
        </p:spPr>
      </p:pic>
      <p:sp>
        <p:nvSpPr>
          <p:cNvPr id="26" name="TextBox 26"/>
          <p:cNvSpPr txBox="1"/>
          <p:nvPr/>
        </p:nvSpPr>
        <p:spPr>
          <a:xfrm>
            <a:off x="17686239" y="-57150"/>
            <a:ext cx="272355" cy="595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90"/>
              </a:lnSpc>
              <a:spcBef>
                <a:spcPct val="0"/>
              </a:spcBef>
            </a:pPr>
            <a:r>
              <a:rPr lang="en-US" sz="3564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D9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766678">
            <a:off x="-4993506" y="3770716"/>
            <a:ext cx="11417899" cy="3124760"/>
          </a:xfrm>
          <a:custGeom>
            <a:avLst/>
            <a:gdLst/>
            <a:ahLst/>
            <a:cxnLst/>
            <a:rect l="l" t="t" r="r" b="b"/>
            <a:pathLst>
              <a:path w="11417899" h="3124760">
                <a:moveTo>
                  <a:pt x="0" y="0"/>
                </a:moveTo>
                <a:lnTo>
                  <a:pt x="11417899" y="0"/>
                </a:lnTo>
                <a:lnTo>
                  <a:pt x="11417899" y="3124760"/>
                </a:lnTo>
                <a:lnTo>
                  <a:pt x="0" y="31247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248501"/>
            </a:stretch>
          </a:blipFill>
        </p:spPr>
      </p:sp>
      <p:sp>
        <p:nvSpPr>
          <p:cNvPr id="3" name="Freeform 3"/>
          <p:cNvSpPr/>
          <p:nvPr/>
        </p:nvSpPr>
        <p:spPr>
          <a:xfrm rot="4899611" flipH="1" flipV="1">
            <a:off x="12579050" y="2378675"/>
            <a:ext cx="11417899" cy="5596978"/>
          </a:xfrm>
          <a:custGeom>
            <a:avLst/>
            <a:gdLst/>
            <a:ahLst/>
            <a:cxnLst/>
            <a:rect l="l" t="t" r="r" b="b"/>
            <a:pathLst>
              <a:path w="11417899" h="5596978">
                <a:moveTo>
                  <a:pt x="11417900" y="5596978"/>
                </a:moveTo>
                <a:lnTo>
                  <a:pt x="0" y="5596978"/>
                </a:lnTo>
                <a:lnTo>
                  <a:pt x="0" y="0"/>
                </a:lnTo>
                <a:lnTo>
                  <a:pt x="11417900" y="0"/>
                </a:lnTo>
                <a:lnTo>
                  <a:pt x="11417900" y="5596978"/>
                </a:lnTo>
                <a:close/>
              </a:path>
            </a:pathLst>
          </a:custGeom>
          <a:blipFill>
            <a:blip r:embed="rId2"/>
            <a:stretch>
              <a:fillRect b="-94566"/>
            </a:stretch>
          </a:blipFill>
        </p:spPr>
      </p:sp>
      <p:sp>
        <p:nvSpPr>
          <p:cNvPr id="4" name="Freeform 4"/>
          <p:cNvSpPr/>
          <p:nvPr/>
        </p:nvSpPr>
        <p:spPr>
          <a:xfrm rot="570175">
            <a:off x="3182217" y="3129988"/>
            <a:ext cx="360658" cy="515226"/>
          </a:xfrm>
          <a:custGeom>
            <a:avLst/>
            <a:gdLst/>
            <a:ahLst/>
            <a:cxnLst/>
            <a:rect l="l" t="t" r="r" b="b"/>
            <a:pathLst>
              <a:path w="360658" h="515226">
                <a:moveTo>
                  <a:pt x="0" y="0"/>
                </a:moveTo>
                <a:lnTo>
                  <a:pt x="360658" y="0"/>
                </a:lnTo>
                <a:lnTo>
                  <a:pt x="360658" y="515226"/>
                </a:lnTo>
                <a:lnTo>
                  <a:pt x="0" y="5152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70175">
            <a:off x="3737368" y="4363910"/>
            <a:ext cx="360658" cy="515226"/>
          </a:xfrm>
          <a:custGeom>
            <a:avLst/>
            <a:gdLst/>
            <a:ahLst/>
            <a:cxnLst/>
            <a:rect l="l" t="t" r="r" b="b"/>
            <a:pathLst>
              <a:path w="360658" h="515226">
                <a:moveTo>
                  <a:pt x="0" y="0"/>
                </a:moveTo>
                <a:lnTo>
                  <a:pt x="360658" y="0"/>
                </a:lnTo>
                <a:lnTo>
                  <a:pt x="360658" y="515226"/>
                </a:lnTo>
                <a:lnTo>
                  <a:pt x="0" y="5152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315850" y="1066800"/>
            <a:ext cx="9200416" cy="11849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4140"/>
              </a:lnSpc>
              <a:spcBef>
                <a:spcPct val="0"/>
              </a:spcBef>
            </a:pPr>
            <a:r>
              <a:rPr lang="en-US" sz="4600" spc="92">
                <a:solidFill>
                  <a:srgbClr val="B44928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МЕТОДИКА І АЛГОРИТМ ПРОВЕДЕННЯ ДОСЛІДЖЕННЯ</a:t>
            </a:r>
          </a:p>
        </p:txBody>
      </p:sp>
      <p:grpSp>
        <p:nvGrpSpPr>
          <p:cNvPr id="7" name="Group 7"/>
          <p:cNvGrpSpPr>
            <a:grpSpLocks noChangeAspect="1"/>
          </p:cNvGrpSpPr>
          <p:nvPr/>
        </p:nvGrpSpPr>
        <p:grpSpPr>
          <a:xfrm rot="-513414">
            <a:off x="11719342" y="-141457"/>
            <a:ext cx="6010646" cy="4162929"/>
            <a:chOff x="0" y="0"/>
            <a:chExt cx="3429000" cy="2374900"/>
          </a:xfrm>
        </p:grpSpPr>
        <p:sp>
          <p:nvSpPr>
            <p:cNvPr id="8" name="Freeform 8"/>
            <p:cNvSpPr/>
            <p:nvPr/>
          </p:nvSpPr>
          <p:spPr>
            <a:xfrm>
              <a:off x="50800" y="76200"/>
              <a:ext cx="3340100" cy="2235200"/>
            </a:xfrm>
            <a:custGeom>
              <a:avLst/>
              <a:gdLst/>
              <a:ahLst/>
              <a:cxnLst/>
              <a:rect l="l" t="t" r="r" b="b"/>
              <a:pathLst>
                <a:path w="3340100" h="2235200">
                  <a:moveTo>
                    <a:pt x="2171700" y="25400"/>
                  </a:moveTo>
                  <a:lnTo>
                    <a:pt x="2400300" y="0"/>
                  </a:lnTo>
                  <a:lnTo>
                    <a:pt x="2641600" y="38100"/>
                  </a:lnTo>
                  <a:lnTo>
                    <a:pt x="2984500" y="38100"/>
                  </a:lnTo>
                  <a:cubicBezTo>
                    <a:pt x="2984500" y="38100"/>
                    <a:pt x="3086100" y="12700"/>
                    <a:pt x="3098800" y="38100"/>
                  </a:cubicBezTo>
                  <a:cubicBezTo>
                    <a:pt x="3111500" y="63500"/>
                    <a:pt x="3162300" y="228600"/>
                    <a:pt x="3162300" y="228600"/>
                  </a:cubicBezTo>
                  <a:cubicBezTo>
                    <a:pt x="3162300" y="228600"/>
                    <a:pt x="3213100" y="304800"/>
                    <a:pt x="3200400" y="355600"/>
                  </a:cubicBezTo>
                  <a:cubicBezTo>
                    <a:pt x="3187700" y="406400"/>
                    <a:pt x="3225800" y="520700"/>
                    <a:pt x="3225800" y="520700"/>
                  </a:cubicBezTo>
                  <a:cubicBezTo>
                    <a:pt x="3225800" y="520700"/>
                    <a:pt x="3251200" y="571500"/>
                    <a:pt x="3225800" y="622300"/>
                  </a:cubicBezTo>
                  <a:cubicBezTo>
                    <a:pt x="3225800" y="622300"/>
                    <a:pt x="3213100" y="762000"/>
                    <a:pt x="3238500" y="812800"/>
                  </a:cubicBezTo>
                  <a:cubicBezTo>
                    <a:pt x="3238500" y="812800"/>
                    <a:pt x="3276600" y="838200"/>
                    <a:pt x="3251200" y="1003300"/>
                  </a:cubicBezTo>
                  <a:lnTo>
                    <a:pt x="3263900" y="1181100"/>
                  </a:lnTo>
                  <a:cubicBezTo>
                    <a:pt x="3263900" y="1181100"/>
                    <a:pt x="3238500" y="1257300"/>
                    <a:pt x="3251200" y="1308100"/>
                  </a:cubicBezTo>
                  <a:lnTo>
                    <a:pt x="3276600" y="1562100"/>
                  </a:lnTo>
                  <a:lnTo>
                    <a:pt x="3327400" y="1701800"/>
                  </a:lnTo>
                  <a:lnTo>
                    <a:pt x="3327400" y="1854200"/>
                  </a:lnTo>
                  <a:lnTo>
                    <a:pt x="3340100" y="1955800"/>
                  </a:lnTo>
                  <a:cubicBezTo>
                    <a:pt x="3340100" y="1955800"/>
                    <a:pt x="3314700" y="2019300"/>
                    <a:pt x="3213100" y="2044700"/>
                  </a:cubicBezTo>
                  <a:cubicBezTo>
                    <a:pt x="3213100" y="2044700"/>
                    <a:pt x="3149600" y="2044700"/>
                    <a:pt x="3098800" y="2082800"/>
                  </a:cubicBezTo>
                  <a:cubicBezTo>
                    <a:pt x="3048000" y="2120900"/>
                    <a:pt x="2933700" y="2197100"/>
                    <a:pt x="2870200" y="2184400"/>
                  </a:cubicBezTo>
                  <a:cubicBezTo>
                    <a:pt x="2870200" y="2184400"/>
                    <a:pt x="2717800" y="2171700"/>
                    <a:pt x="2692400" y="2146300"/>
                  </a:cubicBezTo>
                  <a:cubicBezTo>
                    <a:pt x="2692400" y="2146300"/>
                    <a:pt x="2590800" y="2133600"/>
                    <a:pt x="2565400" y="2133600"/>
                  </a:cubicBezTo>
                  <a:cubicBezTo>
                    <a:pt x="2540000" y="2133600"/>
                    <a:pt x="2476500" y="2146300"/>
                    <a:pt x="2476500" y="2146300"/>
                  </a:cubicBezTo>
                  <a:cubicBezTo>
                    <a:pt x="2476500" y="2146300"/>
                    <a:pt x="2400300" y="2171700"/>
                    <a:pt x="2362200" y="2159000"/>
                  </a:cubicBezTo>
                  <a:cubicBezTo>
                    <a:pt x="2324100" y="2146300"/>
                    <a:pt x="2298700" y="2146300"/>
                    <a:pt x="2222500" y="2159000"/>
                  </a:cubicBezTo>
                  <a:cubicBezTo>
                    <a:pt x="2222500" y="2159000"/>
                    <a:pt x="2197100" y="2184400"/>
                    <a:pt x="2019300" y="2184400"/>
                  </a:cubicBezTo>
                  <a:cubicBezTo>
                    <a:pt x="2019300" y="2184400"/>
                    <a:pt x="1866900" y="2235200"/>
                    <a:pt x="1790700" y="2184400"/>
                  </a:cubicBezTo>
                  <a:cubicBezTo>
                    <a:pt x="1790700" y="2184400"/>
                    <a:pt x="1765300" y="2146300"/>
                    <a:pt x="1549400" y="2159000"/>
                  </a:cubicBezTo>
                  <a:cubicBezTo>
                    <a:pt x="1549400" y="2159000"/>
                    <a:pt x="1397000" y="2171700"/>
                    <a:pt x="1371600" y="2159000"/>
                  </a:cubicBezTo>
                  <a:lnTo>
                    <a:pt x="1066800" y="2197100"/>
                  </a:lnTo>
                  <a:cubicBezTo>
                    <a:pt x="1066800" y="2197100"/>
                    <a:pt x="723900" y="2184400"/>
                    <a:pt x="673100" y="2171700"/>
                  </a:cubicBezTo>
                  <a:cubicBezTo>
                    <a:pt x="622300" y="2159000"/>
                    <a:pt x="419100" y="2120900"/>
                    <a:pt x="393700" y="2146300"/>
                  </a:cubicBezTo>
                  <a:cubicBezTo>
                    <a:pt x="368300" y="2171700"/>
                    <a:pt x="215900" y="2171700"/>
                    <a:pt x="190500" y="2159000"/>
                  </a:cubicBezTo>
                  <a:cubicBezTo>
                    <a:pt x="165100" y="2146300"/>
                    <a:pt x="127000" y="2044700"/>
                    <a:pt x="114300" y="1993900"/>
                  </a:cubicBezTo>
                  <a:cubicBezTo>
                    <a:pt x="101600" y="1943100"/>
                    <a:pt x="101600" y="1803400"/>
                    <a:pt x="101600" y="1778000"/>
                  </a:cubicBezTo>
                  <a:cubicBezTo>
                    <a:pt x="101600" y="1752600"/>
                    <a:pt x="63500" y="1714500"/>
                    <a:pt x="63500" y="1714500"/>
                  </a:cubicBezTo>
                  <a:lnTo>
                    <a:pt x="88900" y="1562100"/>
                  </a:lnTo>
                  <a:cubicBezTo>
                    <a:pt x="88900" y="1562100"/>
                    <a:pt x="88900" y="1435100"/>
                    <a:pt x="63500" y="1397000"/>
                  </a:cubicBezTo>
                  <a:cubicBezTo>
                    <a:pt x="38100" y="1358900"/>
                    <a:pt x="63500" y="1206500"/>
                    <a:pt x="63500" y="1206500"/>
                  </a:cubicBezTo>
                  <a:cubicBezTo>
                    <a:pt x="63500" y="1206500"/>
                    <a:pt x="38100" y="1079500"/>
                    <a:pt x="50800" y="1041400"/>
                  </a:cubicBezTo>
                  <a:cubicBezTo>
                    <a:pt x="63500" y="1003300"/>
                    <a:pt x="76200" y="939800"/>
                    <a:pt x="76200" y="901700"/>
                  </a:cubicBezTo>
                  <a:cubicBezTo>
                    <a:pt x="76200" y="863600"/>
                    <a:pt x="50800" y="673100"/>
                    <a:pt x="50800" y="673100"/>
                  </a:cubicBezTo>
                  <a:lnTo>
                    <a:pt x="25400" y="571500"/>
                  </a:lnTo>
                  <a:cubicBezTo>
                    <a:pt x="25400" y="571500"/>
                    <a:pt x="0" y="508000"/>
                    <a:pt x="12700" y="393700"/>
                  </a:cubicBezTo>
                  <a:cubicBezTo>
                    <a:pt x="25400" y="279400"/>
                    <a:pt x="12700" y="279400"/>
                    <a:pt x="12700" y="279400"/>
                  </a:cubicBezTo>
                  <a:lnTo>
                    <a:pt x="215900" y="190500"/>
                  </a:lnTo>
                  <a:cubicBezTo>
                    <a:pt x="215900" y="190500"/>
                    <a:pt x="317500" y="76200"/>
                    <a:pt x="482600" y="76200"/>
                  </a:cubicBezTo>
                  <a:lnTo>
                    <a:pt x="609600" y="114300"/>
                  </a:lnTo>
                  <a:cubicBezTo>
                    <a:pt x="609600" y="114300"/>
                    <a:pt x="660400" y="139700"/>
                    <a:pt x="749300" y="127000"/>
                  </a:cubicBezTo>
                  <a:cubicBezTo>
                    <a:pt x="838200" y="114300"/>
                    <a:pt x="914400" y="88900"/>
                    <a:pt x="914400" y="88900"/>
                  </a:cubicBezTo>
                  <a:cubicBezTo>
                    <a:pt x="914400" y="88900"/>
                    <a:pt x="1003300" y="114300"/>
                    <a:pt x="1066800" y="88900"/>
                  </a:cubicBezTo>
                  <a:lnTo>
                    <a:pt x="1117600" y="76200"/>
                  </a:lnTo>
                  <a:lnTo>
                    <a:pt x="1143000" y="76200"/>
                  </a:lnTo>
                  <a:cubicBezTo>
                    <a:pt x="1143000" y="76200"/>
                    <a:pt x="1181100" y="50800"/>
                    <a:pt x="1206500" y="76200"/>
                  </a:cubicBezTo>
                  <a:cubicBezTo>
                    <a:pt x="1206500" y="76200"/>
                    <a:pt x="1231900" y="50800"/>
                    <a:pt x="1270000" y="63500"/>
                  </a:cubicBezTo>
                  <a:cubicBezTo>
                    <a:pt x="1270000" y="63500"/>
                    <a:pt x="1346200" y="38100"/>
                    <a:pt x="1346200" y="38100"/>
                  </a:cubicBezTo>
                  <a:cubicBezTo>
                    <a:pt x="1346200" y="38100"/>
                    <a:pt x="1435100" y="38100"/>
                    <a:pt x="1435100" y="38100"/>
                  </a:cubicBezTo>
                  <a:lnTo>
                    <a:pt x="1524000" y="63500"/>
                  </a:lnTo>
                  <a:lnTo>
                    <a:pt x="1765300" y="63500"/>
                  </a:lnTo>
                  <a:lnTo>
                    <a:pt x="1892300" y="50800"/>
                  </a:lnTo>
                  <a:lnTo>
                    <a:pt x="1943100" y="76200"/>
                  </a:lnTo>
                  <a:lnTo>
                    <a:pt x="2019300" y="50800"/>
                  </a:lnTo>
                  <a:lnTo>
                    <a:pt x="2171700" y="25400"/>
                  </a:lnTo>
                  <a:close/>
                </a:path>
              </a:pathLst>
            </a:custGeom>
            <a:blipFill>
              <a:blip r:embed="rId5"/>
              <a:stretch>
                <a:fillRect t="-6529" b="-6529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0" y="0"/>
              <a:ext cx="3429000" cy="2374900"/>
            </a:xfrm>
            <a:custGeom>
              <a:avLst/>
              <a:gdLst/>
              <a:ahLst/>
              <a:cxnLst/>
              <a:rect l="l" t="t" r="r" b="b"/>
              <a:pathLst>
                <a:path w="3429000" h="2374900">
                  <a:moveTo>
                    <a:pt x="3429000" y="2374900"/>
                  </a:moveTo>
                  <a:lnTo>
                    <a:pt x="0" y="2374900"/>
                  </a:lnTo>
                  <a:lnTo>
                    <a:pt x="0" y="0"/>
                  </a:lnTo>
                  <a:lnTo>
                    <a:pt x="3429000" y="0"/>
                  </a:lnTo>
                  <a:lnTo>
                    <a:pt x="3429000" y="2374900"/>
                  </a:lnTo>
                  <a:close/>
                </a:path>
              </a:pathLst>
            </a:custGeom>
            <a:blipFill>
              <a:blip r:embed="rId6"/>
              <a:stretch>
                <a:fillRect l="-2902" t="-10996" r="-2492" b="-11124"/>
              </a:stretch>
            </a:blipFill>
          </p:spPr>
        </p:sp>
      </p:grpSp>
      <p:sp>
        <p:nvSpPr>
          <p:cNvPr id="10" name="Freeform 10"/>
          <p:cNvSpPr/>
          <p:nvPr/>
        </p:nvSpPr>
        <p:spPr>
          <a:xfrm rot="1190794">
            <a:off x="31218" y="7761654"/>
            <a:ext cx="3775319" cy="1235559"/>
          </a:xfrm>
          <a:custGeom>
            <a:avLst/>
            <a:gdLst/>
            <a:ahLst/>
            <a:cxnLst/>
            <a:rect l="l" t="t" r="r" b="b"/>
            <a:pathLst>
              <a:path w="3775319" h="1235559">
                <a:moveTo>
                  <a:pt x="0" y="0"/>
                </a:moveTo>
                <a:lnTo>
                  <a:pt x="3775319" y="0"/>
                </a:lnTo>
                <a:lnTo>
                  <a:pt x="3775319" y="1235559"/>
                </a:lnTo>
                <a:lnTo>
                  <a:pt x="0" y="123555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3901312" y="2989987"/>
            <a:ext cx="6016467" cy="59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3B302D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Досліджувані приміщення: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02698" y="4135486"/>
            <a:ext cx="6016467" cy="2280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3B302D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Кабінет №29 (з рослинами)</a:t>
            </a:r>
          </a:p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3B302D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Кабінет №53 (без рослин)</a:t>
            </a:r>
          </a:p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3B302D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Укриття </a:t>
            </a:r>
          </a:p>
          <a:p>
            <a:pPr marL="0" lvl="0" indent="0" algn="l">
              <a:lnSpc>
                <a:spcPts val="4480"/>
              </a:lnSpc>
              <a:spcBef>
                <a:spcPct val="0"/>
              </a:spcBef>
            </a:pPr>
            <a:endParaRPr lang="en-US" sz="3200">
              <a:solidFill>
                <a:srgbClr val="3B302D"/>
              </a:solidFill>
              <a:latin typeface="True Typewriter"/>
              <a:ea typeface="True Typewriter"/>
              <a:cs typeface="True Typewriter"/>
              <a:sym typeface="True Typewriter"/>
            </a:endParaRPr>
          </a:p>
        </p:txBody>
      </p:sp>
      <p:sp>
        <p:nvSpPr>
          <p:cNvPr id="13" name="Freeform 13"/>
          <p:cNvSpPr/>
          <p:nvPr/>
        </p:nvSpPr>
        <p:spPr>
          <a:xfrm rot="-3847666">
            <a:off x="13795742" y="7744485"/>
            <a:ext cx="4519005" cy="3713801"/>
          </a:xfrm>
          <a:custGeom>
            <a:avLst/>
            <a:gdLst/>
            <a:ahLst/>
            <a:cxnLst/>
            <a:rect l="l" t="t" r="r" b="b"/>
            <a:pathLst>
              <a:path w="4519005" h="3713801">
                <a:moveTo>
                  <a:pt x="0" y="0"/>
                </a:moveTo>
                <a:lnTo>
                  <a:pt x="4519005" y="0"/>
                </a:lnTo>
                <a:lnTo>
                  <a:pt x="4519005" y="3713801"/>
                </a:lnTo>
                <a:lnTo>
                  <a:pt x="0" y="371380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 rot="-278482">
            <a:off x="1989390" y="8030478"/>
            <a:ext cx="3747395" cy="1894663"/>
            <a:chOff x="0" y="0"/>
            <a:chExt cx="986968" cy="49900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86968" cy="499006"/>
            </a:xfrm>
            <a:custGeom>
              <a:avLst/>
              <a:gdLst/>
              <a:ahLst/>
              <a:cxnLst/>
              <a:rect l="l" t="t" r="r" b="b"/>
              <a:pathLst>
                <a:path w="986968" h="499006">
                  <a:moveTo>
                    <a:pt x="0" y="0"/>
                  </a:moveTo>
                  <a:lnTo>
                    <a:pt x="986968" y="0"/>
                  </a:lnTo>
                  <a:lnTo>
                    <a:pt x="986968" y="499006"/>
                  </a:lnTo>
                  <a:lnTo>
                    <a:pt x="0" y="499006"/>
                  </a:lnTo>
                  <a:close/>
                </a:path>
              </a:pathLst>
            </a:custGeom>
            <a:solidFill>
              <a:srgbClr val="B44928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95250"/>
              <a:ext cx="986968" cy="594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99"/>
                </a:lnSpc>
              </a:pPr>
              <a:r>
                <a:rPr lang="en-US" sz="2399">
                  <a:solidFill>
                    <a:srgbClr val="FFF6E5"/>
                  </a:solidFill>
                  <a:latin typeface="True Typewriter"/>
                  <a:ea typeface="True Typewriter"/>
                  <a:cs typeface="True Typewriter"/>
                  <a:sym typeface="True Typewriter"/>
                </a:rPr>
                <a:t>ДАТА ПРОВЕДЕННЯ: 26 вересня 2024 року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 rot="579976">
            <a:off x="11887363" y="8265023"/>
            <a:ext cx="4751656" cy="352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4"/>
              </a:lnSpc>
              <a:spcBef>
                <a:spcPct val="0"/>
              </a:spcBef>
            </a:pPr>
            <a:r>
              <a:rPr lang="en-US" sz="2211" b="1">
                <a:solidFill>
                  <a:srgbClr val="000000"/>
                </a:solidFill>
                <a:latin typeface="Roboto Mono Bold"/>
                <a:ea typeface="Roboto Mono Bold"/>
                <a:cs typeface="Roboto Mono Bold"/>
                <a:sym typeface="Roboto Mono Bold"/>
              </a:rPr>
              <a:t>Рис.1 Обладнання і матеріали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7675635" y="-57150"/>
            <a:ext cx="293563" cy="595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90"/>
              </a:lnSpc>
              <a:spcBef>
                <a:spcPct val="0"/>
              </a:spcBef>
            </a:pPr>
            <a:r>
              <a:rPr lang="en-US" sz="3564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6</a:t>
            </a:r>
          </a:p>
        </p:txBody>
      </p:sp>
      <p:grpSp>
        <p:nvGrpSpPr>
          <p:cNvPr id="19" name="Group 19"/>
          <p:cNvGrpSpPr>
            <a:grpSpLocks noChangeAspect="1"/>
          </p:cNvGrpSpPr>
          <p:nvPr/>
        </p:nvGrpSpPr>
        <p:grpSpPr>
          <a:xfrm rot="652234">
            <a:off x="11452659" y="3958088"/>
            <a:ext cx="6476799" cy="4485783"/>
            <a:chOff x="0" y="0"/>
            <a:chExt cx="3429000" cy="2374900"/>
          </a:xfrm>
        </p:grpSpPr>
        <p:sp>
          <p:nvSpPr>
            <p:cNvPr id="20" name="Freeform 20"/>
            <p:cNvSpPr/>
            <p:nvPr/>
          </p:nvSpPr>
          <p:spPr>
            <a:xfrm rot="-10800000">
              <a:off x="59944" y="47978"/>
              <a:ext cx="3340100" cy="2235200"/>
            </a:xfrm>
            <a:custGeom>
              <a:avLst/>
              <a:gdLst/>
              <a:ahLst/>
              <a:cxnLst/>
              <a:rect l="l" t="t" r="r" b="b"/>
              <a:pathLst>
                <a:path w="3340100" h="2235200">
                  <a:moveTo>
                    <a:pt x="1168400" y="2209800"/>
                  </a:moveTo>
                  <a:lnTo>
                    <a:pt x="939800" y="2235200"/>
                  </a:lnTo>
                  <a:lnTo>
                    <a:pt x="698500" y="2197100"/>
                  </a:lnTo>
                  <a:lnTo>
                    <a:pt x="355600" y="2197100"/>
                  </a:lnTo>
                  <a:cubicBezTo>
                    <a:pt x="355600" y="2197100"/>
                    <a:pt x="254000" y="2222500"/>
                    <a:pt x="241300" y="2197100"/>
                  </a:cubicBezTo>
                  <a:cubicBezTo>
                    <a:pt x="228600" y="2171700"/>
                    <a:pt x="177800" y="2006600"/>
                    <a:pt x="177800" y="2006600"/>
                  </a:cubicBezTo>
                  <a:cubicBezTo>
                    <a:pt x="177800" y="2006600"/>
                    <a:pt x="127000" y="1930400"/>
                    <a:pt x="139700" y="1879600"/>
                  </a:cubicBezTo>
                  <a:cubicBezTo>
                    <a:pt x="152400" y="1828800"/>
                    <a:pt x="114300" y="1714500"/>
                    <a:pt x="114300" y="1714500"/>
                  </a:cubicBezTo>
                  <a:cubicBezTo>
                    <a:pt x="114300" y="1714500"/>
                    <a:pt x="88900" y="1663700"/>
                    <a:pt x="114300" y="1612900"/>
                  </a:cubicBezTo>
                  <a:cubicBezTo>
                    <a:pt x="114300" y="1612900"/>
                    <a:pt x="127000" y="1473200"/>
                    <a:pt x="101600" y="1422400"/>
                  </a:cubicBezTo>
                  <a:cubicBezTo>
                    <a:pt x="101600" y="1422400"/>
                    <a:pt x="63500" y="1397000"/>
                    <a:pt x="88900" y="1231900"/>
                  </a:cubicBezTo>
                  <a:lnTo>
                    <a:pt x="76200" y="1054100"/>
                  </a:lnTo>
                  <a:cubicBezTo>
                    <a:pt x="76200" y="1054100"/>
                    <a:pt x="101600" y="977900"/>
                    <a:pt x="88900" y="927100"/>
                  </a:cubicBezTo>
                  <a:lnTo>
                    <a:pt x="63500" y="673100"/>
                  </a:lnTo>
                  <a:lnTo>
                    <a:pt x="12700" y="533400"/>
                  </a:lnTo>
                  <a:lnTo>
                    <a:pt x="12700" y="381000"/>
                  </a:lnTo>
                  <a:lnTo>
                    <a:pt x="0" y="279400"/>
                  </a:lnTo>
                  <a:cubicBezTo>
                    <a:pt x="0" y="279400"/>
                    <a:pt x="25400" y="215900"/>
                    <a:pt x="127000" y="190500"/>
                  </a:cubicBezTo>
                  <a:cubicBezTo>
                    <a:pt x="127000" y="190500"/>
                    <a:pt x="190500" y="190500"/>
                    <a:pt x="241300" y="152400"/>
                  </a:cubicBezTo>
                  <a:cubicBezTo>
                    <a:pt x="292100" y="114300"/>
                    <a:pt x="406400" y="38100"/>
                    <a:pt x="469900" y="50800"/>
                  </a:cubicBezTo>
                  <a:cubicBezTo>
                    <a:pt x="469900" y="50800"/>
                    <a:pt x="622300" y="63500"/>
                    <a:pt x="647700" y="88900"/>
                  </a:cubicBezTo>
                  <a:cubicBezTo>
                    <a:pt x="647700" y="88900"/>
                    <a:pt x="749300" y="101600"/>
                    <a:pt x="774700" y="101600"/>
                  </a:cubicBezTo>
                  <a:cubicBezTo>
                    <a:pt x="800100" y="101600"/>
                    <a:pt x="863600" y="88900"/>
                    <a:pt x="863600" y="88900"/>
                  </a:cubicBezTo>
                  <a:cubicBezTo>
                    <a:pt x="863600" y="88900"/>
                    <a:pt x="939800" y="63500"/>
                    <a:pt x="977900" y="76200"/>
                  </a:cubicBezTo>
                  <a:cubicBezTo>
                    <a:pt x="1016000" y="88900"/>
                    <a:pt x="1041400" y="88900"/>
                    <a:pt x="1117600" y="76200"/>
                  </a:cubicBezTo>
                  <a:cubicBezTo>
                    <a:pt x="1117600" y="76200"/>
                    <a:pt x="1143000" y="50800"/>
                    <a:pt x="1320800" y="50800"/>
                  </a:cubicBezTo>
                  <a:cubicBezTo>
                    <a:pt x="1320800" y="50800"/>
                    <a:pt x="1473200" y="0"/>
                    <a:pt x="1549400" y="50800"/>
                  </a:cubicBezTo>
                  <a:cubicBezTo>
                    <a:pt x="1549400" y="50800"/>
                    <a:pt x="1574800" y="88900"/>
                    <a:pt x="1790700" y="76200"/>
                  </a:cubicBezTo>
                  <a:cubicBezTo>
                    <a:pt x="1790700" y="76200"/>
                    <a:pt x="1943100" y="63500"/>
                    <a:pt x="1968500" y="76200"/>
                  </a:cubicBezTo>
                  <a:lnTo>
                    <a:pt x="2273300" y="38100"/>
                  </a:lnTo>
                  <a:cubicBezTo>
                    <a:pt x="2273300" y="38100"/>
                    <a:pt x="2616200" y="50800"/>
                    <a:pt x="2667000" y="63500"/>
                  </a:cubicBezTo>
                  <a:cubicBezTo>
                    <a:pt x="2717800" y="76200"/>
                    <a:pt x="2921000" y="114300"/>
                    <a:pt x="2946400" y="88900"/>
                  </a:cubicBezTo>
                  <a:cubicBezTo>
                    <a:pt x="2971800" y="63500"/>
                    <a:pt x="3124200" y="63500"/>
                    <a:pt x="3149600" y="76200"/>
                  </a:cubicBezTo>
                  <a:cubicBezTo>
                    <a:pt x="3175000" y="88900"/>
                    <a:pt x="3213100" y="190500"/>
                    <a:pt x="3225800" y="241300"/>
                  </a:cubicBezTo>
                  <a:cubicBezTo>
                    <a:pt x="3238500" y="292100"/>
                    <a:pt x="3238500" y="431800"/>
                    <a:pt x="3238500" y="457200"/>
                  </a:cubicBezTo>
                  <a:cubicBezTo>
                    <a:pt x="3238500" y="482600"/>
                    <a:pt x="3276600" y="520700"/>
                    <a:pt x="3276600" y="520700"/>
                  </a:cubicBezTo>
                  <a:lnTo>
                    <a:pt x="3251200" y="673100"/>
                  </a:lnTo>
                  <a:cubicBezTo>
                    <a:pt x="3251200" y="673100"/>
                    <a:pt x="3251200" y="800100"/>
                    <a:pt x="3276600" y="838200"/>
                  </a:cubicBezTo>
                  <a:cubicBezTo>
                    <a:pt x="3302000" y="876300"/>
                    <a:pt x="3276600" y="1028700"/>
                    <a:pt x="3276600" y="1028700"/>
                  </a:cubicBezTo>
                  <a:cubicBezTo>
                    <a:pt x="3276600" y="1028700"/>
                    <a:pt x="3302000" y="1155700"/>
                    <a:pt x="3289300" y="1193800"/>
                  </a:cubicBezTo>
                  <a:cubicBezTo>
                    <a:pt x="3276600" y="1231900"/>
                    <a:pt x="3263900" y="1295400"/>
                    <a:pt x="3263900" y="1333500"/>
                  </a:cubicBezTo>
                  <a:cubicBezTo>
                    <a:pt x="3263900" y="1371600"/>
                    <a:pt x="3289300" y="1562100"/>
                    <a:pt x="3289300" y="1562100"/>
                  </a:cubicBezTo>
                  <a:lnTo>
                    <a:pt x="3314700" y="1663700"/>
                  </a:lnTo>
                  <a:cubicBezTo>
                    <a:pt x="3314700" y="1663700"/>
                    <a:pt x="3340100" y="1727200"/>
                    <a:pt x="3327400" y="1841500"/>
                  </a:cubicBezTo>
                  <a:cubicBezTo>
                    <a:pt x="3314700" y="1955800"/>
                    <a:pt x="3327400" y="1955800"/>
                    <a:pt x="3327400" y="1955800"/>
                  </a:cubicBezTo>
                  <a:lnTo>
                    <a:pt x="3124200" y="2044700"/>
                  </a:lnTo>
                  <a:cubicBezTo>
                    <a:pt x="3124200" y="2044700"/>
                    <a:pt x="3022600" y="2159000"/>
                    <a:pt x="2857500" y="2159000"/>
                  </a:cubicBezTo>
                  <a:lnTo>
                    <a:pt x="2730500" y="2120900"/>
                  </a:lnTo>
                  <a:cubicBezTo>
                    <a:pt x="2730500" y="2120900"/>
                    <a:pt x="2679700" y="2095500"/>
                    <a:pt x="2590800" y="2108200"/>
                  </a:cubicBezTo>
                  <a:cubicBezTo>
                    <a:pt x="2501900" y="2120900"/>
                    <a:pt x="2425700" y="2146300"/>
                    <a:pt x="2425700" y="2146300"/>
                  </a:cubicBezTo>
                  <a:cubicBezTo>
                    <a:pt x="2425700" y="2146300"/>
                    <a:pt x="2336800" y="2120900"/>
                    <a:pt x="2273300" y="2146300"/>
                  </a:cubicBezTo>
                  <a:lnTo>
                    <a:pt x="2222500" y="2159000"/>
                  </a:lnTo>
                  <a:lnTo>
                    <a:pt x="2197100" y="2159000"/>
                  </a:lnTo>
                  <a:cubicBezTo>
                    <a:pt x="2197100" y="2159000"/>
                    <a:pt x="2159000" y="2184400"/>
                    <a:pt x="2133600" y="2159000"/>
                  </a:cubicBezTo>
                  <a:cubicBezTo>
                    <a:pt x="2133600" y="2159000"/>
                    <a:pt x="2108200" y="2184400"/>
                    <a:pt x="2070100" y="2171700"/>
                  </a:cubicBezTo>
                  <a:cubicBezTo>
                    <a:pt x="2070100" y="2171700"/>
                    <a:pt x="1993900" y="2197100"/>
                    <a:pt x="1993900" y="2197100"/>
                  </a:cubicBezTo>
                  <a:cubicBezTo>
                    <a:pt x="1993900" y="2197100"/>
                    <a:pt x="1905000" y="2197100"/>
                    <a:pt x="1905000" y="2197100"/>
                  </a:cubicBezTo>
                  <a:lnTo>
                    <a:pt x="1816100" y="2171700"/>
                  </a:lnTo>
                  <a:lnTo>
                    <a:pt x="1574800" y="2171700"/>
                  </a:lnTo>
                  <a:lnTo>
                    <a:pt x="1447800" y="2184400"/>
                  </a:lnTo>
                  <a:lnTo>
                    <a:pt x="1397000" y="2159000"/>
                  </a:lnTo>
                  <a:lnTo>
                    <a:pt x="1320800" y="2184400"/>
                  </a:lnTo>
                  <a:lnTo>
                    <a:pt x="1168400" y="2209800"/>
                  </a:lnTo>
                  <a:close/>
                </a:path>
              </a:pathLst>
            </a:custGeom>
            <a:blipFill>
              <a:blip r:embed="rId11"/>
              <a:stretch>
                <a:fillRect t="-3001" b="-10058"/>
              </a:stretch>
            </a:blipFill>
          </p:spPr>
        </p:sp>
        <p:sp>
          <p:nvSpPr>
            <p:cNvPr id="21" name="Freeform 21"/>
            <p:cNvSpPr/>
            <p:nvPr/>
          </p:nvSpPr>
          <p:spPr>
            <a:xfrm>
              <a:off x="0" y="0"/>
              <a:ext cx="3429000" cy="2374900"/>
            </a:xfrm>
            <a:custGeom>
              <a:avLst/>
              <a:gdLst/>
              <a:ahLst/>
              <a:cxnLst/>
              <a:rect l="l" t="t" r="r" b="b"/>
              <a:pathLst>
                <a:path w="3429000" h="2374900">
                  <a:moveTo>
                    <a:pt x="3429000" y="2374900"/>
                  </a:moveTo>
                  <a:lnTo>
                    <a:pt x="0" y="2374900"/>
                  </a:lnTo>
                  <a:lnTo>
                    <a:pt x="0" y="0"/>
                  </a:lnTo>
                  <a:lnTo>
                    <a:pt x="3429000" y="0"/>
                  </a:lnTo>
                  <a:lnTo>
                    <a:pt x="3429000" y="2374900"/>
                  </a:lnTo>
                  <a:close/>
                </a:path>
              </a:pathLst>
            </a:custGeom>
            <a:blipFill>
              <a:blip r:embed="rId6"/>
              <a:stretch>
                <a:fillRect l="-2902" t="-10996" r="-2492" b="-11124"/>
              </a:stretch>
            </a:blipFill>
          </p:spPr>
        </p:sp>
      </p:grpSp>
      <p:sp>
        <p:nvSpPr>
          <p:cNvPr id="22" name="Freeform 5">
            <a:extLst>
              <a:ext uri="{FF2B5EF4-FFF2-40B4-BE49-F238E27FC236}">
                <a16:creationId xmlns:a16="http://schemas.microsoft.com/office/drawing/2014/main" id="{C41F9776-A49D-C861-4164-A933EE2CAD69}"/>
              </a:ext>
            </a:extLst>
          </p:cNvPr>
          <p:cNvSpPr/>
          <p:nvPr/>
        </p:nvSpPr>
        <p:spPr>
          <a:xfrm rot="570175">
            <a:off x="3701853" y="5302183"/>
            <a:ext cx="360658" cy="515226"/>
          </a:xfrm>
          <a:custGeom>
            <a:avLst/>
            <a:gdLst/>
            <a:ahLst/>
            <a:cxnLst/>
            <a:rect l="l" t="t" r="r" b="b"/>
            <a:pathLst>
              <a:path w="360658" h="515226">
                <a:moveTo>
                  <a:pt x="0" y="0"/>
                </a:moveTo>
                <a:lnTo>
                  <a:pt x="360658" y="0"/>
                </a:lnTo>
                <a:lnTo>
                  <a:pt x="360658" y="515226"/>
                </a:lnTo>
                <a:lnTo>
                  <a:pt x="0" y="5152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18111" r="-18111"/>
            </a:stretch>
          </a:blipFill>
        </p:spPr>
      </p:sp>
      <p:sp>
        <p:nvSpPr>
          <p:cNvPr id="3" name="Freeform 3"/>
          <p:cNvSpPr/>
          <p:nvPr/>
        </p:nvSpPr>
        <p:spPr>
          <a:xfrm rot="6207075">
            <a:off x="5369742" y="-740308"/>
            <a:ext cx="3958482" cy="6423500"/>
          </a:xfrm>
          <a:custGeom>
            <a:avLst/>
            <a:gdLst/>
            <a:ahLst/>
            <a:cxnLst/>
            <a:rect l="l" t="t" r="r" b="b"/>
            <a:pathLst>
              <a:path w="3958482" h="6423500">
                <a:moveTo>
                  <a:pt x="0" y="0"/>
                </a:moveTo>
                <a:lnTo>
                  <a:pt x="3958482" y="0"/>
                </a:lnTo>
                <a:lnTo>
                  <a:pt x="3958482" y="6423500"/>
                </a:lnTo>
                <a:lnTo>
                  <a:pt x="0" y="64235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99403">
            <a:off x="2617919" y="1415476"/>
            <a:ext cx="13052163" cy="7456048"/>
          </a:xfrm>
          <a:custGeom>
            <a:avLst/>
            <a:gdLst/>
            <a:ahLst/>
            <a:cxnLst/>
            <a:rect l="l" t="t" r="r" b="b"/>
            <a:pathLst>
              <a:path w="13052163" h="7456048">
                <a:moveTo>
                  <a:pt x="0" y="0"/>
                </a:moveTo>
                <a:lnTo>
                  <a:pt x="13052162" y="0"/>
                </a:lnTo>
                <a:lnTo>
                  <a:pt x="13052162" y="7456048"/>
                </a:lnTo>
                <a:lnTo>
                  <a:pt x="0" y="74560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254319" y="3884154"/>
            <a:ext cx="9352048" cy="2470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640"/>
              </a:lnSpc>
            </a:pPr>
            <a:r>
              <a:rPr lang="en-US" sz="9600" spc="192">
                <a:solidFill>
                  <a:srgbClr val="3B302D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ЛАБОРАТОРНЕ ДОСЛІДЖЕННЯ</a:t>
            </a:r>
          </a:p>
        </p:txBody>
      </p:sp>
      <p:sp>
        <p:nvSpPr>
          <p:cNvPr id="6" name="Freeform 6"/>
          <p:cNvSpPr/>
          <p:nvPr/>
        </p:nvSpPr>
        <p:spPr>
          <a:xfrm rot="-6472576">
            <a:off x="12842157" y="1549679"/>
            <a:ext cx="6780985" cy="4839928"/>
          </a:xfrm>
          <a:custGeom>
            <a:avLst/>
            <a:gdLst/>
            <a:ahLst/>
            <a:cxnLst/>
            <a:rect l="l" t="t" r="r" b="b"/>
            <a:pathLst>
              <a:path w="6780985" h="4839928">
                <a:moveTo>
                  <a:pt x="0" y="0"/>
                </a:moveTo>
                <a:lnTo>
                  <a:pt x="6780985" y="0"/>
                </a:lnTo>
                <a:lnTo>
                  <a:pt x="6780985" y="4839929"/>
                </a:lnTo>
                <a:lnTo>
                  <a:pt x="0" y="483992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7828066">
            <a:off x="-213256" y="2029791"/>
            <a:ext cx="4629118" cy="5031650"/>
          </a:xfrm>
          <a:custGeom>
            <a:avLst/>
            <a:gdLst/>
            <a:ahLst/>
            <a:cxnLst/>
            <a:rect l="l" t="t" r="r" b="b"/>
            <a:pathLst>
              <a:path w="4629118" h="5031650">
                <a:moveTo>
                  <a:pt x="0" y="0"/>
                </a:moveTo>
                <a:lnTo>
                  <a:pt x="4629118" y="0"/>
                </a:lnTo>
                <a:lnTo>
                  <a:pt x="4629118" y="5031650"/>
                </a:lnTo>
                <a:lnTo>
                  <a:pt x="0" y="503165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8475521">
            <a:off x="2863155" y="6620268"/>
            <a:ext cx="2396584" cy="3277380"/>
          </a:xfrm>
          <a:custGeom>
            <a:avLst/>
            <a:gdLst/>
            <a:ahLst/>
            <a:cxnLst/>
            <a:rect l="l" t="t" r="r" b="b"/>
            <a:pathLst>
              <a:path w="2396584" h="3277380">
                <a:moveTo>
                  <a:pt x="0" y="0"/>
                </a:moveTo>
                <a:lnTo>
                  <a:pt x="2396584" y="0"/>
                </a:lnTo>
                <a:lnTo>
                  <a:pt x="2396584" y="3277380"/>
                </a:lnTo>
                <a:lnTo>
                  <a:pt x="0" y="327738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514232">
            <a:off x="13321764" y="2101787"/>
            <a:ext cx="3544756" cy="2636009"/>
          </a:xfrm>
          <a:custGeom>
            <a:avLst/>
            <a:gdLst/>
            <a:ahLst/>
            <a:cxnLst/>
            <a:rect l="l" t="t" r="r" b="b"/>
            <a:pathLst>
              <a:path w="3544756" h="2636009">
                <a:moveTo>
                  <a:pt x="0" y="0"/>
                </a:moveTo>
                <a:lnTo>
                  <a:pt x="3544755" y="0"/>
                </a:lnTo>
                <a:lnTo>
                  <a:pt x="3544755" y="2636010"/>
                </a:lnTo>
                <a:lnTo>
                  <a:pt x="0" y="263601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2700000">
            <a:off x="12266654" y="6986619"/>
            <a:ext cx="450739" cy="3305416"/>
          </a:xfrm>
          <a:custGeom>
            <a:avLst/>
            <a:gdLst/>
            <a:ahLst/>
            <a:cxnLst/>
            <a:rect l="l" t="t" r="r" b="b"/>
            <a:pathLst>
              <a:path w="450739" h="3305416">
                <a:moveTo>
                  <a:pt x="0" y="0"/>
                </a:moveTo>
                <a:lnTo>
                  <a:pt x="450738" y="0"/>
                </a:lnTo>
                <a:lnTo>
                  <a:pt x="450738" y="3305417"/>
                </a:lnTo>
                <a:lnTo>
                  <a:pt x="0" y="330541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7707782" y="-57150"/>
            <a:ext cx="229270" cy="595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90"/>
              </a:lnSpc>
              <a:spcBef>
                <a:spcPct val="0"/>
              </a:spcBef>
            </a:pPr>
            <a:r>
              <a:rPr lang="en-US" sz="3564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D9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818DE84-D45B-2AC6-968D-E97A5368352D}"/>
              </a:ext>
            </a:extLst>
          </p:cNvPr>
          <p:cNvSpPr/>
          <p:nvPr/>
        </p:nvSpPr>
        <p:spPr>
          <a:xfrm>
            <a:off x="326987" y="5789126"/>
            <a:ext cx="4778413" cy="713137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70C8F2A6-8992-9079-AFD9-66DB892F0424}"/>
              </a:ext>
            </a:extLst>
          </p:cNvPr>
          <p:cNvSpPr/>
          <p:nvPr/>
        </p:nvSpPr>
        <p:spPr>
          <a:xfrm>
            <a:off x="990600" y="8085121"/>
            <a:ext cx="2928265" cy="713137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D97515DF-5CB2-ABA4-D276-0D27DC3D2A50}"/>
              </a:ext>
            </a:extLst>
          </p:cNvPr>
          <p:cNvSpPr/>
          <p:nvPr/>
        </p:nvSpPr>
        <p:spPr>
          <a:xfrm>
            <a:off x="326988" y="3438191"/>
            <a:ext cx="6117723" cy="713137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" name="TextBox 2"/>
          <p:cNvSpPr txBox="1"/>
          <p:nvPr/>
        </p:nvSpPr>
        <p:spPr>
          <a:xfrm>
            <a:off x="6888784" y="3623977"/>
            <a:ext cx="7009770" cy="480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10"/>
              </a:lnSpc>
            </a:pPr>
            <a:r>
              <a:rPr lang="en-US" sz="2700">
                <a:solidFill>
                  <a:srgbClr val="3B302D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200мл дистил. води + 1гр. кальц. соди</a:t>
            </a:r>
          </a:p>
        </p:txBody>
      </p:sp>
      <p:sp>
        <p:nvSpPr>
          <p:cNvPr id="3" name="Freeform 3"/>
          <p:cNvSpPr/>
          <p:nvPr/>
        </p:nvSpPr>
        <p:spPr>
          <a:xfrm rot="-10358880">
            <a:off x="-780490" y="-1274078"/>
            <a:ext cx="19848981" cy="4617803"/>
          </a:xfrm>
          <a:custGeom>
            <a:avLst/>
            <a:gdLst/>
            <a:ahLst/>
            <a:cxnLst/>
            <a:rect l="l" t="t" r="r" b="b"/>
            <a:pathLst>
              <a:path w="19848981" h="4617803">
                <a:moveTo>
                  <a:pt x="0" y="0"/>
                </a:moveTo>
                <a:lnTo>
                  <a:pt x="19848980" y="0"/>
                </a:lnTo>
                <a:lnTo>
                  <a:pt x="19848980" y="4617803"/>
                </a:lnTo>
                <a:lnTo>
                  <a:pt x="0" y="46178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309956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522939" y="167684"/>
            <a:ext cx="7623809" cy="1162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00"/>
              </a:lnSpc>
              <a:spcBef>
                <a:spcPct val="0"/>
              </a:spcBef>
            </a:pPr>
            <a:r>
              <a:rPr lang="en-US" sz="8000" spc="160">
                <a:solidFill>
                  <a:srgbClr val="B44928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ХІД РОБОТИ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598429" y="2092675"/>
            <a:ext cx="8123058" cy="900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0"/>
              </a:lnSpc>
            </a:pPr>
            <a:r>
              <a:rPr lang="en-US" sz="2600">
                <a:solidFill>
                  <a:srgbClr val="3B302D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 Крок 1. Підготовка розчину кальцинованої соди з фенолфтолеїном</a:t>
            </a:r>
          </a:p>
        </p:txBody>
      </p:sp>
      <p:sp>
        <p:nvSpPr>
          <p:cNvPr id="6" name="Freeform 6"/>
          <p:cNvSpPr/>
          <p:nvPr/>
        </p:nvSpPr>
        <p:spPr>
          <a:xfrm rot="5145760">
            <a:off x="11767694" y="3293780"/>
            <a:ext cx="8497953" cy="6121045"/>
          </a:xfrm>
          <a:custGeom>
            <a:avLst/>
            <a:gdLst/>
            <a:ahLst/>
            <a:cxnLst/>
            <a:rect l="l" t="t" r="r" b="b"/>
            <a:pathLst>
              <a:path w="8497953" h="6121045">
                <a:moveTo>
                  <a:pt x="0" y="0"/>
                </a:moveTo>
                <a:lnTo>
                  <a:pt x="8497953" y="0"/>
                </a:lnTo>
                <a:lnTo>
                  <a:pt x="8497953" y="6121045"/>
                </a:lnTo>
                <a:lnTo>
                  <a:pt x="0" y="61210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030" r="-160533" b="-5030"/>
            </a:stretch>
          </a:blipFill>
        </p:spPr>
      </p:sp>
      <p:grpSp>
        <p:nvGrpSpPr>
          <p:cNvPr id="7" name="Group 7"/>
          <p:cNvGrpSpPr>
            <a:grpSpLocks noChangeAspect="1"/>
          </p:cNvGrpSpPr>
          <p:nvPr/>
        </p:nvGrpSpPr>
        <p:grpSpPr>
          <a:xfrm rot="370223">
            <a:off x="13292319" y="10074"/>
            <a:ext cx="5655091" cy="8405727"/>
            <a:chOff x="0" y="0"/>
            <a:chExt cx="3175000" cy="4719320"/>
          </a:xfrm>
        </p:grpSpPr>
        <p:sp>
          <p:nvSpPr>
            <p:cNvPr id="8" name="Freeform 8"/>
            <p:cNvSpPr/>
            <p:nvPr/>
          </p:nvSpPr>
          <p:spPr>
            <a:xfrm>
              <a:off x="20320" y="21590"/>
              <a:ext cx="3154680" cy="4697730"/>
            </a:xfrm>
            <a:custGeom>
              <a:avLst/>
              <a:gdLst/>
              <a:ahLst/>
              <a:cxnLst/>
              <a:rect l="l" t="t" r="r" b="b"/>
              <a:pathLst>
                <a:path w="3154680" h="4697730">
                  <a:moveTo>
                    <a:pt x="3154680" y="4697730"/>
                  </a:moveTo>
                  <a:lnTo>
                    <a:pt x="215900" y="4697730"/>
                  </a:lnTo>
                  <a:cubicBezTo>
                    <a:pt x="215900" y="4697730"/>
                    <a:pt x="215900" y="4654550"/>
                    <a:pt x="194310" y="4611370"/>
                  </a:cubicBezTo>
                  <a:cubicBezTo>
                    <a:pt x="172720" y="4568190"/>
                    <a:pt x="172720" y="4461510"/>
                    <a:pt x="172720" y="4418330"/>
                  </a:cubicBezTo>
                  <a:cubicBezTo>
                    <a:pt x="172720" y="4375150"/>
                    <a:pt x="86360" y="4246880"/>
                    <a:pt x="86360" y="4246880"/>
                  </a:cubicBezTo>
                  <a:cubicBezTo>
                    <a:pt x="0" y="4118610"/>
                    <a:pt x="21590" y="3967480"/>
                    <a:pt x="21590" y="3925570"/>
                  </a:cubicBezTo>
                  <a:cubicBezTo>
                    <a:pt x="21590" y="3882390"/>
                    <a:pt x="43180" y="3818890"/>
                    <a:pt x="86360" y="3754120"/>
                  </a:cubicBezTo>
                  <a:cubicBezTo>
                    <a:pt x="129540" y="3689350"/>
                    <a:pt x="129540" y="3517900"/>
                    <a:pt x="129540" y="3517900"/>
                  </a:cubicBezTo>
                  <a:lnTo>
                    <a:pt x="129540" y="3389630"/>
                  </a:lnTo>
                  <a:lnTo>
                    <a:pt x="129540" y="3261360"/>
                  </a:lnTo>
                  <a:lnTo>
                    <a:pt x="172720" y="3133090"/>
                  </a:lnTo>
                  <a:lnTo>
                    <a:pt x="151130" y="3004820"/>
                  </a:lnTo>
                  <a:cubicBezTo>
                    <a:pt x="151130" y="3004820"/>
                    <a:pt x="129540" y="2918460"/>
                    <a:pt x="151130" y="2876550"/>
                  </a:cubicBezTo>
                  <a:cubicBezTo>
                    <a:pt x="172720" y="2833370"/>
                    <a:pt x="151130" y="2854960"/>
                    <a:pt x="151130" y="2833370"/>
                  </a:cubicBezTo>
                  <a:cubicBezTo>
                    <a:pt x="151130" y="2811780"/>
                    <a:pt x="151130" y="2768600"/>
                    <a:pt x="151130" y="2768600"/>
                  </a:cubicBezTo>
                  <a:lnTo>
                    <a:pt x="151130" y="2531110"/>
                  </a:lnTo>
                  <a:lnTo>
                    <a:pt x="237490" y="2316480"/>
                  </a:lnTo>
                  <a:lnTo>
                    <a:pt x="259080" y="1995170"/>
                  </a:lnTo>
                  <a:lnTo>
                    <a:pt x="302260" y="1737360"/>
                  </a:lnTo>
                  <a:cubicBezTo>
                    <a:pt x="302260" y="1737360"/>
                    <a:pt x="302260" y="1416050"/>
                    <a:pt x="302260" y="1394460"/>
                  </a:cubicBezTo>
                  <a:cubicBezTo>
                    <a:pt x="302260" y="1372870"/>
                    <a:pt x="302260" y="1223010"/>
                    <a:pt x="280670" y="1179830"/>
                  </a:cubicBezTo>
                  <a:cubicBezTo>
                    <a:pt x="259080" y="1136650"/>
                    <a:pt x="387350" y="793750"/>
                    <a:pt x="387350" y="793750"/>
                  </a:cubicBezTo>
                  <a:lnTo>
                    <a:pt x="452120" y="557530"/>
                  </a:lnTo>
                  <a:cubicBezTo>
                    <a:pt x="452120" y="557530"/>
                    <a:pt x="452120" y="257810"/>
                    <a:pt x="473710" y="193040"/>
                  </a:cubicBezTo>
                  <a:cubicBezTo>
                    <a:pt x="495300" y="128270"/>
                    <a:pt x="560070" y="86360"/>
                    <a:pt x="560070" y="86360"/>
                  </a:cubicBezTo>
                  <a:cubicBezTo>
                    <a:pt x="560070" y="86360"/>
                    <a:pt x="624840" y="64770"/>
                    <a:pt x="624840" y="64770"/>
                  </a:cubicBezTo>
                  <a:cubicBezTo>
                    <a:pt x="668020" y="21590"/>
                    <a:pt x="731520" y="21590"/>
                    <a:pt x="731520" y="21590"/>
                  </a:cubicBezTo>
                  <a:cubicBezTo>
                    <a:pt x="731520" y="21590"/>
                    <a:pt x="881380" y="0"/>
                    <a:pt x="924560" y="21590"/>
                  </a:cubicBezTo>
                  <a:cubicBezTo>
                    <a:pt x="967740" y="43180"/>
                    <a:pt x="1139190" y="43180"/>
                    <a:pt x="1139190" y="43180"/>
                  </a:cubicBezTo>
                  <a:cubicBezTo>
                    <a:pt x="1203960" y="0"/>
                    <a:pt x="1332230" y="64770"/>
                    <a:pt x="1332230" y="64770"/>
                  </a:cubicBezTo>
                  <a:lnTo>
                    <a:pt x="1525270" y="86360"/>
                  </a:lnTo>
                  <a:cubicBezTo>
                    <a:pt x="1611630" y="43180"/>
                    <a:pt x="1718310" y="64770"/>
                    <a:pt x="1718310" y="64770"/>
                  </a:cubicBezTo>
                  <a:cubicBezTo>
                    <a:pt x="1718310" y="64770"/>
                    <a:pt x="1824990" y="64770"/>
                    <a:pt x="1868170" y="86360"/>
                  </a:cubicBezTo>
                  <a:cubicBezTo>
                    <a:pt x="1911350" y="107950"/>
                    <a:pt x="1996440" y="86360"/>
                    <a:pt x="1996440" y="86360"/>
                  </a:cubicBezTo>
                  <a:lnTo>
                    <a:pt x="2039620" y="107950"/>
                  </a:lnTo>
                  <a:cubicBezTo>
                    <a:pt x="2082800" y="86360"/>
                    <a:pt x="2125980" y="107950"/>
                    <a:pt x="2125980" y="107950"/>
                  </a:cubicBezTo>
                  <a:cubicBezTo>
                    <a:pt x="2169160" y="151130"/>
                    <a:pt x="2319020" y="151130"/>
                    <a:pt x="2319020" y="151130"/>
                  </a:cubicBezTo>
                  <a:lnTo>
                    <a:pt x="2447290" y="172720"/>
                  </a:lnTo>
                  <a:cubicBezTo>
                    <a:pt x="2490470" y="194310"/>
                    <a:pt x="2597150" y="172720"/>
                    <a:pt x="2597150" y="172720"/>
                  </a:cubicBezTo>
                  <a:cubicBezTo>
                    <a:pt x="2597150" y="172720"/>
                    <a:pt x="2768600" y="129540"/>
                    <a:pt x="2854960" y="129540"/>
                  </a:cubicBezTo>
                  <a:cubicBezTo>
                    <a:pt x="2941320" y="129540"/>
                    <a:pt x="3154680" y="172720"/>
                    <a:pt x="3154680" y="172720"/>
                  </a:cubicBezTo>
                  <a:lnTo>
                    <a:pt x="3154680" y="4697730"/>
                  </a:lnTo>
                  <a:close/>
                </a:path>
              </a:pathLst>
            </a:custGeom>
            <a:blipFill>
              <a:blip r:embed="rId4"/>
              <a:stretch>
                <a:fillRect l="-5972" r="-5972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0" y="0"/>
              <a:ext cx="3175000" cy="4719320"/>
            </a:xfrm>
            <a:custGeom>
              <a:avLst/>
              <a:gdLst/>
              <a:ahLst/>
              <a:cxnLst/>
              <a:rect l="l" t="t" r="r" b="b"/>
              <a:pathLst>
                <a:path w="3175000" h="4719320">
                  <a:moveTo>
                    <a:pt x="3175000" y="4719320"/>
                  </a:moveTo>
                  <a:lnTo>
                    <a:pt x="0" y="4719320"/>
                  </a:lnTo>
                  <a:lnTo>
                    <a:pt x="0" y="0"/>
                  </a:lnTo>
                  <a:lnTo>
                    <a:pt x="3175000" y="0"/>
                  </a:lnTo>
                  <a:lnTo>
                    <a:pt x="3175000" y="4719320"/>
                  </a:lnTo>
                  <a:close/>
                </a:path>
              </a:pathLst>
            </a:custGeom>
            <a:blipFill>
              <a:blip r:embed="rId5"/>
              <a:stretch>
                <a:fillRect l="-4322" t="-3535" r="-518"/>
              </a:stretch>
            </a:blipFill>
          </p:spPr>
        </p:sp>
      </p:grpSp>
      <p:sp>
        <p:nvSpPr>
          <p:cNvPr id="10" name="Freeform 10"/>
          <p:cNvSpPr/>
          <p:nvPr/>
        </p:nvSpPr>
        <p:spPr>
          <a:xfrm rot="-5273877">
            <a:off x="-592086" y="694029"/>
            <a:ext cx="2293610" cy="2433538"/>
          </a:xfrm>
          <a:custGeom>
            <a:avLst/>
            <a:gdLst/>
            <a:ahLst/>
            <a:cxnLst/>
            <a:rect l="l" t="t" r="r" b="b"/>
            <a:pathLst>
              <a:path w="2293610" h="2433538">
                <a:moveTo>
                  <a:pt x="0" y="0"/>
                </a:moveTo>
                <a:lnTo>
                  <a:pt x="2293610" y="0"/>
                </a:lnTo>
                <a:lnTo>
                  <a:pt x="2293610" y="2433539"/>
                </a:lnTo>
                <a:lnTo>
                  <a:pt x="0" y="243353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554719" y="3583654"/>
            <a:ext cx="5889992" cy="507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800">
                <a:solidFill>
                  <a:srgbClr val="FFF6E5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РОЗЧИН КАЛЬЦИНОВАНОЇ СОДИ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54719" y="5879649"/>
            <a:ext cx="4394394" cy="507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800">
                <a:solidFill>
                  <a:srgbClr val="FFF6E5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РОЗЧИН ФЕНОЛФТАЛЕЇНУ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77993" y="8188008"/>
            <a:ext cx="2640872" cy="507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800">
                <a:solidFill>
                  <a:srgbClr val="FFF6E5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ЗМІШУВАННЯ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68248" y="5918057"/>
            <a:ext cx="4201454" cy="480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10"/>
              </a:lnSpc>
            </a:pPr>
            <a:r>
              <a:rPr lang="en-US" sz="2700">
                <a:solidFill>
                  <a:srgbClr val="3B302D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100мл. етанолу + 1гр. фф.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96593" y="4198620"/>
            <a:ext cx="9973109" cy="1953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0"/>
              </a:lnSpc>
            </a:pPr>
            <a:r>
              <a:rPr lang="en-US" sz="2900">
                <a:solidFill>
                  <a:srgbClr val="000000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2NA⁺ + CO₃2- + H₂О → 2NA⁺ + 2OH- + H₂О + CO₂</a:t>
            </a:r>
          </a:p>
          <a:p>
            <a:pPr algn="ctr">
              <a:lnSpc>
                <a:spcPts val="3770"/>
              </a:lnSpc>
            </a:pPr>
            <a:endParaRPr lang="en-US" sz="2900">
              <a:solidFill>
                <a:srgbClr val="000000"/>
              </a:solidFill>
              <a:latin typeface="Aesthetic color"/>
              <a:ea typeface="Aesthetic color"/>
              <a:cs typeface="Aesthetic color"/>
              <a:sym typeface="Aesthetic color"/>
            </a:endParaRPr>
          </a:p>
          <a:p>
            <a:pPr algn="ctr">
              <a:lnSpc>
                <a:spcPts val="3770"/>
              </a:lnSpc>
            </a:pPr>
            <a:r>
              <a:rPr lang="en-US" sz="2900">
                <a:solidFill>
                  <a:srgbClr val="000000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CO₃2- + H₂О →2OH- + H₂О + CO₂</a:t>
            </a:r>
          </a:p>
          <a:p>
            <a:pPr algn="ctr">
              <a:lnSpc>
                <a:spcPts val="3770"/>
              </a:lnSpc>
            </a:pPr>
            <a:endParaRPr lang="en-US" sz="2900">
              <a:solidFill>
                <a:srgbClr val="000000"/>
              </a:solidFill>
              <a:latin typeface="Aesthetic color"/>
              <a:ea typeface="Aesthetic color"/>
              <a:cs typeface="Aesthetic color"/>
              <a:sym typeface="Aesthetic color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5301319" y="6731492"/>
            <a:ext cx="7685362" cy="560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30"/>
              </a:lnSpc>
            </a:pPr>
            <a:r>
              <a:rPr lang="en-US" sz="3100">
                <a:solidFill>
                  <a:srgbClr val="000000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NA₂CO₃ + H₂O → H₂О + CO₂ + 2NAOH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534605" y="8619172"/>
            <a:ext cx="5589398" cy="1551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029"/>
              </a:lnSpc>
            </a:pPr>
            <a:r>
              <a:rPr lang="en-US" sz="3099">
                <a:solidFill>
                  <a:srgbClr val="000000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Рис.2 20 мл 0,005% розчину кальцинованої соди з фенолфталеїном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7683820" y="-57150"/>
            <a:ext cx="277192" cy="595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90"/>
              </a:lnSpc>
              <a:spcBef>
                <a:spcPct val="0"/>
              </a:spcBef>
            </a:pPr>
            <a:r>
              <a:rPr lang="en-US" sz="3564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D9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C557752-CFD0-899C-2E6E-D3F3CAC09030}"/>
              </a:ext>
            </a:extLst>
          </p:cNvPr>
          <p:cNvSpPr/>
          <p:nvPr/>
        </p:nvSpPr>
        <p:spPr>
          <a:xfrm>
            <a:off x="271797" y="5275497"/>
            <a:ext cx="10762930" cy="1306157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CC908F2-9374-C255-7EA8-B7C6B9453997}"/>
              </a:ext>
            </a:extLst>
          </p:cNvPr>
          <p:cNvSpPr/>
          <p:nvPr/>
        </p:nvSpPr>
        <p:spPr>
          <a:xfrm>
            <a:off x="381000" y="3526145"/>
            <a:ext cx="5890646" cy="975087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" name="Freeform 2"/>
          <p:cNvSpPr/>
          <p:nvPr/>
        </p:nvSpPr>
        <p:spPr>
          <a:xfrm rot="-10358880">
            <a:off x="-780490" y="-1274078"/>
            <a:ext cx="19848981" cy="4617803"/>
          </a:xfrm>
          <a:custGeom>
            <a:avLst/>
            <a:gdLst/>
            <a:ahLst/>
            <a:cxnLst/>
            <a:rect l="l" t="t" r="r" b="b"/>
            <a:pathLst>
              <a:path w="19848981" h="4617803">
                <a:moveTo>
                  <a:pt x="0" y="0"/>
                </a:moveTo>
                <a:lnTo>
                  <a:pt x="19848980" y="0"/>
                </a:lnTo>
                <a:lnTo>
                  <a:pt x="19848980" y="4617803"/>
                </a:lnTo>
                <a:lnTo>
                  <a:pt x="0" y="46178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309956"/>
            </a:stretch>
          </a:blipFill>
        </p:spPr>
      </p:sp>
      <p:sp>
        <p:nvSpPr>
          <p:cNvPr id="3" name="Freeform 3"/>
          <p:cNvSpPr/>
          <p:nvPr/>
        </p:nvSpPr>
        <p:spPr>
          <a:xfrm rot="5145760">
            <a:off x="11767694" y="3293780"/>
            <a:ext cx="8497953" cy="6121045"/>
          </a:xfrm>
          <a:custGeom>
            <a:avLst/>
            <a:gdLst/>
            <a:ahLst/>
            <a:cxnLst/>
            <a:rect l="l" t="t" r="r" b="b"/>
            <a:pathLst>
              <a:path w="8497953" h="6121045">
                <a:moveTo>
                  <a:pt x="0" y="0"/>
                </a:moveTo>
                <a:lnTo>
                  <a:pt x="8497953" y="0"/>
                </a:lnTo>
                <a:lnTo>
                  <a:pt x="8497953" y="6121045"/>
                </a:lnTo>
                <a:lnTo>
                  <a:pt x="0" y="61210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030" r="-160533" b="-5030"/>
            </a:stretch>
          </a:blipFill>
        </p:spPr>
      </p:sp>
      <p:sp>
        <p:nvSpPr>
          <p:cNvPr id="4" name="Freeform 4"/>
          <p:cNvSpPr/>
          <p:nvPr/>
        </p:nvSpPr>
        <p:spPr>
          <a:xfrm rot="-5273877">
            <a:off x="-592086" y="694029"/>
            <a:ext cx="2293610" cy="2433538"/>
          </a:xfrm>
          <a:custGeom>
            <a:avLst/>
            <a:gdLst/>
            <a:ahLst/>
            <a:cxnLst/>
            <a:rect l="l" t="t" r="r" b="b"/>
            <a:pathLst>
              <a:path w="2293610" h="2433538">
                <a:moveTo>
                  <a:pt x="0" y="0"/>
                </a:moveTo>
                <a:lnTo>
                  <a:pt x="2293610" y="0"/>
                </a:lnTo>
                <a:lnTo>
                  <a:pt x="2293610" y="2433539"/>
                </a:lnTo>
                <a:lnTo>
                  <a:pt x="0" y="243353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-5844814">
            <a:off x="-642746" y="5873020"/>
            <a:ext cx="5087780" cy="4757758"/>
          </a:xfrm>
          <a:prstGeom prst="rect">
            <a:avLst/>
          </a:prstGeom>
        </p:spPr>
      </p:pic>
      <p:grpSp>
        <p:nvGrpSpPr>
          <p:cNvPr id="6" name="Group 6"/>
          <p:cNvGrpSpPr>
            <a:grpSpLocks noChangeAspect="1"/>
          </p:cNvGrpSpPr>
          <p:nvPr/>
        </p:nvGrpSpPr>
        <p:grpSpPr>
          <a:xfrm rot="758724">
            <a:off x="14312876" y="3392751"/>
            <a:ext cx="3317479" cy="5923128"/>
            <a:chOff x="0" y="0"/>
            <a:chExt cx="7984490" cy="14255750"/>
          </a:xfrm>
        </p:grpSpPr>
        <p:sp>
          <p:nvSpPr>
            <p:cNvPr id="7" name="Freeform 7"/>
            <p:cNvSpPr/>
            <p:nvPr/>
          </p:nvSpPr>
          <p:spPr>
            <a:xfrm>
              <a:off x="0" y="2443480"/>
              <a:ext cx="7984490" cy="9980930"/>
            </a:xfrm>
            <a:custGeom>
              <a:avLst/>
              <a:gdLst/>
              <a:ahLst/>
              <a:cxnLst/>
              <a:rect l="l" t="t" r="r" b="b"/>
              <a:pathLst>
                <a:path w="7984490" h="9980930">
                  <a:moveTo>
                    <a:pt x="0" y="0"/>
                  </a:moveTo>
                  <a:lnTo>
                    <a:pt x="7984490" y="0"/>
                  </a:lnTo>
                  <a:lnTo>
                    <a:pt x="7984490" y="9980930"/>
                  </a:lnTo>
                  <a:lnTo>
                    <a:pt x="0" y="9980930"/>
                  </a:lnTo>
                  <a:close/>
                </a:path>
              </a:pathLst>
            </a:custGeom>
            <a:blipFill>
              <a:blip r:embed="rId7"/>
              <a:stretch>
                <a:fillRect t="-3396" b="-3396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0" y="0"/>
              <a:ext cx="7988300" cy="14262100"/>
            </a:xfrm>
            <a:custGeom>
              <a:avLst/>
              <a:gdLst/>
              <a:ahLst/>
              <a:cxnLst/>
              <a:rect l="l" t="t" r="r" b="b"/>
              <a:pathLst>
                <a:path w="7988300" h="14262100">
                  <a:moveTo>
                    <a:pt x="0" y="0"/>
                  </a:moveTo>
                  <a:lnTo>
                    <a:pt x="7988300" y="0"/>
                  </a:lnTo>
                  <a:lnTo>
                    <a:pt x="7988300" y="14262100"/>
                  </a:lnTo>
                  <a:lnTo>
                    <a:pt x="0" y="14262100"/>
                  </a:lnTo>
                  <a:close/>
                </a:path>
              </a:pathLst>
            </a:custGeom>
          </p:spPr>
        </p:sp>
      </p:grpSp>
      <p:sp>
        <p:nvSpPr>
          <p:cNvPr id="9" name="TextBox 9"/>
          <p:cNvSpPr txBox="1"/>
          <p:nvPr/>
        </p:nvSpPr>
        <p:spPr>
          <a:xfrm>
            <a:off x="554719" y="3583654"/>
            <a:ext cx="5494405" cy="964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640"/>
              </a:lnSpc>
            </a:pPr>
            <a:r>
              <a:rPr lang="en-US" sz="2800">
                <a:solidFill>
                  <a:srgbClr val="FFF6E5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РЕАКЦІЯ ВУГЛЕКИСЛОГО ГАЗУ З ВОДОЮ: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372065" y="3630009"/>
            <a:ext cx="7009770" cy="918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10"/>
              </a:lnSpc>
            </a:pPr>
            <a:r>
              <a:rPr lang="en-US" sz="2700">
                <a:solidFill>
                  <a:srgbClr val="3B302D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Коли CO₂ розчиняється у воді, утворюється карбонатна кислота (H₂CO₃):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05714" y="4618355"/>
            <a:ext cx="3661862" cy="525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0"/>
              </a:lnSpc>
            </a:pPr>
            <a:r>
              <a:rPr lang="en-US" sz="2900">
                <a:solidFill>
                  <a:srgbClr val="000000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CO₂+H₂O→H₂CO₃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0625" y="5515824"/>
            <a:ext cx="10756950" cy="1421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640"/>
              </a:lnSpc>
            </a:pPr>
            <a:r>
              <a:rPr lang="en-US" sz="2800" dirty="0">
                <a:solidFill>
                  <a:srgbClr val="FFF6E5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РЕАКЦІЯ ВУГЛЕКИСЛОГО ГАЗУ </a:t>
            </a:r>
            <a:r>
              <a:rPr lang="en-US" sz="2800" dirty="0" err="1">
                <a:solidFill>
                  <a:srgbClr val="FFF6E5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З</a:t>
            </a:r>
            <a:r>
              <a:rPr lang="en-US" sz="2800" dirty="0">
                <a:solidFill>
                  <a:srgbClr val="FFF6E5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 РОЗЧИНОМ КАЛЬЦИНОВАНОЇ </a:t>
            </a:r>
          </a:p>
          <a:p>
            <a:pPr algn="r">
              <a:lnSpc>
                <a:spcPts val="3640"/>
              </a:lnSpc>
            </a:pPr>
            <a:r>
              <a:rPr lang="en-US" sz="2800" dirty="0" err="1">
                <a:solidFill>
                  <a:srgbClr val="FFF6E5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соди</a:t>
            </a:r>
            <a:r>
              <a:rPr lang="en-US" sz="2800" dirty="0">
                <a:solidFill>
                  <a:srgbClr val="FFF6E5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 (</a:t>
            </a:r>
            <a:r>
              <a:rPr lang="en-US" sz="2800" dirty="0" err="1">
                <a:solidFill>
                  <a:srgbClr val="FFF6E5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натрій</a:t>
            </a:r>
            <a:r>
              <a:rPr lang="en-US" sz="2800" dirty="0">
                <a:solidFill>
                  <a:srgbClr val="FFF6E5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 </a:t>
            </a:r>
            <a:r>
              <a:rPr lang="en-US" sz="2800" dirty="0" err="1">
                <a:solidFill>
                  <a:srgbClr val="FFF6E5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карбонатом</a:t>
            </a:r>
            <a:r>
              <a:rPr lang="en-US" sz="2800" dirty="0">
                <a:solidFill>
                  <a:srgbClr val="FFF6E5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):</a:t>
            </a:r>
          </a:p>
          <a:p>
            <a:pPr algn="r">
              <a:lnSpc>
                <a:spcPts val="3640"/>
              </a:lnSpc>
            </a:pPr>
            <a:endParaRPr lang="en-US" sz="2800" dirty="0">
              <a:solidFill>
                <a:srgbClr val="FFF6E5"/>
              </a:solidFill>
              <a:latin typeface="Aesthetic color"/>
              <a:ea typeface="Aesthetic color"/>
              <a:cs typeface="Aesthetic color"/>
              <a:sym typeface="Aesthetic color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5122605" y="6750556"/>
            <a:ext cx="7782621" cy="622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>
                <a:solidFill>
                  <a:srgbClr val="000000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CO₂+H₂O +NA₂CO₃→2NAHCO₃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442740" y="9018011"/>
            <a:ext cx="7543249" cy="423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83"/>
              </a:lnSpc>
            </a:pPr>
            <a:r>
              <a:rPr lang="en-US" sz="2448">
                <a:solidFill>
                  <a:srgbClr val="3B302D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Рис.3 рН: Лужний (рожевий) на нейтральний (безбарвний)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113586" y="1873600"/>
            <a:ext cx="11268249" cy="471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0"/>
              </a:lnSpc>
            </a:pPr>
            <a:r>
              <a:rPr lang="en-US" sz="2600">
                <a:solidFill>
                  <a:srgbClr val="3B302D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КРОК 2. ЗАБІР ПРОБИ ПОВІТРЯ З ДОСЛІДЖУВАЛЬНОГО ПРИМІЩЕННЯ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034802" y="167684"/>
            <a:ext cx="7623809" cy="1162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00"/>
              </a:lnSpc>
              <a:spcBef>
                <a:spcPct val="0"/>
              </a:spcBef>
            </a:pPr>
            <a:r>
              <a:rPr lang="en-US" sz="8000" spc="160">
                <a:solidFill>
                  <a:srgbClr val="B44928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ХІД РОБОТИ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7676305" y="-57150"/>
            <a:ext cx="292224" cy="595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90"/>
              </a:lnSpc>
              <a:spcBef>
                <a:spcPct val="0"/>
              </a:spcBef>
            </a:pPr>
            <a:r>
              <a:rPr lang="en-US" sz="3564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18111" r="-18111"/>
            </a:stretch>
          </a:blip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209" y="227817"/>
            <a:ext cx="16057582" cy="11397315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2988336" y="827026"/>
            <a:ext cx="13046624" cy="612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9"/>
              </a:lnSpc>
            </a:pPr>
            <a:r>
              <a:rPr lang="en-US" sz="3499">
                <a:solidFill>
                  <a:srgbClr val="3B302D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КІЛЬКІСТЬ ЗАБОРУ ПОВІТРЯ ТА СО₂ У ДОСЛІДЖУВАНИХ ПРИМІЩЕННЯХ*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84656" y="267591"/>
            <a:ext cx="2250003" cy="521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59"/>
              </a:lnSpc>
            </a:pPr>
            <a:r>
              <a:rPr lang="en-US" sz="3199">
                <a:solidFill>
                  <a:srgbClr val="3B302D"/>
                </a:solidFill>
                <a:latin typeface="Bogart"/>
                <a:ea typeface="Bogart"/>
                <a:cs typeface="Bogart"/>
                <a:sym typeface="Bogart"/>
              </a:rPr>
              <a:t>Таблиця 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545224" y="-57150"/>
            <a:ext cx="554385" cy="595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90"/>
              </a:lnSpc>
              <a:spcBef>
                <a:spcPct val="0"/>
              </a:spcBef>
            </a:pPr>
            <a:r>
              <a:rPr lang="en-US" sz="3564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18111" r="-18111"/>
            </a:stretch>
          </a:blipFill>
        </p:spPr>
      </p:sp>
      <p:sp>
        <p:nvSpPr>
          <p:cNvPr id="3" name="Freeform 3"/>
          <p:cNvSpPr/>
          <p:nvPr/>
        </p:nvSpPr>
        <p:spPr>
          <a:xfrm rot="6207075">
            <a:off x="5369742" y="-740308"/>
            <a:ext cx="3958482" cy="6423500"/>
          </a:xfrm>
          <a:custGeom>
            <a:avLst/>
            <a:gdLst/>
            <a:ahLst/>
            <a:cxnLst/>
            <a:rect l="l" t="t" r="r" b="b"/>
            <a:pathLst>
              <a:path w="3958482" h="6423500">
                <a:moveTo>
                  <a:pt x="0" y="0"/>
                </a:moveTo>
                <a:lnTo>
                  <a:pt x="3958482" y="0"/>
                </a:lnTo>
                <a:lnTo>
                  <a:pt x="3958482" y="6423500"/>
                </a:lnTo>
                <a:lnTo>
                  <a:pt x="0" y="64235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99403">
            <a:off x="2617919" y="1415476"/>
            <a:ext cx="13052163" cy="7456048"/>
          </a:xfrm>
          <a:custGeom>
            <a:avLst/>
            <a:gdLst/>
            <a:ahLst/>
            <a:cxnLst/>
            <a:rect l="l" t="t" r="r" b="b"/>
            <a:pathLst>
              <a:path w="13052163" h="7456048">
                <a:moveTo>
                  <a:pt x="0" y="0"/>
                </a:moveTo>
                <a:lnTo>
                  <a:pt x="13052162" y="0"/>
                </a:lnTo>
                <a:lnTo>
                  <a:pt x="13052162" y="7456048"/>
                </a:lnTo>
                <a:lnTo>
                  <a:pt x="0" y="74560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061447" y="4308345"/>
            <a:ext cx="9352048" cy="3630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820"/>
              </a:lnSpc>
            </a:pPr>
            <a:r>
              <a:rPr lang="en-US" sz="9800" spc="196">
                <a:solidFill>
                  <a:srgbClr val="3B302D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ПРИЛАД ДЛЯ ВИМІРЮВАННЯ CO₂</a:t>
            </a:r>
          </a:p>
        </p:txBody>
      </p:sp>
      <p:sp>
        <p:nvSpPr>
          <p:cNvPr id="6" name="Freeform 6"/>
          <p:cNvSpPr/>
          <p:nvPr/>
        </p:nvSpPr>
        <p:spPr>
          <a:xfrm rot="-6472576">
            <a:off x="12842157" y="1549679"/>
            <a:ext cx="6780985" cy="4839928"/>
          </a:xfrm>
          <a:custGeom>
            <a:avLst/>
            <a:gdLst/>
            <a:ahLst/>
            <a:cxnLst/>
            <a:rect l="l" t="t" r="r" b="b"/>
            <a:pathLst>
              <a:path w="6780985" h="4839928">
                <a:moveTo>
                  <a:pt x="0" y="0"/>
                </a:moveTo>
                <a:lnTo>
                  <a:pt x="6780985" y="0"/>
                </a:lnTo>
                <a:lnTo>
                  <a:pt x="6780985" y="4839929"/>
                </a:lnTo>
                <a:lnTo>
                  <a:pt x="0" y="483992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7828066">
            <a:off x="-213256" y="2029791"/>
            <a:ext cx="4629118" cy="5031650"/>
          </a:xfrm>
          <a:custGeom>
            <a:avLst/>
            <a:gdLst/>
            <a:ahLst/>
            <a:cxnLst/>
            <a:rect l="l" t="t" r="r" b="b"/>
            <a:pathLst>
              <a:path w="4629118" h="5031650">
                <a:moveTo>
                  <a:pt x="0" y="0"/>
                </a:moveTo>
                <a:lnTo>
                  <a:pt x="4629118" y="0"/>
                </a:lnTo>
                <a:lnTo>
                  <a:pt x="4629118" y="5031650"/>
                </a:lnTo>
                <a:lnTo>
                  <a:pt x="0" y="503165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8475521">
            <a:off x="2863155" y="6620268"/>
            <a:ext cx="2396584" cy="3277380"/>
          </a:xfrm>
          <a:custGeom>
            <a:avLst/>
            <a:gdLst/>
            <a:ahLst/>
            <a:cxnLst/>
            <a:rect l="l" t="t" r="r" b="b"/>
            <a:pathLst>
              <a:path w="2396584" h="3277380">
                <a:moveTo>
                  <a:pt x="0" y="0"/>
                </a:moveTo>
                <a:lnTo>
                  <a:pt x="2396584" y="0"/>
                </a:lnTo>
                <a:lnTo>
                  <a:pt x="2396584" y="3277380"/>
                </a:lnTo>
                <a:lnTo>
                  <a:pt x="0" y="327738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514232">
            <a:off x="13321764" y="2101787"/>
            <a:ext cx="3544756" cy="2636009"/>
          </a:xfrm>
          <a:custGeom>
            <a:avLst/>
            <a:gdLst/>
            <a:ahLst/>
            <a:cxnLst/>
            <a:rect l="l" t="t" r="r" b="b"/>
            <a:pathLst>
              <a:path w="3544756" h="2636009">
                <a:moveTo>
                  <a:pt x="0" y="0"/>
                </a:moveTo>
                <a:lnTo>
                  <a:pt x="3544755" y="0"/>
                </a:lnTo>
                <a:lnTo>
                  <a:pt x="3544755" y="2636010"/>
                </a:lnTo>
                <a:lnTo>
                  <a:pt x="0" y="263601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2700000">
            <a:off x="12266654" y="6986619"/>
            <a:ext cx="450739" cy="3305416"/>
          </a:xfrm>
          <a:custGeom>
            <a:avLst/>
            <a:gdLst/>
            <a:ahLst/>
            <a:cxnLst/>
            <a:rect l="l" t="t" r="r" b="b"/>
            <a:pathLst>
              <a:path w="450739" h="3305416">
                <a:moveTo>
                  <a:pt x="0" y="0"/>
                </a:moveTo>
                <a:lnTo>
                  <a:pt x="450738" y="0"/>
                </a:lnTo>
                <a:lnTo>
                  <a:pt x="450738" y="3305417"/>
                </a:lnTo>
                <a:lnTo>
                  <a:pt x="0" y="330541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4061447" y="2780901"/>
            <a:ext cx="9352048" cy="1188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30"/>
              </a:lnSpc>
            </a:pPr>
            <a:r>
              <a:rPr lang="en-US" sz="8700" spc="174">
                <a:solidFill>
                  <a:srgbClr val="3B302D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ЛОКУС “ТЕХНО”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7583920" y="-57150"/>
            <a:ext cx="476994" cy="595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90"/>
              </a:lnSpc>
              <a:spcBef>
                <a:spcPct val="0"/>
              </a:spcBef>
            </a:pPr>
            <a:r>
              <a:rPr lang="en-US" sz="3564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D9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766678">
            <a:off x="-4993506" y="3770716"/>
            <a:ext cx="11417899" cy="3124760"/>
          </a:xfrm>
          <a:custGeom>
            <a:avLst/>
            <a:gdLst/>
            <a:ahLst/>
            <a:cxnLst/>
            <a:rect l="l" t="t" r="r" b="b"/>
            <a:pathLst>
              <a:path w="11417899" h="3124760">
                <a:moveTo>
                  <a:pt x="0" y="0"/>
                </a:moveTo>
                <a:lnTo>
                  <a:pt x="11417899" y="0"/>
                </a:lnTo>
                <a:lnTo>
                  <a:pt x="11417899" y="3124760"/>
                </a:lnTo>
                <a:lnTo>
                  <a:pt x="0" y="31247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248501"/>
            </a:stretch>
          </a:blipFill>
        </p:spPr>
      </p:sp>
      <p:sp>
        <p:nvSpPr>
          <p:cNvPr id="3" name="Freeform 3"/>
          <p:cNvSpPr/>
          <p:nvPr/>
        </p:nvSpPr>
        <p:spPr>
          <a:xfrm rot="4899611" flipH="1" flipV="1">
            <a:off x="12579050" y="2378675"/>
            <a:ext cx="11417899" cy="5596978"/>
          </a:xfrm>
          <a:custGeom>
            <a:avLst/>
            <a:gdLst/>
            <a:ahLst/>
            <a:cxnLst/>
            <a:rect l="l" t="t" r="r" b="b"/>
            <a:pathLst>
              <a:path w="11417899" h="5596978">
                <a:moveTo>
                  <a:pt x="11417900" y="5596978"/>
                </a:moveTo>
                <a:lnTo>
                  <a:pt x="0" y="5596978"/>
                </a:lnTo>
                <a:lnTo>
                  <a:pt x="0" y="0"/>
                </a:lnTo>
                <a:lnTo>
                  <a:pt x="11417900" y="0"/>
                </a:lnTo>
                <a:lnTo>
                  <a:pt x="11417900" y="5596978"/>
                </a:lnTo>
                <a:close/>
              </a:path>
            </a:pathLst>
          </a:custGeom>
          <a:blipFill>
            <a:blip r:embed="rId2"/>
            <a:stretch>
              <a:fillRect b="-94566"/>
            </a:stretch>
          </a:blipFill>
        </p:spPr>
      </p:sp>
      <p:sp>
        <p:nvSpPr>
          <p:cNvPr id="4" name="Freeform 4"/>
          <p:cNvSpPr/>
          <p:nvPr/>
        </p:nvSpPr>
        <p:spPr>
          <a:xfrm rot="570175">
            <a:off x="2141157" y="1961054"/>
            <a:ext cx="360658" cy="515226"/>
          </a:xfrm>
          <a:custGeom>
            <a:avLst/>
            <a:gdLst/>
            <a:ahLst/>
            <a:cxnLst/>
            <a:rect l="l" t="t" r="r" b="b"/>
            <a:pathLst>
              <a:path w="360658" h="515226">
                <a:moveTo>
                  <a:pt x="0" y="0"/>
                </a:moveTo>
                <a:lnTo>
                  <a:pt x="360659" y="0"/>
                </a:lnTo>
                <a:lnTo>
                  <a:pt x="360659" y="515226"/>
                </a:lnTo>
                <a:lnTo>
                  <a:pt x="0" y="5152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70175">
            <a:off x="3212440" y="4540449"/>
            <a:ext cx="360658" cy="515226"/>
          </a:xfrm>
          <a:custGeom>
            <a:avLst/>
            <a:gdLst/>
            <a:ahLst/>
            <a:cxnLst/>
            <a:rect l="l" t="t" r="r" b="b"/>
            <a:pathLst>
              <a:path w="360658" h="515226">
                <a:moveTo>
                  <a:pt x="0" y="0"/>
                </a:moveTo>
                <a:lnTo>
                  <a:pt x="360658" y="0"/>
                </a:lnTo>
                <a:lnTo>
                  <a:pt x="360658" y="515226"/>
                </a:lnTo>
                <a:lnTo>
                  <a:pt x="0" y="5152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938521" y="319102"/>
            <a:ext cx="2329628" cy="1162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00"/>
              </a:lnSpc>
              <a:spcBef>
                <a:spcPct val="0"/>
              </a:spcBef>
            </a:pPr>
            <a:r>
              <a:rPr lang="en-US" sz="8000" spc="160">
                <a:solidFill>
                  <a:srgbClr val="B44928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ІДЕЯ</a:t>
            </a:r>
          </a:p>
        </p:txBody>
      </p:sp>
      <p:grpSp>
        <p:nvGrpSpPr>
          <p:cNvPr id="7" name="Group 7"/>
          <p:cNvGrpSpPr>
            <a:grpSpLocks noChangeAspect="1"/>
          </p:cNvGrpSpPr>
          <p:nvPr/>
        </p:nvGrpSpPr>
        <p:grpSpPr>
          <a:xfrm rot="-513414">
            <a:off x="10952397" y="828861"/>
            <a:ext cx="8036585" cy="5566079"/>
            <a:chOff x="0" y="0"/>
            <a:chExt cx="3429000" cy="2374900"/>
          </a:xfrm>
        </p:grpSpPr>
        <p:sp>
          <p:nvSpPr>
            <p:cNvPr id="8" name="Freeform 8"/>
            <p:cNvSpPr/>
            <p:nvPr/>
          </p:nvSpPr>
          <p:spPr>
            <a:xfrm rot="-10800000">
              <a:off x="59944" y="47978"/>
              <a:ext cx="3340100" cy="2235200"/>
            </a:xfrm>
            <a:custGeom>
              <a:avLst/>
              <a:gdLst/>
              <a:ahLst/>
              <a:cxnLst/>
              <a:rect l="l" t="t" r="r" b="b"/>
              <a:pathLst>
                <a:path w="3340100" h="2235200">
                  <a:moveTo>
                    <a:pt x="1168400" y="2209800"/>
                  </a:moveTo>
                  <a:lnTo>
                    <a:pt x="939800" y="2235200"/>
                  </a:lnTo>
                  <a:lnTo>
                    <a:pt x="698500" y="2197100"/>
                  </a:lnTo>
                  <a:lnTo>
                    <a:pt x="355600" y="2197100"/>
                  </a:lnTo>
                  <a:cubicBezTo>
                    <a:pt x="355600" y="2197100"/>
                    <a:pt x="254000" y="2222500"/>
                    <a:pt x="241300" y="2197100"/>
                  </a:cubicBezTo>
                  <a:cubicBezTo>
                    <a:pt x="228600" y="2171700"/>
                    <a:pt x="177800" y="2006600"/>
                    <a:pt x="177800" y="2006600"/>
                  </a:cubicBezTo>
                  <a:cubicBezTo>
                    <a:pt x="177800" y="2006600"/>
                    <a:pt x="127000" y="1930400"/>
                    <a:pt x="139700" y="1879600"/>
                  </a:cubicBezTo>
                  <a:cubicBezTo>
                    <a:pt x="152400" y="1828800"/>
                    <a:pt x="114300" y="1714500"/>
                    <a:pt x="114300" y="1714500"/>
                  </a:cubicBezTo>
                  <a:cubicBezTo>
                    <a:pt x="114300" y="1714500"/>
                    <a:pt x="88900" y="1663700"/>
                    <a:pt x="114300" y="1612900"/>
                  </a:cubicBezTo>
                  <a:cubicBezTo>
                    <a:pt x="114300" y="1612900"/>
                    <a:pt x="127000" y="1473200"/>
                    <a:pt x="101600" y="1422400"/>
                  </a:cubicBezTo>
                  <a:cubicBezTo>
                    <a:pt x="101600" y="1422400"/>
                    <a:pt x="63500" y="1397000"/>
                    <a:pt x="88900" y="1231900"/>
                  </a:cubicBezTo>
                  <a:lnTo>
                    <a:pt x="76200" y="1054100"/>
                  </a:lnTo>
                  <a:cubicBezTo>
                    <a:pt x="76200" y="1054100"/>
                    <a:pt x="101600" y="977900"/>
                    <a:pt x="88900" y="927100"/>
                  </a:cubicBezTo>
                  <a:lnTo>
                    <a:pt x="63500" y="673100"/>
                  </a:lnTo>
                  <a:lnTo>
                    <a:pt x="12700" y="533400"/>
                  </a:lnTo>
                  <a:lnTo>
                    <a:pt x="12700" y="381000"/>
                  </a:lnTo>
                  <a:lnTo>
                    <a:pt x="0" y="279400"/>
                  </a:lnTo>
                  <a:cubicBezTo>
                    <a:pt x="0" y="279400"/>
                    <a:pt x="25400" y="215900"/>
                    <a:pt x="127000" y="190500"/>
                  </a:cubicBezTo>
                  <a:cubicBezTo>
                    <a:pt x="127000" y="190500"/>
                    <a:pt x="190500" y="190500"/>
                    <a:pt x="241300" y="152400"/>
                  </a:cubicBezTo>
                  <a:cubicBezTo>
                    <a:pt x="292100" y="114300"/>
                    <a:pt x="406400" y="38100"/>
                    <a:pt x="469900" y="50800"/>
                  </a:cubicBezTo>
                  <a:cubicBezTo>
                    <a:pt x="469900" y="50800"/>
                    <a:pt x="622300" y="63500"/>
                    <a:pt x="647700" y="88900"/>
                  </a:cubicBezTo>
                  <a:cubicBezTo>
                    <a:pt x="647700" y="88900"/>
                    <a:pt x="749300" y="101600"/>
                    <a:pt x="774700" y="101600"/>
                  </a:cubicBezTo>
                  <a:cubicBezTo>
                    <a:pt x="800100" y="101600"/>
                    <a:pt x="863600" y="88900"/>
                    <a:pt x="863600" y="88900"/>
                  </a:cubicBezTo>
                  <a:cubicBezTo>
                    <a:pt x="863600" y="88900"/>
                    <a:pt x="939800" y="63500"/>
                    <a:pt x="977900" y="76200"/>
                  </a:cubicBezTo>
                  <a:cubicBezTo>
                    <a:pt x="1016000" y="88900"/>
                    <a:pt x="1041400" y="88900"/>
                    <a:pt x="1117600" y="76200"/>
                  </a:cubicBezTo>
                  <a:cubicBezTo>
                    <a:pt x="1117600" y="76200"/>
                    <a:pt x="1143000" y="50800"/>
                    <a:pt x="1320800" y="50800"/>
                  </a:cubicBezTo>
                  <a:cubicBezTo>
                    <a:pt x="1320800" y="50800"/>
                    <a:pt x="1473200" y="0"/>
                    <a:pt x="1549400" y="50800"/>
                  </a:cubicBezTo>
                  <a:cubicBezTo>
                    <a:pt x="1549400" y="50800"/>
                    <a:pt x="1574800" y="88900"/>
                    <a:pt x="1790700" y="76200"/>
                  </a:cubicBezTo>
                  <a:cubicBezTo>
                    <a:pt x="1790700" y="76200"/>
                    <a:pt x="1943100" y="63500"/>
                    <a:pt x="1968500" y="76200"/>
                  </a:cubicBezTo>
                  <a:lnTo>
                    <a:pt x="2273300" y="38100"/>
                  </a:lnTo>
                  <a:cubicBezTo>
                    <a:pt x="2273300" y="38100"/>
                    <a:pt x="2616200" y="50800"/>
                    <a:pt x="2667000" y="63500"/>
                  </a:cubicBezTo>
                  <a:cubicBezTo>
                    <a:pt x="2717800" y="76200"/>
                    <a:pt x="2921000" y="114300"/>
                    <a:pt x="2946400" y="88900"/>
                  </a:cubicBezTo>
                  <a:cubicBezTo>
                    <a:pt x="2971800" y="63500"/>
                    <a:pt x="3124200" y="63500"/>
                    <a:pt x="3149600" y="76200"/>
                  </a:cubicBezTo>
                  <a:cubicBezTo>
                    <a:pt x="3175000" y="88900"/>
                    <a:pt x="3213100" y="190500"/>
                    <a:pt x="3225800" y="241300"/>
                  </a:cubicBezTo>
                  <a:cubicBezTo>
                    <a:pt x="3238500" y="292100"/>
                    <a:pt x="3238500" y="431800"/>
                    <a:pt x="3238500" y="457200"/>
                  </a:cubicBezTo>
                  <a:cubicBezTo>
                    <a:pt x="3238500" y="482600"/>
                    <a:pt x="3276600" y="520700"/>
                    <a:pt x="3276600" y="520700"/>
                  </a:cubicBezTo>
                  <a:lnTo>
                    <a:pt x="3251200" y="673100"/>
                  </a:lnTo>
                  <a:cubicBezTo>
                    <a:pt x="3251200" y="673100"/>
                    <a:pt x="3251200" y="800100"/>
                    <a:pt x="3276600" y="838200"/>
                  </a:cubicBezTo>
                  <a:cubicBezTo>
                    <a:pt x="3302000" y="876300"/>
                    <a:pt x="3276600" y="1028700"/>
                    <a:pt x="3276600" y="1028700"/>
                  </a:cubicBezTo>
                  <a:cubicBezTo>
                    <a:pt x="3276600" y="1028700"/>
                    <a:pt x="3302000" y="1155700"/>
                    <a:pt x="3289300" y="1193800"/>
                  </a:cubicBezTo>
                  <a:cubicBezTo>
                    <a:pt x="3276600" y="1231900"/>
                    <a:pt x="3263900" y="1295400"/>
                    <a:pt x="3263900" y="1333500"/>
                  </a:cubicBezTo>
                  <a:cubicBezTo>
                    <a:pt x="3263900" y="1371600"/>
                    <a:pt x="3289300" y="1562100"/>
                    <a:pt x="3289300" y="1562100"/>
                  </a:cubicBezTo>
                  <a:lnTo>
                    <a:pt x="3314700" y="1663700"/>
                  </a:lnTo>
                  <a:cubicBezTo>
                    <a:pt x="3314700" y="1663700"/>
                    <a:pt x="3340100" y="1727200"/>
                    <a:pt x="3327400" y="1841500"/>
                  </a:cubicBezTo>
                  <a:cubicBezTo>
                    <a:pt x="3314700" y="1955800"/>
                    <a:pt x="3327400" y="1955800"/>
                    <a:pt x="3327400" y="1955800"/>
                  </a:cubicBezTo>
                  <a:lnTo>
                    <a:pt x="3124200" y="2044700"/>
                  </a:lnTo>
                  <a:cubicBezTo>
                    <a:pt x="3124200" y="2044700"/>
                    <a:pt x="3022600" y="2159000"/>
                    <a:pt x="2857500" y="2159000"/>
                  </a:cubicBezTo>
                  <a:lnTo>
                    <a:pt x="2730500" y="2120900"/>
                  </a:lnTo>
                  <a:cubicBezTo>
                    <a:pt x="2730500" y="2120900"/>
                    <a:pt x="2679700" y="2095500"/>
                    <a:pt x="2590800" y="2108200"/>
                  </a:cubicBezTo>
                  <a:cubicBezTo>
                    <a:pt x="2501900" y="2120900"/>
                    <a:pt x="2425700" y="2146300"/>
                    <a:pt x="2425700" y="2146300"/>
                  </a:cubicBezTo>
                  <a:cubicBezTo>
                    <a:pt x="2425700" y="2146300"/>
                    <a:pt x="2336800" y="2120900"/>
                    <a:pt x="2273300" y="2146300"/>
                  </a:cubicBezTo>
                  <a:lnTo>
                    <a:pt x="2222500" y="2159000"/>
                  </a:lnTo>
                  <a:lnTo>
                    <a:pt x="2197100" y="2159000"/>
                  </a:lnTo>
                  <a:cubicBezTo>
                    <a:pt x="2197100" y="2159000"/>
                    <a:pt x="2159000" y="2184400"/>
                    <a:pt x="2133600" y="2159000"/>
                  </a:cubicBezTo>
                  <a:cubicBezTo>
                    <a:pt x="2133600" y="2159000"/>
                    <a:pt x="2108200" y="2184400"/>
                    <a:pt x="2070100" y="2171700"/>
                  </a:cubicBezTo>
                  <a:cubicBezTo>
                    <a:pt x="2070100" y="2171700"/>
                    <a:pt x="1993900" y="2197100"/>
                    <a:pt x="1993900" y="2197100"/>
                  </a:cubicBezTo>
                  <a:cubicBezTo>
                    <a:pt x="1993900" y="2197100"/>
                    <a:pt x="1905000" y="2197100"/>
                    <a:pt x="1905000" y="2197100"/>
                  </a:cubicBezTo>
                  <a:lnTo>
                    <a:pt x="1816100" y="2171700"/>
                  </a:lnTo>
                  <a:lnTo>
                    <a:pt x="1574800" y="2171700"/>
                  </a:lnTo>
                  <a:lnTo>
                    <a:pt x="1447800" y="2184400"/>
                  </a:lnTo>
                  <a:lnTo>
                    <a:pt x="1397000" y="2159000"/>
                  </a:lnTo>
                  <a:lnTo>
                    <a:pt x="1320800" y="2184400"/>
                  </a:lnTo>
                  <a:lnTo>
                    <a:pt x="1168400" y="2209800"/>
                  </a:lnTo>
                  <a:close/>
                </a:path>
              </a:pathLst>
            </a:custGeom>
            <a:blipFill>
              <a:blip r:embed="rId5"/>
              <a:stretch>
                <a:fillRect t="-3001" b="-10058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0" y="0"/>
              <a:ext cx="3429000" cy="2374900"/>
            </a:xfrm>
            <a:custGeom>
              <a:avLst/>
              <a:gdLst/>
              <a:ahLst/>
              <a:cxnLst/>
              <a:rect l="l" t="t" r="r" b="b"/>
              <a:pathLst>
                <a:path w="3429000" h="2374900">
                  <a:moveTo>
                    <a:pt x="3429000" y="2374900"/>
                  </a:moveTo>
                  <a:lnTo>
                    <a:pt x="0" y="2374900"/>
                  </a:lnTo>
                  <a:lnTo>
                    <a:pt x="0" y="0"/>
                  </a:lnTo>
                  <a:lnTo>
                    <a:pt x="3429000" y="0"/>
                  </a:lnTo>
                  <a:lnTo>
                    <a:pt x="3429000" y="2374900"/>
                  </a:lnTo>
                  <a:close/>
                </a:path>
              </a:pathLst>
            </a:custGeom>
            <a:blipFill>
              <a:blip r:embed="rId6"/>
              <a:stretch>
                <a:fillRect l="-2902" t="-10996" r="-2492" b="-11124"/>
              </a:stretch>
            </a:blipFill>
          </p:spPr>
        </p:sp>
      </p:grpSp>
      <p:sp>
        <p:nvSpPr>
          <p:cNvPr id="10" name="Freeform 10"/>
          <p:cNvSpPr/>
          <p:nvPr/>
        </p:nvSpPr>
        <p:spPr>
          <a:xfrm rot="1190794">
            <a:off x="31218" y="7761654"/>
            <a:ext cx="3775319" cy="1235559"/>
          </a:xfrm>
          <a:custGeom>
            <a:avLst/>
            <a:gdLst/>
            <a:ahLst/>
            <a:cxnLst/>
            <a:rect l="l" t="t" r="r" b="b"/>
            <a:pathLst>
              <a:path w="3775319" h="1235559">
                <a:moveTo>
                  <a:pt x="0" y="0"/>
                </a:moveTo>
                <a:lnTo>
                  <a:pt x="3775319" y="0"/>
                </a:lnTo>
                <a:lnTo>
                  <a:pt x="3775319" y="1235559"/>
                </a:lnTo>
                <a:lnTo>
                  <a:pt x="0" y="123555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938521" y="1725808"/>
            <a:ext cx="7523254" cy="1848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3B302D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розробити пристрій, який не лише вимірює рівень CO₂, але при його подальшому вдосконаленні може взаємодіяти з розумним будинком</a:t>
            </a:r>
          </a:p>
          <a:p>
            <a:pPr marL="0" lvl="0" indent="0" algn="l">
              <a:lnSpc>
                <a:spcPts val="3640"/>
              </a:lnSpc>
              <a:spcBef>
                <a:spcPct val="0"/>
              </a:spcBef>
            </a:pPr>
            <a:endParaRPr lang="en-US" sz="2600">
              <a:solidFill>
                <a:srgbClr val="3B302D"/>
              </a:solidFill>
              <a:latin typeface="True Typewriter"/>
              <a:ea typeface="True Typewriter"/>
              <a:cs typeface="True Typewriter"/>
              <a:sym typeface="True Typewriter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3929887" y="4647009"/>
            <a:ext cx="6016467" cy="1391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3B302D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1. Розробити прототип приладу «Smart CO₂ » для вимірювання CO₂ , вологості та температури повітря.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019983" y="3237308"/>
            <a:ext cx="6124017" cy="1162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00"/>
              </a:lnSpc>
              <a:spcBef>
                <a:spcPct val="0"/>
              </a:spcBef>
            </a:pPr>
            <a:r>
              <a:rPr lang="en-US" sz="8000" spc="160">
                <a:solidFill>
                  <a:srgbClr val="B44928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ЗАВДАННЯ</a:t>
            </a:r>
          </a:p>
        </p:txBody>
      </p:sp>
      <p:sp>
        <p:nvSpPr>
          <p:cNvPr id="14" name="Freeform 14"/>
          <p:cNvSpPr/>
          <p:nvPr/>
        </p:nvSpPr>
        <p:spPr>
          <a:xfrm rot="570175">
            <a:off x="4517160" y="8716837"/>
            <a:ext cx="360658" cy="515226"/>
          </a:xfrm>
          <a:custGeom>
            <a:avLst/>
            <a:gdLst/>
            <a:ahLst/>
            <a:cxnLst/>
            <a:rect l="l" t="t" r="r" b="b"/>
            <a:pathLst>
              <a:path w="360658" h="515226">
                <a:moveTo>
                  <a:pt x="0" y="0"/>
                </a:moveTo>
                <a:lnTo>
                  <a:pt x="360658" y="0"/>
                </a:lnTo>
                <a:lnTo>
                  <a:pt x="360658" y="515226"/>
                </a:lnTo>
                <a:lnTo>
                  <a:pt x="0" y="5152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570175">
            <a:off x="3723829" y="6508926"/>
            <a:ext cx="360658" cy="515226"/>
          </a:xfrm>
          <a:custGeom>
            <a:avLst/>
            <a:gdLst/>
            <a:ahLst/>
            <a:cxnLst/>
            <a:rect l="l" t="t" r="r" b="b"/>
            <a:pathLst>
              <a:path w="360658" h="515226">
                <a:moveTo>
                  <a:pt x="0" y="0"/>
                </a:moveTo>
                <a:lnTo>
                  <a:pt x="360658" y="0"/>
                </a:lnTo>
                <a:lnTo>
                  <a:pt x="360658" y="515226"/>
                </a:lnTo>
                <a:lnTo>
                  <a:pt x="0" y="5152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5171315" y="8668380"/>
            <a:ext cx="7137466" cy="476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3B302D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3. Вдосконалення і подальше патентування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405707" y="6396964"/>
            <a:ext cx="7646548" cy="1848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3B302D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2. Провести експериментальні дослідження для визначення точності та надійності приладу, отримані результати порівняти з лабораторними даними.</a:t>
            </a:r>
          </a:p>
          <a:p>
            <a:pPr marL="0" lvl="0" indent="0" algn="l">
              <a:lnSpc>
                <a:spcPts val="3640"/>
              </a:lnSpc>
              <a:spcBef>
                <a:spcPct val="0"/>
              </a:spcBef>
            </a:pPr>
            <a:endParaRPr lang="en-US" sz="2600">
              <a:solidFill>
                <a:srgbClr val="3B302D"/>
              </a:solidFill>
              <a:latin typeface="True Typewriter"/>
              <a:ea typeface="True Typewriter"/>
              <a:cs typeface="True Typewriter"/>
              <a:sym typeface="True Typewriter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7577036" y="-57150"/>
            <a:ext cx="490761" cy="595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90"/>
              </a:lnSpc>
              <a:spcBef>
                <a:spcPct val="0"/>
              </a:spcBef>
            </a:pPr>
            <a:r>
              <a:rPr lang="en-US" sz="3564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D9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08359" y="2085621"/>
            <a:ext cx="10271281" cy="4911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2453"/>
              </a:lnSpc>
            </a:pPr>
            <a:r>
              <a:rPr lang="en-US" sz="9729" spc="194">
                <a:solidFill>
                  <a:srgbClr val="B44928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НАВІЩО ПОТРІБЕН І ЧОМУ САМЕ ВІН?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569409" y="-57150"/>
            <a:ext cx="506016" cy="595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90"/>
              </a:lnSpc>
              <a:spcBef>
                <a:spcPct val="0"/>
              </a:spcBef>
            </a:pPr>
            <a:r>
              <a:rPr lang="en-US" sz="3564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D9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743000">
            <a:off x="-2647868" y="1107116"/>
            <a:ext cx="11928993" cy="8421916"/>
          </a:xfrm>
          <a:custGeom>
            <a:avLst/>
            <a:gdLst/>
            <a:ahLst/>
            <a:cxnLst/>
            <a:rect l="l" t="t" r="r" b="b"/>
            <a:pathLst>
              <a:path w="11928993" h="8421916">
                <a:moveTo>
                  <a:pt x="0" y="0"/>
                </a:moveTo>
                <a:lnTo>
                  <a:pt x="11928993" y="0"/>
                </a:lnTo>
                <a:lnTo>
                  <a:pt x="11928993" y="8421916"/>
                </a:lnTo>
                <a:lnTo>
                  <a:pt x="0" y="84219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453" r="-9922" b="-41619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83208" y="1889306"/>
            <a:ext cx="5382467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3B302D"/>
                </a:solidFill>
                <a:latin typeface="Special Elite"/>
                <a:ea typeface="Special Elite"/>
                <a:cs typeface="Special Elite"/>
                <a:sym typeface="Special Elite"/>
              </a:rPr>
              <a:t>Взаємодія з телефоном</a:t>
            </a:r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 rot="-5400000">
            <a:off x="7088108" y="5670290"/>
            <a:ext cx="4934453" cy="3600959"/>
            <a:chOff x="0" y="0"/>
            <a:chExt cx="3576320" cy="2609850"/>
          </a:xfrm>
        </p:grpSpPr>
        <p:sp>
          <p:nvSpPr>
            <p:cNvPr id="5" name="Freeform 5"/>
            <p:cNvSpPr/>
            <p:nvPr/>
          </p:nvSpPr>
          <p:spPr>
            <a:xfrm>
              <a:off x="-5080" y="0"/>
              <a:ext cx="3581400" cy="2571750"/>
            </a:xfrm>
            <a:custGeom>
              <a:avLst/>
              <a:gdLst/>
              <a:ahLst/>
              <a:cxnLst/>
              <a:rect l="l" t="t" r="r" b="b"/>
              <a:pathLst>
                <a:path w="3581400" h="2571750">
                  <a:moveTo>
                    <a:pt x="6350" y="0"/>
                  </a:moveTo>
                  <a:lnTo>
                    <a:pt x="3575050" y="0"/>
                  </a:lnTo>
                  <a:lnTo>
                    <a:pt x="3575050" y="2387600"/>
                  </a:lnTo>
                  <a:cubicBezTo>
                    <a:pt x="3575050" y="2387600"/>
                    <a:pt x="3581400" y="2419350"/>
                    <a:pt x="3543300" y="2419350"/>
                  </a:cubicBezTo>
                  <a:cubicBezTo>
                    <a:pt x="3505200" y="2419350"/>
                    <a:pt x="3467100" y="2444750"/>
                    <a:pt x="3467100" y="2444750"/>
                  </a:cubicBezTo>
                  <a:lnTo>
                    <a:pt x="3429000" y="2444750"/>
                  </a:lnTo>
                  <a:cubicBezTo>
                    <a:pt x="3429000" y="2444750"/>
                    <a:pt x="3365500" y="2444750"/>
                    <a:pt x="3340100" y="2470150"/>
                  </a:cubicBezTo>
                  <a:cubicBezTo>
                    <a:pt x="3314700" y="2495550"/>
                    <a:pt x="3289300" y="2508250"/>
                    <a:pt x="3289300" y="2508250"/>
                  </a:cubicBezTo>
                  <a:lnTo>
                    <a:pt x="3213100" y="2533650"/>
                  </a:lnTo>
                  <a:lnTo>
                    <a:pt x="3162300" y="2571750"/>
                  </a:lnTo>
                  <a:cubicBezTo>
                    <a:pt x="3162300" y="2571750"/>
                    <a:pt x="3035300" y="2571750"/>
                    <a:pt x="3022600" y="2571750"/>
                  </a:cubicBezTo>
                  <a:cubicBezTo>
                    <a:pt x="3009900" y="2571750"/>
                    <a:pt x="2908300" y="2559050"/>
                    <a:pt x="2908300" y="2559050"/>
                  </a:cubicBezTo>
                  <a:lnTo>
                    <a:pt x="2832100" y="2508250"/>
                  </a:lnTo>
                  <a:lnTo>
                    <a:pt x="2705100" y="2495550"/>
                  </a:lnTo>
                  <a:lnTo>
                    <a:pt x="2603500" y="2508250"/>
                  </a:lnTo>
                  <a:cubicBezTo>
                    <a:pt x="2603500" y="2508250"/>
                    <a:pt x="2489200" y="2495550"/>
                    <a:pt x="2451100" y="2482850"/>
                  </a:cubicBezTo>
                  <a:cubicBezTo>
                    <a:pt x="2413000" y="2470150"/>
                    <a:pt x="2362200" y="2495550"/>
                    <a:pt x="2362200" y="2495550"/>
                  </a:cubicBezTo>
                  <a:lnTo>
                    <a:pt x="2209800" y="2482850"/>
                  </a:lnTo>
                  <a:lnTo>
                    <a:pt x="2159000" y="2495550"/>
                  </a:lnTo>
                  <a:cubicBezTo>
                    <a:pt x="2159000" y="2495550"/>
                    <a:pt x="2095500" y="2520950"/>
                    <a:pt x="2057400" y="2520950"/>
                  </a:cubicBezTo>
                  <a:cubicBezTo>
                    <a:pt x="2019300" y="2520950"/>
                    <a:pt x="1905000" y="2546350"/>
                    <a:pt x="1905000" y="2533650"/>
                  </a:cubicBezTo>
                  <a:cubicBezTo>
                    <a:pt x="1905000" y="2520950"/>
                    <a:pt x="1854200" y="2482850"/>
                    <a:pt x="1841500" y="2482850"/>
                  </a:cubicBezTo>
                  <a:cubicBezTo>
                    <a:pt x="1828800" y="2482850"/>
                    <a:pt x="1739900" y="2470150"/>
                    <a:pt x="1739900" y="2470150"/>
                  </a:cubicBezTo>
                  <a:lnTo>
                    <a:pt x="1612900" y="2470150"/>
                  </a:lnTo>
                  <a:cubicBezTo>
                    <a:pt x="1612900" y="2470150"/>
                    <a:pt x="1447800" y="2482850"/>
                    <a:pt x="1435100" y="2470150"/>
                  </a:cubicBezTo>
                  <a:cubicBezTo>
                    <a:pt x="1435100" y="2470150"/>
                    <a:pt x="1397000" y="2444750"/>
                    <a:pt x="1371600" y="2444750"/>
                  </a:cubicBezTo>
                  <a:cubicBezTo>
                    <a:pt x="1346200" y="2444750"/>
                    <a:pt x="1270000" y="2470150"/>
                    <a:pt x="1270000" y="2470150"/>
                  </a:cubicBezTo>
                  <a:cubicBezTo>
                    <a:pt x="1270000" y="2470150"/>
                    <a:pt x="1206500" y="2444750"/>
                    <a:pt x="1143000" y="2470150"/>
                  </a:cubicBezTo>
                  <a:cubicBezTo>
                    <a:pt x="1143000" y="2470150"/>
                    <a:pt x="1066800" y="2495550"/>
                    <a:pt x="1041400" y="2482850"/>
                  </a:cubicBezTo>
                  <a:lnTo>
                    <a:pt x="952500" y="2508250"/>
                  </a:lnTo>
                  <a:cubicBezTo>
                    <a:pt x="952500" y="2508250"/>
                    <a:pt x="863600" y="2559050"/>
                    <a:pt x="800100" y="2482850"/>
                  </a:cubicBezTo>
                  <a:lnTo>
                    <a:pt x="584200" y="2444750"/>
                  </a:lnTo>
                  <a:cubicBezTo>
                    <a:pt x="584200" y="2444750"/>
                    <a:pt x="546100" y="2406650"/>
                    <a:pt x="508000" y="2406650"/>
                  </a:cubicBezTo>
                  <a:cubicBezTo>
                    <a:pt x="469900" y="2406650"/>
                    <a:pt x="444500" y="2419350"/>
                    <a:pt x="419100" y="2406650"/>
                  </a:cubicBezTo>
                  <a:cubicBezTo>
                    <a:pt x="419100" y="2406650"/>
                    <a:pt x="406400" y="2381250"/>
                    <a:pt x="381000" y="2393950"/>
                  </a:cubicBezTo>
                  <a:cubicBezTo>
                    <a:pt x="381000" y="2393950"/>
                    <a:pt x="342900" y="2406650"/>
                    <a:pt x="304800" y="2393950"/>
                  </a:cubicBezTo>
                  <a:lnTo>
                    <a:pt x="266700" y="2406650"/>
                  </a:lnTo>
                  <a:cubicBezTo>
                    <a:pt x="266700" y="2406650"/>
                    <a:pt x="203200" y="2393950"/>
                    <a:pt x="177800" y="2406650"/>
                  </a:cubicBezTo>
                  <a:cubicBezTo>
                    <a:pt x="177800" y="2406650"/>
                    <a:pt x="88900" y="2381250"/>
                    <a:pt x="76200" y="2368550"/>
                  </a:cubicBezTo>
                  <a:cubicBezTo>
                    <a:pt x="63500" y="2355850"/>
                    <a:pt x="12700" y="2355850"/>
                    <a:pt x="12700" y="2355850"/>
                  </a:cubicBezTo>
                  <a:cubicBezTo>
                    <a:pt x="12700" y="2355850"/>
                    <a:pt x="0" y="6350"/>
                    <a:pt x="6350" y="0"/>
                  </a:cubicBezTo>
                  <a:close/>
                </a:path>
              </a:pathLst>
            </a:custGeom>
            <a:blipFill>
              <a:blip r:embed="rId3"/>
              <a:stretch>
                <a:fillRect t="-2005" b="-2005"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7620" y="2343150"/>
              <a:ext cx="3568700" cy="266700"/>
            </a:xfrm>
            <a:custGeom>
              <a:avLst/>
              <a:gdLst/>
              <a:ahLst/>
              <a:cxnLst/>
              <a:rect l="l" t="t" r="r" b="b"/>
              <a:pathLst>
                <a:path w="3568700" h="266700">
                  <a:moveTo>
                    <a:pt x="3568700" y="266700"/>
                  </a:moveTo>
                  <a:lnTo>
                    <a:pt x="0" y="266700"/>
                  </a:lnTo>
                  <a:lnTo>
                    <a:pt x="0" y="0"/>
                  </a:lnTo>
                  <a:lnTo>
                    <a:pt x="3568700" y="0"/>
                  </a:lnTo>
                  <a:lnTo>
                    <a:pt x="3568700" y="266700"/>
                  </a:lnTo>
                  <a:close/>
                </a:path>
              </a:pathLst>
            </a:custGeom>
            <a:blipFill>
              <a:blip r:embed="rId4"/>
              <a:stretch>
                <a:fillRect t="-5177" b="-45357"/>
              </a:stretch>
            </a:blipFill>
          </p:spPr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 rot="506010">
            <a:off x="12303060" y="6410919"/>
            <a:ext cx="5375241" cy="3722852"/>
            <a:chOff x="0" y="0"/>
            <a:chExt cx="3429000" cy="2374900"/>
          </a:xfrm>
        </p:grpSpPr>
        <p:sp>
          <p:nvSpPr>
            <p:cNvPr id="8" name="Freeform 8"/>
            <p:cNvSpPr/>
            <p:nvPr/>
          </p:nvSpPr>
          <p:spPr>
            <a:xfrm rot="10637257">
              <a:off x="102143" y="27720"/>
              <a:ext cx="3270054" cy="2242329"/>
            </a:xfrm>
            <a:custGeom>
              <a:avLst/>
              <a:gdLst/>
              <a:ahLst/>
              <a:cxnLst/>
              <a:rect l="l" t="t" r="r" b="b"/>
              <a:pathLst>
                <a:path w="3270054" h="2242329">
                  <a:moveTo>
                    <a:pt x="1075740" y="2205327"/>
                  </a:moveTo>
                  <a:lnTo>
                    <a:pt x="846194" y="2219881"/>
                  </a:lnTo>
                  <a:lnTo>
                    <a:pt x="606968" y="2170405"/>
                  </a:lnTo>
                  <a:lnTo>
                    <a:pt x="264452" y="2154178"/>
                  </a:lnTo>
                  <a:cubicBezTo>
                    <a:pt x="264452" y="2154178"/>
                    <a:pt x="161764" y="2174741"/>
                    <a:pt x="150280" y="2148769"/>
                  </a:cubicBezTo>
                  <a:cubicBezTo>
                    <a:pt x="138796" y="2122796"/>
                    <a:pt x="95866" y="1955477"/>
                    <a:pt x="95866" y="1955477"/>
                  </a:cubicBezTo>
                  <a:cubicBezTo>
                    <a:pt x="95866" y="1955477"/>
                    <a:pt x="48729" y="1876959"/>
                    <a:pt x="63819" y="1826817"/>
                  </a:cubicBezTo>
                  <a:cubicBezTo>
                    <a:pt x="78908" y="1776674"/>
                    <a:pt x="46260" y="1660700"/>
                    <a:pt x="46260" y="1660700"/>
                  </a:cubicBezTo>
                  <a:cubicBezTo>
                    <a:pt x="46260" y="1660700"/>
                    <a:pt x="23292" y="1608754"/>
                    <a:pt x="51068" y="1559213"/>
                  </a:cubicBezTo>
                  <a:cubicBezTo>
                    <a:pt x="51068" y="1559213"/>
                    <a:pt x="70365" y="1420271"/>
                    <a:pt x="47397" y="1368326"/>
                  </a:cubicBezTo>
                  <a:cubicBezTo>
                    <a:pt x="47397" y="1368326"/>
                    <a:pt x="10542" y="1341151"/>
                    <a:pt x="43726" y="1177438"/>
                  </a:cubicBezTo>
                  <a:lnTo>
                    <a:pt x="39454" y="999236"/>
                  </a:lnTo>
                  <a:cubicBezTo>
                    <a:pt x="39454" y="999236"/>
                    <a:pt x="68432" y="924324"/>
                    <a:pt x="58150" y="872980"/>
                  </a:cubicBezTo>
                  <a:lnTo>
                    <a:pt x="44798" y="618062"/>
                  </a:lnTo>
                  <a:lnTo>
                    <a:pt x="666" y="476115"/>
                  </a:lnTo>
                  <a:lnTo>
                    <a:pt x="7878" y="323886"/>
                  </a:lnTo>
                  <a:lnTo>
                    <a:pt x="0" y="221798"/>
                  </a:lnTo>
                  <a:cubicBezTo>
                    <a:pt x="0" y="221798"/>
                    <a:pt x="28377" y="159571"/>
                    <a:pt x="131065" y="139008"/>
                  </a:cubicBezTo>
                  <a:cubicBezTo>
                    <a:pt x="131065" y="139008"/>
                    <a:pt x="194494" y="142013"/>
                    <a:pt x="247040" y="106360"/>
                  </a:cubicBezTo>
                  <a:cubicBezTo>
                    <a:pt x="299586" y="70706"/>
                    <a:pt x="417364" y="0"/>
                    <a:pt x="480192" y="15691"/>
                  </a:cubicBezTo>
                  <a:cubicBezTo>
                    <a:pt x="480192" y="15691"/>
                    <a:pt x="631820" y="35589"/>
                    <a:pt x="655989" y="62162"/>
                  </a:cubicBezTo>
                  <a:cubicBezTo>
                    <a:pt x="655989" y="62162"/>
                    <a:pt x="756875" y="79656"/>
                    <a:pt x="782246" y="80858"/>
                  </a:cubicBezTo>
                  <a:cubicBezTo>
                    <a:pt x="807618" y="82060"/>
                    <a:pt x="871648" y="72379"/>
                    <a:pt x="871648" y="72379"/>
                  </a:cubicBezTo>
                  <a:cubicBezTo>
                    <a:pt x="871648" y="72379"/>
                    <a:pt x="948964" y="50614"/>
                    <a:pt x="986421" y="65103"/>
                  </a:cubicBezTo>
                  <a:cubicBezTo>
                    <a:pt x="1023877" y="79591"/>
                    <a:pt x="1049248" y="80793"/>
                    <a:pt x="1125964" y="71713"/>
                  </a:cubicBezTo>
                  <a:cubicBezTo>
                    <a:pt x="1125964" y="71713"/>
                    <a:pt x="1152538" y="47544"/>
                    <a:pt x="1330138" y="55958"/>
                  </a:cubicBezTo>
                  <a:cubicBezTo>
                    <a:pt x="1330138" y="55958"/>
                    <a:pt x="1484772" y="12427"/>
                    <a:pt x="1558482" y="66776"/>
                  </a:cubicBezTo>
                  <a:cubicBezTo>
                    <a:pt x="1558482" y="66776"/>
                    <a:pt x="1582051" y="106035"/>
                    <a:pt x="1798310" y="103566"/>
                  </a:cubicBezTo>
                  <a:cubicBezTo>
                    <a:pt x="1798310" y="103566"/>
                    <a:pt x="1951140" y="98092"/>
                    <a:pt x="1975911" y="111980"/>
                  </a:cubicBezTo>
                  <a:lnTo>
                    <a:pt x="2282172" y="88347"/>
                  </a:lnTo>
                  <a:cubicBezTo>
                    <a:pt x="2282172" y="88347"/>
                    <a:pt x="2624087" y="117259"/>
                    <a:pt x="2674229" y="132349"/>
                  </a:cubicBezTo>
                  <a:cubicBezTo>
                    <a:pt x="2724371" y="147439"/>
                    <a:pt x="2925541" y="195112"/>
                    <a:pt x="2952114" y="170942"/>
                  </a:cubicBezTo>
                  <a:cubicBezTo>
                    <a:pt x="2978688" y="146773"/>
                    <a:pt x="3130917" y="153985"/>
                    <a:pt x="3155688" y="167872"/>
                  </a:cubicBezTo>
                  <a:cubicBezTo>
                    <a:pt x="3180458" y="181760"/>
                    <a:pt x="3213707" y="285049"/>
                    <a:pt x="3223989" y="336393"/>
                  </a:cubicBezTo>
                  <a:cubicBezTo>
                    <a:pt x="3234271" y="387737"/>
                    <a:pt x="3227660" y="527281"/>
                    <a:pt x="3226458" y="552653"/>
                  </a:cubicBezTo>
                  <a:cubicBezTo>
                    <a:pt x="3225256" y="578024"/>
                    <a:pt x="3261510" y="617884"/>
                    <a:pt x="3261510" y="617884"/>
                  </a:cubicBezTo>
                  <a:lnTo>
                    <a:pt x="3228927" y="768912"/>
                  </a:lnTo>
                  <a:cubicBezTo>
                    <a:pt x="3228927" y="768912"/>
                    <a:pt x="3222917" y="895769"/>
                    <a:pt x="3246486" y="935029"/>
                  </a:cubicBezTo>
                  <a:cubicBezTo>
                    <a:pt x="3270054" y="974288"/>
                    <a:pt x="3237471" y="1125315"/>
                    <a:pt x="3237471" y="1125315"/>
                  </a:cubicBezTo>
                  <a:cubicBezTo>
                    <a:pt x="3237471" y="1125315"/>
                    <a:pt x="3256832" y="1253375"/>
                    <a:pt x="3242344" y="1290831"/>
                  </a:cubicBezTo>
                  <a:cubicBezTo>
                    <a:pt x="3227855" y="1328288"/>
                    <a:pt x="3212164" y="1391115"/>
                    <a:pt x="3210361" y="1429173"/>
                  </a:cubicBezTo>
                  <a:cubicBezTo>
                    <a:pt x="3208558" y="1467230"/>
                    <a:pt x="3224915" y="1658719"/>
                    <a:pt x="3224915" y="1658719"/>
                  </a:cubicBezTo>
                  <a:lnTo>
                    <a:pt x="3245478" y="1761407"/>
                  </a:lnTo>
                  <a:cubicBezTo>
                    <a:pt x="3245478" y="1761407"/>
                    <a:pt x="3267845" y="1826038"/>
                    <a:pt x="3249750" y="1939609"/>
                  </a:cubicBezTo>
                  <a:cubicBezTo>
                    <a:pt x="3231656" y="2053180"/>
                    <a:pt x="3244341" y="2053781"/>
                    <a:pt x="3244341" y="2053781"/>
                  </a:cubicBezTo>
                  <a:lnTo>
                    <a:pt x="3037162" y="2132965"/>
                  </a:lnTo>
                  <a:cubicBezTo>
                    <a:pt x="3037162" y="2132965"/>
                    <a:pt x="2930267" y="2242329"/>
                    <a:pt x="2765352" y="2234516"/>
                  </a:cubicBezTo>
                  <a:lnTo>
                    <a:pt x="2640297" y="2190449"/>
                  </a:lnTo>
                  <a:cubicBezTo>
                    <a:pt x="2640297" y="2190449"/>
                    <a:pt x="2590756" y="2162673"/>
                    <a:pt x="2501355" y="2171152"/>
                  </a:cubicBezTo>
                  <a:cubicBezTo>
                    <a:pt x="2411953" y="2179631"/>
                    <a:pt x="2334637" y="2201397"/>
                    <a:pt x="2334637" y="2201397"/>
                  </a:cubicBezTo>
                  <a:cubicBezTo>
                    <a:pt x="2334637" y="2201397"/>
                    <a:pt x="2247038" y="2171818"/>
                    <a:pt x="2182407" y="2194185"/>
                  </a:cubicBezTo>
                  <a:lnTo>
                    <a:pt x="2131063" y="2204466"/>
                  </a:lnTo>
                  <a:lnTo>
                    <a:pt x="2105692" y="2203264"/>
                  </a:lnTo>
                  <a:cubicBezTo>
                    <a:pt x="2105692" y="2203264"/>
                    <a:pt x="2066432" y="2226833"/>
                    <a:pt x="2042263" y="2200259"/>
                  </a:cubicBezTo>
                  <a:cubicBezTo>
                    <a:pt x="2042263" y="2200259"/>
                    <a:pt x="2015689" y="2224429"/>
                    <a:pt x="1978233" y="2209940"/>
                  </a:cubicBezTo>
                  <a:cubicBezTo>
                    <a:pt x="1978233" y="2209940"/>
                    <a:pt x="1900916" y="2231706"/>
                    <a:pt x="1900916" y="2231706"/>
                  </a:cubicBezTo>
                  <a:cubicBezTo>
                    <a:pt x="1900916" y="2231706"/>
                    <a:pt x="1812116" y="2227499"/>
                    <a:pt x="1812116" y="2227499"/>
                  </a:cubicBezTo>
                  <a:lnTo>
                    <a:pt x="1724518" y="2197920"/>
                  </a:lnTo>
                  <a:lnTo>
                    <a:pt x="1483488" y="2186502"/>
                  </a:lnTo>
                  <a:lnTo>
                    <a:pt x="1356029" y="2193177"/>
                  </a:lnTo>
                  <a:lnTo>
                    <a:pt x="1306488" y="2165402"/>
                  </a:lnTo>
                  <a:lnTo>
                    <a:pt x="1229171" y="2187167"/>
                  </a:lnTo>
                  <a:lnTo>
                    <a:pt x="1075740" y="2205327"/>
                  </a:lnTo>
                  <a:close/>
                </a:path>
              </a:pathLst>
            </a:custGeom>
            <a:blipFill>
              <a:blip r:embed="rId5"/>
              <a:stretch>
                <a:fillRect l="-1293" t="-4910" r="-835" b="-7411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0" y="0"/>
              <a:ext cx="3429000" cy="2374900"/>
            </a:xfrm>
            <a:custGeom>
              <a:avLst/>
              <a:gdLst/>
              <a:ahLst/>
              <a:cxnLst/>
              <a:rect l="l" t="t" r="r" b="b"/>
              <a:pathLst>
                <a:path w="3429000" h="2374900">
                  <a:moveTo>
                    <a:pt x="3429000" y="2374900"/>
                  </a:moveTo>
                  <a:lnTo>
                    <a:pt x="0" y="2374900"/>
                  </a:lnTo>
                  <a:lnTo>
                    <a:pt x="0" y="0"/>
                  </a:lnTo>
                  <a:lnTo>
                    <a:pt x="3429000" y="0"/>
                  </a:lnTo>
                  <a:lnTo>
                    <a:pt x="3429000" y="2374900"/>
                  </a:lnTo>
                  <a:close/>
                </a:path>
              </a:pathLst>
            </a:custGeom>
            <a:blipFill>
              <a:blip r:embed="rId6"/>
              <a:stretch>
                <a:fillRect l="-2902" t="-10996" r="-2492" b="-11124"/>
              </a:stretch>
            </a:blipFill>
          </p:spPr>
        </p:sp>
      </p:grpSp>
      <p:sp>
        <p:nvSpPr>
          <p:cNvPr id="10" name="Freeform 10"/>
          <p:cNvSpPr/>
          <p:nvPr/>
        </p:nvSpPr>
        <p:spPr>
          <a:xfrm rot="5400000">
            <a:off x="6822035" y="-77950"/>
            <a:ext cx="2134321" cy="2499327"/>
          </a:xfrm>
          <a:custGeom>
            <a:avLst/>
            <a:gdLst/>
            <a:ahLst/>
            <a:cxnLst/>
            <a:rect l="l" t="t" r="r" b="b"/>
            <a:pathLst>
              <a:path w="2134321" h="2499327">
                <a:moveTo>
                  <a:pt x="0" y="0"/>
                </a:moveTo>
                <a:lnTo>
                  <a:pt x="2134321" y="0"/>
                </a:lnTo>
                <a:lnTo>
                  <a:pt x="2134321" y="2499326"/>
                </a:lnTo>
                <a:lnTo>
                  <a:pt x="0" y="249932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02773"/>
            </a:stretch>
          </a:blipFill>
        </p:spPr>
      </p:sp>
      <p:sp>
        <p:nvSpPr>
          <p:cNvPr id="11" name="Freeform 11"/>
          <p:cNvSpPr/>
          <p:nvPr/>
        </p:nvSpPr>
        <p:spPr>
          <a:xfrm rot="848033">
            <a:off x="9117692" y="8479614"/>
            <a:ext cx="1147564" cy="1546962"/>
          </a:xfrm>
          <a:custGeom>
            <a:avLst/>
            <a:gdLst/>
            <a:ahLst/>
            <a:cxnLst/>
            <a:rect l="l" t="t" r="r" b="b"/>
            <a:pathLst>
              <a:path w="1147564" h="1546962">
                <a:moveTo>
                  <a:pt x="0" y="0"/>
                </a:moveTo>
                <a:lnTo>
                  <a:pt x="1147564" y="0"/>
                </a:lnTo>
                <a:lnTo>
                  <a:pt x="1147564" y="1546962"/>
                </a:lnTo>
                <a:lnTo>
                  <a:pt x="0" y="154696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4286971">
            <a:off x="13942301" y="-948165"/>
            <a:ext cx="327378" cy="2400774"/>
          </a:xfrm>
          <a:custGeom>
            <a:avLst/>
            <a:gdLst/>
            <a:ahLst/>
            <a:cxnLst/>
            <a:rect l="l" t="t" r="r" b="b"/>
            <a:pathLst>
              <a:path w="327378" h="2400774">
                <a:moveTo>
                  <a:pt x="0" y="0"/>
                </a:moveTo>
                <a:lnTo>
                  <a:pt x="327378" y="0"/>
                </a:lnTo>
                <a:lnTo>
                  <a:pt x="327378" y="2400774"/>
                </a:lnTo>
                <a:lnTo>
                  <a:pt x="0" y="240077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083208" y="3481671"/>
            <a:ext cx="5841358" cy="1261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3B302D"/>
                </a:solidFill>
                <a:latin typeface="Special Elite"/>
                <a:ea typeface="Special Elite"/>
                <a:cs typeface="Special Elite"/>
                <a:sym typeface="Special Elite"/>
              </a:rPr>
              <a:t>Взаємодія з розумним будинком (у перспективі)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83208" y="5422120"/>
            <a:ext cx="5841358" cy="1899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3B302D"/>
                </a:solidFill>
                <a:latin typeface="Special Elite"/>
                <a:ea typeface="Special Elite"/>
                <a:cs typeface="Special Elite"/>
                <a:sym typeface="Special Elite"/>
              </a:rPr>
              <a:t>Застосування приладу у зменшенні вуглецевого сліду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86910" y="7739983"/>
            <a:ext cx="3193818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3B302D"/>
                </a:solidFill>
                <a:latin typeface="Special Elite"/>
                <a:ea typeface="Special Elite"/>
                <a:cs typeface="Special Elite"/>
                <a:sym typeface="Special Elite"/>
              </a:rPr>
              <a:t>Зручний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86910" y="8924893"/>
            <a:ext cx="5384428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3B302D"/>
                </a:solidFill>
                <a:latin typeface="Special Elite"/>
                <a:ea typeface="Special Elite"/>
                <a:cs typeface="Special Elite"/>
                <a:sym typeface="Special Elite"/>
              </a:rPr>
              <a:t>Зрозуміють навіть діти</a:t>
            </a:r>
          </a:p>
        </p:txBody>
      </p:sp>
      <p:sp>
        <p:nvSpPr>
          <p:cNvPr id="17" name="Freeform 17"/>
          <p:cNvSpPr/>
          <p:nvPr/>
        </p:nvSpPr>
        <p:spPr>
          <a:xfrm rot="570175">
            <a:off x="407599" y="1970778"/>
            <a:ext cx="360658" cy="515226"/>
          </a:xfrm>
          <a:custGeom>
            <a:avLst/>
            <a:gdLst/>
            <a:ahLst/>
            <a:cxnLst/>
            <a:rect l="l" t="t" r="r" b="b"/>
            <a:pathLst>
              <a:path w="360658" h="515226">
                <a:moveTo>
                  <a:pt x="0" y="0"/>
                </a:moveTo>
                <a:lnTo>
                  <a:pt x="360658" y="0"/>
                </a:lnTo>
                <a:lnTo>
                  <a:pt x="360658" y="515226"/>
                </a:lnTo>
                <a:lnTo>
                  <a:pt x="0" y="51522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570175">
            <a:off x="407599" y="3608863"/>
            <a:ext cx="360658" cy="515226"/>
          </a:xfrm>
          <a:custGeom>
            <a:avLst/>
            <a:gdLst/>
            <a:ahLst/>
            <a:cxnLst/>
            <a:rect l="l" t="t" r="r" b="b"/>
            <a:pathLst>
              <a:path w="360658" h="515226">
                <a:moveTo>
                  <a:pt x="0" y="0"/>
                </a:moveTo>
                <a:lnTo>
                  <a:pt x="360658" y="0"/>
                </a:lnTo>
                <a:lnTo>
                  <a:pt x="360658" y="515226"/>
                </a:lnTo>
                <a:lnTo>
                  <a:pt x="0" y="51522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570175">
            <a:off x="407599" y="5793028"/>
            <a:ext cx="360658" cy="515226"/>
          </a:xfrm>
          <a:custGeom>
            <a:avLst/>
            <a:gdLst/>
            <a:ahLst/>
            <a:cxnLst/>
            <a:rect l="l" t="t" r="r" b="b"/>
            <a:pathLst>
              <a:path w="360658" h="515226">
                <a:moveTo>
                  <a:pt x="0" y="0"/>
                </a:moveTo>
                <a:lnTo>
                  <a:pt x="360658" y="0"/>
                </a:lnTo>
                <a:lnTo>
                  <a:pt x="360658" y="515226"/>
                </a:lnTo>
                <a:lnTo>
                  <a:pt x="0" y="51522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570175">
            <a:off x="407599" y="7730882"/>
            <a:ext cx="360658" cy="515226"/>
          </a:xfrm>
          <a:custGeom>
            <a:avLst/>
            <a:gdLst/>
            <a:ahLst/>
            <a:cxnLst/>
            <a:rect l="l" t="t" r="r" b="b"/>
            <a:pathLst>
              <a:path w="360658" h="515226">
                <a:moveTo>
                  <a:pt x="0" y="0"/>
                </a:moveTo>
                <a:lnTo>
                  <a:pt x="360658" y="0"/>
                </a:lnTo>
                <a:lnTo>
                  <a:pt x="360658" y="515227"/>
                </a:lnTo>
                <a:lnTo>
                  <a:pt x="0" y="51522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570175">
            <a:off x="407599" y="8872110"/>
            <a:ext cx="360658" cy="515226"/>
          </a:xfrm>
          <a:custGeom>
            <a:avLst/>
            <a:gdLst/>
            <a:ahLst/>
            <a:cxnLst/>
            <a:rect l="l" t="t" r="r" b="b"/>
            <a:pathLst>
              <a:path w="360658" h="515226">
                <a:moveTo>
                  <a:pt x="0" y="0"/>
                </a:moveTo>
                <a:lnTo>
                  <a:pt x="360658" y="0"/>
                </a:lnTo>
                <a:lnTo>
                  <a:pt x="360658" y="515226"/>
                </a:lnTo>
                <a:lnTo>
                  <a:pt x="0" y="51522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grpSp>
        <p:nvGrpSpPr>
          <p:cNvPr id="22" name="Group 22"/>
          <p:cNvGrpSpPr>
            <a:grpSpLocks noChangeAspect="1"/>
          </p:cNvGrpSpPr>
          <p:nvPr/>
        </p:nvGrpSpPr>
        <p:grpSpPr>
          <a:xfrm rot="290466">
            <a:off x="12534158" y="3082234"/>
            <a:ext cx="5375241" cy="3722852"/>
            <a:chOff x="0" y="0"/>
            <a:chExt cx="3429000" cy="2374900"/>
          </a:xfrm>
        </p:grpSpPr>
        <p:sp>
          <p:nvSpPr>
            <p:cNvPr id="23" name="Freeform 23"/>
            <p:cNvSpPr/>
            <p:nvPr/>
          </p:nvSpPr>
          <p:spPr>
            <a:xfrm>
              <a:off x="50800" y="76200"/>
              <a:ext cx="3340100" cy="2235200"/>
            </a:xfrm>
            <a:custGeom>
              <a:avLst/>
              <a:gdLst/>
              <a:ahLst/>
              <a:cxnLst/>
              <a:rect l="l" t="t" r="r" b="b"/>
              <a:pathLst>
                <a:path w="3340100" h="2235200">
                  <a:moveTo>
                    <a:pt x="2171700" y="25400"/>
                  </a:moveTo>
                  <a:lnTo>
                    <a:pt x="2400300" y="0"/>
                  </a:lnTo>
                  <a:lnTo>
                    <a:pt x="2641600" y="38100"/>
                  </a:lnTo>
                  <a:lnTo>
                    <a:pt x="2984500" y="38100"/>
                  </a:lnTo>
                  <a:cubicBezTo>
                    <a:pt x="2984500" y="38100"/>
                    <a:pt x="3086100" y="12700"/>
                    <a:pt x="3098800" y="38100"/>
                  </a:cubicBezTo>
                  <a:cubicBezTo>
                    <a:pt x="3111500" y="63500"/>
                    <a:pt x="3162300" y="228600"/>
                    <a:pt x="3162300" y="228600"/>
                  </a:cubicBezTo>
                  <a:cubicBezTo>
                    <a:pt x="3162300" y="228600"/>
                    <a:pt x="3213100" y="304800"/>
                    <a:pt x="3200400" y="355600"/>
                  </a:cubicBezTo>
                  <a:cubicBezTo>
                    <a:pt x="3187700" y="406400"/>
                    <a:pt x="3225800" y="520700"/>
                    <a:pt x="3225800" y="520700"/>
                  </a:cubicBezTo>
                  <a:cubicBezTo>
                    <a:pt x="3225800" y="520700"/>
                    <a:pt x="3251200" y="571500"/>
                    <a:pt x="3225800" y="622300"/>
                  </a:cubicBezTo>
                  <a:cubicBezTo>
                    <a:pt x="3225800" y="622300"/>
                    <a:pt x="3213100" y="762000"/>
                    <a:pt x="3238500" y="812800"/>
                  </a:cubicBezTo>
                  <a:cubicBezTo>
                    <a:pt x="3238500" y="812800"/>
                    <a:pt x="3276600" y="838200"/>
                    <a:pt x="3251200" y="1003300"/>
                  </a:cubicBezTo>
                  <a:lnTo>
                    <a:pt x="3263900" y="1181100"/>
                  </a:lnTo>
                  <a:cubicBezTo>
                    <a:pt x="3263900" y="1181100"/>
                    <a:pt x="3238500" y="1257300"/>
                    <a:pt x="3251200" y="1308100"/>
                  </a:cubicBezTo>
                  <a:lnTo>
                    <a:pt x="3276600" y="1562100"/>
                  </a:lnTo>
                  <a:lnTo>
                    <a:pt x="3327400" y="1701800"/>
                  </a:lnTo>
                  <a:lnTo>
                    <a:pt x="3327400" y="1854200"/>
                  </a:lnTo>
                  <a:lnTo>
                    <a:pt x="3340100" y="1955800"/>
                  </a:lnTo>
                  <a:cubicBezTo>
                    <a:pt x="3340100" y="1955800"/>
                    <a:pt x="3314700" y="2019300"/>
                    <a:pt x="3213100" y="2044700"/>
                  </a:cubicBezTo>
                  <a:cubicBezTo>
                    <a:pt x="3213100" y="2044700"/>
                    <a:pt x="3149600" y="2044700"/>
                    <a:pt x="3098800" y="2082800"/>
                  </a:cubicBezTo>
                  <a:cubicBezTo>
                    <a:pt x="3048000" y="2120900"/>
                    <a:pt x="2933700" y="2197100"/>
                    <a:pt x="2870200" y="2184400"/>
                  </a:cubicBezTo>
                  <a:cubicBezTo>
                    <a:pt x="2870200" y="2184400"/>
                    <a:pt x="2717800" y="2171700"/>
                    <a:pt x="2692400" y="2146300"/>
                  </a:cubicBezTo>
                  <a:cubicBezTo>
                    <a:pt x="2692400" y="2146300"/>
                    <a:pt x="2590800" y="2133600"/>
                    <a:pt x="2565400" y="2133600"/>
                  </a:cubicBezTo>
                  <a:cubicBezTo>
                    <a:pt x="2540000" y="2133600"/>
                    <a:pt x="2476500" y="2146300"/>
                    <a:pt x="2476500" y="2146300"/>
                  </a:cubicBezTo>
                  <a:cubicBezTo>
                    <a:pt x="2476500" y="2146300"/>
                    <a:pt x="2400300" y="2171700"/>
                    <a:pt x="2362200" y="2159000"/>
                  </a:cubicBezTo>
                  <a:cubicBezTo>
                    <a:pt x="2324100" y="2146300"/>
                    <a:pt x="2298700" y="2146300"/>
                    <a:pt x="2222500" y="2159000"/>
                  </a:cubicBezTo>
                  <a:cubicBezTo>
                    <a:pt x="2222500" y="2159000"/>
                    <a:pt x="2197100" y="2184400"/>
                    <a:pt x="2019300" y="2184400"/>
                  </a:cubicBezTo>
                  <a:cubicBezTo>
                    <a:pt x="2019300" y="2184400"/>
                    <a:pt x="1866900" y="2235200"/>
                    <a:pt x="1790700" y="2184400"/>
                  </a:cubicBezTo>
                  <a:cubicBezTo>
                    <a:pt x="1790700" y="2184400"/>
                    <a:pt x="1765300" y="2146300"/>
                    <a:pt x="1549400" y="2159000"/>
                  </a:cubicBezTo>
                  <a:cubicBezTo>
                    <a:pt x="1549400" y="2159000"/>
                    <a:pt x="1397000" y="2171700"/>
                    <a:pt x="1371600" y="2159000"/>
                  </a:cubicBezTo>
                  <a:lnTo>
                    <a:pt x="1066800" y="2197100"/>
                  </a:lnTo>
                  <a:cubicBezTo>
                    <a:pt x="1066800" y="2197100"/>
                    <a:pt x="723900" y="2184400"/>
                    <a:pt x="673100" y="2171700"/>
                  </a:cubicBezTo>
                  <a:cubicBezTo>
                    <a:pt x="622300" y="2159000"/>
                    <a:pt x="419100" y="2120900"/>
                    <a:pt x="393700" y="2146300"/>
                  </a:cubicBezTo>
                  <a:cubicBezTo>
                    <a:pt x="368300" y="2171700"/>
                    <a:pt x="215900" y="2171700"/>
                    <a:pt x="190500" y="2159000"/>
                  </a:cubicBezTo>
                  <a:cubicBezTo>
                    <a:pt x="165100" y="2146300"/>
                    <a:pt x="127000" y="2044700"/>
                    <a:pt x="114300" y="1993900"/>
                  </a:cubicBezTo>
                  <a:cubicBezTo>
                    <a:pt x="101600" y="1943100"/>
                    <a:pt x="101600" y="1803400"/>
                    <a:pt x="101600" y="1778000"/>
                  </a:cubicBezTo>
                  <a:cubicBezTo>
                    <a:pt x="101600" y="1752600"/>
                    <a:pt x="63500" y="1714500"/>
                    <a:pt x="63500" y="1714500"/>
                  </a:cubicBezTo>
                  <a:lnTo>
                    <a:pt x="88900" y="1562100"/>
                  </a:lnTo>
                  <a:cubicBezTo>
                    <a:pt x="88900" y="1562100"/>
                    <a:pt x="88900" y="1435100"/>
                    <a:pt x="63500" y="1397000"/>
                  </a:cubicBezTo>
                  <a:cubicBezTo>
                    <a:pt x="38100" y="1358900"/>
                    <a:pt x="63500" y="1206500"/>
                    <a:pt x="63500" y="1206500"/>
                  </a:cubicBezTo>
                  <a:cubicBezTo>
                    <a:pt x="63500" y="1206500"/>
                    <a:pt x="38100" y="1079500"/>
                    <a:pt x="50800" y="1041400"/>
                  </a:cubicBezTo>
                  <a:cubicBezTo>
                    <a:pt x="63500" y="1003300"/>
                    <a:pt x="76200" y="939800"/>
                    <a:pt x="76200" y="901700"/>
                  </a:cubicBezTo>
                  <a:cubicBezTo>
                    <a:pt x="76200" y="863600"/>
                    <a:pt x="50800" y="673100"/>
                    <a:pt x="50800" y="673100"/>
                  </a:cubicBezTo>
                  <a:lnTo>
                    <a:pt x="25400" y="571500"/>
                  </a:lnTo>
                  <a:cubicBezTo>
                    <a:pt x="25400" y="571500"/>
                    <a:pt x="0" y="508000"/>
                    <a:pt x="12700" y="393700"/>
                  </a:cubicBezTo>
                  <a:cubicBezTo>
                    <a:pt x="25400" y="279400"/>
                    <a:pt x="12700" y="279400"/>
                    <a:pt x="12700" y="279400"/>
                  </a:cubicBezTo>
                  <a:lnTo>
                    <a:pt x="215900" y="190500"/>
                  </a:lnTo>
                  <a:cubicBezTo>
                    <a:pt x="215900" y="190500"/>
                    <a:pt x="317500" y="76200"/>
                    <a:pt x="482600" y="76200"/>
                  </a:cubicBezTo>
                  <a:lnTo>
                    <a:pt x="609600" y="114300"/>
                  </a:lnTo>
                  <a:cubicBezTo>
                    <a:pt x="609600" y="114300"/>
                    <a:pt x="660400" y="139700"/>
                    <a:pt x="749300" y="127000"/>
                  </a:cubicBezTo>
                  <a:cubicBezTo>
                    <a:pt x="838200" y="114300"/>
                    <a:pt x="914400" y="88900"/>
                    <a:pt x="914400" y="88900"/>
                  </a:cubicBezTo>
                  <a:cubicBezTo>
                    <a:pt x="914400" y="88900"/>
                    <a:pt x="1003300" y="114300"/>
                    <a:pt x="1066800" y="88900"/>
                  </a:cubicBezTo>
                  <a:lnTo>
                    <a:pt x="1117600" y="76200"/>
                  </a:lnTo>
                  <a:lnTo>
                    <a:pt x="1143000" y="76200"/>
                  </a:lnTo>
                  <a:cubicBezTo>
                    <a:pt x="1143000" y="76200"/>
                    <a:pt x="1181100" y="50800"/>
                    <a:pt x="1206500" y="76200"/>
                  </a:cubicBezTo>
                  <a:cubicBezTo>
                    <a:pt x="1206500" y="76200"/>
                    <a:pt x="1231900" y="50800"/>
                    <a:pt x="1270000" y="63500"/>
                  </a:cubicBezTo>
                  <a:cubicBezTo>
                    <a:pt x="1270000" y="63500"/>
                    <a:pt x="1346200" y="38100"/>
                    <a:pt x="1346200" y="38100"/>
                  </a:cubicBezTo>
                  <a:cubicBezTo>
                    <a:pt x="1346200" y="38100"/>
                    <a:pt x="1435100" y="38100"/>
                    <a:pt x="1435100" y="38100"/>
                  </a:cubicBezTo>
                  <a:lnTo>
                    <a:pt x="1524000" y="63500"/>
                  </a:lnTo>
                  <a:lnTo>
                    <a:pt x="1765300" y="63500"/>
                  </a:lnTo>
                  <a:lnTo>
                    <a:pt x="1892300" y="50800"/>
                  </a:lnTo>
                  <a:lnTo>
                    <a:pt x="1943100" y="76200"/>
                  </a:lnTo>
                  <a:lnTo>
                    <a:pt x="2019300" y="50800"/>
                  </a:lnTo>
                  <a:lnTo>
                    <a:pt x="2171700" y="25400"/>
                  </a:lnTo>
                  <a:close/>
                </a:path>
              </a:pathLst>
            </a:custGeom>
            <a:blipFill>
              <a:blip r:embed="rId14"/>
              <a:stretch>
                <a:fillRect t="-6529" b="-6529"/>
              </a:stretch>
            </a:blipFill>
          </p:spPr>
        </p:sp>
        <p:sp>
          <p:nvSpPr>
            <p:cNvPr id="24" name="Freeform 24"/>
            <p:cNvSpPr/>
            <p:nvPr/>
          </p:nvSpPr>
          <p:spPr>
            <a:xfrm>
              <a:off x="0" y="0"/>
              <a:ext cx="3429000" cy="2374900"/>
            </a:xfrm>
            <a:custGeom>
              <a:avLst/>
              <a:gdLst/>
              <a:ahLst/>
              <a:cxnLst/>
              <a:rect l="l" t="t" r="r" b="b"/>
              <a:pathLst>
                <a:path w="3429000" h="2374900">
                  <a:moveTo>
                    <a:pt x="3429000" y="2374900"/>
                  </a:moveTo>
                  <a:lnTo>
                    <a:pt x="0" y="2374900"/>
                  </a:lnTo>
                  <a:lnTo>
                    <a:pt x="0" y="0"/>
                  </a:lnTo>
                  <a:lnTo>
                    <a:pt x="3429000" y="0"/>
                  </a:lnTo>
                  <a:lnTo>
                    <a:pt x="3429000" y="2374900"/>
                  </a:lnTo>
                  <a:close/>
                </a:path>
              </a:pathLst>
            </a:custGeom>
            <a:blipFill>
              <a:blip r:embed="rId6"/>
              <a:stretch>
                <a:fillRect l="-2902" t="-10996" r="-2492" b="-11124"/>
              </a:stretch>
            </a:blipFill>
          </p:spPr>
        </p:sp>
      </p:grpSp>
      <p:grpSp>
        <p:nvGrpSpPr>
          <p:cNvPr id="25" name="Group 25"/>
          <p:cNvGrpSpPr>
            <a:grpSpLocks noChangeAspect="1"/>
          </p:cNvGrpSpPr>
          <p:nvPr/>
        </p:nvGrpSpPr>
        <p:grpSpPr>
          <a:xfrm rot="-864361">
            <a:off x="11418369" y="-466506"/>
            <a:ext cx="5375241" cy="3722852"/>
            <a:chOff x="0" y="0"/>
            <a:chExt cx="3429000" cy="2374900"/>
          </a:xfrm>
        </p:grpSpPr>
        <p:sp>
          <p:nvSpPr>
            <p:cNvPr id="26" name="Freeform 26"/>
            <p:cNvSpPr/>
            <p:nvPr/>
          </p:nvSpPr>
          <p:spPr>
            <a:xfrm>
              <a:off x="50800" y="76200"/>
              <a:ext cx="3340100" cy="2235200"/>
            </a:xfrm>
            <a:custGeom>
              <a:avLst/>
              <a:gdLst/>
              <a:ahLst/>
              <a:cxnLst/>
              <a:rect l="l" t="t" r="r" b="b"/>
              <a:pathLst>
                <a:path w="3340100" h="2235200">
                  <a:moveTo>
                    <a:pt x="2171700" y="25400"/>
                  </a:moveTo>
                  <a:lnTo>
                    <a:pt x="2400300" y="0"/>
                  </a:lnTo>
                  <a:lnTo>
                    <a:pt x="2641600" y="38100"/>
                  </a:lnTo>
                  <a:lnTo>
                    <a:pt x="2984500" y="38100"/>
                  </a:lnTo>
                  <a:cubicBezTo>
                    <a:pt x="2984500" y="38100"/>
                    <a:pt x="3086100" y="12700"/>
                    <a:pt x="3098800" y="38100"/>
                  </a:cubicBezTo>
                  <a:cubicBezTo>
                    <a:pt x="3111500" y="63500"/>
                    <a:pt x="3162300" y="228600"/>
                    <a:pt x="3162300" y="228600"/>
                  </a:cubicBezTo>
                  <a:cubicBezTo>
                    <a:pt x="3162300" y="228600"/>
                    <a:pt x="3213100" y="304800"/>
                    <a:pt x="3200400" y="355600"/>
                  </a:cubicBezTo>
                  <a:cubicBezTo>
                    <a:pt x="3187700" y="406400"/>
                    <a:pt x="3225800" y="520700"/>
                    <a:pt x="3225800" y="520700"/>
                  </a:cubicBezTo>
                  <a:cubicBezTo>
                    <a:pt x="3225800" y="520700"/>
                    <a:pt x="3251200" y="571500"/>
                    <a:pt x="3225800" y="622300"/>
                  </a:cubicBezTo>
                  <a:cubicBezTo>
                    <a:pt x="3225800" y="622300"/>
                    <a:pt x="3213100" y="762000"/>
                    <a:pt x="3238500" y="812800"/>
                  </a:cubicBezTo>
                  <a:cubicBezTo>
                    <a:pt x="3238500" y="812800"/>
                    <a:pt x="3276600" y="838200"/>
                    <a:pt x="3251200" y="1003300"/>
                  </a:cubicBezTo>
                  <a:lnTo>
                    <a:pt x="3263900" y="1181100"/>
                  </a:lnTo>
                  <a:cubicBezTo>
                    <a:pt x="3263900" y="1181100"/>
                    <a:pt x="3238500" y="1257300"/>
                    <a:pt x="3251200" y="1308100"/>
                  </a:cubicBezTo>
                  <a:lnTo>
                    <a:pt x="3276600" y="1562100"/>
                  </a:lnTo>
                  <a:lnTo>
                    <a:pt x="3327400" y="1701800"/>
                  </a:lnTo>
                  <a:lnTo>
                    <a:pt x="3327400" y="1854200"/>
                  </a:lnTo>
                  <a:lnTo>
                    <a:pt x="3340100" y="1955800"/>
                  </a:lnTo>
                  <a:cubicBezTo>
                    <a:pt x="3340100" y="1955800"/>
                    <a:pt x="3314700" y="2019300"/>
                    <a:pt x="3213100" y="2044700"/>
                  </a:cubicBezTo>
                  <a:cubicBezTo>
                    <a:pt x="3213100" y="2044700"/>
                    <a:pt x="3149600" y="2044700"/>
                    <a:pt x="3098800" y="2082800"/>
                  </a:cubicBezTo>
                  <a:cubicBezTo>
                    <a:pt x="3048000" y="2120900"/>
                    <a:pt x="2933700" y="2197100"/>
                    <a:pt x="2870200" y="2184400"/>
                  </a:cubicBezTo>
                  <a:cubicBezTo>
                    <a:pt x="2870200" y="2184400"/>
                    <a:pt x="2717800" y="2171700"/>
                    <a:pt x="2692400" y="2146300"/>
                  </a:cubicBezTo>
                  <a:cubicBezTo>
                    <a:pt x="2692400" y="2146300"/>
                    <a:pt x="2590800" y="2133600"/>
                    <a:pt x="2565400" y="2133600"/>
                  </a:cubicBezTo>
                  <a:cubicBezTo>
                    <a:pt x="2540000" y="2133600"/>
                    <a:pt x="2476500" y="2146300"/>
                    <a:pt x="2476500" y="2146300"/>
                  </a:cubicBezTo>
                  <a:cubicBezTo>
                    <a:pt x="2476500" y="2146300"/>
                    <a:pt x="2400300" y="2171700"/>
                    <a:pt x="2362200" y="2159000"/>
                  </a:cubicBezTo>
                  <a:cubicBezTo>
                    <a:pt x="2324100" y="2146300"/>
                    <a:pt x="2298700" y="2146300"/>
                    <a:pt x="2222500" y="2159000"/>
                  </a:cubicBezTo>
                  <a:cubicBezTo>
                    <a:pt x="2222500" y="2159000"/>
                    <a:pt x="2197100" y="2184400"/>
                    <a:pt x="2019300" y="2184400"/>
                  </a:cubicBezTo>
                  <a:cubicBezTo>
                    <a:pt x="2019300" y="2184400"/>
                    <a:pt x="1866900" y="2235200"/>
                    <a:pt x="1790700" y="2184400"/>
                  </a:cubicBezTo>
                  <a:cubicBezTo>
                    <a:pt x="1790700" y="2184400"/>
                    <a:pt x="1765300" y="2146300"/>
                    <a:pt x="1549400" y="2159000"/>
                  </a:cubicBezTo>
                  <a:cubicBezTo>
                    <a:pt x="1549400" y="2159000"/>
                    <a:pt x="1397000" y="2171700"/>
                    <a:pt x="1371600" y="2159000"/>
                  </a:cubicBezTo>
                  <a:lnTo>
                    <a:pt x="1066800" y="2197100"/>
                  </a:lnTo>
                  <a:cubicBezTo>
                    <a:pt x="1066800" y="2197100"/>
                    <a:pt x="723900" y="2184400"/>
                    <a:pt x="673100" y="2171700"/>
                  </a:cubicBezTo>
                  <a:cubicBezTo>
                    <a:pt x="622300" y="2159000"/>
                    <a:pt x="419100" y="2120900"/>
                    <a:pt x="393700" y="2146300"/>
                  </a:cubicBezTo>
                  <a:cubicBezTo>
                    <a:pt x="368300" y="2171700"/>
                    <a:pt x="215900" y="2171700"/>
                    <a:pt x="190500" y="2159000"/>
                  </a:cubicBezTo>
                  <a:cubicBezTo>
                    <a:pt x="165100" y="2146300"/>
                    <a:pt x="127000" y="2044700"/>
                    <a:pt x="114300" y="1993900"/>
                  </a:cubicBezTo>
                  <a:cubicBezTo>
                    <a:pt x="101600" y="1943100"/>
                    <a:pt x="101600" y="1803400"/>
                    <a:pt x="101600" y="1778000"/>
                  </a:cubicBezTo>
                  <a:cubicBezTo>
                    <a:pt x="101600" y="1752600"/>
                    <a:pt x="63500" y="1714500"/>
                    <a:pt x="63500" y="1714500"/>
                  </a:cubicBezTo>
                  <a:lnTo>
                    <a:pt x="88900" y="1562100"/>
                  </a:lnTo>
                  <a:cubicBezTo>
                    <a:pt x="88900" y="1562100"/>
                    <a:pt x="88900" y="1435100"/>
                    <a:pt x="63500" y="1397000"/>
                  </a:cubicBezTo>
                  <a:cubicBezTo>
                    <a:pt x="38100" y="1358900"/>
                    <a:pt x="63500" y="1206500"/>
                    <a:pt x="63500" y="1206500"/>
                  </a:cubicBezTo>
                  <a:cubicBezTo>
                    <a:pt x="63500" y="1206500"/>
                    <a:pt x="38100" y="1079500"/>
                    <a:pt x="50800" y="1041400"/>
                  </a:cubicBezTo>
                  <a:cubicBezTo>
                    <a:pt x="63500" y="1003300"/>
                    <a:pt x="76200" y="939800"/>
                    <a:pt x="76200" y="901700"/>
                  </a:cubicBezTo>
                  <a:cubicBezTo>
                    <a:pt x="76200" y="863600"/>
                    <a:pt x="50800" y="673100"/>
                    <a:pt x="50800" y="673100"/>
                  </a:cubicBezTo>
                  <a:lnTo>
                    <a:pt x="25400" y="571500"/>
                  </a:lnTo>
                  <a:cubicBezTo>
                    <a:pt x="25400" y="571500"/>
                    <a:pt x="0" y="508000"/>
                    <a:pt x="12700" y="393700"/>
                  </a:cubicBezTo>
                  <a:cubicBezTo>
                    <a:pt x="25400" y="279400"/>
                    <a:pt x="12700" y="279400"/>
                    <a:pt x="12700" y="279400"/>
                  </a:cubicBezTo>
                  <a:lnTo>
                    <a:pt x="215900" y="190500"/>
                  </a:lnTo>
                  <a:cubicBezTo>
                    <a:pt x="215900" y="190500"/>
                    <a:pt x="317500" y="76200"/>
                    <a:pt x="482600" y="76200"/>
                  </a:cubicBezTo>
                  <a:lnTo>
                    <a:pt x="609600" y="114300"/>
                  </a:lnTo>
                  <a:cubicBezTo>
                    <a:pt x="609600" y="114300"/>
                    <a:pt x="660400" y="139700"/>
                    <a:pt x="749300" y="127000"/>
                  </a:cubicBezTo>
                  <a:cubicBezTo>
                    <a:pt x="838200" y="114300"/>
                    <a:pt x="914400" y="88900"/>
                    <a:pt x="914400" y="88900"/>
                  </a:cubicBezTo>
                  <a:cubicBezTo>
                    <a:pt x="914400" y="88900"/>
                    <a:pt x="1003300" y="114300"/>
                    <a:pt x="1066800" y="88900"/>
                  </a:cubicBezTo>
                  <a:lnTo>
                    <a:pt x="1117600" y="76200"/>
                  </a:lnTo>
                  <a:lnTo>
                    <a:pt x="1143000" y="76200"/>
                  </a:lnTo>
                  <a:cubicBezTo>
                    <a:pt x="1143000" y="76200"/>
                    <a:pt x="1181100" y="50800"/>
                    <a:pt x="1206500" y="76200"/>
                  </a:cubicBezTo>
                  <a:cubicBezTo>
                    <a:pt x="1206500" y="76200"/>
                    <a:pt x="1231900" y="50800"/>
                    <a:pt x="1270000" y="63500"/>
                  </a:cubicBezTo>
                  <a:cubicBezTo>
                    <a:pt x="1270000" y="63500"/>
                    <a:pt x="1346200" y="38100"/>
                    <a:pt x="1346200" y="38100"/>
                  </a:cubicBezTo>
                  <a:cubicBezTo>
                    <a:pt x="1346200" y="38100"/>
                    <a:pt x="1435100" y="38100"/>
                    <a:pt x="1435100" y="38100"/>
                  </a:cubicBezTo>
                  <a:lnTo>
                    <a:pt x="1524000" y="63500"/>
                  </a:lnTo>
                  <a:lnTo>
                    <a:pt x="1765300" y="63500"/>
                  </a:lnTo>
                  <a:lnTo>
                    <a:pt x="1892300" y="50800"/>
                  </a:lnTo>
                  <a:lnTo>
                    <a:pt x="1943100" y="76200"/>
                  </a:lnTo>
                  <a:lnTo>
                    <a:pt x="2019300" y="50800"/>
                  </a:lnTo>
                  <a:lnTo>
                    <a:pt x="2171700" y="25400"/>
                  </a:lnTo>
                  <a:close/>
                </a:path>
              </a:pathLst>
            </a:custGeom>
            <a:blipFill>
              <a:blip r:embed="rId15"/>
              <a:stretch>
                <a:fillRect t="-6529" b="-6529"/>
              </a:stretch>
            </a:blipFill>
          </p:spPr>
        </p:sp>
        <p:sp>
          <p:nvSpPr>
            <p:cNvPr id="27" name="Freeform 27"/>
            <p:cNvSpPr/>
            <p:nvPr/>
          </p:nvSpPr>
          <p:spPr>
            <a:xfrm>
              <a:off x="0" y="0"/>
              <a:ext cx="3429000" cy="2374900"/>
            </a:xfrm>
            <a:custGeom>
              <a:avLst/>
              <a:gdLst/>
              <a:ahLst/>
              <a:cxnLst/>
              <a:rect l="l" t="t" r="r" b="b"/>
              <a:pathLst>
                <a:path w="3429000" h="2374900">
                  <a:moveTo>
                    <a:pt x="3429000" y="2374900"/>
                  </a:moveTo>
                  <a:lnTo>
                    <a:pt x="0" y="2374900"/>
                  </a:lnTo>
                  <a:lnTo>
                    <a:pt x="0" y="0"/>
                  </a:lnTo>
                  <a:lnTo>
                    <a:pt x="3429000" y="0"/>
                  </a:lnTo>
                  <a:lnTo>
                    <a:pt x="3429000" y="2374900"/>
                  </a:lnTo>
                  <a:close/>
                </a:path>
              </a:pathLst>
            </a:custGeom>
            <a:blipFill>
              <a:blip r:embed="rId6"/>
              <a:stretch>
                <a:fillRect l="-2902" t="-10996" r="-2492" b="-11124"/>
              </a:stretch>
            </a:blipFill>
          </p:spPr>
        </p:sp>
      </p:grpSp>
      <p:grpSp>
        <p:nvGrpSpPr>
          <p:cNvPr id="28" name="Group 28"/>
          <p:cNvGrpSpPr>
            <a:grpSpLocks noChangeAspect="1"/>
          </p:cNvGrpSpPr>
          <p:nvPr/>
        </p:nvGrpSpPr>
        <p:grpSpPr>
          <a:xfrm rot="1336812">
            <a:off x="6490701" y="400688"/>
            <a:ext cx="5375241" cy="3722852"/>
            <a:chOff x="0" y="0"/>
            <a:chExt cx="3429000" cy="2374900"/>
          </a:xfrm>
        </p:grpSpPr>
        <p:sp>
          <p:nvSpPr>
            <p:cNvPr id="29" name="Freeform 29"/>
            <p:cNvSpPr/>
            <p:nvPr/>
          </p:nvSpPr>
          <p:spPr>
            <a:xfrm>
              <a:off x="50800" y="76200"/>
              <a:ext cx="3340100" cy="2235200"/>
            </a:xfrm>
            <a:custGeom>
              <a:avLst/>
              <a:gdLst/>
              <a:ahLst/>
              <a:cxnLst/>
              <a:rect l="l" t="t" r="r" b="b"/>
              <a:pathLst>
                <a:path w="3340100" h="2235200">
                  <a:moveTo>
                    <a:pt x="2171700" y="25400"/>
                  </a:moveTo>
                  <a:lnTo>
                    <a:pt x="2400300" y="0"/>
                  </a:lnTo>
                  <a:lnTo>
                    <a:pt x="2641600" y="38100"/>
                  </a:lnTo>
                  <a:lnTo>
                    <a:pt x="2984500" y="38100"/>
                  </a:lnTo>
                  <a:cubicBezTo>
                    <a:pt x="2984500" y="38100"/>
                    <a:pt x="3086100" y="12700"/>
                    <a:pt x="3098800" y="38100"/>
                  </a:cubicBezTo>
                  <a:cubicBezTo>
                    <a:pt x="3111500" y="63500"/>
                    <a:pt x="3162300" y="228600"/>
                    <a:pt x="3162300" y="228600"/>
                  </a:cubicBezTo>
                  <a:cubicBezTo>
                    <a:pt x="3162300" y="228600"/>
                    <a:pt x="3213100" y="304800"/>
                    <a:pt x="3200400" y="355600"/>
                  </a:cubicBezTo>
                  <a:cubicBezTo>
                    <a:pt x="3187700" y="406400"/>
                    <a:pt x="3225800" y="520700"/>
                    <a:pt x="3225800" y="520700"/>
                  </a:cubicBezTo>
                  <a:cubicBezTo>
                    <a:pt x="3225800" y="520700"/>
                    <a:pt x="3251200" y="571500"/>
                    <a:pt x="3225800" y="622300"/>
                  </a:cubicBezTo>
                  <a:cubicBezTo>
                    <a:pt x="3225800" y="622300"/>
                    <a:pt x="3213100" y="762000"/>
                    <a:pt x="3238500" y="812800"/>
                  </a:cubicBezTo>
                  <a:cubicBezTo>
                    <a:pt x="3238500" y="812800"/>
                    <a:pt x="3276600" y="838200"/>
                    <a:pt x="3251200" y="1003300"/>
                  </a:cubicBezTo>
                  <a:lnTo>
                    <a:pt x="3263900" y="1181100"/>
                  </a:lnTo>
                  <a:cubicBezTo>
                    <a:pt x="3263900" y="1181100"/>
                    <a:pt x="3238500" y="1257300"/>
                    <a:pt x="3251200" y="1308100"/>
                  </a:cubicBezTo>
                  <a:lnTo>
                    <a:pt x="3276600" y="1562100"/>
                  </a:lnTo>
                  <a:lnTo>
                    <a:pt x="3327400" y="1701800"/>
                  </a:lnTo>
                  <a:lnTo>
                    <a:pt x="3327400" y="1854200"/>
                  </a:lnTo>
                  <a:lnTo>
                    <a:pt x="3340100" y="1955800"/>
                  </a:lnTo>
                  <a:cubicBezTo>
                    <a:pt x="3340100" y="1955800"/>
                    <a:pt x="3314700" y="2019300"/>
                    <a:pt x="3213100" y="2044700"/>
                  </a:cubicBezTo>
                  <a:cubicBezTo>
                    <a:pt x="3213100" y="2044700"/>
                    <a:pt x="3149600" y="2044700"/>
                    <a:pt x="3098800" y="2082800"/>
                  </a:cubicBezTo>
                  <a:cubicBezTo>
                    <a:pt x="3048000" y="2120900"/>
                    <a:pt x="2933700" y="2197100"/>
                    <a:pt x="2870200" y="2184400"/>
                  </a:cubicBezTo>
                  <a:cubicBezTo>
                    <a:pt x="2870200" y="2184400"/>
                    <a:pt x="2717800" y="2171700"/>
                    <a:pt x="2692400" y="2146300"/>
                  </a:cubicBezTo>
                  <a:cubicBezTo>
                    <a:pt x="2692400" y="2146300"/>
                    <a:pt x="2590800" y="2133600"/>
                    <a:pt x="2565400" y="2133600"/>
                  </a:cubicBezTo>
                  <a:cubicBezTo>
                    <a:pt x="2540000" y="2133600"/>
                    <a:pt x="2476500" y="2146300"/>
                    <a:pt x="2476500" y="2146300"/>
                  </a:cubicBezTo>
                  <a:cubicBezTo>
                    <a:pt x="2476500" y="2146300"/>
                    <a:pt x="2400300" y="2171700"/>
                    <a:pt x="2362200" y="2159000"/>
                  </a:cubicBezTo>
                  <a:cubicBezTo>
                    <a:pt x="2324100" y="2146300"/>
                    <a:pt x="2298700" y="2146300"/>
                    <a:pt x="2222500" y="2159000"/>
                  </a:cubicBezTo>
                  <a:cubicBezTo>
                    <a:pt x="2222500" y="2159000"/>
                    <a:pt x="2197100" y="2184400"/>
                    <a:pt x="2019300" y="2184400"/>
                  </a:cubicBezTo>
                  <a:cubicBezTo>
                    <a:pt x="2019300" y="2184400"/>
                    <a:pt x="1866900" y="2235200"/>
                    <a:pt x="1790700" y="2184400"/>
                  </a:cubicBezTo>
                  <a:cubicBezTo>
                    <a:pt x="1790700" y="2184400"/>
                    <a:pt x="1765300" y="2146300"/>
                    <a:pt x="1549400" y="2159000"/>
                  </a:cubicBezTo>
                  <a:cubicBezTo>
                    <a:pt x="1549400" y="2159000"/>
                    <a:pt x="1397000" y="2171700"/>
                    <a:pt x="1371600" y="2159000"/>
                  </a:cubicBezTo>
                  <a:lnTo>
                    <a:pt x="1066800" y="2197100"/>
                  </a:lnTo>
                  <a:cubicBezTo>
                    <a:pt x="1066800" y="2197100"/>
                    <a:pt x="723900" y="2184400"/>
                    <a:pt x="673100" y="2171700"/>
                  </a:cubicBezTo>
                  <a:cubicBezTo>
                    <a:pt x="622300" y="2159000"/>
                    <a:pt x="419100" y="2120900"/>
                    <a:pt x="393700" y="2146300"/>
                  </a:cubicBezTo>
                  <a:cubicBezTo>
                    <a:pt x="368300" y="2171700"/>
                    <a:pt x="215900" y="2171700"/>
                    <a:pt x="190500" y="2159000"/>
                  </a:cubicBezTo>
                  <a:cubicBezTo>
                    <a:pt x="165100" y="2146300"/>
                    <a:pt x="127000" y="2044700"/>
                    <a:pt x="114300" y="1993900"/>
                  </a:cubicBezTo>
                  <a:cubicBezTo>
                    <a:pt x="101600" y="1943100"/>
                    <a:pt x="101600" y="1803400"/>
                    <a:pt x="101600" y="1778000"/>
                  </a:cubicBezTo>
                  <a:cubicBezTo>
                    <a:pt x="101600" y="1752600"/>
                    <a:pt x="63500" y="1714500"/>
                    <a:pt x="63500" y="1714500"/>
                  </a:cubicBezTo>
                  <a:lnTo>
                    <a:pt x="88900" y="1562100"/>
                  </a:lnTo>
                  <a:cubicBezTo>
                    <a:pt x="88900" y="1562100"/>
                    <a:pt x="88900" y="1435100"/>
                    <a:pt x="63500" y="1397000"/>
                  </a:cubicBezTo>
                  <a:cubicBezTo>
                    <a:pt x="38100" y="1358900"/>
                    <a:pt x="63500" y="1206500"/>
                    <a:pt x="63500" y="1206500"/>
                  </a:cubicBezTo>
                  <a:cubicBezTo>
                    <a:pt x="63500" y="1206500"/>
                    <a:pt x="38100" y="1079500"/>
                    <a:pt x="50800" y="1041400"/>
                  </a:cubicBezTo>
                  <a:cubicBezTo>
                    <a:pt x="63500" y="1003300"/>
                    <a:pt x="76200" y="939800"/>
                    <a:pt x="76200" y="901700"/>
                  </a:cubicBezTo>
                  <a:cubicBezTo>
                    <a:pt x="76200" y="863600"/>
                    <a:pt x="50800" y="673100"/>
                    <a:pt x="50800" y="673100"/>
                  </a:cubicBezTo>
                  <a:lnTo>
                    <a:pt x="25400" y="571500"/>
                  </a:lnTo>
                  <a:cubicBezTo>
                    <a:pt x="25400" y="571500"/>
                    <a:pt x="0" y="508000"/>
                    <a:pt x="12700" y="393700"/>
                  </a:cubicBezTo>
                  <a:cubicBezTo>
                    <a:pt x="25400" y="279400"/>
                    <a:pt x="12700" y="279400"/>
                    <a:pt x="12700" y="279400"/>
                  </a:cubicBezTo>
                  <a:lnTo>
                    <a:pt x="215900" y="190500"/>
                  </a:lnTo>
                  <a:cubicBezTo>
                    <a:pt x="215900" y="190500"/>
                    <a:pt x="317500" y="76200"/>
                    <a:pt x="482600" y="76200"/>
                  </a:cubicBezTo>
                  <a:lnTo>
                    <a:pt x="609600" y="114300"/>
                  </a:lnTo>
                  <a:cubicBezTo>
                    <a:pt x="609600" y="114300"/>
                    <a:pt x="660400" y="139700"/>
                    <a:pt x="749300" y="127000"/>
                  </a:cubicBezTo>
                  <a:cubicBezTo>
                    <a:pt x="838200" y="114300"/>
                    <a:pt x="914400" y="88900"/>
                    <a:pt x="914400" y="88900"/>
                  </a:cubicBezTo>
                  <a:cubicBezTo>
                    <a:pt x="914400" y="88900"/>
                    <a:pt x="1003300" y="114300"/>
                    <a:pt x="1066800" y="88900"/>
                  </a:cubicBezTo>
                  <a:lnTo>
                    <a:pt x="1117600" y="76200"/>
                  </a:lnTo>
                  <a:lnTo>
                    <a:pt x="1143000" y="76200"/>
                  </a:lnTo>
                  <a:cubicBezTo>
                    <a:pt x="1143000" y="76200"/>
                    <a:pt x="1181100" y="50800"/>
                    <a:pt x="1206500" y="76200"/>
                  </a:cubicBezTo>
                  <a:cubicBezTo>
                    <a:pt x="1206500" y="76200"/>
                    <a:pt x="1231900" y="50800"/>
                    <a:pt x="1270000" y="63500"/>
                  </a:cubicBezTo>
                  <a:cubicBezTo>
                    <a:pt x="1270000" y="63500"/>
                    <a:pt x="1346200" y="38100"/>
                    <a:pt x="1346200" y="38100"/>
                  </a:cubicBezTo>
                  <a:cubicBezTo>
                    <a:pt x="1346200" y="38100"/>
                    <a:pt x="1435100" y="38100"/>
                    <a:pt x="1435100" y="38100"/>
                  </a:cubicBezTo>
                  <a:lnTo>
                    <a:pt x="1524000" y="63500"/>
                  </a:lnTo>
                  <a:lnTo>
                    <a:pt x="1765300" y="63500"/>
                  </a:lnTo>
                  <a:lnTo>
                    <a:pt x="1892300" y="50800"/>
                  </a:lnTo>
                  <a:lnTo>
                    <a:pt x="1943100" y="76200"/>
                  </a:lnTo>
                  <a:lnTo>
                    <a:pt x="2019300" y="50800"/>
                  </a:lnTo>
                  <a:lnTo>
                    <a:pt x="2171700" y="25400"/>
                  </a:lnTo>
                  <a:close/>
                </a:path>
              </a:pathLst>
            </a:custGeom>
            <a:blipFill>
              <a:blip r:embed="rId16"/>
              <a:stretch>
                <a:fillRect t="-6529" b="-6529"/>
              </a:stretch>
            </a:blipFill>
          </p:spPr>
        </p:sp>
        <p:sp>
          <p:nvSpPr>
            <p:cNvPr id="30" name="Freeform 30"/>
            <p:cNvSpPr/>
            <p:nvPr/>
          </p:nvSpPr>
          <p:spPr>
            <a:xfrm>
              <a:off x="0" y="0"/>
              <a:ext cx="3429000" cy="2374900"/>
            </a:xfrm>
            <a:custGeom>
              <a:avLst/>
              <a:gdLst/>
              <a:ahLst/>
              <a:cxnLst/>
              <a:rect l="l" t="t" r="r" b="b"/>
              <a:pathLst>
                <a:path w="3429000" h="2374900">
                  <a:moveTo>
                    <a:pt x="3429000" y="2374900"/>
                  </a:moveTo>
                  <a:lnTo>
                    <a:pt x="0" y="2374900"/>
                  </a:lnTo>
                  <a:lnTo>
                    <a:pt x="0" y="0"/>
                  </a:lnTo>
                  <a:lnTo>
                    <a:pt x="3429000" y="0"/>
                  </a:lnTo>
                  <a:lnTo>
                    <a:pt x="3429000" y="2374900"/>
                  </a:lnTo>
                  <a:close/>
                </a:path>
              </a:pathLst>
            </a:custGeom>
            <a:blipFill>
              <a:blip r:embed="rId6"/>
              <a:stretch>
                <a:fillRect l="-2902" t="-10996" r="-2492" b="-11124"/>
              </a:stretch>
            </a:blipFill>
          </p:spPr>
        </p:sp>
      </p:grpSp>
      <p:sp>
        <p:nvSpPr>
          <p:cNvPr id="31" name="TextBox 31"/>
          <p:cNvSpPr txBox="1"/>
          <p:nvPr/>
        </p:nvSpPr>
        <p:spPr>
          <a:xfrm>
            <a:off x="732654" y="325290"/>
            <a:ext cx="5167949" cy="741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680"/>
              </a:lnSpc>
              <a:spcBef>
                <a:spcPct val="0"/>
              </a:spcBef>
            </a:pPr>
            <a:r>
              <a:rPr lang="en-US" sz="5200" spc="104">
                <a:solidFill>
                  <a:srgbClr val="B44928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ПЕРЕВАГИ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7562340" y="-57150"/>
            <a:ext cx="520154" cy="595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90"/>
              </a:lnSpc>
              <a:spcBef>
                <a:spcPct val="0"/>
              </a:spcBef>
            </a:pPr>
            <a:r>
              <a:rPr lang="en-US" sz="3564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18111" r="-18111"/>
            </a:stretch>
          </a:blip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4239" y="78557"/>
            <a:ext cx="16073194" cy="11408396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2096402" y="8920901"/>
            <a:ext cx="296518" cy="319964"/>
            <a:chOff x="0" y="0"/>
            <a:chExt cx="78095" cy="8427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8095" cy="84270"/>
            </a:xfrm>
            <a:custGeom>
              <a:avLst/>
              <a:gdLst/>
              <a:ahLst/>
              <a:cxnLst/>
              <a:rect l="l" t="t" r="r" b="b"/>
              <a:pathLst>
                <a:path w="78095" h="84270">
                  <a:moveTo>
                    <a:pt x="39048" y="0"/>
                  </a:moveTo>
                  <a:lnTo>
                    <a:pt x="39048" y="0"/>
                  </a:lnTo>
                  <a:cubicBezTo>
                    <a:pt x="49404" y="0"/>
                    <a:pt x="59336" y="4114"/>
                    <a:pt x="66658" y="11437"/>
                  </a:cubicBezTo>
                  <a:cubicBezTo>
                    <a:pt x="73981" y="18760"/>
                    <a:pt x="78095" y="28692"/>
                    <a:pt x="78095" y="39048"/>
                  </a:cubicBezTo>
                  <a:lnTo>
                    <a:pt x="78095" y="45223"/>
                  </a:lnTo>
                  <a:cubicBezTo>
                    <a:pt x="78095" y="55579"/>
                    <a:pt x="73981" y="65511"/>
                    <a:pt x="66658" y="72834"/>
                  </a:cubicBezTo>
                  <a:cubicBezTo>
                    <a:pt x="59336" y="80157"/>
                    <a:pt x="49404" y="84270"/>
                    <a:pt x="39048" y="84270"/>
                  </a:cubicBezTo>
                  <a:lnTo>
                    <a:pt x="39048" y="84270"/>
                  </a:lnTo>
                  <a:cubicBezTo>
                    <a:pt x="28692" y="84270"/>
                    <a:pt x="18760" y="80157"/>
                    <a:pt x="11437" y="72834"/>
                  </a:cubicBezTo>
                  <a:cubicBezTo>
                    <a:pt x="4114" y="65511"/>
                    <a:pt x="0" y="55579"/>
                    <a:pt x="0" y="45223"/>
                  </a:cubicBezTo>
                  <a:lnTo>
                    <a:pt x="0" y="39048"/>
                  </a:lnTo>
                  <a:cubicBezTo>
                    <a:pt x="0" y="28692"/>
                    <a:pt x="4114" y="18760"/>
                    <a:pt x="11437" y="11437"/>
                  </a:cubicBezTo>
                  <a:cubicBezTo>
                    <a:pt x="18760" y="4114"/>
                    <a:pt x="28692" y="0"/>
                    <a:pt x="39048" y="0"/>
                  </a:cubicBezTo>
                  <a:close/>
                </a:path>
              </a:pathLst>
            </a:custGeom>
            <a:solidFill>
              <a:srgbClr val="7ECE5C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78095" cy="112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5667272" y="9048218"/>
            <a:ext cx="296518" cy="319964"/>
            <a:chOff x="0" y="0"/>
            <a:chExt cx="78095" cy="8427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8095" cy="84270"/>
            </a:xfrm>
            <a:custGeom>
              <a:avLst/>
              <a:gdLst/>
              <a:ahLst/>
              <a:cxnLst/>
              <a:rect l="l" t="t" r="r" b="b"/>
              <a:pathLst>
                <a:path w="78095" h="84270">
                  <a:moveTo>
                    <a:pt x="39048" y="0"/>
                  </a:moveTo>
                  <a:lnTo>
                    <a:pt x="39048" y="0"/>
                  </a:lnTo>
                  <a:cubicBezTo>
                    <a:pt x="49404" y="0"/>
                    <a:pt x="59336" y="4114"/>
                    <a:pt x="66658" y="11437"/>
                  </a:cubicBezTo>
                  <a:cubicBezTo>
                    <a:pt x="73981" y="18760"/>
                    <a:pt x="78095" y="28692"/>
                    <a:pt x="78095" y="39048"/>
                  </a:cubicBezTo>
                  <a:lnTo>
                    <a:pt x="78095" y="45223"/>
                  </a:lnTo>
                  <a:cubicBezTo>
                    <a:pt x="78095" y="55579"/>
                    <a:pt x="73981" y="65511"/>
                    <a:pt x="66658" y="72834"/>
                  </a:cubicBezTo>
                  <a:cubicBezTo>
                    <a:pt x="59336" y="80157"/>
                    <a:pt x="49404" y="84270"/>
                    <a:pt x="39048" y="84270"/>
                  </a:cubicBezTo>
                  <a:lnTo>
                    <a:pt x="39048" y="84270"/>
                  </a:lnTo>
                  <a:cubicBezTo>
                    <a:pt x="28692" y="84270"/>
                    <a:pt x="18760" y="80157"/>
                    <a:pt x="11437" y="72834"/>
                  </a:cubicBezTo>
                  <a:cubicBezTo>
                    <a:pt x="4114" y="65511"/>
                    <a:pt x="0" y="55579"/>
                    <a:pt x="0" y="45223"/>
                  </a:cubicBezTo>
                  <a:lnTo>
                    <a:pt x="0" y="39048"/>
                  </a:lnTo>
                  <a:cubicBezTo>
                    <a:pt x="0" y="28692"/>
                    <a:pt x="4114" y="18760"/>
                    <a:pt x="11437" y="11437"/>
                  </a:cubicBezTo>
                  <a:cubicBezTo>
                    <a:pt x="18760" y="4114"/>
                    <a:pt x="28692" y="0"/>
                    <a:pt x="39048" y="0"/>
                  </a:cubicBezTo>
                  <a:close/>
                </a:path>
              </a:pathLst>
            </a:custGeom>
            <a:solidFill>
              <a:srgbClr val="EED15C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78095" cy="112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2487776" y="8924990"/>
            <a:ext cx="2819326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10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- рекомедована норма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077057" y="9084973"/>
            <a:ext cx="1837879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10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- ПЕРЕВИЩЕННЯ</a:t>
            </a:r>
          </a:p>
        </p:txBody>
      </p:sp>
      <p:grpSp>
        <p:nvGrpSpPr>
          <p:cNvPr id="12" name="Group 12"/>
          <p:cNvGrpSpPr/>
          <p:nvPr/>
        </p:nvGrpSpPr>
        <p:grpSpPr>
          <a:xfrm rot="1046044">
            <a:off x="164884" y="-342178"/>
            <a:ext cx="2700167" cy="4170710"/>
            <a:chOff x="0" y="0"/>
            <a:chExt cx="2192020" cy="3385820"/>
          </a:xfrm>
        </p:grpSpPr>
        <p:sp>
          <p:nvSpPr>
            <p:cNvPr id="13" name="Freeform 13"/>
            <p:cNvSpPr/>
            <p:nvPr/>
          </p:nvSpPr>
          <p:spPr>
            <a:xfrm>
              <a:off x="1270" y="0"/>
              <a:ext cx="2194560" cy="3388360"/>
            </a:xfrm>
            <a:custGeom>
              <a:avLst/>
              <a:gdLst/>
              <a:ahLst/>
              <a:cxnLst/>
              <a:rect l="l" t="t" r="r" b="b"/>
              <a:pathLst>
                <a:path w="2194560" h="3388360">
                  <a:moveTo>
                    <a:pt x="3810" y="317500"/>
                  </a:moveTo>
                  <a:cubicBezTo>
                    <a:pt x="13970" y="425450"/>
                    <a:pt x="16510" y="533400"/>
                    <a:pt x="17780" y="642620"/>
                  </a:cubicBezTo>
                  <a:cubicBezTo>
                    <a:pt x="24130" y="1036320"/>
                    <a:pt x="21590" y="1430020"/>
                    <a:pt x="17780" y="1823720"/>
                  </a:cubicBezTo>
                  <a:cubicBezTo>
                    <a:pt x="13970" y="2218690"/>
                    <a:pt x="8890" y="2613660"/>
                    <a:pt x="8890" y="3009900"/>
                  </a:cubicBezTo>
                  <a:cubicBezTo>
                    <a:pt x="8890" y="3013710"/>
                    <a:pt x="8890" y="3017520"/>
                    <a:pt x="7620" y="3021330"/>
                  </a:cubicBezTo>
                  <a:cubicBezTo>
                    <a:pt x="11430" y="3022600"/>
                    <a:pt x="15240" y="3025140"/>
                    <a:pt x="19050" y="3027680"/>
                  </a:cubicBezTo>
                  <a:cubicBezTo>
                    <a:pt x="24130" y="3031490"/>
                    <a:pt x="27940" y="3037840"/>
                    <a:pt x="33020" y="3044190"/>
                  </a:cubicBezTo>
                  <a:cubicBezTo>
                    <a:pt x="44450" y="3058160"/>
                    <a:pt x="55880" y="3072130"/>
                    <a:pt x="66040" y="3086100"/>
                  </a:cubicBezTo>
                  <a:cubicBezTo>
                    <a:pt x="77470" y="3102610"/>
                    <a:pt x="88900" y="3117850"/>
                    <a:pt x="100330" y="3134360"/>
                  </a:cubicBezTo>
                  <a:cubicBezTo>
                    <a:pt x="105410" y="3141980"/>
                    <a:pt x="110490" y="3149600"/>
                    <a:pt x="115570" y="3155950"/>
                  </a:cubicBezTo>
                  <a:cubicBezTo>
                    <a:pt x="119380" y="3161030"/>
                    <a:pt x="125730" y="3163570"/>
                    <a:pt x="129540" y="3167380"/>
                  </a:cubicBezTo>
                  <a:cubicBezTo>
                    <a:pt x="142240" y="3177540"/>
                    <a:pt x="156210" y="3187700"/>
                    <a:pt x="168910" y="3197860"/>
                  </a:cubicBezTo>
                  <a:cubicBezTo>
                    <a:pt x="181610" y="3208020"/>
                    <a:pt x="194310" y="3216910"/>
                    <a:pt x="209550" y="3223260"/>
                  </a:cubicBezTo>
                  <a:cubicBezTo>
                    <a:pt x="243840" y="3238500"/>
                    <a:pt x="276860" y="3255010"/>
                    <a:pt x="311150" y="3270250"/>
                  </a:cubicBezTo>
                  <a:cubicBezTo>
                    <a:pt x="330200" y="3279140"/>
                    <a:pt x="349250" y="3286760"/>
                    <a:pt x="369570" y="3295650"/>
                  </a:cubicBezTo>
                  <a:cubicBezTo>
                    <a:pt x="370840" y="3296920"/>
                    <a:pt x="374650" y="3295650"/>
                    <a:pt x="375920" y="3295650"/>
                  </a:cubicBezTo>
                  <a:lnTo>
                    <a:pt x="383540" y="3295650"/>
                  </a:lnTo>
                  <a:lnTo>
                    <a:pt x="384810" y="3296920"/>
                  </a:lnTo>
                  <a:cubicBezTo>
                    <a:pt x="387350" y="3290570"/>
                    <a:pt x="389890" y="3285490"/>
                    <a:pt x="393700" y="3279140"/>
                  </a:cubicBezTo>
                  <a:cubicBezTo>
                    <a:pt x="397510" y="3274060"/>
                    <a:pt x="400050" y="3265170"/>
                    <a:pt x="408940" y="3265170"/>
                  </a:cubicBezTo>
                  <a:cubicBezTo>
                    <a:pt x="408940" y="3265170"/>
                    <a:pt x="410210" y="3265170"/>
                    <a:pt x="410210" y="3263900"/>
                  </a:cubicBezTo>
                  <a:cubicBezTo>
                    <a:pt x="414020" y="3257550"/>
                    <a:pt x="420370" y="3256280"/>
                    <a:pt x="427990" y="3255010"/>
                  </a:cubicBezTo>
                  <a:cubicBezTo>
                    <a:pt x="435610" y="3253740"/>
                    <a:pt x="441960" y="3249930"/>
                    <a:pt x="448310" y="3247390"/>
                  </a:cubicBezTo>
                  <a:cubicBezTo>
                    <a:pt x="449580" y="3247390"/>
                    <a:pt x="449580" y="3246120"/>
                    <a:pt x="450850" y="3246120"/>
                  </a:cubicBezTo>
                  <a:cubicBezTo>
                    <a:pt x="459740" y="3248660"/>
                    <a:pt x="466090" y="3242310"/>
                    <a:pt x="473710" y="3239770"/>
                  </a:cubicBezTo>
                  <a:lnTo>
                    <a:pt x="474980" y="3239770"/>
                  </a:lnTo>
                  <a:cubicBezTo>
                    <a:pt x="482600" y="3239770"/>
                    <a:pt x="488950" y="3235960"/>
                    <a:pt x="496570" y="3234690"/>
                  </a:cubicBezTo>
                  <a:cubicBezTo>
                    <a:pt x="502920" y="3233420"/>
                    <a:pt x="509270" y="3233420"/>
                    <a:pt x="515620" y="3229610"/>
                  </a:cubicBezTo>
                  <a:cubicBezTo>
                    <a:pt x="521970" y="3225800"/>
                    <a:pt x="529590" y="3223260"/>
                    <a:pt x="535940" y="3220720"/>
                  </a:cubicBezTo>
                  <a:cubicBezTo>
                    <a:pt x="542290" y="3218180"/>
                    <a:pt x="548640" y="3216910"/>
                    <a:pt x="554990" y="3214370"/>
                  </a:cubicBezTo>
                  <a:lnTo>
                    <a:pt x="561340" y="3214370"/>
                  </a:lnTo>
                  <a:cubicBezTo>
                    <a:pt x="567690" y="3214370"/>
                    <a:pt x="572770" y="3214370"/>
                    <a:pt x="577850" y="3210560"/>
                  </a:cubicBezTo>
                  <a:lnTo>
                    <a:pt x="580390" y="3210560"/>
                  </a:lnTo>
                  <a:cubicBezTo>
                    <a:pt x="586740" y="3210560"/>
                    <a:pt x="594360" y="3211830"/>
                    <a:pt x="600710" y="3211830"/>
                  </a:cubicBezTo>
                  <a:lnTo>
                    <a:pt x="605790" y="3211830"/>
                  </a:lnTo>
                  <a:cubicBezTo>
                    <a:pt x="612140" y="3210560"/>
                    <a:pt x="614680" y="3215640"/>
                    <a:pt x="618490" y="3218180"/>
                  </a:cubicBezTo>
                  <a:cubicBezTo>
                    <a:pt x="624840" y="3225800"/>
                    <a:pt x="632460" y="3227070"/>
                    <a:pt x="642620" y="3225800"/>
                  </a:cubicBezTo>
                  <a:cubicBezTo>
                    <a:pt x="651510" y="3224530"/>
                    <a:pt x="659130" y="3223260"/>
                    <a:pt x="668020" y="3223260"/>
                  </a:cubicBezTo>
                  <a:cubicBezTo>
                    <a:pt x="671830" y="3223260"/>
                    <a:pt x="676910" y="3224530"/>
                    <a:pt x="680720" y="3225800"/>
                  </a:cubicBezTo>
                  <a:cubicBezTo>
                    <a:pt x="684530" y="3227070"/>
                    <a:pt x="687070" y="3228340"/>
                    <a:pt x="690880" y="3229610"/>
                  </a:cubicBezTo>
                  <a:lnTo>
                    <a:pt x="694690" y="3233420"/>
                  </a:lnTo>
                  <a:cubicBezTo>
                    <a:pt x="694690" y="3233420"/>
                    <a:pt x="695960" y="3237230"/>
                    <a:pt x="697230" y="3238500"/>
                  </a:cubicBezTo>
                  <a:cubicBezTo>
                    <a:pt x="699770" y="3239770"/>
                    <a:pt x="702310" y="3239770"/>
                    <a:pt x="703580" y="3241040"/>
                  </a:cubicBezTo>
                  <a:lnTo>
                    <a:pt x="704850" y="3242310"/>
                  </a:lnTo>
                  <a:cubicBezTo>
                    <a:pt x="711200" y="3238500"/>
                    <a:pt x="713740" y="3244850"/>
                    <a:pt x="717550" y="3246120"/>
                  </a:cubicBezTo>
                  <a:cubicBezTo>
                    <a:pt x="722630" y="3248660"/>
                    <a:pt x="726440" y="3251200"/>
                    <a:pt x="731520" y="3255010"/>
                  </a:cubicBezTo>
                  <a:cubicBezTo>
                    <a:pt x="731520" y="3253740"/>
                    <a:pt x="731520" y="3252470"/>
                    <a:pt x="732790" y="3251200"/>
                  </a:cubicBezTo>
                  <a:cubicBezTo>
                    <a:pt x="740410" y="3252470"/>
                    <a:pt x="749300" y="3252470"/>
                    <a:pt x="756920" y="3257550"/>
                  </a:cubicBezTo>
                  <a:cubicBezTo>
                    <a:pt x="758190" y="3255010"/>
                    <a:pt x="760730" y="3252470"/>
                    <a:pt x="763270" y="3249930"/>
                  </a:cubicBezTo>
                  <a:cubicBezTo>
                    <a:pt x="763270" y="3249930"/>
                    <a:pt x="763270" y="3248660"/>
                    <a:pt x="764540" y="3248660"/>
                  </a:cubicBezTo>
                  <a:cubicBezTo>
                    <a:pt x="770890" y="3247390"/>
                    <a:pt x="774700" y="3243580"/>
                    <a:pt x="775970" y="3237230"/>
                  </a:cubicBezTo>
                  <a:cubicBezTo>
                    <a:pt x="777240" y="3234690"/>
                    <a:pt x="777240" y="3232150"/>
                    <a:pt x="777240" y="3230880"/>
                  </a:cubicBezTo>
                  <a:cubicBezTo>
                    <a:pt x="782320" y="3228340"/>
                    <a:pt x="786130" y="3225800"/>
                    <a:pt x="791210" y="3223260"/>
                  </a:cubicBezTo>
                  <a:lnTo>
                    <a:pt x="791210" y="3220720"/>
                  </a:lnTo>
                  <a:cubicBezTo>
                    <a:pt x="787400" y="3214370"/>
                    <a:pt x="787400" y="3213100"/>
                    <a:pt x="793750" y="3210560"/>
                  </a:cubicBezTo>
                  <a:cubicBezTo>
                    <a:pt x="795020" y="3209290"/>
                    <a:pt x="795020" y="3208020"/>
                    <a:pt x="796290" y="3208020"/>
                  </a:cubicBezTo>
                  <a:cubicBezTo>
                    <a:pt x="798830" y="3206750"/>
                    <a:pt x="801370" y="3205480"/>
                    <a:pt x="802640" y="3204210"/>
                  </a:cubicBezTo>
                  <a:cubicBezTo>
                    <a:pt x="802640" y="3204210"/>
                    <a:pt x="802640" y="3205480"/>
                    <a:pt x="803910" y="3205480"/>
                  </a:cubicBezTo>
                  <a:lnTo>
                    <a:pt x="803910" y="3202940"/>
                  </a:lnTo>
                  <a:cubicBezTo>
                    <a:pt x="811530" y="3200400"/>
                    <a:pt x="819150" y="3197860"/>
                    <a:pt x="826770" y="3194050"/>
                  </a:cubicBezTo>
                  <a:cubicBezTo>
                    <a:pt x="830580" y="3191510"/>
                    <a:pt x="834390" y="3190240"/>
                    <a:pt x="839470" y="3192780"/>
                  </a:cubicBezTo>
                  <a:cubicBezTo>
                    <a:pt x="842010" y="3194050"/>
                    <a:pt x="844550" y="3192780"/>
                    <a:pt x="847090" y="3191510"/>
                  </a:cubicBezTo>
                  <a:cubicBezTo>
                    <a:pt x="853440" y="3188970"/>
                    <a:pt x="859790" y="3187700"/>
                    <a:pt x="866140" y="3185160"/>
                  </a:cubicBezTo>
                  <a:cubicBezTo>
                    <a:pt x="871220" y="3183890"/>
                    <a:pt x="875030" y="3181350"/>
                    <a:pt x="880110" y="3178810"/>
                  </a:cubicBezTo>
                  <a:cubicBezTo>
                    <a:pt x="880110" y="3178810"/>
                    <a:pt x="881380" y="3176270"/>
                    <a:pt x="880110" y="3175000"/>
                  </a:cubicBezTo>
                  <a:cubicBezTo>
                    <a:pt x="880110" y="3173730"/>
                    <a:pt x="878840" y="3171190"/>
                    <a:pt x="878840" y="3169920"/>
                  </a:cubicBezTo>
                  <a:cubicBezTo>
                    <a:pt x="882650" y="3167380"/>
                    <a:pt x="885190" y="3164840"/>
                    <a:pt x="887730" y="3164840"/>
                  </a:cubicBezTo>
                  <a:cubicBezTo>
                    <a:pt x="891540" y="3163570"/>
                    <a:pt x="896620" y="3163570"/>
                    <a:pt x="901700" y="3162300"/>
                  </a:cubicBezTo>
                  <a:cubicBezTo>
                    <a:pt x="905510" y="3150870"/>
                    <a:pt x="913130" y="3148330"/>
                    <a:pt x="922020" y="3152140"/>
                  </a:cubicBezTo>
                  <a:lnTo>
                    <a:pt x="924560" y="3149600"/>
                  </a:lnTo>
                  <a:cubicBezTo>
                    <a:pt x="925830" y="3150870"/>
                    <a:pt x="925830" y="3150870"/>
                    <a:pt x="925830" y="3152140"/>
                  </a:cubicBezTo>
                  <a:cubicBezTo>
                    <a:pt x="929640" y="3149600"/>
                    <a:pt x="933450" y="3147060"/>
                    <a:pt x="937260" y="3145790"/>
                  </a:cubicBezTo>
                  <a:cubicBezTo>
                    <a:pt x="941070" y="3143250"/>
                    <a:pt x="944880" y="3140710"/>
                    <a:pt x="949960" y="3143250"/>
                  </a:cubicBezTo>
                  <a:cubicBezTo>
                    <a:pt x="949960" y="3136900"/>
                    <a:pt x="953770" y="3136900"/>
                    <a:pt x="957580" y="3138170"/>
                  </a:cubicBezTo>
                  <a:cubicBezTo>
                    <a:pt x="960120" y="3138170"/>
                    <a:pt x="963930" y="3136900"/>
                    <a:pt x="966470" y="3135630"/>
                  </a:cubicBezTo>
                  <a:cubicBezTo>
                    <a:pt x="967740" y="3135630"/>
                    <a:pt x="970280" y="3134360"/>
                    <a:pt x="971550" y="3135630"/>
                  </a:cubicBezTo>
                  <a:cubicBezTo>
                    <a:pt x="976630" y="3139440"/>
                    <a:pt x="984250" y="3140710"/>
                    <a:pt x="989330" y="3147060"/>
                  </a:cubicBezTo>
                  <a:cubicBezTo>
                    <a:pt x="993140" y="3152140"/>
                    <a:pt x="999490" y="3154680"/>
                    <a:pt x="1002030" y="3162300"/>
                  </a:cubicBezTo>
                  <a:cubicBezTo>
                    <a:pt x="1003300" y="3164840"/>
                    <a:pt x="1008380" y="3167380"/>
                    <a:pt x="1010920" y="3168650"/>
                  </a:cubicBezTo>
                  <a:cubicBezTo>
                    <a:pt x="1010920" y="3168650"/>
                    <a:pt x="1012190" y="3168650"/>
                    <a:pt x="1013460" y="3169920"/>
                  </a:cubicBezTo>
                  <a:cubicBezTo>
                    <a:pt x="1014730" y="3173730"/>
                    <a:pt x="1018540" y="3172460"/>
                    <a:pt x="1021080" y="3171190"/>
                  </a:cubicBezTo>
                  <a:cubicBezTo>
                    <a:pt x="1023620" y="3171190"/>
                    <a:pt x="1026160" y="3169920"/>
                    <a:pt x="1027430" y="3173730"/>
                  </a:cubicBezTo>
                  <a:cubicBezTo>
                    <a:pt x="1027430" y="3175000"/>
                    <a:pt x="1031240" y="3176270"/>
                    <a:pt x="1032510" y="3177540"/>
                  </a:cubicBezTo>
                  <a:cubicBezTo>
                    <a:pt x="1036320" y="3180080"/>
                    <a:pt x="1040130" y="3182620"/>
                    <a:pt x="1042670" y="3185160"/>
                  </a:cubicBezTo>
                  <a:cubicBezTo>
                    <a:pt x="1043940" y="3186430"/>
                    <a:pt x="1045210" y="3187700"/>
                    <a:pt x="1045210" y="3188970"/>
                  </a:cubicBezTo>
                  <a:cubicBezTo>
                    <a:pt x="1045210" y="3192780"/>
                    <a:pt x="1049020" y="3195320"/>
                    <a:pt x="1052830" y="3195320"/>
                  </a:cubicBezTo>
                  <a:cubicBezTo>
                    <a:pt x="1057910" y="3196590"/>
                    <a:pt x="1061720" y="3196590"/>
                    <a:pt x="1066800" y="3197860"/>
                  </a:cubicBezTo>
                  <a:cubicBezTo>
                    <a:pt x="1068070" y="3197860"/>
                    <a:pt x="1068070" y="3200400"/>
                    <a:pt x="1069340" y="3200400"/>
                  </a:cubicBezTo>
                  <a:cubicBezTo>
                    <a:pt x="1070610" y="3202940"/>
                    <a:pt x="1071880" y="3206750"/>
                    <a:pt x="1076960" y="3204210"/>
                  </a:cubicBezTo>
                  <a:cubicBezTo>
                    <a:pt x="1079500" y="3202940"/>
                    <a:pt x="1087120" y="3205480"/>
                    <a:pt x="1088390" y="3208020"/>
                  </a:cubicBezTo>
                  <a:cubicBezTo>
                    <a:pt x="1090930" y="3216910"/>
                    <a:pt x="1099820" y="3216910"/>
                    <a:pt x="1106170" y="3219450"/>
                  </a:cubicBezTo>
                  <a:cubicBezTo>
                    <a:pt x="1107440" y="3219450"/>
                    <a:pt x="1108710" y="3219450"/>
                    <a:pt x="1108710" y="3220720"/>
                  </a:cubicBezTo>
                  <a:cubicBezTo>
                    <a:pt x="1112520" y="3225800"/>
                    <a:pt x="1117600" y="3227070"/>
                    <a:pt x="1122680" y="3229610"/>
                  </a:cubicBezTo>
                  <a:cubicBezTo>
                    <a:pt x="1127760" y="3232150"/>
                    <a:pt x="1132840" y="3237230"/>
                    <a:pt x="1137920" y="3242310"/>
                  </a:cubicBezTo>
                  <a:lnTo>
                    <a:pt x="1144270" y="3248660"/>
                  </a:lnTo>
                  <a:cubicBezTo>
                    <a:pt x="1145540" y="3249930"/>
                    <a:pt x="1146810" y="3249930"/>
                    <a:pt x="1148080" y="3249930"/>
                  </a:cubicBezTo>
                  <a:cubicBezTo>
                    <a:pt x="1151890" y="3249930"/>
                    <a:pt x="1155700" y="3248660"/>
                    <a:pt x="1158240" y="3252470"/>
                  </a:cubicBezTo>
                  <a:cubicBezTo>
                    <a:pt x="1158240" y="3252470"/>
                    <a:pt x="1159510" y="3253740"/>
                    <a:pt x="1160780" y="3253740"/>
                  </a:cubicBezTo>
                  <a:cubicBezTo>
                    <a:pt x="1170940" y="3252470"/>
                    <a:pt x="1177290" y="3258820"/>
                    <a:pt x="1183640" y="3265170"/>
                  </a:cubicBezTo>
                  <a:cubicBezTo>
                    <a:pt x="1186180" y="3267710"/>
                    <a:pt x="1191260" y="3268980"/>
                    <a:pt x="1193800" y="3268980"/>
                  </a:cubicBezTo>
                  <a:cubicBezTo>
                    <a:pt x="1201420" y="3271520"/>
                    <a:pt x="1210310" y="3272790"/>
                    <a:pt x="1216660" y="3277870"/>
                  </a:cubicBezTo>
                  <a:cubicBezTo>
                    <a:pt x="1220470" y="3280410"/>
                    <a:pt x="1225550" y="3284220"/>
                    <a:pt x="1229360" y="3284220"/>
                  </a:cubicBezTo>
                  <a:cubicBezTo>
                    <a:pt x="1235710" y="3284220"/>
                    <a:pt x="1238250" y="3289300"/>
                    <a:pt x="1240790" y="3293110"/>
                  </a:cubicBezTo>
                  <a:cubicBezTo>
                    <a:pt x="1248410" y="3294380"/>
                    <a:pt x="1256030" y="3294380"/>
                    <a:pt x="1259840" y="3302000"/>
                  </a:cubicBezTo>
                  <a:cubicBezTo>
                    <a:pt x="1259840" y="3303270"/>
                    <a:pt x="1261110" y="3303270"/>
                    <a:pt x="1262380" y="3303270"/>
                  </a:cubicBezTo>
                  <a:cubicBezTo>
                    <a:pt x="1267460" y="3304540"/>
                    <a:pt x="1272540" y="3305810"/>
                    <a:pt x="1277620" y="3308350"/>
                  </a:cubicBezTo>
                  <a:cubicBezTo>
                    <a:pt x="1280160" y="3309620"/>
                    <a:pt x="1282700" y="3312160"/>
                    <a:pt x="1286510" y="3314700"/>
                  </a:cubicBezTo>
                  <a:cubicBezTo>
                    <a:pt x="1287780" y="3314700"/>
                    <a:pt x="1287780" y="3315970"/>
                    <a:pt x="1289050" y="3315970"/>
                  </a:cubicBezTo>
                  <a:cubicBezTo>
                    <a:pt x="1297940" y="3315970"/>
                    <a:pt x="1300480" y="3322320"/>
                    <a:pt x="1305560" y="3327400"/>
                  </a:cubicBezTo>
                  <a:cubicBezTo>
                    <a:pt x="1313180" y="3333750"/>
                    <a:pt x="1322070" y="3340100"/>
                    <a:pt x="1328420" y="3347720"/>
                  </a:cubicBezTo>
                  <a:cubicBezTo>
                    <a:pt x="1332230" y="3352800"/>
                    <a:pt x="1338580" y="3355340"/>
                    <a:pt x="1342390" y="3357880"/>
                  </a:cubicBezTo>
                  <a:lnTo>
                    <a:pt x="1350010" y="3361690"/>
                  </a:lnTo>
                  <a:cubicBezTo>
                    <a:pt x="1352550" y="3364230"/>
                    <a:pt x="1355090" y="3366770"/>
                    <a:pt x="1358900" y="3369310"/>
                  </a:cubicBezTo>
                  <a:cubicBezTo>
                    <a:pt x="1362710" y="3370580"/>
                    <a:pt x="1363980" y="3375660"/>
                    <a:pt x="1369060" y="3374390"/>
                  </a:cubicBezTo>
                  <a:cubicBezTo>
                    <a:pt x="1371600" y="3374390"/>
                    <a:pt x="1374140" y="3375660"/>
                    <a:pt x="1376680" y="3376930"/>
                  </a:cubicBezTo>
                  <a:cubicBezTo>
                    <a:pt x="1380490" y="3379470"/>
                    <a:pt x="1381760" y="3382010"/>
                    <a:pt x="1386840" y="3382010"/>
                  </a:cubicBezTo>
                  <a:cubicBezTo>
                    <a:pt x="1389380" y="3382010"/>
                    <a:pt x="1391920" y="3384550"/>
                    <a:pt x="1393190" y="3385820"/>
                  </a:cubicBezTo>
                  <a:cubicBezTo>
                    <a:pt x="1399540" y="3388360"/>
                    <a:pt x="1405890" y="3388360"/>
                    <a:pt x="1409700" y="3380740"/>
                  </a:cubicBezTo>
                  <a:lnTo>
                    <a:pt x="1410970" y="3379470"/>
                  </a:lnTo>
                  <a:cubicBezTo>
                    <a:pt x="1416050" y="3382010"/>
                    <a:pt x="1416050" y="3376930"/>
                    <a:pt x="1417320" y="3374390"/>
                  </a:cubicBezTo>
                  <a:cubicBezTo>
                    <a:pt x="1418590" y="3373120"/>
                    <a:pt x="1421130" y="3371850"/>
                    <a:pt x="1422400" y="3370580"/>
                  </a:cubicBezTo>
                  <a:cubicBezTo>
                    <a:pt x="1424940" y="3368040"/>
                    <a:pt x="1427480" y="3366770"/>
                    <a:pt x="1431290" y="3364230"/>
                  </a:cubicBezTo>
                  <a:cubicBezTo>
                    <a:pt x="1432560" y="3362960"/>
                    <a:pt x="1435100" y="3361690"/>
                    <a:pt x="1436370" y="3361690"/>
                  </a:cubicBezTo>
                  <a:cubicBezTo>
                    <a:pt x="1442720" y="3361690"/>
                    <a:pt x="1446530" y="3359150"/>
                    <a:pt x="1451610" y="3354070"/>
                  </a:cubicBezTo>
                  <a:cubicBezTo>
                    <a:pt x="1455420" y="3350260"/>
                    <a:pt x="1461770" y="3347720"/>
                    <a:pt x="1466850" y="3345180"/>
                  </a:cubicBezTo>
                  <a:cubicBezTo>
                    <a:pt x="1471930" y="3342640"/>
                    <a:pt x="1477010" y="3340100"/>
                    <a:pt x="1483360" y="3338830"/>
                  </a:cubicBezTo>
                  <a:cubicBezTo>
                    <a:pt x="1487170" y="3337560"/>
                    <a:pt x="1490980" y="3337560"/>
                    <a:pt x="1494790" y="3337560"/>
                  </a:cubicBezTo>
                  <a:lnTo>
                    <a:pt x="1497330" y="3337560"/>
                  </a:lnTo>
                  <a:cubicBezTo>
                    <a:pt x="1502410" y="3335020"/>
                    <a:pt x="1507490" y="3331210"/>
                    <a:pt x="1513840" y="3328670"/>
                  </a:cubicBezTo>
                  <a:lnTo>
                    <a:pt x="1517650" y="3328670"/>
                  </a:lnTo>
                  <a:cubicBezTo>
                    <a:pt x="1524000" y="3331210"/>
                    <a:pt x="1530350" y="3331210"/>
                    <a:pt x="1536700" y="3326130"/>
                  </a:cubicBezTo>
                  <a:cubicBezTo>
                    <a:pt x="1537970" y="3324860"/>
                    <a:pt x="1540510" y="3323590"/>
                    <a:pt x="1541780" y="3322320"/>
                  </a:cubicBezTo>
                  <a:cubicBezTo>
                    <a:pt x="1548130" y="3324860"/>
                    <a:pt x="1554480" y="3329940"/>
                    <a:pt x="1562100" y="3329940"/>
                  </a:cubicBezTo>
                  <a:cubicBezTo>
                    <a:pt x="1564640" y="3329940"/>
                    <a:pt x="1568450" y="3328670"/>
                    <a:pt x="1570990" y="3327400"/>
                  </a:cubicBezTo>
                  <a:cubicBezTo>
                    <a:pt x="1576070" y="3327400"/>
                    <a:pt x="1581150" y="3327400"/>
                    <a:pt x="1584960" y="3326130"/>
                  </a:cubicBezTo>
                  <a:cubicBezTo>
                    <a:pt x="1590040" y="3324860"/>
                    <a:pt x="1596390" y="3326130"/>
                    <a:pt x="1601470" y="3323590"/>
                  </a:cubicBezTo>
                  <a:cubicBezTo>
                    <a:pt x="1604010" y="3317240"/>
                    <a:pt x="1605280" y="3317240"/>
                    <a:pt x="1611630" y="3318510"/>
                  </a:cubicBezTo>
                  <a:cubicBezTo>
                    <a:pt x="1619250" y="3319780"/>
                    <a:pt x="1624330" y="3318510"/>
                    <a:pt x="1629410" y="3312160"/>
                  </a:cubicBezTo>
                  <a:cubicBezTo>
                    <a:pt x="1631950" y="3308350"/>
                    <a:pt x="1638300" y="3308350"/>
                    <a:pt x="1642110" y="3305810"/>
                  </a:cubicBezTo>
                  <a:cubicBezTo>
                    <a:pt x="1643380" y="3305810"/>
                    <a:pt x="1644650" y="3304540"/>
                    <a:pt x="1645920" y="3304540"/>
                  </a:cubicBezTo>
                  <a:cubicBezTo>
                    <a:pt x="1648460" y="3303270"/>
                    <a:pt x="1649730" y="3303270"/>
                    <a:pt x="1652270" y="3302000"/>
                  </a:cubicBezTo>
                  <a:cubicBezTo>
                    <a:pt x="1658620" y="3299460"/>
                    <a:pt x="1664970" y="3298190"/>
                    <a:pt x="1671320" y="3294380"/>
                  </a:cubicBezTo>
                  <a:cubicBezTo>
                    <a:pt x="1677670" y="3290570"/>
                    <a:pt x="1682750" y="3288030"/>
                    <a:pt x="1689100" y="3293110"/>
                  </a:cubicBezTo>
                  <a:lnTo>
                    <a:pt x="1691640" y="3293110"/>
                  </a:lnTo>
                  <a:cubicBezTo>
                    <a:pt x="1694180" y="3291840"/>
                    <a:pt x="1695450" y="3291840"/>
                    <a:pt x="1697990" y="3290570"/>
                  </a:cubicBezTo>
                  <a:cubicBezTo>
                    <a:pt x="1697990" y="3286760"/>
                    <a:pt x="1697990" y="3281680"/>
                    <a:pt x="1703070" y="3277870"/>
                  </a:cubicBezTo>
                  <a:cubicBezTo>
                    <a:pt x="1704340" y="3276600"/>
                    <a:pt x="1704340" y="3274060"/>
                    <a:pt x="1706880" y="3272790"/>
                  </a:cubicBezTo>
                  <a:cubicBezTo>
                    <a:pt x="1709420" y="3270250"/>
                    <a:pt x="1713230" y="3270250"/>
                    <a:pt x="1715770" y="3271520"/>
                  </a:cubicBezTo>
                  <a:cubicBezTo>
                    <a:pt x="1717040" y="3272790"/>
                    <a:pt x="1719580" y="3271520"/>
                    <a:pt x="1720850" y="3271520"/>
                  </a:cubicBezTo>
                  <a:cubicBezTo>
                    <a:pt x="1728470" y="3270250"/>
                    <a:pt x="1737360" y="3270250"/>
                    <a:pt x="1744980" y="3268980"/>
                  </a:cubicBezTo>
                  <a:cubicBezTo>
                    <a:pt x="1752600" y="3267710"/>
                    <a:pt x="1760220" y="3266440"/>
                    <a:pt x="1767840" y="3263900"/>
                  </a:cubicBezTo>
                  <a:cubicBezTo>
                    <a:pt x="1772920" y="3261360"/>
                    <a:pt x="1778000" y="3262630"/>
                    <a:pt x="1783080" y="3262630"/>
                  </a:cubicBezTo>
                  <a:cubicBezTo>
                    <a:pt x="1793240" y="3263900"/>
                    <a:pt x="1802130" y="3263900"/>
                    <a:pt x="1811020" y="3258820"/>
                  </a:cubicBezTo>
                  <a:lnTo>
                    <a:pt x="1808480" y="3256280"/>
                  </a:lnTo>
                  <a:cubicBezTo>
                    <a:pt x="1811020" y="3255010"/>
                    <a:pt x="1813560" y="3255010"/>
                    <a:pt x="1817370" y="3255010"/>
                  </a:cubicBezTo>
                  <a:cubicBezTo>
                    <a:pt x="1819910" y="3258820"/>
                    <a:pt x="1823720" y="3256280"/>
                    <a:pt x="1826260" y="3253740"/>
                  </a:cubicBezTo>
                  <a:cubicBezTo>
                    <a:pt x="1830070" y="3249930"/>
                    <a:pt x="1833880" y="3251200"/>
                    <a:pt x="1838960" y="3251200"/>
                  </a:cubicBezTo>
                  <a:cubicBezTo>
                    <a:pt x="1844040" y="3252470"/>
                    <a:pt x="1850390" y="3249930"/>
                    <a:pt x="1856740" y="3248660"/>
                  </a:cubicBezTo>
                  <a:cubicBezTo>
                    <a:pt x="1858010" y="3248660"/>
                    <a:pt x="1859280" y="3246120"/>
                    <a:pt x="1859280" y="3244850"/>
                  </a:cubicBezTo>
                  <a:cubicBezTo>
                    <a:pt x="1861820" y="3244850"/>
                    <a:pt x="1864360" y="3243580"/>
                    <a:pt x="1868170" y="3243580"/>
                  </a:cubicBezTo>
                  <a:lnTo>
                    <a:pt x="1873250" y="3243580"/>
                  </a:lnTo>
                  <a:cubicBezTo>
                    <a:pt x="1878330" y="3246120"/>
                    <a:pt x="1883410" y="3246120"/>
                    <a:pt x="1888490" y="3243580"/>
                  </a:cubicBezTo>
                  <a:cubicBezTo>
                    <a:pt x="1889760" y="3242310"/>
                    <a:pt x="1892300" y="3242310"/>
                    <a:pt x="1893570" y="3242310"/>
                  </a:cubicBezTo>
                  <a:cubicBezTo>
                    <a:pt x="1897380" y="3241040"/>
                    <a:pt x="1901190" y="3242310"/>
                    <a:pt x="1903730" y="3238500"/>
                  </a:cubicBezTo>
                  <a:cubicBezTo>
                    <a:pt x="1905000" y="3237230"/>
                    <a:pt x="1907540" y="3238500"/>
                    <a:pt x="1910080" y="3237230"/>
                  </a:cubicBezTo>
                  <a:lnTo>
                    <a:pt x="1946910" y="3237230"/>
                  </a:lnTo>
                  <a:cubicBezTo>
                    <a:pt x="1951990" y="3237230"/>
                    <a:pt x="1958340" y="3238500"/>
                    <a:pt x="1963420" y="3239770"/>
                  </a:cubicBezTo>
                  <a:cubicBezTo>
                    <a:pt x="1969770" y="3241040"/>
                    <a:pt x="1974850" y="3239770"/>
                    <a:pt x="1979930" y="3238500"/>
                  </a:cubicBezTo>
                  <a:lnTo>
                    <a:pt x="1988820" y="3238500"/>
                  </a:lnTo>
                  <a:cubicBezTo>
                    <a:pt x="1992630" y="3238500"/>
                    <a:pt x="1996440" y="3239770"/>
                    <a:pt x="2000250" y="3238500"/>
                  </a:cubicBezTo>
                  <a:cubicBezTo>
                    <a:pt x="2002790" y="3238500"/>
                    <a:pt x="2004060" y="3235960"/>
                    <a:pt x="2005330" y="3233420"/>
                  </a:cubicBezTo>
                  <a:cubicBezTo>
                    <a:pt x="2007870" y="3229610"/>
                    <a:pt x="2011680" y="3228340"/>
                    <a:pt x="2016760" y="3228340"/>
                  </a:cubicBezTo>
                  <a:cubicBezTo>
                    <a:pt x="2020570" y="3228340"/>
                    <a:pt x="2024380" y="3227070"/>
                    <a:pt x="2028190" y="3225800"/>
                  </a:cubicBezTo>
                  <a:lnTo>
                    <a:pt x="2030730" y="3225800"/>
                  </a:lnTo>
                  <a:cubicBezTo>
                    <a:pt x="2035810" y="3233420"/>
                    <a:pt x="2043430" y="3228340"/>
                    <a:pt x="2049780" y="3229610"/>
                  </a:cubicBezTo>
                  <a:lnTo>
                    <a:pt x="2052320" y="3229610"/>
                  </a:lnTo>
                  <a:cubicBezTo>
                    <a:pt x="2057400" y="3232150"/>
                    <a:pt x="2063750" y="3234690"/>
                    <a:pt x="2068830" y="3235960"/>
                  </a:cubicBezTo>
                  <a:cubicBezTo>
                    <a:pt x="2075180" y="3237230"/>
                    <a:pt x="2080260" y="3243580"/>
                    <a:pt x="2085340" y="3243580"/>
                  </a:cubicBezTo>
                  <a:cubicBezTo>
                    <a:pt x="2094230" y="3243580"/>
                    <a:pt x="2101850" y="3249930"/>
                    <a:pt x="2109470" y="3251200"/>
                  </a:cubicBezTo>
                  <a:cubicBezTo>
                    <a:pt x="2115820" y="3252470"/>
                    <a:pt x="2122170" y="3255010"/>
                    <a:pt x="2128520" y="3257550"/>
                  </a:cubicBezTo>
                  <a:cubicBezTo>
                    <a:pt x="2131060" y="3258820"/>
                    <a:pt x="2134870" y="3257550"/>
                    <a:pt x="2137410" y="3257550"/>
                  </a:cubicBezTo>
                  <a:cubicBezTo>
                    <a:pt x="2145030" y="3258820"/>
                    <a:pt x="2152650" y="3258820"/>
                    <a:pt x="2160270" y="3260090"/>
                  </a:cubicBezTo>
                  <a:lnTo>
                    <a:pt x="2161540" y="3260090"/>
                  </a:lnTo>
                  <a:cubicBezTo>
                    <a:pt x="2170430" y="3258820"/>
                    <a:pt x="2179320" y="3261360"/>
                    <a:pt x="2188210" y="3261360"/>
                  </a:cubicBezTo>
                  <a:cubicBezTo>
                    <a:pt x="2189480" y="3035300"/>
                    <a:pt x="2183130" y="2809240"/>
                    <a:pt x="2175510" y="2583180"/>
                  </a:cubicBezTo>
                  <a:cubicBezTo>
                    <a:pt x="2167890" y="2368550"/>
                    <a:pt x="2160270" y="2153920"/>
                    <a:pt x="2159000" y="1939290"/>
                  </a:cubicBezTo>
                  <a:cubicBezTo>
                    <a:pt x="2159000" y="1831340"/>
                    <a:pt x="2160270" y="1724660"/>
                    <a:pt x="2162810" y="1616710"/>
                  </a:cubicBezTo>
                  <a:cubicBezTo>
                    <a:pt x="2166620" y="1508760"/>
                    <a:pt x="2174240" y="1400810"/>
                    <a:pt x="2179320" y="1292860"/>
                  </a:cubicBezTo>
                  <a:cubicBezTo>
                    <a:pt x="2194560" y="951230"/>
                    <a:pt x="2185670" y="608330"/>
                    <a:pt x="2180590" y="266700"/>
                  </a:cubicBezTo>
                  <a:cubicBezTo>
                    <a:pt x="2176780" y="265430"/>
                    <a:pt x="2174240" y="264160"/>
                    <a:pt x="2171700" y="262890"/>
                  </a:cubicBezTo>
                  <a:cubicBezTo>
                    <a:pt x="2167890" y="260350"/>
                    <a:pt x="2164080" y="259080"/>
                    <a:pt x="2159000" y="260350"/>
                  </a:cubicBezTo>
                  <a:lnTo>
                    <a:pt x="2151380" y="260350"/>
                  </a:lnTo>
                  <a:cubicBezTo>
                    <a:pt x="2147570" y="260350"/>
                    <a:pt x="2142490" y="260350"/>
                    <a:pt x="2139950" y="265430"/>
                  </a:cubicBezTo>
                  <a:cubicBezTo>
                    <a:pt x="2139950" y="265430"/>
                    <a:pt x="2138680" y="266700"/>
                    <a:pt x="2137410" y="266700"/>
                  </a:cubicBezTo>
                  <a:lnTo>
                    <a:pt x="2132330" y="266700"/>
                  </a:lnTo>
                  <a:cubicBezTo>
                    <a:pt x="2131060" y="264160"/>
                    <a:pt x="2133600" y="259080"/>
                    <a:pt x="2127250" y="260350"/>
                  </a:cubicBezTo>
                  <a:cubicBezTo>
                    <a:pt x="2124710" y="260350"/>
                    <a:pt x="2120900" y="261620"/>
                    <a:pt x="2118360" y="261620"/>
                  </a:cubicBezTo>
                  <a:lnTo>
                    <a:pt x="2099310" y="261620"/>
                  </a:lnTo>
                  <a:cubicBezTo>
                    <a:pt x="2098040" y="259080"/>
                    <a:pt x="2096770" y="256540"/>
                    <a:pt x="2094230" y="252730"/>
                  </a:cubicBezTo>
                  <a:cubicBezTo>
                    <a:pt x="2092960" y="250190"/>
                    <a:pt x="2091690" y="248920"/>
                    <a:pt x="2087880" y="251460"/>
                  </a:cubicBezTo>
                  <a:cubicBezTo>
                    <a:pt x="2085340" y="252730"/>
                    <a:pt x="2084070" y="252730"/>
                    <a:pt x="2082800" y="250190"/>
                  </a:cubicBezTo>
                  <a:cubicBezTo>
                    <a:pt x="2078990" y="243840"/>
                    <a:pt x="2075180" y="238760"/>
                    <a:pt x="2067560" y="237490"/>
                  </a:cubicBezTo>
                  <a:cubicBezTo>
                    <a:pt x="2066290" y="237490"/>
                    <a:pt x="2065020" y="234950"/>
                    <a:pt x="2063750" y="233680"/>
                  </a:cubicBezTo>
                  <a:cubicBezTo>
                    <a:pt x="2061210" y="231140"/>
                    <a:pt x="2059940" y="228600"/>
                    <a:pt x="2056130" y="228600"/>
                  </a:cubicBezTo>
                  <a:cubicBezTo>
                    <a:pt x="2054860" y="228600"/>
                    <a:pt x="2052320" y="226060"/>
                    <a:pt x="2052320" y="224790"/>
                  </a:cubicBezTo>
                  <a:cubicBezTo>
                    <a:pt x="2051050" y="219710"/>
                    <a:pt x="2051050" y="215900"/>
                    <a:pt x="2051050" y="210820"/>
                  </a:cubicBezTo>
                  <a:cubicBezTo>
                    <a:pt x="2049780" y="205740"/>
                    <a:pt x="2047240" y="200660"/>
                    <a:pt x="2043430" y="198120"/>
                  </a:cubicBezTo>
                  <a:cubicBezTo>
                    <a:pt x="2037080" y="194310"/>
                    <a:pt x="2032000" y="189230"/>
                    <a:pt x="2025650" y="185420"/>
                  </a:cubicBezTo>
                  <a:cubicBezTo>
                    <a:pt x="2024380" y="184150"/>
                    <a:pt x="2021840" y="182880"/>
                    <a:pt x="2019300" y="182880"/>
                  </a:cubicBezTo>
                  <a:cubicBezTo>
                    <a:pt x="2015490" y="181610"/>
                    <a:pt x="2011680" y="180340"/>
                    <a:pt x="2007870" y="180340"/>
                  </a:cubicBezTo>
                  <a:cubicBezTo>
                    <a:pt x="2004060" y="180340"/>
                    <a:pt x="1998980" y="180340"/>
                    <a:pt x="1995170" y="182880"/>
                  </a:cubicBezTo>
                  <a:cubicBezTo>
                    <a:pt x="1987550" y="186690"/>
                    <a:pt x="1981200" y="181610"/>
                    <a:pt x="1974850" y="181610"/>
                  </a:cubicBezTo>
                  <a:cubicBezTo>
                    <a:pt x="1968500" y="180340"/>
                    <a:pt x="1962150" y="177800"/>
                    <a:pt x="1957070" y="176530"/>
                  </a:cubicBezTo>
                  <a:lnTo>
                    <a:pt x="1940560" y="176530"/>
                  </a:lnTo>
                  <a:cubicBezTo>
                    <a:pt x="1926590" y="179070"/>
                    <a:pt x="1915160" y="171450"/>
                    <a:pt x="1901190" y="170180"/>
                  </a:cubicBezTo>
                  <a:cubicBezTo>
                    <a:pt x="1897380" y="170180"/>
                    <a:pt x="1893570" y="166370"/>
                    <a:pt x="1889760" y="163830"/>
                  </a:cubicBezTo>
                  <a:cubicBezTo>
                    <a:pt x="1887220" y="161290"/>
                    <a:pt x="1884680" y="161290"/>
                    <a:pt x="1880870" y="162560"/>
                  </a:cubicBezTo>
                  <a:cubicBezTo>
                    <a:pt x="1875790" y="163830"/>
                    <a:pt x="1870710" y="162560"/>
                    <a:pt x="1865630" y="163830"/>
                  </a:cubicBezTo>
                  <a:cubicBezTo>
                    <a:pt x="1858010" y="166370"/>
                    <a:pt x="1851660" y="160020"/>
                    <a:pt x="1844040" y="160020"/>
                  </a:cubicBezTo>
                  <a:cubicBezTo>
                    <a:pt x="1837690" y="161290"/>
                    <a:pt x="1831340" y="161290"/>
                    <a:pt x="1824990" y="162560"/>
                  </a:cubicBezTo>
                  <a:lnTo>
                    <a:pt x="1809750" y="166370"/>
                  </a:lnTo>
                  <a:cubicBezTo>
                    <a:pt x="1799590" y="171450"/>
                    <a:pt x="1791970" y="165100"/>
                    <a:pt x="1783080" y="162560"/>
                  </a:cubicBezTo>
                  <a:cubicBezTo>
                    <a:pt x="1776730" y="161290"/>
                    <a:pt x="1772920" y="158750"/>
                    <a:pt x="1767840" y="154940"/>
                  </a:cubicBezTo>
                  <a:cubicBezTo>
                    <a:pt x="1762760" y="151130"/>
                    <a:pt x="1757680" y="154940"/>
                    <a:pt x="1753870" y="154940"/>
                  </a:cubicBezTo>
                  <a:cubicBezTo>
                    <a:pt x="1750060" y="154940"/>
                    <a:pt x="1747520" y="158750"/>
                    <a:pt x="1744980" y="160020"/>
                  </a:cubicBezTo>
                  <a:cubicBezTo>
                    <a:pt x="1741170" y="161290"/>
                    <a:pt x="1737360" y="161290"/>
                    <a:pt x="1733550" y="161290"/>
                  </a:cubicBezTo>
                  <a:cubicBezTo>
                    <a:pt x="1729740" y="161290"/>
                    <a:pt x="1724660" y="160020"/>
                    <a:pt x="1720850" y="161290"/>
                  </a:cubicBezTo>
                  <a:cubicBezTo>
                    <a:pt x="1714500" y="163830"/>
                    <a:pt x="1709420" y="167640"/>
                    <a:pt x="1704340" y="170180"/>
                  </a:cubicBezTo>
                  <a:cubicBezTo>
                    <a:pt x="1703070" y="171450"/>
                    <a:pt x="1701800" y="172720"/>
                    <a:pt x="1700530" y="172720"/>
                  </a:cubicBezTo>
                  <a:cubicBezTo>
                    <a:pt x="1691640" y="177800"/>
                    <a:pt x="1681480" y="179070"/>
                    <a:pt x="1670050" y="179070"/>
                  </a:cubicBezTo>
                  <a:cubicBezTo>
                    <a:pt x="1663700" y="179070"/>
                    <a:pt x="1657350" y="179070"/>
                    <a:pt x="1651000" y="177800"/>
                  </a:cubicBezTo>
                  <a:cubicBezTo>
                    <a:pt x="1647190" y="177800"/>
                    <a:pt x="1644650" y="173990"/>
                    <a:pt x="1642110" y="173990"/>
                  </a:cubicBezTo>
                  <a:cubicBezTo>
                    <a:pt x="1633220" y="172720"/>
                    <a:pt x="1625600" y="172720"/>
                    <a:pt x="1616710" y="172720"/>
                  </a:cubicBezTo>
                  <a:cubicBezTo>
                    <a:pt x="1615440" y="172720"/>
                    <a:pt x="1614170" y="173990"/>
                    <a:pt x="1612900" y="173990"/>
                  </a:cubicBezTo>
                  <a:cubicBezTo>
                    <a:pt x="1607820" y="176530"/>
                    <a:pt x="1602740" y="180340"/>
                    <a:pt x="1597660" y="182880"/>
                  </a:cubicBezTo>
                  <a:cubicBezTo>
                    <a:pt x="1588770" y="185420"/>
                    <a:pt x="1579880" y="187960"/>
                    <a:pt x="1570990" y="189230"/>
                  </a:cubicBezTo>
                  <a:lnTo>
                    <a:pt x="1567180" y="189230"/>
                  </a:lnTo>
                  <a:cubicBezTo>
                    <a:pt x="1559560" y="185420"/>
                    <a:pt x="1553210" y="189230"/>
                    <a:pt x="1545590" y="190500"/>
                  </a:cubicBezTo>
                  <a:cubicBezTo>
                    <a:pt x="1537970" y="193040"/>
                    <a:pt x="1530350" y="196850"/>
                    <a:pt x="1522730" y="199390"/>
                  </a:cubicBezTo>
                  <a:cubicBezTo>
                    <a:pt x="1520190" y="200660"/>
                    <a:pt x="1517650" y="199390"/>
                    <a:pt x="1515110" y="198120"/>
                  </a:cubicBezTo>
                  <a:cubicBezTo>
                    <a:pt x="1511300" y="196850"/>
                    <a:pt x="1508760" y="196850"/>
                    <a:pt x="1506220" y="199390"/>
                  </a:cubicBezTo>
                  <a:cubicBezTo>
                    <a:pt x="1504950" y="200660"/>
                    <a:pt x="1503680" y="200660"/>
                    <a:pt x="1502410" y="200660"/>
                  </a:cubicBezTo>
                  <a:cubicBezTo>
                    <a:pt x="1498600" y="201930"/>
                    <a:pt x="1494790" y="201930"/>
                    <a:pt x="1492250" y="203200"/>
                  </a:cubicBezTo>
                  <a:cubicBezTo>
                    <a:pt x="1487170" y="207010"/>
                    <a:pt x="1482090" y="205740"/>
                    <a:pt x="1477010" y="208280"/>
                  </a:cubicBezTo>
                  <a:cubicBezTo>
                    <a:pt x="1471930" y="210820"/>
                    <a:pt x="1466850" y="210820"/>
                    <a:pt x="1463040" y="214630"/>
                  </a:cubicBezTo>
                  <a:cubicBezTo>
                    <a:pt x="1461770" y="215900"/>
                    <a:pt x="1459230" y="215900"/>
                    <a:pt x="1456690" y="215900"/>
                  </a:cubicBezTo>
                  <a:cubicBezTo>
                    <a:pt x="1450340" y="217170"/>
                    <a:pt x="1445260" y="220980"/>
                    <a:pt x="1441450" y="226060"/>
                  </a:cubicBezTo>
                  <a:cubicBezTo>
                    <a:pt x="1436370" y="231140"/>
                    <a:pt x="1431290" y="234950"/>
                    <a:pt x="1426210" y="238760"/>
                  </a:cubicBezTo>
                  <a:cubicBezTo>
                    <a:pt x="1424940" y="240030"/>
                    <a:pt x="1421130" y="240030"/>
                    <a:pt x="1419860" y="240030"/>
                  </a:cubicBezTo>
                  <a:cubicBezTo>
                    <a:pt x="1414780" y="240030"/>
                    <a:pt x="1409700" y="238760"/>
                    <a:pt x="1405890" y="237490"/>
                  </a:cubicBezTo>
                  <a:cubicBezTo>
                    <a:pt x="1403350" y="237490"/>
                    <a:pt x="1402080" y="236220"/>
                    <a:pt x="1399540" y="236220"/>
                  </a:cubicBezTo>
                  <a:cubicBezTo>
                    <a:pt x="1391920" y="240030"/>
                    <a:pt x="1383030" y="237490"/>
                    <a:pt x="1375410" y="237490"/>
                  </a:cubicBezTo>
                  <a:cubicBezTo>
                    <a:pt x="1374140" y="237490"/>
                    <a:pt x="1371600" y="236220"/>
                    <a:pt x="1370330" y="234950"/>
                  </a:cubicBezTo>
                  <a:cubicBezTo>
                    <a:pt x="1365250" y="231140"/>
                    <a:pt x="1360170" y="231140"/>
                    <a:pt x="1355090" y="233680"/>
                  </a:cubicBezTo>
                  <a:cubicBezTo>
                    <a:pt x="1351280" y="234950"/>
                    <a:pt x="1347470" y="234950"/>
                    <a:pt x="1344930" y="232410"/>
                  </a:cubicBezTo>
                  <a:cubicBezTo>
                    <a:pt x="1339850" y="228600"/>
                    <a:pt x="1333500" y="226060"/>
                    <a:pt x="1327150" y="224790"/>
                  </a:cubicBezTo>
                  <a:cubicBezTo>
                    <a:pt x="1322070" y="223520"/>
                    <a:pt x="1316990" y="220980"/>
                    <a:pt x="1311910" y="218440"/>
                  </a:cubicBezTo>
                  <a:cubicBezTo>
                    <a:pt x="1309370" y="217170"/>
                    <a:pt x="1306830" y="218440"/>
                    <a:pt x="1304290" y="218440"/>
                  </a:cubicBezTo>
                  <a:cubicBezTo>
                    <a:pt x="1301750" y="218440"/>
                    <a:pt x="1300480" y="219710"/>
                    <a:pt x="1297940" y="219710"/>
                  </a:cubicBezTo>
                  <a:cubicBezTo>
                    <a:pt x="1290320" y="220980"/>
                    <a:pt x="1282700" y="223520"/>
                    <a:pt x="1276350" y="222250"/>
                  </a:cubicBezTo>
                  <a:cubicBezTo>
                    <a:pt x="1267460" y="219710"/>
                    <a:pt x="1258570" y="220980"/>
                    <a:pt x="1250950" y="215900"/>
                  </a:cubicBezTo>
                  <a:cubicBezTo>
                    <a:pt x="1247140" y="213360"/>
                    <a:pt x="1245870" y="215900"/>
                    <a:pt x="1243330" y="215900"/>
                  </a:cubicBezTo>
                  <a:cubicBezTo>
                    <a:pt x="1242060" y="215900"/>
                    <a:pt x="1240790" y="215900"/>
                    <a:pt x="1238250" y="217170"/>
                  </a:cubicBezTo>
                  <a:cubicBezTo>
                    <a:pt x="1236980" y="220980"/>
                    <a:pt x="1231900" y="223520"/>
                    <a:pt x="1225550" y="220980"/>
                  </a:cubicBezTo>
                  <a:cubicBezTo>
                    <a:pt x="1221740" y="219710"/>
                    <a:pt x="1219200" y="219710"/>
                    <a:pt x="1215390" y="220980"/>
                  </a:cubicBezTo>
                  <a:cubicBezTo>
                    <a:pt x="1211580" y="222250"/>
                    <a:pt x="1207770" y="222250"/>
                    <a:pt x="1202690" y="223520"/>
                  </a:cubicBezTo>
                  <a:lnTo>
                    <a:pt x="1201420" y="223520"/>
                  </a:lnTo>
                  <a:cubicBezTo>
                    <a:pt x="1191260" y="229870"/>
                    <a:pt x="1181100" y="224790"/>
                    <a:pt x="1169670" y="224790"/>
                  </a:cubicBezTo>
                  <a:lnTo>
                    <a:pt x="1163320" y="224790"/>
                  </a:lnTo>
                  <a:cubicBezTo>
                    <a:pt x="1155700" y="226060"/>
                    <a:pt x="1151890" y="219710"/>
                    <a:pt x="1146810" y="215900"/>
                  </a:cubicBezTo>
                  <a:cubicBezTo>
                    <a:pt x="1141730" y="212090"/>
                    <a:pt x="1136650" y="207010"/>
                    <a:pt x="1131570" y="204470"/>
                  </a:cubicBezTo>
                  <a:cubicBezTo>
                    <a:pt x="1130300" y="203200"/>
                    <a:pt x="1126490" y="204470"/>
                    <a:pt x="1123950" y="204470"/>
                  </a:cubicBezTo>
                  <a:lnTo>
                    <a:pt x="1112520" y="204470"/>
                  </a:lnTo>
                  <a:lnTo>
                    <a:pt x="1111250" y="203200"/>
                  </a:lnTo>
                  <a:cubicBezTo>
                    <a:pt x="1102360" y="205740"/>
                    <a:pt x="1097280" y="200660"/>
                    <a:pt x="1090930" y="195580"/>
                  </a:cubicBezTo>
                  <a:cubicBezTo>
                    <a:pt x="1087120" y="193040"/>
                    <a:pt x="1082040" y="190500"/>
                    <a:pt x="1078230" y="189230"/>
                  </a:cubicBezTo>
                  <a:cubicBezTo>
                    <a:pt x="1073150" y="186690"/>
                    <a:pt x="1066800" y="185420"/>
                    <a:pt x="1064260" y="179070"/>
                  </a:cubicBezTo>
                  <a:cubicBezTo>
                    <a:pt x="1062990" y="176530"/>
                    <a:pt x="1060450" y="176530"/>
                    <a:pt x="1059180" y="173990"/>
                  </a:cubicBezTo>
                  <a:cubicBezTo>
                    <a:pt x="1057910" y="171450"/>
                    <a:pt x="1056640" y="168910"/>
                    <a:pt x="1056640" y="167640"/>
                  </a:cubicBezTo>
                  <a:cubicBezTo>
                    <a:pt x="1056640" y="165100"/>
                    <a:pt x="1057910" y="162560"/>
                    <a:pt x="1059180" y="160020"/>
                  </a:cubicBezTo>
                  <a:cubicBezTo>
                    <a:pt x="1060450" y="156210"/>
                    <a:pt x="1057910" y="152400"/>
                    <a:pt x="1054100" y="149860"/>
                  </a:cubicBezTo>
                  <a:cubicBezTo>
                    <a:pt x="1052830" y="148590"/>
                    <a:pt x="1050290" y="148590"/>
                    <a:pt x="1050290" y="147320"/>
                  </a:cubicBezTo>
                  <a:cubicBezTo>
                    <a:pt x="1047750" y="139700"/>
                    <a:pt x="1041400" y="137160"/>
                    <a:pt x="1036320" y="130810"/>
                  </a:cubicBezTo>
                  <a:cubicBezTo>
                    <a:pt x="1032510" y="127000"/>
                    <a:pt x="1029970" y="121920"/>
                    <a:pt x="1027430" y="116840"/>
                  </a:cubicBezTo>
                  <a:cubicBezTo>
                    <a:pt x="1024890" y="114300"/>
                    <a:pt x="1023620" y="111760"/>
                    <a:pt x="1019810" y="109220"/>
                  </a:cubicBezTo>
                  <a:cubicBezTo>
                    <a:pt x="1010920" y="105410"/>
                    <a:pt x="1002030" y="101600"/>
                    <a:pt x="993140" y="96520"/>
                  </a:cubicBezTo>
                  <a:cubicBezTo>
                    <a:pt x="993140" y="106680"/>
                    <a:pt x="990600" y="104140"/>
                    <a:pt x="989330" y="101600"/>
                  </a:cubicBezTo>
                  <a:cubicBezTo>
                    <a:pt x="989330" y="97790"/>
                    <a:pt x="986790" y="96520"/>
                    <a:pt x="982980" y="96520"/>
                  </a:cubicBezTo>
                  <a:cubicBezTo>
                    <a:pt x="982980" y="96520"/>
                    <a:pt x="981710" y="96520"/>
                    <a:pt x="981710" y="95250"/>
                  </a:cubicBezTo>
                  <a:cubicBezTo>
                    <a:pt x="980440" y="87630"/>
                    <a:pt x="974090" y="90170"/>
                    <a:pt x="970280" y="88900"/>
                  </a:cubicBezTo>
                  <a:cubicBezTo>
                    <a:pt x="967740" y="87630"/>
                    <a:pt x="965200" y="86360"/>
                    <a:pt x="962660" y="87630"/>
                  </a:cubicBezTo>
                  <a:cubicBezTo>
                    <a:pt x="957580" y="88900"/>
                    <a:pt x="953770" y="85090"/>
                    <a:pt x="948690" y="83820"/>
                  </a:cubicBezTo>
                  <a:cubicBezTo>
                    <a:pt x="947420" y="83820"/>
                    <a:pt x="946150" y="83820"/>
                    <a:pt x="944880" y="85090"/>
                  </a:cubicBezTo>
                  <a:cubicBezTo>
                    <a:pt x="942340" y="87630"/>
                    <a:pt x="939800" y="87630"/>
                    <a:pt x="935990" y="85090"/>
                  </a:cubicBezTo>
                  <a:cubicBezTo>
                    <a:pt x="930910" y="81280"/>
                    <a:pt x="925830" y="81280"/>
                    <a:pt x="919480" y="83820"/>
                  </a:cubicBezTo>
                  <a:cubicBezTo>
                    <a:pt x="916940" y="85090"/>
                    <a:pt x="914400" y="85090"/>
                    <a:pt x="911860" y="83820"/>
                  </a:cubicBezTo>
                  <a:cubicBezTo>
                    <a:pt x="906780" y="81280"/>
                    <a:pt x="901700" y="77470"/>
                    <a:pt x="895350" y="74930"/>
                  </a:cubicBezTo>
                  <a:cubicBezTo>
                    <a:pt x="894080" y="74930"/>
                    <a:pt x="892810" y="73660"/>
                    <a:pt x="891540" y="73660"/>
                  </a:cubicBezTo>
                  <a:cubicBezTo>
                    <a:pt x="883920" y="74930"/>
                    <a:pt x="877570" y="72390"/>
                    <a:pt x="869950" y="74930"/>
                  </a:cubicBezTo>
                  <a:cubicBezTo>
                    <a:pt x="866140" y="76200"/>
                    <a:pt x="861060" y="76200"/>
                    <a:pt x="858520" y="81280"/>
                  </a:cubicBezTo>
                  <a:cubicBezTo>
                    <a:pt x="857250" y="82550"/>
                    <a:pt x="853440" y="82550"/>
                    <a:pt x="850900" y="83820"/>
                  </a:cubicBezTo>
                  <a:cubicBezTo>
                    <a:pt x="844550" y="85090"/>
                    <a:pt x="838200" y="86360"/>
                    <a:pt x="831850" y="83820"/>
                  </a:cubicBezTo>
                  <a:cubicBezTo>
                    <a:pt x="826770" y="81280"/>
                    <a:pt x="820420" y="82550"/>
                    <a:pt x="815340" y="81280"/>
                  </a:cubicBezTo>
                  <a:cubicBezTo>
                    <a:pt x="811530" y="80010"/>
                    <a:pt x="808990" y="77470"/>
                    <a:pt x="806450" y="76200"/>
                  </a:cubicBezTo>
                  <a:cubicBezTo>
                    <a:pt x="805180" y="74930"/>
                    <a:pt x="803910" y="73660"/>
                    <a:pt x="802640" y="73660"/>
                  </a:cubicBezTo>
                  <a:cubicBezTo>
                    <a:pt x="795020" y="71120"/>
                    <a:pt x="788670" y="66040"/>
                    <a:pt x="784860" y="59690"/>
                  </a:cubicBezTo>
                  <a:cubicBezTo>
                    <a:pt x="782320" y="55880"/>
                    <a:pt x="778510" y="52070"/>
                    <a:pt x="775970" y="48260"/>
                  </a:cubicBezTo>
                  <a:cubicBezTo>
                    <a:pt x="767080" y="45720"/>
                    <a:pt x="768350" y="35560"/>
                    <a:pt x="763270" y="30480"/>
                  </a:cubicBezTo>
                  <a:cubicBezTo>
                    <a:pt x="759460" y="25400"/>
                    <a:pt x="755650" y="22860"/>
                    <a:pt x="749300" y="21590"/>
                  </a:cubicBezTo>
                  <a:lnTo>
                    <a:pt x="748030" y="21590"/>
                  </a:lnTo>
                  <a:cubicBezTo>
                    <a:pt x="741680" y="16510"/>
                    <a:pt x="735330" y="20320"/>
                    <a:pt x="727710" y="20320"/>
                  </a:cubicBezTo>
                  <a:cubicBezTo>
                    <a:pt x="725170" y="20320"/>
                    <a:pt x="721360" y="17780"/>
                    <a:pt x="718820" y="16510"/>
                  </a:cubicBezTo>
                  <a:cubicBezTo>
                    <a:pt x="717550" y="13970"/>
                    <a:pt x="716280" y="12700"/>
                    <a:pt x="715010" y="12700"/>
                  </a:cubicBezTo>
                  <a:cubicBezTo>
                    <a:pt x="707390" y="11430"/>
                    <a:pt x="701040" y="6350"/>
                    <a:pt x="694690" y="0"/>
                  </a:cubicBezTo>
                  <a:cubicBezTo>
                    <a:pt x="692150" y="1270"/>
                    <a:pt x="689610" y="2540"/>
                    <a:pt x="687070" y="2540"/>
                  </a:cubicBezTo>
                  <a:cubicBezTo>
                    <a:pt x="684530" y="3810"/>
                    <a:pt x="680720" y="3810"/>
                    <a:pt x="676910" y="3810"/>
                  </a:cubicBezTo>
                  <a:cubicBezTo>
                    <a:pt x="671830" y="2540"/>
                    <a:pt x="666750" y="3810"/>
                    <a:pt x="661670" y="7620"/>
                  </a:cubicBezTo>
                  <a:cubicBezTo>
                    <a:pt x="659130" y="8890"/>
                    <a:pt x="657860" y="10160"/>
                    <a:pt x="655320" y="11430"/>
                  </a:cubicBezTo>
                  <a:cubicBezTo>
                    <a:pt x="652780" y="12700"/>
                    <a:pt x="651510" y="15240"/>
                    <a:pt x="648970" y="16510"/>
                  </a:cubicBezTo>
                  <a:cubicBezTo>
                    <a:pt x="647700" y="17780"/>
                    <a:pt x="645160" y="17780"/>
                    <a:pt x="643890" y="19050"/>
                  </a:cubicBezTo>
                  <a:lnTo>
                    <a:pt x="636270" y="22860"/>
                  </a:lnTo>
                  <a:cubicBezTo>
                    <a:pt x="636270" y="22860"/>
                    <a:pt x="635000" y="24130"/>
                    <a:pt x="635000" y="22860"/>
                  </a:cubicBezTo>
                  <a:cubicBezTo>
                    <a:pt x="629920" y="20320"/>
                    <a:pt x="626110" y="25400"/>
                    <a:pt x="622300" y="27940"/>
                  </a:cubicBezTo>
                  <a:cubicBezTo>
                    <a:pt x="618490" y="30480"/>
                    <a:pt x="613410" y="30480"/>
                    <a:pt x="609600" y="33020"/>
                  </a:cubicBezTo>
                  <a:lnTo>
                    <a:pt x="608330" y="33020"/>
                  </a:lnTo>
                  <a:cubicBezTo>
                    <a:pt x="601980" y="34290"/>
                    <a:pt x="595630" y="36830"/>
                    <a:pt x="589280" y="38100"/>
                  </a:cubicBezTo>
                  <a:cubicBezTo>
                    <a:pt x="586740" y="38100"/>
                    <a:pt x="585470" y="39370"/>
                    <a:pt x="582930" y="40640"/>
                  </a:cubicBezTo>
                  <a:cubicBezTo>
                    <a:pt x="579120" y="41910"/>
                    <a:pt x="575310" y="44450"/>
                    <a:pt x="571500" y="45720"/>
                  </a:cubicBezTo>
                  <a:cubicBezTo>
                    <a:pt x="568960" y="46990"/>
                    <a:pt x="565150" y="48260"/>
                    <a:pt x="562610" y="49530"/>
                  </a:cubicBezTo>
                  <a:lnTo>
                    <a:pt x="558800" y="49530"/>
                  </a:lnTo>
                  <a:cubicBezTo>
                    <a:pt x="558800" y="49530"/>
                    <a:pt x="556260" y="49530"/>
                    <a:pt x="554990" y="52070"/>
                  </a:cubicBezTo>
                  <a:cubicBezTo>
                    <a:pt x="549910" y="49530"/>
                    <a:pt x="543560" y="48260"/>
                    <a:pt x="538480" y="45720"/>
                  </a:cubicBezTo>
                  <a:cubicBezTo>
                    <a:pt x="534670" y="44450"/>
                    <a:pt x="525780" y="46990"/>
                    <a:pt x="523240" y="50800"/>
                  </a:cubicBezTo>
                  <a:cubicBezTo>
                    <a:pt x="521970" y="52070"/>
                    <a:pt x="520700" y="53340"/>
                    <a:pt x="519430" y="53340"/>
                  </a:cubicBezTo>
                  <a:cubicBezTo>
                    <a:pt x="518160" y="53340"/>
                    <a:pt x="515620" y="52070"/>
                    <a:pt x="514350" y="52070"/>
                  </a:cubicBezTo>
                  <a:cubicBezTo>
                    <a:pt x="513080" y="52070"/>
                    <a:pt x="511810" y="53340"/>
                    <a:pt x="509270" y="53340"/>
                  </a:cubicBezTo>
                  <a:cubicBezTo>
                    <a:pt x="509270" y="54610"/>
                    <a:pt x="510540" y="55880"/>
                    <a:pt x="510540" y="57150"/>
                  </a:cubicBezTo>
                  <a:cubicBezTo>
                    <a:pt x="506730" y="58420"/>
                    <a:pt x="500380" y="68580"/>
                    <a:pt x="500380" y="73660"/>
                  </a:cubicBezTo>
                  <a:cubicBezTo>
                    <a:pt x="494030" y="76200"/>
                    <a:pt x="486410" y="77470"/>
                    <a:pt x="483870" y="85090"/>
                  </a:cubicBezTo>
                  <a:cubicBezTo>
                    <a:pt x="483870" y="86360"/>
                    <a:pt x="482600" y="86360"/>
                    <a:pt x="482600" y="87630"/>
                  </a:cubicBezTo>
                  <a:cubicBezTo>
                    <a:pt x="474980" y="88900"/>
                    <a:pt x="473710" y="96520"/>
                    <a:pt x="469900" y="102870"/>
                  </a:cubicBezTo>
                  <a:lnTo>
                    <a:pt x="469900" y="105410"/>
                  </a:lnTo>
                  <a:cubicBezTo>
                    <a:pt x="468630" y="105410"/>
                    <a:pt x="467360" y="106680"/>
                    <a:pt x="466090" y="106680"/>
                  </a:cubicBezTo>
                  <a:cubicBezTo>
                    <a:pt x="461010" y="109220"/>
                    <a:pt x="458470" y="113030"/>
                    <a:pt x="457200" y="119380"/>
                  </a:cubicBezTo>
                  <a:cubicBezTo>
                    <a:pt x="455930" y="125730"/>
                    <a:pt x="455930" y="130810"/>
                    <a:pt x="454660" y="137160"/>
                  </a:cubicBezTo>
                  <a:cubicBezTo>
                    <a:pt x="452120" y="135890"/>
                    <a:pt x="448310" y="138430"/>
                    <a:pt x="447040" y="134620"/>
                  </a:cubicBezTo>
                  <a:lnTo>
                    <a:pt x="444500" y="134620"/>
                  </a:lnTo>
                  <a:cubicBezTo>
                    <a:pt x="440690" y="139700"/>
                    <a:pt x="436880" y="144780"/>
                    <a:pt x="433070" y="148590"/>
                  </a:cubicBezTo>
                  <a:cubicBezTo>
                    <a:pt x="429260" y="151130"/>
                    <a:pt x="425450" y="152400"/>
                    <a:pt x="420370" y="154940"/>
                  </a:cubicBezTo>
                  <a:lnTo>
                    <a:pt x="420370" y="157480"/>
                  </a:lnTo>
                  <a:cubicBezTo>
                    <a:pt x="415290" y="156210"/>
                    <a:pt x="411480" y="154940"/>
                    <a:pt x="407670" y="152400"/>
                  </a:cubicBezTo>
                  <a:cubicBezTo>
                    <a:pt x="406400" y="152400"/>
                    <a:pt x="405130" y="151130"/>
                    <a:pt x="405130" y="151130"/>
                  </a:cubicBezTo>
                  <a:cubicBezTo>
                    <a:pt x="403860" y="151130"/>
                    <a:pt x="403860" y="149860"/>
                    <a:pt x="403860" y="149860"/>
                  </a:cubicBezTo>
                  <a:cubicBezTo>
                    <a:pt x="402590" y="149860"/>
                    <a:pt x="402590" y="151130"/>
                    <a:pt x="402590" y="152400"/>
                  </a:cubicBezTo>
                  <a:cubicBezTo>
                    <a:pt x="402590" y="157480"/>
                    <a:pt x="400050" y="156210"/>
                    <a:pt x="397510" y="154940"/>
                  </a:cubicBezTo>
                  <a:cubicBezTo>
                    <a:pt x="394970" y="153670"/>
                    <a:pt x="392430" y="153670"/>
                    <a:pt x="391160" y="157480"/>
                  </a:cubicBezTo>
                  <a:cubicBezTo>
                    <a:pt x="391160" y="158750"/>
                    <a:pt x="389890" y="160020"/>
                    <a:pt x="388620" y="160020"/>
                  </a:cubicBezTo>
                  <a:cubicBezTo>
                    <a:pt x="384810" y="161290"/>
                    <a:pt x="381000" y="162560"/>
                    <a:pt x="379730" y="166370"/>
                  </a:cubicBezTo>
                  <a:cubicBezTo>
                    <a:pt x="378460" y="168910"/>
                    <a:pt x="377190" y="170180"/>
                    <a:pt x="374650" y="172720"/>
                  </a:cubicBezTo>
                  <a:lnTo>
                    <a:pt x="355600" y="172720"/>
                  </a:lnTo>
                  <a:cubicBezTo>
                    <a:pt x="353060" y="172720"/>
                    <a:pt x="350520" y="172720"/>
                    <a:pt x="347980" y="173990"/>
                  </a:cubicBezTo>
                  <a:cubicBezTo>
                    <a:pt x="345440" y="173990"/>
                    <a:pt x="342900" y="175260"/>
                    <a:pt x="339090" y="176530"/>
                  </a:cubicBezTo>
                  <a:cubicBezTo>
                    <a:pt x="336550" y="177800"/>
                    <a:pt x="332740" y="180340"/>
                    <a:pt x="330200" y="181610"/>
                  </a:cubicBezTo>
                  <a:cubicBezTo>
                    <a:pt x="328930" y="182880"/>
                    <a:pt x="327660" y="182880"/>
                    <a:pt x="326390" y="182880"/>
                  </a:cubicBezTo>
                  <a:cubicBezTo>
                    <a:pt x="320040" y="182880"/>
                    <a:pt x="316230" y="186690"/>
                    <a:pt x="312420" y="190500"/>
                  </a:cubicBezTo>
                  <a:cubicBezTo>
                    <a:pt x="308610" y="193040"/>
                    <a:pt x="306070" y="196850"/>
                    <a:pt x="302260" y="199390"/>
                  </a:cubicBezTo>
                  <a:cubicBezTo>
                    <a:pt x="299720" y="200660"/>
                    <a:pt x="297180" y="201930"/>
                    <a:pt x="295910" y="203200"/>
                  </a:cubicBezTo>
                  <a:cubicBezTo>
                    <a:pt x="293370" y="204470"/>
                    <a:pt x="292100" y="207010"/>
                    <a:pt x="289560" y="207010"/>
                  </a:cubicBezTo>
                  <a:cubicBezTo>
                    <a:pt x="287020" y="208280"/>
                    <a:pt x="283210" y="208280"/>
                    <a:pt x="280670" y="207010"/>
                  </a:cubicBezTo>
                  <a:cubicBezTo>
                    <a:pt x="276860" y="204470"/>
                    <a:pt x="273050" y="207010"/>
                    <a:pt x="270510" y="208280"/>
                  </a:cubicBezTo>
                  <a:cubicBezTo>
                    <a:pt x="266700" y="209550"/>
                    <a:pt x="264160" y="212090"/>
                    <a:pt x="261620" y="213360"/>
                  </a:cubicBezTo>
                  <a:cubicBezTo>
                    <a:pt x="262890" y="214630"/>
                    <a:pt x="262890" y="215900"/>
                    <a:pt x="264160" y="217170"/>
                  </a:cubicBezTo>
                  <a:lnTo>
                    <a:pt x="260350" y="217170"/>
                  </a:lnTo>
                  <a:cubicBezTo>
                    <a:pt x="260350" y="218440"/>
                    <a:pt x="259080" y="219710"/>
                    <a:pt x="259080" y="220980"/>
                  </a:cubicBezTo>
                  <a:cubicBezTo>
                    <a:pt x="257810" y="220980"/>
                    <a:pt x="256540" y="219710"/>
                    <a:pt x="256540" y="219710"/>
                  </a:cubicBezTo>
                  <a:cubicBezTo>
                    <a:pt x="252730" y="222250"/>
                    <a:pt x="248920" y="224790"/>
                    <a:pt x="245110" y="226060"/>
                  </a:cubicBezTo>
                  <a:cubicBezTo>
                    <a:pt x="243840" y="226060"/>
                    <a:pt x="242570" y="227330"/>
                    <a:pt x="242570" y="227330"/>
                  </a:cubicBezTo>
                  <a:cubicBezTo>
                    <a:pt x="237490" y="226060"/>
                    <a:pt x="231140" y="227330"/>
                    <a:pt x="227330" y="223520"/>
                  </a:cubicBezTo>
                  <a:cubicBezTo>
                    <a:pt x="224790" y="220980"/>
                    <a:pt x="220980" y="219710"/>
                    <a:pt x="218440" y="217170"/>
                  </a:cubicBezTo>
                  <a:cubicBezTo>
                    <a:pt x="214630" y="214630"/>
                    <a:pt x="209550" y="215900"/>
                    <a:pt x="205740" y="222250"/>
                  </a:cubicBezTo>
                  <a:lnTo>
                    <a:pt x="187960" y="204470"/>
                  </a:lnTo>
                  <a:cubicBezTo>
                    <a:pt x="186690" y="205740"/>
                    <a:pt x="184150" y="207010"/>
                    <a:pt x="182880" y="208280"/>
                  </a:cubicBezTo>
                  <a:cubicBezTo>
                    <a:pt x="181610" y="208280"/>
                    <a:pt x="181610" y="209550"/>
                    <a:pt x="180340" y="209550"/>
                  </a:cubicBezTo>
                  <a:cubicBezTo>
                    <a:pt x="175260" y="210820"/>
                    <a:pt x="170180" y="212090"/>
                    <a:pt x="163830" y="213360"/>
                  </a:cubicBezTo>
                  <a:cubicBezTo>
                    <a:pt x="160020" y="214630"/>
                    <a:pt x="157480" y="215900"/>
                    <a:pt x="157480" y="220980"/>
                  </a:cubicBezTo>
                  <a:cubicBezTo>
                    <a:pt x="152400" y="223520"/>
                    <a:pt x="147320" y="222250"/>
                    <a:pt x="143510" y="227330"/>
                  </a:cubicBezTo>
                  <a:lnTo>
                    <a:pt x="139700" y="227330"/>
                  </a:lnTo>
                  <a:cubicBezTo>
                    <a:pt x="132080" y="223520"/>
                    <a:pt x="125730" y="224790"/>
                    <a:pt x="120650" y="231140"/>
                  </a:cubicBezTo>
                  <a:cubicBezTo>
                    <a:pt x="119380" y="232410"/>
                    <a:pt x="118110" y="232410"/>
                    <a:pt x="115570" y="232410"/>
                  </a:cubicBezTo>
                  <a:cubicBezTo>
                    <a:pt x="109220" y="231140"/>
                    <a:pt x="104140" y="234950"/>
                    <a:pt x="99060" y="238760"/>
                  </a:cubicBezTo>
                  <a:cubicBezTo>
                    <a:pt x="96520" y="241300"/>
                    <a:pt x="93980" y="242570"/>
                    <a:pt x="90170" y="242570"/>
                  </a:cubicBezTo>
                  <a:cubicBezTo>
                    <a:pt x="83820" y="243840"/>
                    <a:pt x="78740" y="243840"/>
                    <a:pt x="72390" y="243840"/>
                  </a:cubicBezTo>
                  <a:cubicBezTo>
                    <a:pt x="72390" y="243840"/>
                    <a:pt x="71120" y="243840"/>
                    <a:pt x="71120" y="245110"/>
                  </a:cubicBezTo>
                  <a:cubicBezTo>
                    <a:pt x="66040" y="251460"/>
                    <a:pt x="59690" y="251460"/>
                    <a:pt x="52070" y="251460"/>
                  </a:cubicBezTo>
                  <a:cubicBezTo>
                    <a:pt x="44450" y="251460"/>
                    <a:pt x="36830" y="252730"/>
                    <a:pt x="30480" y="259080"/>
                  </a:cubicBezTo>
                  <a:cubicBezTo>
                    <a:pt x="26670" y="262890"/>
                    <a:pt x="21590" y="265430"/>
                    <a:pt x="16510" y="269240"/>
                  </a:cubicBezTo>
                  <a:cubicBezTo>
                    <a:pt x="15240" y="269240"/>
                    <a:pt x="13970" y="270510"/>
                    <a:pt x="13970" y="270510"/>
                  </a:cubicBezTo>
                  <a:cubicBezTo>
                    <a:pt x="10160" y="270510"/>
                    <a:pt x="5080" y="269240"/>
                    <a:pt x="1270" y="269240"/>
                  </a:cubicBezTo>
                  <a:cubicBezTo>
                    <a:pt x="0" y="284480"/>
                    <a:pt x="2540" y="300990"/>
                    <a:pt x="3810" y="317500"/>
                  </a:cubicBezTo>
                  <a:close/>
                </a:path>
              </a:pathLst>
            </a:custGeom>
            <a:blipFill>
              <a:blip r:embed="rId4"/>
              <a:stretch>
                <a:fillRect l="-7999" r="-7999"/>
              </a:stretch>
            </a:blipFill>
          </p:spPr>
        </p:sp>
      </p:grpSp>
      <p:grpSp>
        <p:nvGrpSpPr>
          <p:cNvPr id="14" name="Group 14"/>
          <p:cNvGrpSpPr>
            <a:grpSpLocks noChangeAspect="1"/>
          </p:cNvGrpSpPr>
          <p:nvPr/>
        </p:nvGrpSpPr>
        <p:grpSpPr>
          <a:xfrm rot="-878555">
            <a:off x="587840" y="3460535"/>
            <a:ext cx="4195461" cy="2905745"/>
            <a:chOff x="0" y="0"/>
            <a:chExt cx="3429000" cy="2374900"/>
          </a:xfrm>
        </p:grpSpPr>
        <p:sp>
          <p:nvSpPr>
            <p:cNvPr id="15" name="Freeform 15"/>
            <p:cNvSpPr/>
            <p:nvPr/>
          </p:nvSpPr>
          <p:spPr>
            <a:xfrm>
              <a:off x="50800" y="76200"/>
              <a:ext cx="3340100" cy="2235200"/>
            </a:xfrm>
            <a:custGeom>
              <a:avLst/>
              <a:gdLst/>
              <a:ahLst/>
              <a:cxnLst/>
              <a:rect l="l" t="t" r="r" b="b"/>
              <a:pathLst>
                <a:path w="3340100" h="2235200">
                  <a:moveTo>
                    <a:pt x="2171700" y="25400"/>
                  </a:moveTo>
                  <a:lnTo>
                    <a:pt x="2400300" y="0"/>
                  </a:lnTo>
                  <a:lnTo>
                    <a:pt x="2641600" y="38100"/>
                  </a:lnTo>
                  <a:lnTo>
                    <a:pt x="2984500" y="38100"/>
                  </a:lnTo>
                  <a:cubicBezTo>
                    <a:pt x="2984500" y="38100"/>
                    <a:pt x="3086100" y="12700"/>
                    <a:pt x="3098800" y="38100"/>
                  </a:cubicBezTo>
                  <a:cubicBezTo>
                    <a:pt x="3111500" y="63500"/>
                    <a:pt x="3162300" y="228600"/>
                    <a:pt x="3162300" y="228600"/>
                  </a:cubicBezTo>
                  <a:cubicBezTo>
                    <a:pt x="3162300" y="228600"/>
                    <a:pt x="3213100" y="304800"/>
                    <a:pt x="3200400" y="355600"/>
                  </a:cubicBezTo>
                  <a:cubicBezTo>
                    <a:pt x="3187700" y="406400"/>
                    <a:pt x="3225800" y="520700"/>
                    <a:pt x="3225800" y="520700"/>
                  </a:cubicBezTo>
                  <a:cubicBezTo>
                    <a:pt x="3225800" y="520700"/>
                    <a:pt x="3251200" y="571500"/>
                    <a:pt x="3225800" y="622300"/>
                  </a:cubicBezTo>
                  <a:cubicBezTo>
                    <a:pt x="3225800" y="622300"/>
                    <a:pt x="3213100" y="762000"/>
                    <a:pt x="3238500" y="812800"/>
                  </a:cubicBezTo>
                  <a:cubicBezTo>
                    <a:pt x="3238500" y="812800"/>
                    <a:pt x="3276600" y="838200"/>
                    <a:pt x="3251200" y="1003300"/>
                  </a:cubicBezTo>
                  <a:lnTo>
                    <a:pt x="3263900" y="1181100"/>
                  </a:lnTo>
                  <a:cubicBezTo>
                    <a:pt x="3263900" y="1181100"/>
                    <a:pt x="3238500" y="1257300"/>
                    <a:pt x="3251200" y="1308100"/>
                  </a:cubicBezTo>
                  <a:lnTo>
                    <a:pt x="3276600" y="1562100"/>
                  </a:lnTo>
                  <a:lnTo>
                    <a:pt x="3327400" y="1701800"/>
                  </a:lnTo>
                  <a:lnTo>
                    <a:pt x="3327400" y="1854200"/>
                  </a:lnTo>
                  <a:lnTo>
                    <a:pt x="3340100" y="1955800"/>
                  </a:lnTo>
                  <a:cubicBezTo>
                    <a:pt x="3340100" y="1955800"/>
                    <a:pt x="3314700" y="2019300"/>
                    <a:pt x="3213100" y="2044700"/>
                  </a:cubicBezTo>
                  <a:cubicBezTo>
                    <a:pt x="3213100" y="2044700"/>
                    <a:pt x="3149600" y="2044700"/>
                    <a:pt x="3098800" y="2082800"/>
                  </a:cubicBezTo>
                  <a:cubicBezTo>
                    <a:pt x="3048000" y="2120900"/>
                    <a:pt x="2933700" y="2197100"/>
                    <a:pt x="2870200" y="2184400"/>
                  </a:cubicBezTo>
                  <a:cubicBezTo>
                    <a:pt x="2870200" y="2184400"/>
                    <a:pt x="2717800" y="2171700"/>
                    <a:pt x="2692400" y="2146300"/>
                  </a:cubicBezTo>
                  <a:cubicBezTo>
                    <a:pt x="2692400" y="2146300"/>
                    <a:pt x="2590800" y="2133600"/>
                    <a:pt x="2565400" y="2133600"/>
                  </a:cubicBezTo>
                  <a:cubicBezTo>
                    <a:pt x="2540000" y="2133600"/>
                    <a:pt x="2476500" y="2146300"/>
                    <a:pt x="2476500" y="2146300"/>
                  </a:cubicBezTo>
                  <a:cubicBezTo>
                    <a:pt x="2476500" y="2146300"/>
                    <a:pt x="2400300" y="2171700"/>
                    <a:pt x="2362200" y="2159000"/>
                  </a:cubicBezTo>
                  <a:cubicBezTo>
                    <a:pt x="2324100" y="2146300"/>
                    <a:pt x="2298700" y="2146300"/>
                    <a:pt x="2222500" y="2159000"/>
                  </a:cubicBezTo>
                  <a:cubicBezTo>
                    <a:pt x="2222500" y="2159000"/>
                    <a:pt x="2197100" y="2184400"/>
                    <a:pt x="2019300" y="2184400"/>
                  </a:cubicBezTo>
                  <a:cubicBezTo>
                    <a:pt x="2019300" y="2184400"/>
                    <a:pt x="1866900" y="2235200"/>
                    <a:pt x="1790700" y="2184400"/>
                  </a:cubicBezTo>
                  <a:cubicBezTo>
                    <a:pt x="1790700" y="2184400"/>
                    <a:pt x="1765300" y="2146300"/>
                    <a:pt x="1549400" y="2159000"/>
                  </a:cubicBezTo>
                  <a:cubicBezTo>
                    <a:pt x="1549400" y="2159000"/>
                    <a:pt x="1397000" y="2171700"/>
                    <a:pt x="1371600" y="2159000"/>
                  </a:cubicBezTo>
                  <a:lnTo>
                    <a:pt x="1066800" y="2197100"/>
                  </a:lnTo>
                  <a:cubicBezTo>
                    <a:pt x="1066800" y="2197100"/>
                    <a:pt x="723900" y="2184400"/>
                    <a:pt x="673100" y="2171700"/>
                  </a:cubicBezTo>
                  <a:cubicBezTo>
                    <a:pt x="622300" y="2159000"/>
                    <a:pt x="419100" y="2120900"/>
                    <a:pt x="393700" y="2146300"/>
                  </a:cubicBezTo>
                  <a:cubicBezTo>
                    <a:pt x="368300" y="2171700"/>
                    <a:pt x="215900" y="2171700"/>
                    <a:pt x="190500" y="2159000"/>
                  </a:cubicBezTo>
                  <a:cubicBezTo>
                    <a:pt x="165100" y="2146300"/>
                    <a:pt x="127000" y="2044700"/>
                    <a:pt x="114300" y="1993900"/>
                  </a:cubicBezTo>
                  <a:cubicBezTo>
                    <a:pt x="101600" y="1943100"/>
                    <a:pt x="101600" y="1803400"/>
                    <a:pt x="101600" y="1778000"/>
                  </a:cubicBezTo>
                  <a:cubicBezTo>
                    <a:pt x="101600" y="1752600"/>
                    <a:pt x="63500" y="1714500"/>
                    <a:pt x="63500" y="1714500"/>
                  </a:cubicBezTo>
                  <a:lnTo>
                    <a:pt x="88900" y="1562100"/>
                  </a:lnTo>
                  <a:cubicBezTo>
                    <a:pt x="88900" y="1562100"/>
                    <a:pt x="88900" y="1435100"/>
                    <a:pt x="63500" y="1397000"/>
                  </a:cubicBezTo>
                  <a:cubicBezTo>
                    <a:pt x="38100" y="1358900"/>
                    <a:pt x="63500" y="1206500"/>
                    <a:pt x="63500" y="1206500"/>
                  </a:cubicBezTo>
                  <a:cubicBezTo>
                    <a:pt x="63500" y="1206500"/>
                    <a:pt x="38100" y="1079500"/>
                    <a:pt x="50800" y="1041400"/>
                  </a:cubicBezTo>
                  <a:cubicBezTo>
                    <a:pt x="63500" y="1003300"/>
                    <a:pt x="76200" y="939800"/>
                    <a:pt x="76200" y="901700"/>
                  </a:cubicBezTo>
                  <a:cubicBezTo>
                    <a:pt x="76200" y="863600"/>
                    <a:pt x="50800" y="673100"/>
                    <a:pt x="50800" y="673100"/>
                  </a:cubicBezTo>
                  <a:lnTo>
                    <a:pt x="25400" y="571500"/>
                  </a:lnTo>
                  <a:cubicBezTo>
                    <a:pt x="25400" y="571500"/>
                    <a:pt x="0" y="508000"/>
                    <a:pt x="12700" y="393700"/>
                  </a:cubicBezTo>
                  <a:cubicBezTo>
                    <a:pt x="25400" y="279400"/>
                    <a:pt x="12700" y="279400"/>
                    <a:pt x="12700" y="279400"/>
                  </a:cubicBezTo>
                  <a:lnTo>
                    <a:pt x="215900" y="190500"/>
                  </a:lnTo>
                  <a:cubicBezTo>
                    <a:pt x="215900" y="190500"/>
                    <a:pt x="317500" y="76200"/>
                    <a:pt x="482600" y="76200"/>
                  </a:cubicBezTo>
                  <a:lnTo>
                    <a:pt x="609600" y="114300"/>
                  </a:lnTo>
                  <a:cubicBezTo>
                    <a:pt x="609600" y="114300"/>
                    <a:pt x="660400" y="139700"/>
                    <a:pt x="749300" y="127000"/>
                  </a:cubicBezTo>
                  <a:cubicBezTo>
                    <a:pt x="838200" y="114300"/>
                    <a:pt x="914400" y="88900"/>
                    <a:pt x="914400" y="88900"/>
                  </a:cubicBezTo>
                  <a:cubicBezTo>
                    <a:pt x="914400" y="88900"/>
                    <a:pt x="1003300" y="114300"/>
                    <a:pt x="1066800" y="88900"/>
                  </a:cubicBezTo>
                  <a:lnTo>
                    <a:pt x="1117600" y="76200"/>
                  </a:lnTo>
                  <a:lnTo>
                    <a:pt x="1143000" y="76200"/>
                  </a:lnTo>
                  <a:cubicBezTo>
                    <a:pt x="1143000" y="76200"/>
                    <a:pt x="1181100" y="50800"/>
                    <a:pt x="1206500" y="76200"/>
                  </a:cubicBezTo>
                  <a:cubicBezTo>
                    <a:pt x="1206500" y="76200"/>
                    <a:pt x="1231900" y="50800"/>
                    <a:pt x="1270000" y="63500"/>
                  </a:cubicBezTo>
                  <a:cubicBezTo>
                    <a:pt x="1270000" y="63500"/>
                    <a:pt x="1346200" y="38100"/>
                    <a:pt x="1346200" y="38100"/>
                  </a:cubicBezTo>
                  <a:cubicBezTo>
                    <a:pt x="1346200" y="38100"/>
                    <a:pt x="1435100" y="38100"/>
                    <a:pt x="1435100" y="38100"/>
                  </a:cubicBezTo>
                  <a:lnTo>
                    <a:pt x="1524000" y="63500"/>
                  </a:lnTo>
                  <a:lnTo>
                    <a:pt x="1765300" y="63500"/>
                  </a:lnTo>
                  <a:lnTo>
                    <a:pt x="1892300" y="50800"/>
                  </a:lnTo>
                  <a:lnTo>
                    <a:pt x="1943100" y="76200"/>
                  </a:lnTo>
                  <a:lnTo>
                    <a:pt x="2019300" y="50800"/>
                  </a:lnTo>
                  <a:lnTo>
                    <a:pt x="2171700" y="25400"/>
                  </a:lnTo>
                  <a:close/>
                </a:path>
              </a:pathLst>
            </a:custGeom>
            <a:blipFill>
              <a:blip r:embed="rId5"/>
              <a:stretch>
                <a:fillRect t="-38121" b="-63360"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>
              <a:off x="0" y="0"/>
              <a:ext cx="3429000" cy="2374900"/>
            </a:xfrm>
            <a:custGeom>
              <a:avLst/>
              <a:gdLst/>
              <a:ahLst/>
              <a:cxnLst/>
              <a:rect l="l" t="t" r="r" b="b"/>
              <a:pathLst>
                <a:path w="3429000" h="2374900">
                  <a:moveTo>
                    <a:pt x="3429000" y="2374900"/>
                  </a:moveTo>
                  <a:lnTo>
                    <a:pt x="0" y="2374900"/>
                  </a:lnTo>
                  <a:lnTo>
                    <a:pt x="0" y="0"/>
                  </a:lnTo>
                  <a:lnTo>
                    <a:pt x="3429000" y="0"/>
                  </a:lnTo>
                  <a:lnTo>
                    <a:pt x="3429000" y="2374900"/>
                  </a:lnTo>
                  <a:close/>
                </a:path>
              </a:pathLst>
            </a:custGeom>
            <a:blipFill>
              <a:blip r:embed="rId6"/>
              <a:stretch>
                <a:fillRect l="-2902" t="-10996" r="-2492" b="-11124"/>
              </a:stretch>
            </a:blipFill>
          </p:spPr>
        </p:sp>
      </p:grpSp>
      <p:sp>
        <p:nvSpPr>
          <p:cNvPr id="17" name="TextBox 17"/>
          <p:cNvSpPr txBox="1"/>
          <p:nvPr/>
        </p:nvSpPr>
        <p:spPr>
          <a:xfrm>
            <a:off x="5529849" y="679450"/>
            <a:ext cx="11076464" cy="612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9"/>
              </a:lnSpc>
            </a:pPr>
            <a:r>
              <a:rPr lang="en-US" sz="3499">
                <a:solidFill>
                  <a:srgbClr val="3B302D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ПОРІВНЯННЯ КІЛЬКОСТІ СО₂ У ДОСЛІДЖУВАЛЬНИХ ПРИМІЩЕННЯХ*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077057" y="247517"/>
            <a:ext cx="2250003" cy="521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59"/>
              </a:lnSpc>
            </a:pPr>
            <a:r>
              <a:rPr lang="en-US" sz="3199" dirty="0" err="1">
                <a:solidFill>
                  <a:srgbClr val="3B302D"/>
                </a:solidFill>
                <a:latin typeface="Bogart"/>
                <a:ea typeface="Bogart"/>
                <a:cs typeface="Bogart"/>
                <a:sym typeface="Bogart"/>
              </a:rPr>
              <a:t>Таблиця</a:t>
            </a:r>
            <a:r>
              <a:rPr lang="en-US" sz="3199" dirty="0">
                <a:solidFill>
                  <a:srgbClr val="3B302D"/>
                </a:solidFill>
                <a:latin typeface="Bogart"/>
                <a:ea typeface="Bogart"/>
                <a:cs typeface="Bogart"/>
                <a:sym typeface="Bogart"/>
              </a:rPr>
              <a:t> 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082440" y="8463340"/>
            <a:ext cx="2382738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10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*СТВОРЕНО АВТОРОМ</a:t>
            </a:r>
          </a:p>
        </p:txBody>
      </p:sp>
      <p:grpSp>
        <p:nvGrpSpPr>
          <p:cNvPr id="20" name="Group 20"/>
          <p:cNvGrpSpPr>
            <a:grpSpLocks noChangeAspect="1"/>
          </p:cNvGrpSpPr>
          <p:nvPr/>
        </p:nvGrpSpPr>
        <p:grpSpPr>
          <a:xfrm rot="630190">
            <a:off x="-1642" y="6842008"/>
            <a:ext cx="4428379" cy="3067063"/>
            <a:chOff x="0" y="0"/>
            <a:chExt cx="3429000" cy="2374900"/>
          </a:xfrm>
        </p:grpSpPr>
        <p:sp>
          <p:nvSpPr>
            <p:cNvPr id="21" name="Freeform 21"/>
            <p:cNvSpPr/>
            <p:nvPr/>
          </p:nvSpPr>
          <p:spPr>
            <a:xfrm>
              <a:off x="50800" y="76200"/>
              <a:ext cx="3340100" cy="2235200"/>
            </a:xfrm>
            <a:custGeom>
              <a:avLst/>
              <a:gdLst/>
              <a:ahLst/>
              <a:cxnLst/>
              <a:rect l="l" t="t" r="r" b="b"/>
              <a:pathLst>
                <a:path w="3340100" h="2235200">
                  <a:moveTo>
                    <a:pt x="2171700" y="25400"/>
                  </a:moveTo>
                  <a:lnTo>
                    <a:pt x="2400300" y="0"/>
                  </a:lnTo>
                  <a:lnTo>
                    <a:pt x="2641600" y="38100"/>
                  </a:lnTo>
                  <a:lnTo>
                    <a:pt x="2984500" y="38100"/>
                  </a:lnTo>
                  <a:cubicBezTo>
                    <a:pt x="2984500" y="38100"/>
                    <a:pt x="3086100" y="12700"/>
                    <a:pt x="3098800" y="38100"/>
                  </a:cubicBezTo>
                  <a:cubicBezTo>
                    <a:pt x="3111500" y="63500"/>
                    <a:pt x="3162300" y="228600"/>
                    <a:pt x="3162300" y="228600"/>
                  </a:cubicBezTo>
                  <a:cubicBezTo>
                    <a:pt x="3162300" y="228600"/>
                    <a:pt x="3213100" y="304800"/>
                    <a:pt x="3200400" y="355600"/>
                  </a:cubicBezTo>
                  <a:cubicBezTo>
                    <a:pt x="3187700" y="406400"/>
                    <a:pt x="3225800" y="520700"/>
                    <a:pt x="3225800" y="520700"/>
                  </a:cubicBezTo>
                  <a:cubicBezTo>
                    <a:pt x="3225800" y="520700"/>
                    <a:pt x="3251200" y="571500"/>
                    <a:pt x="3225800" y="622300"/>
                  </a:cubicBezTo>
                  <a:cubicBezTo>
                    <a:pt x="3225800" y="622300"/>
                    <a:pt x="3213100" y="762000"/>
                    <a:pt x="3238500" y="812800"/>
                  </a:cubicBezTo>
                  <a:cubicBezTo>
                    <a:pt x="3238500" y="812800"/>
                    <a:pt x="3276600" y="838200"/>
                    <a:pt x="3251200" y="1003300"/>
                  </a:cubicBezTo>
                  <a:lnTo>
                    <a:pt x="3263900" y="1181100"/>
                  </a:lnTo>
                  <a:cubicBezTo>
                    <a:pt x="3263900" y="1181100"/>
                    <a:pt x="3238500" y="1257300"/>
                    <a:pt x="3251200" y="1308100"/>
                  </a:cubicBezTo>
                  <a:lnTo>
                    <a:pt x="3276600" y="1562100"/>
                  </a:lnTo>
                  <a:lnTo>
                    <a:pt x="3327400" y="1701800"/>
                  </a:lnTo>
                  <a:lnTo>
                    <a:pt x="3327400" y="1854200"/>
                  </a:lnTo>
                  <a:lnTo>
                    <a:pt x="3340100" y="1955800"/>
                  </a:lnTo>
                  <a:cubicBezTo>
                    <a:pt x="3340100" y="1955800"/>
                    <a:pt x="3314700" y="2019300"/>
                    <a:pt x="3213100" y="2044700"/>
                  </a:cubicBezTo>
                  <a:cubicBezTo>
                    <a:pt x="3213100" y="2044700"/>
                    <a:pt x="3149600" y="2044700"/>
                    <a:pt x="3098800" y="2082800"/>
                  </a:cubicBezTo>
                  <a:cubicBezTo>
                    <a:pt x="3048000" y="2120900"/>
                    <a:pt x="2933700" y="2197100"/>
                    <a:pt x="2870200" y="2184400"/>
                  </a:cubicBezTo>
                  <a:cubicBezTo>
                    <a:pt x="2870200" y="2184400"/>
                    <a:pt x="2717800" y="2171700"/>
                    <a:pt x="2692400" y="2146300"/>
                  </a:cubicBezTo>
                  <a:cubicBezTo>
                    <a:pt x="2692400" y="2146300"/>
                    <a:pt x="2590800" y="2133600"/>
                    <a:pt x="2565400" y="2133600"/>
                  </a:cubicBezTo>
                  <a:cubicBezTo>
                    <a:pt x="2540000" y="2133600"/>
                    <a:pt x="2476500" y="2146300"/>
                    <a:pt x="2476500" y="2146300"/>
                  </a:cubicBezTo>
                  <a:cubicBezTo>
                    <a:pt x="2476500" y="2146300"/>
                    <a:pt x="2400300" y="2171700"/>
                    <a:pt x="2362200" y="2159000"/>
                  </a:cubicBezTo>
                  <a:cubicBezTo>
                    <a:pt x="2324100" y="2146300"/>
                    <a:pt x="2298700" y="2146300"/>
                    <a:pt x="2222500" y="2159000"/>
                  </a:cubicBezTo>
                  <a:cubicBezTo>
                    <a:pt x="2222500" y="2159000"/>
                    <a:pt x="2197100" y="2184400"/>
                    <a:pt x="2019300" y="2184400"/>
                  </a:cubicBezTo>
                  <a:cubicBezTo>
                    <a:pt x="2019300" y="2184400"/>
                    <a:pt x="1866900" y="2235200"/>
                    <a:pt x="1790700" y="2184400"/>
                  </a:cubicBezTo>
                  <a:cubicBezTo>
                    <a:pt x="1790700" y="2184400"/>
                    <a:pt x="1765300" y="2146300"/>
                    <a:pt x="1549400" y="2159000"/>
                  </a:cubicBezTo>
                  <a:cubicBezTo>
                    <a:pt x="1549400" y="2159000"/>
                    <a:pt x="1397000" y="2171700"/>
                    <a:pt x="1371600" y="2159000"/>
                  </a:cubicBezTo>
                  <a:lnTo>
                    <a:pt x="1066800" y="2197100"/>
                  </a:lnTo>
                  <a:cubicBezTo>
                    <a:pt x="1066800" y="2197100"/>
                    <a:pt x="723900" y="2184400"/>
                    <a:pt x="673100" y="2171700"/>
                  </a:cubicBezTo>
                  <a:cubicBezTo>
                    <a:pt x="622300" y="2159000"/>
                    <a:pt x="419100" y="2120900"/>
                    <a:pt x="393700" y="2146300"/>
                  </a:cubicBezTo>
                  <a:cubicBezTo>
                    <a:pt x="368300" y="2171700"/>
                    <a:pt x="215900" y="2171700"/>
                    <a:pt x="190500" y="2159000"/>
                  </a:cubicBezTo>
                  <a:cubicBezTo>
                    <a:pt x="165100" y="2146300"/>
                    <a:pt x="127000" y="2044700"/>
                    <a:pt x="114300" y="1993900"/>
                  </a:cubicBezTo>
                  <a:cubicBezTo>
                    <a:pt x="101600" y="1943100"/>
                    <a:pt x="101600" y="1803400"/>
                    <a:pt x="101600" y="1778000"/>
                  </a:cubicBezTo>
                  <a:cubicBezTo>
                    <a:pt x="101600" y="1752600"/>
                    <a:pt x="63500" y="1714500"/>
                    <a:pt x="63500" y="1714500"/>
                  </a:cubicBezTo>
                  <a:lnTo>
                    <a:pt x="88900" y="1562100"/>
                  </a:lnTo>
                  <a:cubicBezTo>
                    <a:pt x="88900" y="1562100"/>
                    <a:pt x="88900" y="1435100"/>
                    <a:pt x="63500" y="1397000"/>
                  </a:cubicBezTo>
                  <a:cubicBezTo>
                    <a:pt x="38100" y="1358900"/>
                    <a:pt x="63500" y="1206500"/>
                    <a:pt x="63500" y="1206500"/>
                  </a:cubicBezTo>
                  <a:cubicBezTo>
                    <a:pt x="63500" y="1206500"/>
                    <a:pt x="38100" y="1079500"/>
                    <a:pt x="50800" y="1041400"/>
                  </a:cubicBezTo>
                  <a:cubicBezTo>
                    <a:pt x="63500" y="1003300"/>
                    <a:pt x="76200" y="939800"/>
                    <a:pt x="76200" y="901700"/>
                  </a:cubicBezTo>
                  <a:cubicBezTo>
                    <a:pt x="76200" y="863600"/>
                    <a:pt x="50800" y="673100"/>
                    <a:pt x="50800" y="673100"/>
                  </a:cubicBezTo>
                  <a:lnTo>
                    <a:pt x="25400" y="571500"/>
                  </a:lnTo>
                  <a:cubicBezTo>
                    <a:pt x="25400" y="571500"/>
                    <a:pt x="0" y="508000"/>
                    <a:pt x="12700" y="393700"/>
                  </a:cubicBezTo>
                  <a:cubicBezTo>
                    <a:pt x="25400" y="279400"/>
                    <a:pt x="12700" y="279400"/>
                    <a:pt x="12700" y="279400"/>
                  </a:cubicBezTo>
                  <a:lnTo>
                    <a:pt x="215900" y="190500"/>
                  </a:lnTo>
                  <a:cubicBezTo>
                    <a:pt x="215900" y="190500"/>
                    <a:pt x="317500" y="76200"/>
                    <a:pt x="482600" y="76200"/>
                  </a:cubicBezTo>
                  <a:lnTo>
                    <a:pt x="609600" y="114300"/>
                  </a:lnTo>
                  <a:cubicBezTo>
                    <a:pt x="609600" y="114300"/>
                    <a:pt x="660400" y="139700"/>
                    <a:pt x="749300" y="127000"/>
                  </a:cubicBezTo>
                  <a:cubicBezTo>
                    <a:pt x="838200" y="114300"/>
                    <a:pt x="914400" y="88900"/>
                    <a:pt x="914400" y="88900"/>
                  </a:cubicBezTo>
                  <a:cubicBezTo>
                    <a:pt x="914400" y="88900"/>
                    <a:pt x="1003300" y="114300"/>
                    <a:pt x="1066800" y="88900"/>
                  </a:cubicBezTo>
                  <a:lnTo>
                    <a:pt x="1117600" y="76200"/>
                  </a:lnTo>
                  <a:lnTo>
                    <a:pt x="1143000" y="76200"/>
                  </a:lnTo>
                  <a:cubicBezTo>
                    <a:pt x="1143000" y="76200"/>
                    <a:pt x="1181100" y="50800"/>
                    <a:pt x="1206500" y="76200"/>
                  </a:cubicBezTo>
                  <a:cubicBezTo>
                    <a:pt x="1206500" y="76200"/>
                    <a:pt x="1231900" y="50800"/>
                    <a:pt x="1270000" y="63500"/>
                  </a:cubicBezTo>
                  <a:cubicBezTo>
                    <a:pt x="1270000" y="63500"/>
                    <a:pt x="1346200" y="38100"/>
                    <a:pt x="1346200" y="38100"/>
                  </a:cubicBezTo>
                  <a:cubicBezTo>
                    <a:pt x="1346200" y="38100"/>
                    <a:pt x="1435100" y="38100"/>
                    <a:pt x="1435100" y="38100"/>
                  </a:cubicBezTo>
                  <a:lnTo>
                    <a:pt x="1524000" y="63500"/>
                  </a:lnTo>
                  <a:lnTo>
                    <a:pt x="1765300" y="63500"/>
                  </a:lnTo>
                  <a:lnTo>
                    <a:pt x="1892300" y="50800"/>
                  </a:lnTo>
                  <a:lnTo>
                    <a:pt x="1943100" y="76200"/>
                  </a:lnTo>
                  <a:lnTo>
                    <a:pt x="2019300" y="50800"/>
                  </a:lnTo>
                  <a:lnTo>
                    <a:pt x="2171700" y="25400"/>
                  </a:lnTo>
                  <a:close/>
                </a:path>
              </a:pathLst>
            </a:custGeom>
            <a:blipFill>
              <a:blip r:embed="rId7"/>
              <a:stretch>
                <a:fillRect t="-68790" b="-99852"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0" y="0"/>
              <a:ext cx="3429000" cy="2374900"/>
            </a:xfrm>
            <a:custGeom>
              <a:avLst/>
              <a:gdLst/>
              <a:ahLst/>
              <a:cxnLst/>
              <a:rect l="l" t="t" r="r" b="b"/>
              <a:pathLst>
                <a:path w="3429000" h="2374900">
                  <a:moveTo>
                    <a:pt x="3429000" y="2374900"/>
                  </a:moveTo>
                  <a:lnTo>
                    <a:pt x="0" y="2374900"/>
                  </a:lnTo>
                  <a:lnTo>
                    <a:pt x="0" y="0"/>
                  </a:lnTo>
                  <a:lnTo>
                    <a:pt x="3429000" y="0"/>
                  </a:lnTo>
                  <a:lnTo>
                    <a:pt x="3429000" y="2374900"/>
                  </a:lnTo>
                  <a:close/>
                </a:path>
              </a:pathLst>
            </a:custGeom>
            <a:blipFill>
              <a:blip r:embed="rId6"/>
              <a:stretch>
                <a:fillRect l="-2902" t="-10996" r="-2492" b="-11124"/>
              </a:stretch>
            </a:blipFill>
          </p:spPr>
        </p:sp>
      </p:grpSp>
      <p:sp>
        <p:nvSpPr>
          <p:cNvPr id="23" name="TextBox 23"/>
          <p:cNvSpPr txBox="1"/>
          <p:nvPr/>
        </p:nvSpPr>
        <p:spPr>
          <a:xfrm>
            <a:off x="17373600" y="-57150"/>
            <a:ext cx="704243" cy="595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90"/>
              </a:lnSpc>
              <a:spcBef>
                <a:spcPct val="0"/>
              </a:spcBef>
            </a:pPr>
            <a:r>
              <a:rPr lang="en-US" sz="356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6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49352">
            <a:off x="-540209" y="-1234359"/>
            <a:ext cx="19956368" cy="6117066"/>
          </a:xfrm>
          <a:custGeom>
            <a:avLst/>
            <a:gdLst/>
            <a:ahLst/>
            <a:cxnLst/>
            <a:rect l="l" t="t" r="r" b="b"/>
            <a:pathLst>
              <a:path w="19956368" h="6117066">
                <a:moveTo>
                  <a:pt x="0" y="0"/>
                </a:moveTo>
                <a:lnTo>
                  <a:pt x="19956367" y="0"/>
                </a:lnTo>
                <a:lnTo>
                  <a:pt x="19956367" y="6117066"/>
                </a:lnTo>
                <a:lnTo>
                  <a:pt x="0" y="61170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27" t="-7661" r="-1725"/>
            </a:stretch>
          </a:blipFill>
        </p:spPr>
      </p:sp>
      <p:grpSp>
        <p:nvGrpSpPr>
          <p:cNvPr id="3" name="Group 3"/>
          <p:cNvGrpSpPr/>
          <p:nvPr/>
        </p:nvGrpSpPr>
        <p:grpSpPr>
          <a:xfrm rot="-230014">
            <a:off x="1622661" y="4357359"/>
            <a:ext cx="5284908" cy="5000043"/>
            <a:chOff x="0" y="0"/>
            <a:chExt cx="5087492" cy="4813268"/>
          </a:xfrm>
        </p:grpSpPr>
        <p:sp>
          <p:nvSpPr>
            <p:cNvPr id="4" name="Freeform 4"/>
            <p:cNvSpPr/>
            <p:nvPr/>
          </p:nvSpPr>
          <p:spPr>
            <a:xfrm>
              <a:off x="10160" y="16510"/>
              <a:ext cx="5064632" cy="4785328"/>
            </a:xfrm>
            <a:custGeom>
              <a:avLst/>
              <a:gdLst/>
              <a:ahLst/>
              <a:cxnLst/>
              <a:rect l="l" t="t" r="r" b="b"/>
              <a:pathLst>
                <a:path w="5064632" h="4785328">
                  <a:moveTo>
                    <a:pt x="5064632" y="4785328"/>
                  </a:moveTo>
                  <a:lnTo>
                    <a:pt x="0" y="4777708"/>
                  </a:lnTo>
                  <a:lnTo>
                    <a:pt x="0" y="1672904"/>
                  </a:lnTo>
                  <a:lnTo>
                    <a:pt x="17780" y="19050"/>
                  </a:lnTo>
                  <a:lnTo>
                    <a:pt x="2523526" y="0"/>
                  </a:lnTo>
                  <a:lnTo>
                    <a:pt x="5045582" y="5080"/>
                  </a:lnTo>
                  <a:close/>
                </a:path>
              </a:pathLst>
            </a:custGeom>
            <a:solidFill>
              <a:srgbClr val="F4D9B3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-3810" y="0"/>
              <a:ext cx="5093842" cy="4811998"/>
            </a:xfrm>
            <a:custGeom>
              <a:avLst/>
              <a:gdLst/>
              <a:ahLst/>
              <a:cxnLst/>
              <a:rect l="l" t="t" r="r" b="b"/>
              <a:pathLst>
                <a:path w="5093842" h="4811998">
                  <a:moveTo>
                    <a:pt x="5059552" y="21590"/>
                  </a:moveTo>
                  <a:cubicBezTo>
                    <a:pt x="5060822" y="34290"/>
                    <a:pt x="5060822" y="44450"/>
                    <a:pt x="5062092" y="54610"/>
                  </a:cubicBezTo>
                  <a:cubicBezTo>
                    <a:pt x="5064632" y="136847"/>
                    <a:pt x="5065902" y="241851"/>
                    <a:pt x="5068442" y="343106"/>
                  </a:cubicBezTo>
                  <a:cubicBezTo>
                    <a:pt x="5068442" y="489362"/>
                    <a:pt x="5081142" y="3373236"/>
                    <a:pt x="5087492" y="3519492"/>
                  </a:cubicBezTo>
                  <a:cubicBezTo>
                    <a:pt x="5093842" y="3740752"/>
                    <a:pt x="5090032" y="3965761"/>
                    <a:pt x="5090032" y="4187020"/>
                  </a:cubicBezTo>
                  <a:cubicBezTo>
                    <a:pt x="5090032" y="4382029"/>
                    <a:pt x="5091302" y="4562037"/>
                    <a:pt x="5092572" y="4751038"/>
                  </a:cubicBezTo>
                  <a:cubicBezTo>
                    <a:pt x="5092572" y="4772628"/>
                    <a:pt x="5092572" y="4786598"/>
                    <a:pt x="5092572" y="4810728"/>
                  </a:cubicBezTo>
                  <a:cubicBezTo>
                    <a:pt x="5069712" y="4810728"/>
                    <a:pt x="5049392" y="4811998"/>
                    <a:pt x="5018111" y="4810728"/>
                  </a:cubicBezTo>
                  <a:cubicBezTo>
                    <a:pt x="4761360" y="4805648"/>
                    <a:pt x="4500658" y="4811998"/>
                    <a:pt x="4243906" y="4806918"/>
                  </a:cubicBezTo>
                  <a:cubicBezTo>
                    <a:pt x="4089856" y="4803108"/>
                    <a:pt x="3939755" y="4805648"/>
                    <a:pt x="3785704" y="4803108"/>
                  </a:cubicBezTo>
                  <a:cubicBezTo>
                    <a:pt x="3714603" y="4801838"/>
                    <a:pt x="3643503" y="4800568"/>
                    <a:pt x="3572402" y="4799298"/>
                  </a:cubicBezTo>
                  <a:cubicBezTo>
                    <a:pt x="3528952" y="4799298"/>
                    <a:pt x="3489452" y="4800568"/>
                    <a:pt x="3446001" y="4800568"/>
                  </a:cubicBezTo>
                  <a:cubicBezTo>
                    <a:pt x="3335401" y="4799298"/>
                    <a:pt x="3031249" y="4800568"/>
                    <a:pt x="2920649" y="4799298"/>
                  </a:cubicBezTo>
                  <a:cubicBezTo>
                    <a:pt x="2841648" y="4798028"/>
                    <a:pt x="1261639" y="4806918"/>
                    <a:pt x="1182638" y="4805648"/>
                  </a:cubicBezTo>
                  <a:cubicBezTo>
                    <a:pt x="1162888" y="4805648"/>
                    <a:pt x="1139188" y="4806918"/>
                    <a:pt x="1119438" y="4806918"/>
                  </a:cubicBezTo>
                  <a:cubicBezTo>
                    <a:pt x="1072038" y="4806918"/>
                    <a:pt x="1028587" y="4808188"/>
                    <a:pt x="981187" y="4808188"/>
                  </a:cubicBezTo>
                  <a:cubicBezTo>
                    <a:pt x="862686" y="4808188"/>
                    <a:pt x="748136" y="4806918"/>
                    <a:pt x="629635" y="4805648"/>
                  </a:cubicBezTo>
                  <a:cubicBezTo>
                    <a:pt x="558535" y="4804378"/>
                    <a:pt x="487434" y="4803108"/>
                    <a:pt x="420284" y="4801838"/>
                  </a:cubicBezTo>
                  <a:cubicBezTo>
                    <a:pt x="293883" y="4800568"/>
                    <a:pt x="167482" y="4799298"/>
                    <a:pt x="48260" y="4799298"/>
                  </a:cubicBezTo>
                  <a:cubicBezTo>
                    <a:pt x="38100" y="4799298"/>
                    <a:pt x="29210" y="4799298"/>
                    <a:pt x="19050" y="4798028"/>
                  </a:cubicBezTo>
                  <a:cubicBezTo>
                    <a:pt x="10160" y="4796758"/>
                    <a:pt x="5080" y="4790408"/>
                    <a:pt x="7620" y="4781518"/>
                  </a:cubicBezTo>
                  <a:cubicBezTo>
                    <a:pt x="16510" y="4749545"/>
                    <a:pt x="12700" y="4655791"/>
                    <a:pt x="11430" y="4558286"/>
                  </a:cubicBezTo>
                  <a:cubicBezTo>
                    <a:pt x="10160" y="4359528"/>
                    <a:pt x="6350" y="4164520"/>
                    <a:pt x="7620" y="3965761"/>
                  </a:cubicBezTo>
                  <a:cubicBezTo>
                    <a:pt x="5080" y="3718251"/>
                    <a:pt x="0" y="654369"/>
                    <a:pt x="7620" y="403108"/>
                  </a:cubicBezTo>
                  <a:cubicBezTo>
                    <a:pt x="8890" y="354356"/>
                    <a:pt x="7620" y="301854"/>
                    <a:pt x="8890" y="253102"/>
                  </a:cubicBezTo>
                  <a:cubicBezTo>
                    <a:pt x="10160" y="174349"/>
                    <a:pt x="12700" y="88095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8732" y="30480"/>
                    <a:pt x="131932" y="29210"/>
                  </a:cubicBezTo>
                  <a:cubicBezTo>
                    <a:pt x="238583" y="25400"/>
                    <a:pt x="345233" y="22860"/>
                    <a:pt x="455834" y="20320"/>
                  </a:cubicBezTo>
                  <a:cubicBezTo>
                    <a:pt x="530884" y="17780"/>
                    <a:pt x="605935" y="16510"/>
                    <a:pt x="677035" y="13970"/>
                  </a:cubicBezTo>
                  <a:cubicBezTo>
                    <a:pt x="748136" y="11430"/>
                    <a:pt x="823186" y="8890"/>
                    <a:pt x="894287" y="8890"/>
                  </a:cubicBezTo>
                  <a:cubicBezTo>
                    <a:pt x="973287" y="7620"/>
                    <a:pt x="1052287" y="10160"/>
                    <a:pt x="1131288" y="8890"/>
                  </a:cubicBezTo>
                  <a:cubicBezTo>
                    <a:pt x="1230039" y="8890"/>
                    <a:pt x="3019399" y="6350"/>
                    <a:pt x="3118150" y="5080"/>
                  </a:cubicBezTo>
                  <a:cubicBezTo>
                    <a:pt x="3212950" y="3810"/>
                    <a:pt x="3307751" y="2540"/>
                    <a:pt x="3406502" y="2540"/>
                  </a:cubicBezTo>
                  <a:cubicBezTo>
                    <a:pt x="3568452" y="1270"/>
                    <a:pt x="3726453" y="0"/>
                    <a:pt x="3888404" y="0"/>
                  </a:cubicBezTo>
                  <a:cubicBezTo>
                    <a:pt x="3955555" y="0"/>
                    <a:pt x="4026655" y="2540"/>
                    <a:pt x="4093805" y="2540"/>
                  </a:cubicBezTo>
                  <a:cubicBezTo>
                    <a:pt x="4279457" y="3810"/>
                    <a:pt x="4469058" y="5080"/>
                    <a:pt x="4654709" y="7620"/>
                  </a:cubicBezTo>
                  <a:cubicBezTo>
                    <a:pt x="4753460" y="8890"/>
                    <a:pt x="4852210" y="12700"/>
                    <a:pt x="4950961" y="16510"/>
                  </a:cubicBezTo>
                  <a:cubicBezTo>
                    <a:pt x="4974661" y="16510"/>
                    <a:pt x="4998361" y="16510"/>
                    <a:pt x="5018111" y="16510"/>
                  </a:cubicBezTo>
                  <a:cubicBezTo>
                    <a:pt x="5040502" y="17780"/>
                    <a:pt x="5049392" y="20320"/>
                    <a:pt x="5059552" y="21590"/>
                  </a:cubicBezTo>
                  <a:close/>
                  <a:moveTo>
                    <a:pt x="5069712" y="4794218"/>
                  </a:moveTo>
                  <a:cubicBezTo>
                    <a:pt x="5070982" y="4777708"/>
                    <a:pt x="5072252" y="4765008"/>
                    <a:pt x="5072252" y="4752308"/>
                  </a:cubicBezTo>
                  <a:cubicBezTo>
                    <a:pt x="5070982" y="4543286"/>
                    <a:pt x="5069712" y="4344528"/>
                    <a:pt x="5069712" y="4130768"/>
                  </a:cubicBezTo>
                  <a:cubicBezTo>
                    <a:pt x="5069712" y="4033264"/>
                    <a:pt x="5072252" y="3935760"/>
                    <a:pt x="5070982" y="3838256"/>
                  </a:cubicBezTo>
                  <a:cubicBezTo>
                    <a:pt x="5070982" y="3748252"/>
                    <a:pt x="5069712" y="3654498"/>
                    <a:pt x="5068442" y="3564494"/>
                  </a:cubicBezTo>
                  <a:cubicBezTo>
                    <a:pt x="5063362" y="3425738"/>
                    <a:pt x="5051932" y="553115"/>
                    <a:pt x="5051932" y="414359"/>
                  </a:cubicBezTo>
                  <a:cubicBezTo>
                    <a:pt x="5049392" y="298104"/>
                    <a:pt x="5046852" y="178099"/>
                    <a:pt x="5044312" y="63500"/>
                  </a:cubicBezTo>
                  <a:cubicBezTo>
                    <a:pt x="5043042" y="44450"/>
                    <a:pt x="5041772" y="43180"/>
                    <a:pt x="5006261" y="41910"/>
                  </a:cubicBezTo>
                  <a:cubicBezTo>
                    <a:pt x="4994411" y="41910"/>
                    <a:pt x="4986511" y="41910"/>
                    <a:pt x="4974661" y="40640"/>
                  </a:cubicBezTo>
                  <a:cubicBezTo>
                    <a:pt x="4875910" y="36830"/>
                    <a:pt x="4773210" y="31750"/>
                    <a:pt x="4674459" y="30480"/>
                  </a:cubicBezTo>
                  <a:cubicBezTo>
                    <a:pt x="4433507" y="26670"/>
                    <a:pt x="4188606" y="25400"/>
                    <a:pt x="3947655" y="22860"/>
                  </a:cubicBezTo>
                  <a:cubicBezTo>
                    <a:pt x="3912105" y="22860"/>
                    <a:pt x="3872604" y="22860"/>
                    <a:pt x="3837054" y="22860"/>
                  </a:cubicBezTo>
                  <a:cubicBezTo>
                    <a:pt x="3777804" y="22860"/>
                    <a:pt x="3718553" y="22860"/>
                    <a:pt x="3663253" y="22860"/>
                  </a:cubicBezTo>
                  <a:cubicBezTo>
                    <a:pt x="3536852" y="22860"/>
                    <a:pt x="3410452" y="22860"/>
                    <a:pt x="3288001" y="24130"/>
                  </a:cubicBezTo>
                  <a:cubicBezTo>
                    <a:pt x="3181350" y="25400"/>
                    <a:pt x="1384089" y="29210"/>
                    <a:pt x="1277439" y="29210"/>
                  </a:cubicBezTo>
                  <a:cubicBezTo>
                    <a:pt x="1103638" y="29210"/>
                    <a:pt x="929837" y="26670"/>
                    <a:pt x="756036" y="33020"/>
                  </a:cubicBezTo>
                  <a:cubicBezTo>
                    <a:pt x="665185" y="36830"/>
                    <a:pt x="578285" y="36830"/>
                    <a:pt x="491384" y="38100"/>
                  </a:cubicBezTo>
                  <a:cubicBezTo>
                    <a:pt x="341283" y="41910"/>
                    <a:pt x="191182" y="45720"/>
                    <a:pt x="49530" y="50800"/>
                  </a:cubicBezTo>
                  <a:cubicBezTo>
                    <a:pt x="36830" y="50800"/>
                    <a:pt x="34290" y="53340"/>
                    <a:pt x="33020" y="76844"/>
                  </a:cubicBezTo>
                  <a:cubicBezTo>
                    <a:pt x="31750" y="144347"/>
                    <a:pt x="31750" y="211850"/>
                    <a:pt x="30480" y="279353"/>
                  </a:cubicBezTo>
                  <a:cubicBezTo>
                    <a:pt x="29210" y="391858"/>
                    <a:pt x="26670" y="500613"/>
                    <a:pt x="25400" y="613117"/>
                  </a:cubicBezTo>
                  <a:cubicBezTo>
                    <a:pt x="20320" y="733123"/>
                    <a:pt x="26670" y="3665748"/>
                    <a:pt x="29210" y="3785753"/>
                  </a:cubicBezTo>
                  <a:cubicBezTo>
                    <a:pt x="29210" y="3913259"/>
                    <a:pt x="29210" y="4044515"/>
                    <a:pt x="30480" y="4172020"/>
                  </a:cubicBezTo>
                  <a:cubicBezTo>
                    <a:pt x="30480" y="4265774"/>
                    <a:pt x="33020" y="4359528"/>
                    <a:pt x="33020" y="4453282"/>
                  </a:cubicBezTo>
                  <a:cubicBezTo>
                    <a:pt x="33020" y="4554536"/>
                    <a:pt x="33020" y="4655791"/>
                    <a:pt x="31750" y="4752308"/>
                  </a:cubicBezTo>
                  <a:cubicBezTo>
                    <a:pt x="31750" y="4756118"/>
                    <a:pt x="31750" y="4758658"/>
                    <a:pt x="31750" y="4762468"/>
                  </a:cubicBezTo>
                  <a:cubicBezTo>
                    <a:pt x="31750" y="4772628"/>
                    <a:pt x="35560" y="4776438"/>
                    <a:pt x="44450" y="4776438"/>
                  </a:cubicBezTo>
                  <a:cubicBezTo>
                    <a:pt x="76632" y="4776438"/>
                    <a:pt x="131932" y="4777708"/>
                    <a:pt x="183282" y="4777708"/>
                  </a:cubicBezTo>
                  <a:cubicBezTo>
                    <a:pt x="258333" y="4777708"/>
                    <a:pt x="337333" y="4775168"/>
                    <a:pt x="412384" y="4777708"/>
                  </a:cubicBezTo>
                  <a:cubicBezTo>
                    <a:pt x="534834" y="4781518"/>
                    <a:pt x="657285" y="4784058"/>
                    <a:pt x="779736" y="4782788"/>
                  </a:cubicBezTo>
                  <a:cubicBezTo>
                    <a:pt x="858736" y="4781518"/>
                    <a:pt x="933787" y="4784058"/>
                    <a:pt x="1012787" y="4784058"/>
                  </a:cubicBezTo>
                  <a:cubicBezTo>
                    <a:pt x="1127338" y="4784058"/>
                    <a:pt x="1241889" y="4782788"/>
                    <a:pt x="1356439" y="4784058"/>
                  </a:cubicBezTo>
                  <a:cubicBezTo>
                    <a:pt x="1526290" y="4785328"/>
                    <a:pt x="3390701" y="4775168"/>
                    <a:pt x="3564502" y="4777708"/>
                  </a:cubicBezTo>
                  <a:cubicBezTo>
                    <a:pt x="3639553" y="4778978"/>
                    <a:pt x="3714603" y="4780248"/>
                    <a:pt x="3785704" y="4780248"/>
                  </a:cubicBezTo>
                  <a:cubicBezTo>
                    <a:pt x="3916055" y="4782788"/>
                    <a:pt x="4042455" y="4778978"/>
                    <a:pt x="4172806" y="4782788"/>
                  </a:cubicBezTo>
                  <a:cubicBezTo>
                    <a:pt x="4279457" y="4785328"/>
                    <a:pt x="4386107" y="4785328"/>
                    <a:pt x="4492758" y="4787868"/>
                  </a:cubicBezTo>
                  <a:cubicBezTo>
                    <a:pt x="4650759" y="4791678"/>
                    <a:pt x="4808760" y="4794218"/>
                    <a:pt x="4966761" y="4795488"/>
                  </a:cubicBezTo>
                  <a:cubicBezTo>
                    <a:pt x="5026011" y="4795488"/>
                    <a:pt x="5049392" y="4794218"/>
                    <a:pt x="5069712" y="4794218"/>
                  </a:cubicBezTo>
                  <a:close/>
                </a:path>
              </a:pathLst>
            </a:custGeom>
            <a:solidFill>
              <a:srgbClr val="FFF6E5"/>
            </a:solidFill>
          </p:spPr>
        </p:sp>
      </p:grpSp>
      <p:grpSp>
        <p:nvGrpSpPr>
          <p:cNvPr id="6" name="Group 6"/>
          <p:cNvGrpSpPr/>
          <p:nvPr/>
        </p:nvGrpSpPr>
        <p:grpSpPr>
          <a:xfrm rot="67276">
            <a:off x="9805469" y="4738353"/>
            <a:ext cx="4970235" cy="4238055"/>
            <a:chOff x="0" y="0"/>
            <a:chExt cx="4784573" cy="4079744"/>
          </a:xfrm>
        </p:grpSpPr>
        <p:sp>
          <p:nvSpPr>
            <p:cNvPr id="7" name="Freeform 7"/>
            <p:cNvSpPr/>
            <p:nvPr/>
          </p:nvSpPr>
          <p:spPr>
            <a:xfrm>
              <a:off x="10160" y="16510"/>
              <a:ext cx="4761713" cy="4051804"/>
            </a:xfrm>
            <a:custGeom>
              <a:avLst/>
              <a:gdLst/>
              <a:ahLst/>
              <a:cxnLst/>
              <a:rect l="l" t="t" r="r" b="b"/>
              <a:pathLst>
                <a:path w="4761713" h="4051804">
                  <a:moveTo>
                    <a:pt x="4761713" y="4051804"/>
                  </a:moveTo>
                  <a:lnTo>
                    <a:pt x="0" y="4044184"/>
                  </a:lnTo>
                  <a:lnTo>
                    <a:pt x="0" y="1418499"/>
                  </a:lnTo>
                  <a:lnTo>
                    <a:pt x="17780" y="19050"/>
                  </a:lnTo>
                  <a:lnTo>
                    <a:pt x="2372457" y="0"/>
                  </a:lnTo>
                  <a:lnTo>
                    <a:pt x="4742663" y="5080"/>
                  </a:lnTo>
                  <a:close/>
                </a:path>
              </a:pathLst>
            </a:custGeom>
            <a:solidFill>
              <a:srgbClr val="F4D9B3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-3810" y="0"/>
              <a:ext cx="4790924" cy="4078474"/>
            </a:xfrm>
            <a:custGeom>
              <a:avLst/>
              <a:gdLst/>
              <a:ahLst/>
              <a:cxnLst/>
              <a:rect l="l" t="t" r="r" b="b"/>
              <a:pathLst>
                <a:path w="4790924" h="4078474">
                  <a:moveTo>
                    <a:pt x="4756633" y="21590"/>
                  </a:moveTo>
                  <a:cubicBezTo>
                    <a:pt x="4757904" y="34290"/>
                    <a:pt x="4757904" y="44450"/>
                    <a:pt x="4759174" y="54610"/>
                  </a:cubicBezTo>
                  <a:cubicBezTo>
                    <a:pt x="4761713" y="125497"/>
                    <a:pt x="4762983" y="214063"/>
                    <a:pt x="4765524" y="299466"/>
                  </a:cubicBezTo>
                  <a:cubicBezTo>
                    <a:pt x="4765524" y="422826"/>
                    <a:pt x="4778224" y="2855227"/>
                    <a:pt x="4784574" y="2978587"/>
                  </a:cubicBezTo>
                  <a:cubicBezTo>
                    <a:pt x="4790924" y="3165208"/>
                    <a:pt x="4787113" y="3354993"/>
                    <a:pt x="4787113" y="3541613"/>
                  </a:cubicBezTo>
                  <a:cubicBezTo>
                    <a:pt x="4787113" y="3706093"/>
                    <a:pt x="4788383" y="3857920"/>
                    <a:pt x="4789654" y="4017514"/>
                  </a:cubicBezTo>
                  <a:cubicBezTo>
                    <a:pt x="4789654" y="4039104"/>
                    <a:pt x="4789654" y="4053074"/>
                    <a:pt x="4789654" y="4077204"/>
                  </a:cubicBezTo>
                  <a:cubicBezTo>
                    <a:pt x="4766794" y="4077204"/>
                    <a:pt x="4746474" y="4078474"/>
                    <a:pt x="4716175" y="4077204"/>
                  </a:cubicBezTo>
                  <a:cubicBezTo>
                    <a:pt x="4475039" y="4072124"/>
                    <a:pt x="4230192" y="4078474"/>
                    <a:pt x="3989056" y="4073394"/>
                  </a:cubicBezTo>
                  <a:cubicBezTo>
                    <a:pt x="3844374" y="4069584"/>
                    <a:pt x="3703402" y="4072124"/>
                    <a:pt x="3558721" y="4069584"/>
                  </a:cubicBezTo>
                  <a:cubicBezTo>
                    <a:pt x="3491944" y="4068314"/>
                    <a:pt x="3425168" y="4067044"/>
                    <a:pt x="3358392" y="4065774"/>
                  </a:cubicBezTo>
                  <a:cubicBezTo>
                    <a:pt x="3317584" y="4065774"/>
                    <a:pt x="3280486" y="4067044"/>
                    <a:pt x="3239678" y="4067044"/>
                  </a:cubicBezTo>
                  <a:cubicBezTo>
                    <a:pt x="3135804" y="4065774"/>
                    <a:pt x="2850150" y="4067044"/>
                    <a:pt x="2746276" y="4065774"/>
                  </a:cubicBezTo>
                  <a:cubicBezTo>
                    <a:pt x="2672080" y="4064504"/>
                    <a:pt x="1188164" y="4073394"/>
                    <a:pt x="1113968" y="4072124"/>
                  </a:cubicBezTo>
                  <a:cubicBezTo>
                    <a:pt x="1095419" y="4072124"/>
                    <a:pt x="1073161" y="4073394"/>
                    <a:pt x="1054612" y="4073394"/>
                  </a:cubicBezTo>
                  <a:cubicBezTo>
                    <a:pt x="1010094" y="4073394"/>
                    <a:pt x="969286" y="4074664"/>
                    <a:pt x="924769" y="4074664"/>
                  </a:cubicBezTo>
                  <a:cubicBezTo>
                    <a:pt x="813475" y="4074664"/>
                    <a:pt x="705891" y="4073394"/>
                    <a:pt x="594598" y="4072124"/>
                  </a:cubicBezTo>
                  <a:cubicBezTo>
                    <a:pt x="527821" y="4070854"/>
                    <a:pt x="461045" y="4069584"/>
                    <a:pt x="397979" y="4068314"/>
                  </a:cubicBezTo>
                  <a:cubicBezTo>
                    <a:pt x="279265" y="4067044"/>
                    <a:pt x="160552" y="4065774"/>
                    <a:pt x="48260" y="4065774"/>
                  </a:cubicBezTo>
                  <a:cubicBezTo>
                    <a:pt x="38100" y="4065774"/>
                    <a:pt x="29210" y="4065774"/>
                    <a:pt x="19050" y="4064504"/>
                  </a:cubicBezTo>
                  <a:cubicBezTo>
                    <a:pt x="10160" y="4063234"/>
                    <a:pt x="5080" y="4056884"/>
                    <a:pt x="7620" y="4047994"/>
                  </a:cubicBezTo>
                  <a:cubicBezTo>
                    <a:pt x="16510" y="4016074"/>
                    <a:pt x="12700" y="3936997"/>
                    <a:pt x="11430" y="3854757"/>
                  </a:cubicBezTo>
                  <a:cubicBezTo>
                    <a:pt x="10160" y="3687115"/>
                    <a:pt x="6350" y="3522635"/>
                    <a:pt x="7620" y="3354993"/>
                  </a:cubicBezTo>
                  <a:cubicBezTo>
                    <a:pt x="5080" y="3146230"/>
                    <a:pt x="0" y="562001"/>
                    <a:pt x="7620" y="350075"/>
                  </a:cubicBezTo>
                  <a:cubicBezTo>
                    <a:pt x="8890" y="308955"/>
                    <a:pt x="7620" y="264672"/>
                    <a:pt x="8890" y="223552"/>
                  </a:cubicBezTo>
                  <a:cubicBezTo>
                    <a:pt x="10160" y="157128"/>
                    <a:pt x="12700" y="84377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7807" y="30480"/>
                    <a:pt x="127164" y="29210"/>
                  </a:cubicBezTo>
                  <a:cubicBezTo>
                    <a:pt x="227328" y="25400"/>
                    <a:pt x="327493" y="22860"/>
                    <a:pt x="431367" y="20320"/>
                  </a:cubicBezTo>
                  <a:cubicBezTo>
                    <a:pt x="501853" y="17780"/>
                    <a:pt x="572339" y="16510"/>
                    <a:pt x="639115" y="13970"/>
                  </a:cubicBezTo>
                  <a:cubicBezTo>
                    <a:pt x="705891" y="11430"/>
                    <a:pt x="776377" y="8890"/>
                    <a:pt x="843154" y="8890"/>
                  </a:cubicBezTo>
                  <a:cubicBezTo>
                    <a:pt x="917349" y="7620"/>
                    <a:pt x="991545" y="10160"/>
                    <a:pt x="1065741" y="8890"/>
                  </a:cubicBezTo>
                  <a:cubicBezTo>
                    <a:pt x="1158486" y="8890"/>
                    <a:pt x="2839021" y="6350"/>
                    <a:pt x="2931766" y="5080"/>
                  </a:cubicBezTo>
                  <a:cubicBezTo>
                    <a:pt x="3020801" y="3810"/>
                    <a:pt x="3109836" y="2540"/>
                    <a:pt x="3202581" y="2540"/>
                  </a:cubicBezTo>
                  <a:cubicBezTo>
                    <a:pt x="3354682" y="1270"/>
                    <a:pt x="3503074" y="0"/>
                    <a:pt x="3655175" y="0"/>
                  </a:cubicBezTo>
                  <a:cubicBezTo>
                    <a:pt x="3718241" y="0"/>
                    <a:pt x="3785018" y="2540"/>
                    <a:pt x="3848084" y="2540"/>
                  </a:cubicBezTo>
                  <a:cubicBezTo>
                    <a:pt x="4022444" y="3810"/>
                    <a:pt x="4200514" y="5080"/>
                    <a:pt x="4374874" y="7620"/>
                  </a:cubicBezTo>
                  <a:cubicBezTo>
                    <a:pt x="4467619" y="8890"/>
                    <a:pt x="4560364" y="12700"/>
                    <a:pt x="4653109" y="16510"/>
                  </a:cubicBezTo>
                  <a:cubicBezTo>
                    <a:pt x="4675367" y="16510"/>
                    <a:pt x="4697626" y="16510"/>
                    <a:pt x="4716175" y="16510"/>
                  </a:cubicBezTo>
                  <a:cubicBezTo>
                    <a:pt x="4737583" y="17780"/>
                    <a:pt x="4746474" y="20320"/>
                    <a:pt x="4756633" y="21590"/>
                  </a:cubicBezTo>
                  <a:close/>
                  <a:moveTo>
                    <a:pt x="4766794" y="4060694"/>
                  </a:moveTo>
                  <a:cubicBezTo>
                    <a:pt x="4768064" y="4044184"/>
                    <a:pt x="4769333" y="4031484"/>
                    <a:pt x="4769333" y="4018784"/>
                  </a:cubicBezTo>
                  <a:cubicBezTo>
                    <a:pt x="4768064" y="3842105"/>
                    <a:pt x="4766794" y="3674463"/>
                    <a:pt x="4766794" y="3494167"/>
                  </a:cubicBezTo>
                  <a:cubicBezTo>
                    <a:pt x="4766794" y="3411928"/>
                    <a:pt x="4769333" y="3329688"/>
                    <a:pt x="4768064" y="3247448"/>
                  </a:cubicBezTo>
                  <a:cubicBezTo>
                    <a:pt x="4768064" y="3171534"/>
                    <a:pt x="4766794" y="3092457"/>
                    <a:pt x="4765524" y="3016544"/>
                  </a:cubicBezTo>
                  <a:cubicBezTo>
                    <a:pt x="4760444" y="2899510"/>
                    <a:pt x="4749014" y="476598"/>
                    <a:pt x="4749014" y="359564"/>
                  </a:cubicBezTo>
                  <a:cubicBezTo>
                    <a:pt x="4746474" y="261509"/>
                    <a:pt x="4743933" y="160291"/>
                    <a:pt x="4741394" y="63500"/>
                  </a:cubicBezTo>
                  <a:cubicBezTo>
                    <a:pt x="4740124" y="44450"/>
                    <a:pt x="4738854" y="43180"/>
                    <a:pt x="4705046" y="41910"/>
                  </a:cubicBezTo>
                  <a:cubicBezTo>
                    <a:pt x="4693916" y="41910"/>
                    <a:pt x="4686497" y="41910"/>
                    <a:pt x="4675367" y="40640"/>
                  </a:cubicBezTo>
                  <a:cubicBezTo>
                    <a:pt x="4582623" y="36830"/>
                    <a:pt x="4486168" y="31750"/>
                    <a:pt x="4393423" y="30480"/>
                  </a:cubicBezTo>
                  <a:cubicBezTo>
                    <a:pt x="4167126" y="26670"/>
                    <a:pt x="3937119" y="25400"/>
                    <a:pt x="3710822" y="22860"/>
                  </a:cubicBezTo>
                  <a:cubicBezTo>
                    <a:pt x="3677434" y="22860"/>
                    <a:pt x="3640336" y="22860"/>
                    <a:pt x="3606948" y="22860"/>
                  </a:cubicBezTo>
                  <a:cubicBezTo>
                    <a:pt x="3551301" y="22860"/>
                    <a:pt x="3495654" y="22860"/>
                    <a:pt x="3443717" y="22860"/>
                  </a:cubicBezTo>
                  <a:cubicBezTo>
                    <a:pt x="3325004" y="22860"/>
                    <a:pt x="3206290" y="22860"/>
                    <a:pt x="3091287" y="24130"/>
                  </a:cubicBezTo>
                  <a:cubicBezTo>
                    <a:pt x="2991122" y="25400"/>
                    <a:pt x="1303168" y="29210"/>
                    <a:pt x="1203003" y="29210"/>
                  </a:cubicBezTo>
                  <a:cubicBezTo>
                    <a:pt x="1039773" y="29210"/>
                    <a:pt x="876542" y="26670"/>
                    <a:pt x="713311" y="33020"/>
                  </a:cubicBezTo>
                  <a:cubicBezTo>
                    <a:pt x="627986" y="36830"/>
                    <a:pt x="546370" y="36830"/>
                    <a:pt x="464755" y="38100"/>
                  </a:cubicBezTo>
                  <a:cubicBezTo>
                    <a:pt x="323783" y="41910"/>
                    <a:pt x="182811" y="45720"/>
                    <a:pt x="49530" y="50800"/>
                  </a:cubicBezTo>
                  <a:cubicBezTo>
                    <a:pt x="36830" y="50800"/>
                    <a:pt x="34290" y="53340"/>
                    <a:pt x="33020" y="74888"/>
                  </a:cubicBezTo>
                  <a:cubicBezTo>
                    <a:pt x="31750" y="131823"/>
                    <a:pt x="31750" y="188759"/>
                    <a:pt x="30480" y="245694"/>
                  </a:cubicBezTo>
                  <a:cubicBezTo>
                    <a:pt x="29210" y="340586"/>
                    <a:pt x="26670" y="432315"/>
                    <a:pt x="25400" y="527207"/>
                  </a:cubicBezTo>
                  <a:cubicBezTo>
                    <a:pt x="20320" y="628425"/>
                    <a:pt x="26670" y="3101947"/>
                    <a:pt x="29210" y="3203165"/>
                  </a:cubicBezTo>
                  <a:cubicBezTo>
                    <a:pt x="29210" y="3310709"/>
                    <a:pt x="29210" y="3421417"/>
                    <a:pt x="30480" y="3528961"/>
                  </a:cubicBezTo>
                  <a:cubicBezTo>
                    <a:pt x="30480" y="3608038"/>
                    <a:pt x="33020" y="3687115"/>
                    <a:pt x="33020" y="3766191"/>
                  </a:cubicBezTo>
                  <a:cubicBezTo>
                    <a:pt x="33020" y="3851594"/>
                    <a:pt x="33020" y="3936997"/>
                    <a:pt x="31750" y="4018784"/>
                  </a:cubicBezTo>
                  <a:cubicBezTo>
                    <a:pt x="31750" y="4022594"/>
                    <a:pt x="31750" y="4025134"/>
                    <a:pt x="31750" y="4028944"/>
                  </a:cubicBezTo>
                  <a:cubicBezTo>
                    <a:pt x="31750" y="4039104"/>
                    <a:pt x="35560" y="4042914"/>
                    <a:pt x="44450" y="4042914"/>
                  </a:cubicBezTo>
                  <a:cubicBezTo>
                    <a:pt x="75227" y="4042914"/>
                    <a:pt x="127164" y="4044184"/>
                    <a:pt x="175391" y="4044184"/>
                  </a:cubicBezTo>
                  <a:cubicBezTo>
                    <a:pt x="245877" y="4044184"/>
                    <a:pt x="320073" y="4041644"/>
                    <a:pt x="390559" y="4044184"/>
                  </a:cubicBezTo>
                  <a:cubicBezTo>
                    <a:pt x="505563" y="4047994"/>
                    <a:pt x="620566" y="4050534"/>
                    <a:pt x="735570" y="4049264"/>
                  </a:cubicBezTo>
                  <a:cubicBezTo>
                    <a:pt x="809766" y="4047994"/>
                    <a:pt x="880252" y="4050534"/>
                    <a:pt x="954447" y="4050534"/>
                  </a:cubicBezTo>
                  <a:cubicBezTo>
                    <a:pt x="1062031" y="4050534"/>
                    <a:pt x="1169615" y="4049264"/>
                    <a:pt x="1277199" y="4050534"/>
                  </a:cubicBezTo>
                  <a:cubicBezTo>
                    <a:pt x="1436720" y="4051804"/>
                    <a:pt x="3187741" y="4041644"/>
                    <a:pt x="3350972" y="4044184"/>
                  </a:cubicBezTo>
                  <a:cubicBezTo>
                    <a:pt x="3421458" y="4045454"/>
                    <a:pt x="3491944" y="4046724"/>
                    <a:pt x="3558721" y="4046724"/>
                  </a:cubicBezTo>
                  <a:cubicBezTo>
                    <a:pt x="3681144" y="4049264"/>
                    <a:pt x="3799857" y="4045454"/>
                    <a:pt x="3922280" y="4049264"/>
                  </a:cubicBezTo>
                  <a:cubicBezTo>
                    <a:pt x="4022444" y="4051804"/>
                    <a:pt x="4122609" y="4051804"/>
                    <a:pt x="4222773" y="4054344"/>
                  </a:cubicBezTo>
                  <a:cubicBezTo>
                    <a:pt x="4371165" y="4058154"/>
                    <a:pt x="4519556" y="4060694"/>
                    <a:pt x="4667948" y="4061964"/>
                  </a:cubicBezTo>
                  <a:cubicBezTo>
                    <a:pt x="4723595" y="4061964"/>
                    <a:pt x="4746474" y="4060694"/>
                    <a:pt x="4766794" y="4060694"/>
                  </a:cubicBezTo>
                  <a:close/>
                </a:path>
              </a:pathLst>
            </a:custGeom>
            <a:solidFill>
              <a:srgbClr val="FFF6E5"/>
            </a:solidFill>
          </p:spPr>
        </p:sp>
      </p:grpSp>
      <p:sp>
        <p:nvSpPr>
          <p:cNvPr id="9" name="Freeform 9"/>
          <p:cNvSpPr/>
          <p:nvPr/>
        </p:nvSpPr>
        <p:spPr>
          <a:xfrm rot="212405">
            <a:off x="2134906" y="6093452"/>
            <a:ext cx="2500615" cy="354633"/>
          </a:xfrm>
          <a:custGeom>
            <a:avLst/>
            <a:gdLst/>
            <a:ahLst/>
            <a:cxnLst/>
            <a:rect l="l" t="t" r="r" b="b"/>
            <a:pathLst>
              <a:path w="2500615" h="354633">
                <a:moveTo>
                  <a:pt x="0" y="0"/>
                </a:moveTo>
                <a:lnTo>
                  <a:pt x="2500616" y="0"/>
                </a:lnTo>
                <a:lnTo>
                  <a:pt x="2500616" y="354633"/>
                </a:lnTo>
                <a:lnTo>
                  <a:pt x="0" y="3546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335518" flipH="1">
            <a:off x="10602403" y="6072913"/>
            <a:ext cx="2500615" cy="354633"/>
          </a:xfrm>
          <a:custGeom>
            <a:avLst/>
            <a:gdLst/>
            <a:ahLst/>
            <a:cxnLst/>
            <a:rect l="l" t="t" r="r" b="b"/>
            <a:pathLst>
              <a:path w="2500615" h="354633">
                <a:moveTo>
                  <a:pt x="2500615" y="0"/>
                </a:moveTo>
                <a:lnTo>
                  <a:pt x="0" y="0"/>
                </a:lnTo>
                <a:lnTo>
                  <a:pt x="0" y="354633"/>
                </a:lnTo>
                <a:lnTo>
                  <a:pt x="2500615" y="354633"/>
                </a:lnTo>
                <a:lnTo>
                  <a:pt x="2500615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468833">
            <a:off x="3159361" y="3626398"/>
            <a:ext cx="1503612" cy="1498144"/>
          </a:xfrm>
          <a:custGeom>
            <a:avLst/>
            <a:gdLst/>
            <a:ahLst/>
            <a:cxnLst/>
            <a:rect l="l" t="t" r="r" b="b"/>
            <a:pathLst>
              <a:path w="1503612" h="1498144">
                <a:moveTo>
                  <a:pt x="0" y="0"/>
                </a:moveTo>
                <a:lnTo>
                  <a:pt x="1503612" y="0"/>
                </a:lnTo>
                <a:lnTo>
                  <a:pt x="1503612" y="1498145"/>
                </a:lnTo>
                <a:lnTo>
                  <a:pt x="0" y="149814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67276">
            <a:off x="14302835" y="4115472"/>
            <a:ext cx="1495866" cy="1540145"/>
          </a:xfrm>
          <a:custGeom>
            <a:avLst/>
            <a:gdLst/>
            <a:ahLst/>
            <a:cxnLst/>
            <a:rect l="l" t="t" r="r" b="b"/>
            <a:pathLst>
              <a:path w="1495866" h="1540145">
                <a:moveTo>
                  <a:pt x="0" y="0"/>
                </a:moveTo>
                <a:lnTo>
                  <a:pt x="1495866" y="0"/>
                </a:lnTo>
                <a:lnTo>
                  <a:pt x="1495866" y="1540145"/>
                </a:lnTo>
                <a:lnTo>
                  <a:pt x="0" y="15401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1812370">
            <a:off x="-3263314" y="1224141"/>
            <a:ext cx="7262100" cy="2599149"/>
          </a:xfrm>
          <a:custGeom>
            <a:avLst/>
            <a:gdLst/>
            <a:ahLst/>
            <a:cxnLst/>
            <a:rect l="l" t="t" r="r" b="b"/>
            <a:pathLst>
              <a:path w="7262100" h="2599149">
                <a:moveTo>
                  <a:pt x="0" y="0"/>
                </a:moveTo>
                <a:lnTo>
                  <a:pt x="7262100" y="0"/>
                </a:lnTo>
                <a:lnTo>
                  <a:pt x="7262100" y="2599148"/>
                </a:lnTo>
                <a:lnTo>
                  <a:pt x="0" y="259914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545310" y="517600"/>
            <a:ext cx="5785328" cy="1435120"/>
          </a:xfrm>
          <a:custGeom>
            <a:avLst/>
            <a:gdLst/>
            <a:ahLst/>
            <a:cxnLst/>
            <a:rect l="l" t="t" r="r" b="b"/>
            <a:pathLst>
              <a:path w="5785328" h="1435120">
                <a:moveTo>
                  <a:pt x="0" y="0"/>
                </a:moveTo>
                <a:lnTo>
                  <a:pt x="5785329" y="0"/>
                </a:lnTo>
                <a:lnTo>
                  <a:pt x="5785329" y="1435120"/>
                </a:lnTo>
                <a:lnTo>
                  <a:pt x="0" y="143512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  <a:ln w="38100" cap="rnd">
            <a:solidFill>
              <a:srgbClr val="000000"/>
            </a:solidFill>
            <a:prstDash val="solid"/>
            <a:round/>
          </a:ln>
        </p:spPr>
      </p:sp>
      <p:sp>
        <p:nvSpPr>
          <p:cNvPr id="15" name="TextBox 15"/>
          <p:cNvSpPr txBox="1"/>
          <p:nvPr/>
        </p:nvSpPr>
        <p:spPr>
          <a:xfrm>
            <a:off x="3661722" y="782420"/>
            <a:ext cx="2192221" cy="1170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359"/>
              </a:lnSpc>
            </a:pPr>
            <a:r>
              <a:rPr lang="en-US" sz="7999">
                <a:solidFill>
                  <a:srgbClr val="FFF6E5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СКВ</a:t>
            </a:r>
          </a:p>
        </p:txBody>
      </p:sp>
      <p:sp>
        <p:nvSpPr>
          <p:cNvPr id="16" name="TextBox 16"/>
          <p:cNvSpPr txBox="1"/>
          <p:nvPr/>
        </p:nvSpPr>
        <p:spPr>
          <a:xfrm rot="67276">
            <a:off x="10173210" y="4954678"/>
            <a:ext cx="3981796" cy="1118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300"/>
              </a:lnSpc>
            </a:pPr>
            <a:r>
              <a:rPr lang="en-US" sz="4300">
                <a:solidFill>
                  <a:srgbClr val="B44928"/>
                </a:solidFill>
                <a:latin typeface="Bogart"/>
                <a:ea typeface="Bogart"/>
                <a:cs typeface="Bogart"/>
                <a:sym typeface="Bogart"/>
              </a:rPr>
              <a:t>технічний метод</a:t>
            </a:r>
          </a:p>
        </p:txBody>
      </p:sp>
      <p:sp>
        <p:nvSpPr>
          <p:cNvPr id="17" name="TextBox 17"/>
          <p:cNvSpPr txBox="1"/>
          <p:nvPr/>
        </p:nvSpPr>
        <p:spPr>
          <a:xfrm rot="67276">
            <a:off x="10966917" y="6685576"/>
            <a:ext cx="2648644" cy="1143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296"/>
              </a:lnSpc>
              <a:spcBef>
                <a:spcPct val="0"/>
              </a:spcBef>
            </a:pPr>
            <a:r>
              <a:rPr lang="en-US" sz="7150">
                <a:solidFill>
                  <a:srgbClr val="3B302D"/>
                </a:solidFill>
                <a:latin typeface="Special Elite"/>
                <a:ea typeface="Special Elite"/>
                <a:cs typeface="Special Elite"/>
                <a:sym typeface="Special Elite"/>
              </a:rPr>
              <a:t>1,41%</a:t>
            </a:r>
          </a:p>
        </p:txBody>
      </p:sp>
      <p:sp>
        <p:nvSpPr>
          <p:cNvPr id="18" name="TextBox 18"/>
          <p:cNvSpPr txBox="1"/>
          <p:nvPr/>
        </p:nvSpPr>
        <p:spPr>
          <a:xfrm rot="-230014">
            <a:off x="1994848" y="5079149"/>
            <a:ext cx="3837096" cy="1066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00"/>
              </a:lnSpc>
            </a:pPr>
            <a:r>
              <a:rPr lang="en-US" sz="4100">
                <a:solidFill>
                  <a:srgbClr val="B44928"/>
                </a:solidFill>
                <a:latin typeface="Bogart"/>
                <a:ea typeface="Bogart"/>
                <a:cs typeface="Bogart"/>
                <a:sym typeface="Bogart"/>
              </a:rPr>
              <a:t>лабораторний метод</a:t>
            </a:r>
          </a:p>
        </p:txBody>
      </p:sp>
      <p:sp>
        <p:nvSpPr>
          <p:cNvPr id="19" name="TextBox 19"/>
          <p:cNvSpPr txBox="1"/>
          <p:nvPr/>
        </p:nvSpPr>
        <p:spPr>
          <a:xfrm rot="-230014">
            <a:off x="2744753" y="6864907"/>
            <a:ext cx="2823955" cy="1200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563"/>
              </a:lnSpc>
            </a:pPr>
            <a:r>
              <a:rPr lang="en-US" sz="7356">
                <a:solidFill>
                  <a:srgbClr val="3B302D"/>
                </a:solidFill>
                <a:latin typeface="Special Elite"/>
                <a:ea typeface="Special Elite"/>
                <a:cs typeface="Special Elite"/>
                <a:sym typeface="Special Elite"/>
              </a:rPr>
              <a:t>1,46%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7556386" y="-57150"/>
            <a:ext cx="532061" cy="595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90"/>
              </a:lnSpc>
              <a:spcBef>
                <a:spcPct val="0"/>
              </a:spcBef>
            </a:pPr>
            <a:r>
              <a:rPr lang="en-US" sz="3564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D9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358880">
            <a:off x="-780490" y="-1274078"/>
            <a:ext cx="19848981" cy="4617803"/>
          </a:xfrm>
          <a:custGeom>
            <a:avLst/>
            <a:gdLst/>
            <a:ahLst/>
            <a:cxnLst/>
            <a:rect l="l" t="t" r="r" b="b"/>
            <a:pathLst>
              <a:path w="19848981" h="4617803">
                <a:moveTo>
                  <a:pt x="0" y="0"/>
                </a:moveTo>
                <a:lnTo>
                  <a:pt x="19848980" y="0"/>
                </a:lnTo>
                <a:lnTo>
                  <a:pt x="19848980" y="4617803"/>
                </a:lnTo>
                <a:lnTo>
                  <a:pt x="0" y="46178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309956"/>
            </a:stretch>
          </a:blipFill>
        </p:spPr>
      </p:sp>
      <p:sp>
        <p:nvSpPr>
          <p:cNvPr id="3" name="Freeform 3"/>
          <p:cNvSpPr/>
          <p:nvPr/>
        </p:nvSpPr>
        <p:spPr>
          <a:xfrm rot="-5273877">
            <a:off x="-592086" y="694029"/>
            <a:ext cx="2293610" cy="2433538"/>
          </a:xfrm>
          <a:custGeom>
            <a:avLst/>
            <a:gdLst/>
            <a:ahLst/>
            <a:cxnLst/>
            <a:rect l="l" t="t" r="r" b="b"/>
            <a:pathLst>
              <a:path w="2293610" h="2433538">
                <a:moveTo>
                  <a:pt x="0" y="0"/>
                </a:moveTo>
                <a:lnTo>
                  <a:pt x="2293610" y="0"/>
                </a:lnTo>
                <a:lnTo>
                  <a:pt x="2293610" y="2433539"/>
                </a:lnTo>
                <a:lnTo>
                  <a:pt x="0" y="243353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145760">
            <a:off x="11767694" y="3293780"/>
            <a:ext cx="8497953" cy="6121045"/>
          </a:xfrm>
          <a:custGeom>
            <a:avLst/>
            <a:gdLst/>
            <a:ahLst/>
            <a:cxnLst/>
            <a:rect l="l" t="t" r="r" b="b"/>
            <a:pathLst>
              <a:path w="8497953" h="6121045">
                <a:moveTo>
                  <a:pt x="0" y="0"/>
                </a:moveTo>
                <a:lnTo>
                  <a:pt x="8497953" y="0"/>
                </a:lnTo>
                <a:lnTo>
                  <a:pt x="8497953" y="6121045"/>
                </a:lnTo>
                <a:lnTo>
                  <a:pt x="0" y="61210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5030" r="-160533" b="-5030"/>
            </a:stretch>
          </a:blipFill>
        </p:spPr>
      </p:sp>
      <p:grpSp>
        <p:nvGrpSpPr>
          <p:cNvPr id="5" name="Group 5"/>
          <p:cNvGrpSpPr>
            <a:grpSpLocks noChangeAspect="1"/>
          </p:cNvGrpSpPr>
          <p:nvPr/>
        </p:nvGrpSpPr>
        <p:grpSpPr>
          <a:xfrm rot="370223">
            <a:off x="14090686" y="3892305"/>
            <a:ext cx="4509264" cy="6702570"/>
            <a:chOff x="0" y="0"/>
            <a:chExt cx="3175000" cy="4719320"/>
          </a:xfrm>
        </p:grpSpPr>
        <p:sp>
          <p:nvSpPr>
            <p:cNvPr id="6" name="Freeform 6"/>
            <p:cNvSpPr/>
            <p:nvPr/>
          </p:nvSpPr>
          <p:spPr>
            <a:xfrm>
              <a:off x="20320" y="21590"/>
              <a:ext cx="3154680" cy="4697730"/>
            </a:xfrm>
            <a:custGeom>
              <a:avLst/>
              <a:gdLst/>
              <a:ahLst/>
              <a:cxnLst/>
              <a:rect l="l" t="t" r="r" b="b"/>
              <a:pathLst>
                <a:path w="3154680" h="4697730">
                  <a:moveTo>
                    <a:pt x="3154680" y="4697730"/>
                  </a:moveTo>
                  <a:lnTo>
                    <a:pt x="215900" y="4697730"/>
                  </a:lnTo>
                  <a:cubicBezTo>
                    <a:pt x="215900" y="4697730"/>
                    <a:pt x="215900" y="4654550"/>
                    <a:pt x="194310" y="4611370"/>
                  </a:cubicBezTo>
                  <a:cubicBezTo>
                    <a:pt x="172720" y="4568190"/>
                    <a:pt x="172720" y="4461510"/>
                    <a:pt x="172720" y="4418330"/>
                  </a:cubicBezTo>
                  <a:cubicBezTo>
                    <a:pt x="172720" y="4375150"/>
                    <a:pt x="86360" y="4246880"/>
                    <a:pt x="86360" y="4246880"/>
                  </a:cubicBezTo>
                  <a:cubicBezTo>
                    <a:pt x="0" y="4118610"/>
                    <a:pt x="21590" y="3967480"/>
                    <a:pt x="21590" y="3925570"/>
                  </a:cubicBezTo>
                  <a:cubicBezTo>
                    <a:pt x="21590" y="3882390"/>
                    <a:pt x="43180" y="3818890"/>
                    <a:pt x="86360" y="3754120"/>
                  </a:cubicBezTo>
                  <a:cubicBezTo>
                    <a:pt x="129540" y="3689350"/>
                    <a:pt x="129540" y="3517900"/>
                    <a:pt x="129540" y="3517900"/>
                  </a:cubicBezTo>
                  <a:lnTo>
                    <a:pt x="129540" y="3389630"/>
                  </a:lnTo>
                  <a:lnTo>
                    <a:pt x="129540" y="3261360"/>
                  </a:lnTo>
                  <a:lnTo>
                    <a:pt x="172720" y="3133090"/>
                  </a:lnTo>
                  <a:lnTo>
                    <a:pt x="151130" y="3004820"/>
                  </a:lnTo>
                  <a:cubicBezTo>
                    <a:pt x="151130" y="3004820"/>
                    <a:pt x="129540" y="2918460"/>
                    <a:pt x="151130" y="2876550"/>
                  </a:cubicBezTo>
                  <a:cubicBezTo>
                    <a:pt x="172720" y="2833370"/>
                    <a:pt x="151130" y="2854960"/>
                    <a:pt x="151130" y="2833370"/>
                  </a:cubicBezTo>
                  <a:cubicBezTo>
                    <a:pt x="151130" y="2811780"/>
                    <a:pt x="151130" y="2768600"/>
                    <a:pt x="151130" y="2768600"/>
                  </a:cubicBezTo>
                  <a:lnTo>
                    <a:pt x="151130" y="2531110"/>
                  </a:lnTo>
                  <a:lnTo>
                    <a:pt x="237490" y="2316480"/>
                  </a:lnTo>
                  <a:lnTo>
                    <a:pt x="259080" y="1995170"/>
                  </a:lnTo>
                  <a:lnTo>
                    <a:pt x="302260" y="1737360"/>
                  </a:lnTo>
                  <a:cubicBezTo>
                    <a:pt x="302260" y="1737360"/>
                    <a:pt x="302260" y="1416050"/>
                    <a:pt x="302260" y="1394460"/>
                  </a:cubicBezTo>
                  <a:cubicBezTo>
                    <a:pt x="302260" y="1372870"/>
                    <a:pt x="302260" y="1223010"/>
                    <a:pt x="280670" y="1179830"/>
                  </a:cubicBezTo>
                  <a:cubicBezTo>
                    <a:pt x="259080" y="1136650"/>
                    <a:pt x="387350" y="793750"/>
                    <a:pt x="387350" y="793750"/>
                  </a:cubicBezTo>
                  <a:lnTo>
                    <a:pt x="452120" y="557530"/>
                  </a:lnTo>
                  <a:cubicBezTo>
                    <a:pt x="452120" y="557530"/>
                    <a:pt x="452120" y="257810"/>
                    <a:pt x="473710" y="193040"/>
                  </a:cubicBezTo>
                  <a:cubicBezTo>
                    <a:pt x="495300" y="128270"/>
                    <a:pt x="560070" y="86360"/>
                    <a:pt x="560070" y="86360"/>
                  </a:cubicBezTo>
                  <a:cubicBezTo>
                    <a:pt x="560070" y="86360"/>
                    <a:pt x="624840" y="64770"/>
                    <a:pt x="624840" y="64770"/>
                  </a:cubicBezTo>
                  <a:cubicBezTo>
                    <a:pt x="668020" y="21590"/>
                    <a:pt x="731520" y="21590"/>
                    <a:pt x="731520" y="21590"/>
                  </a:cubicBezTo>
                  <a:cubicBezTo>
                    <a:pt x="731520" y="21590"/>
                    <a:pt x="881380" y="0"/>
                    <a:pt x="924560" y="21590"/>
                  </a:cubicBezTo>
                  <a:cubicBezTo>
                    <a:pt x="967740" y="43180"/>
                    <a:pt x="1139190" y="43180"/>
                    <a:pt x="1139190" y="43180"/>
                  </a:cubicBezTo>
                  <a:cubicBezTo>
                    <a:pt x="1203960" y="0"/>
                    <a:pt x="1332230" y="64770"/>
                    <a:pt x="1332230" y="64770"/>
                  </a:cubicBezTo>
                  <a:lnTo>
                    <a:pt x="1525270" y="86360"/>
                  </a:lnTo>
                  <a:cubicBezTo>
                    <a:pt x="1611630" y="43180"/>
                    <a:pt x="1718310" y="64770"/>
                    <a:pt x="1718310" y="64770"/>
                  </a:cubicBezTo>
                  <a:cubicBezTo>
                    <a:pt x="1718310" y="64770"/>
                    <a:pt x="1824990" y="64770"/>
                    <a:pt x="1868170" y="86360"/>
                  </a:cubicBezTo>
                  <a:cubicBezTo>
                    <a:pt x="1911350" y="107950"/>
                    <a:pt x="1996440" y="86360"/>
                    <a:pt x="1996440" y="86360"/>
                  </a:cubicBezTo>
                  <a:lnTo>
                    <a:pt x="2039620" y="107950"/>
                  </a:lnTo>
                  <a:cubicBezTo>
                    <a:pt x="2082800" y="86360"/>
                    <a:pt x="2125980" y="107950"/>
                    <a:pt x="2125980" y="107950"/>
                  </a:cubicBezTo>
                  <a:cubicBezTo>
                    <a:pt x="2169160" y="151130"/>
                    <a:pt x="2319020" y="151130"/>
                    <a:pt x="2319020" y="151130"/>
                  </a:cubicBezTo>
                  <a:lnTo>
                    <a:pt x="2447290" y="172720"/>
                  </a:lnTo>
                  <a:cubicBezTo>
                    <a:pt x="2490470" y="194310"/>
                    <a:pt x="2597150" y="172720"/>
                    <a:pt x="2597150" y="172720"/>
                  </a:cubicBezTo>
                  <a:cubicBezTo>
                    <a:pt x="2597150" y="172720"/>
                    <a:pt x="2768600" y="129540"/>
                    <a:pt x="2854960" y="129540"/>
                  </a:cubicBezTo>
                  <a:cubicBezTo>
                    <a:pt x="2941320" y="129540"/>
                    <a:pt x="3154680" y="172720"/>
                    <a:pt x="3154680" y="172720"/>
                  </a:cubicBezTo>
                  <a:lnTo>
                    <a:pt x="3154680" y="4697730"/>
                  </a:lnTo>
                  <a:close/>
                </a:path>
              </a:pathLst>
            </a:custGeom>
            <a:blipFill>
              <a:blip r:embed="rId6"/>
              <a:stretch>
                <a:fillRect l="-487" r="-48954"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0" y="0"/>
              <a:ext cx="3175000" cy="4719320"/>
            </a:xfrm>
            <a:custGeom>
              <a:avLst/>
              <a:gdLst/>
              <a:ahLst/>
              <a:cxnLst/>
              <a:rect l="l" t="t" r="r" b="b"/>
              <a:pathLst>
                <a:path w="3175000" h="4719320">
                  <a:moveTo>
                    <a:pt x="3175000" y="4719320"/>
                  </a:moveTo>
                  <a:lnTo>
                    <a:pt x="0" y="4719320"/>
                  </a:lnTo>
                  <a:lnTo>
                    <a:pt x="0" y="0"/>
                  </a:lnTo>
                  <a:lnTo>
                    <a:pt x="3175000" y="0"/>
                  </a:lnTo>
                  <a:lnTo>
                    <a:pt x="3175000" y="4719320"/>
                  </a:lnTo>
                  <a:close/>
                </a:path>
              </a:pathLst>
            </a:custGeom>
            <a:blipFill>
              <a:blip r:embed="rId7"/>
              <a:stretch>
                <a:fillRect l="-4322" t="-3535" r="-518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263466" y="3662731"/>
            <a:ext cx="7901065" cy="5383143"/>
          </a:xfrm>
          <a:custGeom>
            <a:avLst/>
            <a:gdLst/>
            <a:ahLst/>
            <a:cxnLst/>
            <a:rect l="l" t="t" r="r" b="b"/>
            <a:pathLst>
              <a:path w="7901065" h="5383143">
                <a:moveTo>
                  <a:pt x="0" y="0"/>
                </a:moveTo>
                <a:lnTo>
                  <a:pt x="7901065" y="0"/>
                </a:lnTo>
                <a:lnTo>
                  <a:pt x="7901065" y="5383143"/>
                </a:lnTo>
                <a:lnTo>
                  <a:pt x="0" y="538314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8434403" y="4594726"/>
            <a:ext cx="7910915" cy="5389311"/>
          </a:xfrm>
          <a:custGeom>
            <a:avLst/>
            <a:gdLst/>
            <a:ahLst/>
            <a:cxnLst/>
            <a:rect l="l" t="t" r="r" b="b"/>
            <a:pathLst>
              <a:path w="7910915" h="5389311">
                <a:moveTo>
                  <a:pt x="0" y="0"/>
                </a:moveTo>
                <a:lnTo>
                  <a:pt x="7910915" y="0"/>
                </a:lnTo>
                <a:lnTo>
                  <a:pt x="7910915" y="5389311"/>
                </a:lnTo>
                <a:lnTo>
                  <a:pt x="0" y="538931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257663" y="190932"/>
            <a:ext cx="16030337" cy="13544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770"/>
              </a:lnSpc>
              <a:spcBef>
                <a:spcPct val="0"/>
              </a:spcBef>
            </a:pPr>
            <a:r>
              <a:rPr lang="en-US" sz="5300" spc="106">
                <a:solidFill>
                  <a:srgbClr val="B44928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ЗАСТОСУВАННЯ СТАТИСТИЧНОГО КРИТЕРІЮ ANOVA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439536" y="1535869"/>
            <a:ext cx="9128793" cy="719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9"/>
              </a:lnSpc>
            </a:pPr>
            <a:r>
              <a:rPr lang="en-US" sz="4099">
                <a:solidFill>
                  <a:srgbClr val="3B302D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СУМИ, СЕРЕДНІ ЗНАЧЕННЯ ТА ДИСПЕРСІЯ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79760" y="2773167"/>
            <a:ext cx="4778579" cy="727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3B302D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Лабораторний метод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079943" y="3780523"/>
            <a:ext cx="3488386" cy="727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3B302D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Технічний метод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106648" y="2617275"/>
            <a:ext cx="2250003" cy="521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59"/>
              </a:lnSpc>
            </a:pPr>
            <a:r>
              <a:rPr lang="en-US" sz="3199">
                <a:solidFill>
                  <a:srgbClr val="3B302D"/>
                </a:solidFill>
                <a:latin typeface="Bogart"/>
                <a:ea typeface="Bogart"/>
                <a:cs typeface="Bogart"/>
                <a:sym typeface="Bogart"/>
              </a:rPr>
              <a:t>Таблиця 3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095315" y="3383013"/>
            <a:ext cx="2250003" cy="521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59"/>
              </a:lnSpc>
            </a:pPr>
            <a:r>
              <a:rPr lang="en-US" sz="3199">
                <a:solidFill>
                  <a:srgbClr val="3B302D"/>
                </a:solidFill>
                <a:latin typeface="Bogart"/>
                <a:ea typeface="Bogart"/>
                <a:cs typeface="Bogart"/>
                <a:sym typeface="Bogart"/>
              </a:rPr>
              <a:t>Таблиця 4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63466" y="9102408"/>
            <a:ext cx="2382738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10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*СТВОРЕНО АВТОРОМ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434403" y="10041187"/>
            <a:ext cx="2382738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10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*СТВОРЕНО АВТОРОМ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7588533" y="-57150"/>
            <a:ext cx="467767" cy="595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90"/>
              </a:lnSpc>
              <a:spcBef>
                <a:spcPct val="0"/>
              </a:spcBef>
            </a:pPr>
            <a:r>
              <a:rPr lang="en-US" sz="3564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D9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7853807" y="4232372"/>
          <a:ext cx="9405493" cy="3797732"/>
        </p:xfrm>
        <a:graphic>
          <a:graphicData uri="http://schemas.openxmlformats.org/drawingml/2006/table">
            <a:tbl>
              <a:tblPr/>
              <a:tblGrid>
                <a:gridCol w="94054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936228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ts val="559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3999">
                          <a:solidFill>
                            <a:srgbClr val="3B302D"/>
                          </a:solidFill>
                          <a:latin typeface="Bebas Neue Cyrillic"/>
                          <a:ea typeface="Bebas Neue Cyrillic"/>
                          <a:cs typeface="Bebas Neue Cyrillic"/>
                          <a:sym typeface="Bebas Neue Cyrillic"/>
                        </a:rPr>
                        <a:t>1. Впровадження природних методів зниження CO₂</a:t>
                      </a:r>
                      <a:endParaRPr lang="en-US" sz="1100"/>
                    </a:p>
                  </a:txBody>
                  <a:tcPr marL="171450" marR="171450" marT="171450" marB="171450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44928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61504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ts val="559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3999">
                          <a:solidFill>
                            <a:srgbClr val="3B302D"/>
                          </a:solidFill>
                          <a:latin typeface="Bebas Neue Cyrillic"/>
                          <a:ea typeface="Bebas Neue Cyrillic"/>
                          <a:cs typeface="Bebas Neue Cyrillic"/>
                          <a:sym typeface="Bebas Neue Cyrillic"/>
                        </a:rPr>
                        <a:t>2. Використання технічних рішень</a:t>
                      </a:r>
                      <a:endParaRPr lang="en-US" sz="1100"/>
                    </a:p>
                  </a:txBody>
                  <a:tcPr marL="171450" marR="171450" marT="171450" marB="171450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44928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44928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Freeform 3"/>
          <p:cNvSpPr/>
          <p:nvPr/>
        </p:nvSpPr>
        <p:spPr>
          <a:xfrm rot="-715659">
            <a:off x="-944182" y="785125"/>
            <a:ext cx="8670800" cy="10272988"/>
          </a:xfrm>
          <a:custGeom>
            <a:avLst/>
            <a:gdLst/>
            <a:ahLst/>
            <a:cxnLst/>
            <a:rect l="l" t="t" r="r" b="b"/>
            <a:pathLst>
              <a:path w="8670800" h="10272988">
                <a:moveTo>
                  <a:pt x="0" y="0"/>
                </a:moveTo>
                <a:lnTo>
                  <a:pt x="8670801" y="0"/>
                </a:lnTo>
                <a:lnTo>
                  <a:pt x="8670801" y="10272988"/>
                </a:lnTo>
                <a:lnTo>
                  <a:pt x="0" y="102729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292" b="-5516"/>
            </a:stretch>
          </a:blipFill>
        </p:spPr>
      </p:sp>
      <p:grpSp>
        <p:nvGrpSpPr>
          <p:cNvPr id="4" name="Group 4"/>
          <p:cNvGrpSpPr>
            <a:grpSpLocks noChangeAspect="1"/>
          </p:cNvGrpSpPr>
          <p:nvPr/>
        </p:nvGrpSpPr>
        <p:grpSpPr>
          <a:xfrm rot="520155">
            <a:off x="306169" y="-296345"/>
            <a:ext cx="7250661" cy="7250661"/>
            <a:chOff x="0" y="0"/>
            <a:chExt cx="19050000" cy="19050000"/>
          </a:xfrm>
        </p:grpSpPr>
        <p:sp>
          <p:nvSpPr>
            <p:cNvPr id="5" name="Freeform 5"/>
            <p:cNvSpPr/>
            <p:nvPr/>
          </p:nvSpPr>
          <p:spPr>
            <a:xfrm>
              <a:off x="1106665" y="1106665"/>
              <a:ext cx="16836669" cy="16836669"/>
            </a:xfrm>
            <a:custGeom>
              <a:avLst/>
              <a:gdLst/>
              <a:ahLst/>
              <a:cxnLst/>
              <a:rect l="l" t="t" r="r" b="b"/>
              <a:pathLst>
                <a:path w="16836669" h="16836669">
                  <a:moveTo>
                    <a:pt x="0" y="0"/>
                  </a:moveTo>
                  <a:lnTo>
                    <a:pt x="16836669" y="0"/>
                  </a:lnTo>
                  <a:lnTo>
                    <a:pt x="16836669" y="16836669"/>
                  </a:lnTo>
                  <a:lnTo>
                    <a:pt x="0" y="16836669"/>
                  </a:lnTo>
                  <a:close/>
                </a:path>
              </a:pathLst>
            </a:custGeom>
            <a:blipFill>
              <a:blip r:embed="rId3"/>
              <a:stretch>
                <a:fillRect l="-11797" r="-11797"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0" y="0"/>
              <a:ext cx="19050000" cy="19050000"/>
            </a:xfrm>
            <a:custGeom>
              <a:avLst/>
              <a:gdLst/>
              <a:ahLst/>
              <a:cxnLst/>
              <a:rect l="l" t="t" r="r" b="b"/>
              <a:pathLst>
                <a:path w="19050000" h="19050000">
                  <a:moveTo>
                    <a:pt x="0" y="0"/>
                  </a:moveTo>
                  <a:lnTo>
                    <a:pt x="19050000" y="0"/>
                  </a:lnTo>
                  <a:lnTo>
                    <a:pt x="19050000" y="19050000"/>
                  </a:lnTo>
                  <a:lnTo>
                    <a:pt x="0" y="1905000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418473" y="5143500"/>
            <a:ext cx="6097289" cy="6437983"/>
            <a:chOff x="0" y="0"/>
            <a:chExt cx="2290706" cy="2418702"/>
          </a:xfrm>
        </p:grpSpPr>
        <p:sp>
          <p:nvSpPr>
            <p:cNvPr id="8" name="Freeform 8"/>
            <p:cNvSpPr/>
            <p:nvPr/>
          </p:nvSpPr>
          <p:spPr>
            <a:xfrm>
              <a:off x="10160" y="16510"/>
              <a:ext cx="2267846" cy="2390762"/>
            </a:xfrm>
            <a:custGeom>
              <a:avLst/>
              <a:gdLst/>
              <a:ahLst/>
              <a:cxnLst/>
              <a:rect l="l" t="t" r="r" b="b"/>
              <a:pathLst>
                <a:path w="2267846" h="2390762">
                  <a:moveTo>
                    <a:pt x="2267846" y="2390762"/>
                  </a:moveTo>
                  <a:lnTo>
                    <a:pt x="0" y="2383142"/>
                  </a:lnTo>
                  <a:lnTo>
                    <a:pt x="0" y="842406"/>
                  </a:lnTo>
                  <a:lnTo>
                    <a:pt x="17780" y="19050"/>
                  </a:lnTo>
                  <a:lnTo>
                    <a:pt x="1128729" y="0"/>
                  </a:lnTo>
                  <a:lnTo>
                    <a:pt x="2248796" y="5080"/>
                  </a:lnTo>
                  <a:close/>
                </a:path>
              </a:pathLst>
            </a:custGeom>
            <a:solidFill>
              <a:srgbClr val="FFF6E5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-3810" y="0"/>
              <a:ext cx="2297056" cy="2417432"/>
            </a:xfrm>
            <a:custGeom>
              <a:avLst/>
              <a:gdLst/>
              <a:ahLst/>
              <a:cxnLst/>
              <a:rect l="l" t="t" r="r" b="b"/>
              <a:pathLst>
                <a:path w="2297056" h="2417432">
                  <a:moveTo>
                    <a:pt x="2262766" y="21590"/>
                  </a:moveTo>
                  <a:cubicBezTo>
                    <a:pt x="2264036" y="34290"/>
                    <a:pt x="2264036" y="44450"/>
                    <a:pt x="2265306" y="54610"/>
                  </a:cubicBezTo>
                  <a:cubicBezTo>
                    <a:pt x="2267846" y="99796"/>
                    <a:pt x="2269116" y="151137"/>
                    <a:pt x="2271656" y="200645"/>
                  </a:cubicBezTo>
                  <a:cubicBezTo>
                    <a:pt x="2271656" y="272157"/>
                    <a:pt x="2284356" y="1682212"/>
                    <a:pt x="2290706" y="1753723"/>
                  </a:cubicBezTo>
                  <a:cubicBezTo>
                    <a:pt x="2297056" y="1861907"/>
                    <a:pt x="2293246" y="1971925"/>
                    <a:pt x="2293246" y="2080108"/>
                  </a:cubicBezTo>
                  <a:cubicBezTo>
                    <a:pt x="2293246" y="2175457"/>
                    <a:pt x="2294516" y="2263470"/>
                    <a:pt x="2295786" y="2356472"/>
                  </a:cubicBezTo>
                  <a:cubicBezTo>
                    <a:pt x="2295786" y="2378062"/>
                    <a:pt x="2295786" y="2392032"/>
                    <a:pt x="2295786" y="2416162"/>
                  </a:cubicBezTo>
                  <a:cubicBezTo>
                    <a:pt x="2272926" y="2416162"/>
                    <a:pt x="2252606" y="2417432"/>
                    <a:pt x="2230397" y="2416162"/>
                  </a:cubicBezTo>
                  <a:cubicBezTo>
                    <a:pt x="2117816" y="2411082"/>
                    <a:pt x="2003504" y="2417432"/>
                    <a:pt x="1890924" y="2412352"/>
                  </a:cubicBezTo>
                  <a:cubicBezTo>
                    <a:pt x="1823376" y="2408542"/>
                    <a:pt x="1757560" y="2411082"/>
                    <a:pt x="1690012" y="2408542"/>
                  </a:cubicBezTo>
                  <a:cubicBezTo>
                    <a:pt x="1658836" y="2407272"/>
                    <a:pt x="1627660" y="2406002"/>
                    <a:pt x="1596484" y="2404732"/>
                  </a:cubicBezTo>
                  <a:cubicBezTo>
                    <a:pt x="1577432" y="2404732"/>
                    <a:pt x="1560112" y="2406002"/>
                    <a:pt x="1541060" y="2406002"/>
                  </a:cubicBezTo>
                  <a:cubicBezTo>
                    <a:pt x="1492564" y="2404732"/>
                    <a:pt x="1359199" y="2406002"/>
                    <a:pt x="1310703" y="2404732"/>
                  </a:cubicBezTo>
                  <a:cubicBezTo>
                    <a:pt x="1276063" y="2403462"/>
                    <a:pt x="583262" y="2412352"/>
                    <a:pt x="548622" y="2411082"/>
                  </a:cubicBezTo>
                  <a:cubicBezTo>
                    <a:pt x="539962" y="2411082"/>
                    <a:pt x="529570" y="2412352"/>
                    <a:pt x="520910" y="2412352"/>
                  </a:cubicBezTo>
                  <a:cubicBezTo>
                    <a:pt x="500126" y="2412352"/>
                    <a:pt x="481074" y="2413622"/>
                    <a:pt x="460290" y="2413622"/>
                  </a:cubicBezTo>
                  <a:cubicBezTo>
                    <a:pt x="408330" y="2413622"/>
                    <a:pt x="358102" y="2412352"/>
                    <a:pt x="306142" y="2411082"/>
                  </a:cubicBezTo>
                  <a:cubicBezTo>
                    <a:pt x="274966" y="2409812"/>
                    <a:pt x="243790" y="2408542"/>
                    <a:pt x="214346" y="2407272"/>
                  </a:cubicBezTo>
                  <a:cubicBezTo>
                    <a:pt x="158922" y="2406002"/>
                    <a:pt x="103498" y="2404732"/>
                    <a:pt x="48260" y="2404732"/>
                  </a:cubicBezTo>
                  <a:cubicBezTo>
                    <a:pt x="38100" y="2404732"/>
                    <a:pt x="29210" y="2404732"/>
                    <a:pt x="19050" y="2403462"/>
                  </a:cubicBezTo>
                  <a:cubicBezTo>
                    <a:pt x="10160" y="2402192"/>
                    <a:pt x="5080" y="2395842"/>
                    <a:pt x="7620" y="2386952"/>
                  </a:cubicBezTo>
                  <a:cubicBezTo>
                    <a:pt x="16510" y="2355152"/>
                    <a:pt x="12700" y="2309311"/>
                    <a:pt x="11430" y="2261637"/>
                  </a:cubicBezTo>
                  <a:cubicBezTo>
                    <a:pt x="10160" y="2164455"/>
                    <a:pt x="6350" y="2069106"/>
                    <a:pt x="7620" y="1971925"/>
                  </a:cubicBezTo>
                  <a:cubicBezTo>
                    <a:pt x="5080" y="1850905"/>
                    <a:pt x="0" y="352836"/>
                    <a:pt x="7620" y="229983"/>
                  </a:cubicBezTo>
                  <a:cubicBezTo>
                    <a:pt x="8890" y="206146"/>
                    <a:pt x="7620" y="180475"/>
                    <a:pt x="8890" y="156638"/>
                  </a:cubicBezTo>
                  <a:cubicBezTo>
                    <a:pt x="10160" y="118132"/>
                    <a:pt x="12700" y="75959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0198" y="30480"/>
                    <a:pt x="87910" y="29210"/>
                  </a:cubicBezTo>
                  <a:cubicBezTo>
                    <a:pt x="134674" y="25400"/>
                    <a:pt x="181438" y="22860"/>
                    <a:pt x="229934" y="20320"/>
                  </a:cubicBezTo>
                  <a:cubicBezTo>
                    <a:pt x="262842" y="17780"/>
                    <a:pt x="295750" y="16510"/>
                    <a:pt x="326926" y="13970"/>
                  </a:cubicBezTo>
                  <a:cubicBezTo>
                    <a:pt x="358102" y="11430"/>
                    <a:pt x="391010" y="8890"/>
                    <a:pt x="422186" y="8890"/>
                  </a:cubicBezTo>
                  <a:cubicBezTo>
                    <a:pt x="456826" y="7620"/>
                    <a:pt x="491466" y="10160"/>
                    <a:pt x="526106" y="8890"/>
                  </a:cubicBezTo>
                  <a:cubicBezTo>
                    <a:pt x="569406" y="8890"/>
                    <a:pt x="1354003" y="6350"/>
                    <a:pt x="1397303" y="5080"/>
                  </a:cubicBezTo>
                  <a:cubicBezTo>
                    <a:pt x="1438872" y="3810"/>
                    <a:pt x="1480440" y="2540"/>
                    <a:pt x="1523740" y="2540"/>
                  </a:cubicBezTo>
                  <a:cubicBezTo>
                    <a:pt x="1594752" y="1270"/>
                    <a:pt x="1664032" y="0"/>
                    <a:pt x="1735044" y="0"/>
                  </a:cubicBezTo>
                  <a:cubicBezTo>
                    <a:pt x="1764488" y="0"/>
                    <a:pt x="1795664" y="2540"/>
                    <a:pt x="1825108" y="2540"/>
                  </a:cubicBezTo>
                  <a:cubicBezTo>
                    <a:pt x="1906512" y="3810"/>
                    <a:pt x="1989648" y="5080"/>
                    <a:pt x="2071052" y="7620"/>
                  </a:cubicBezTo>
                  <a:cubicBezTo>
                    <a:pt x="2114352" y="8890"/>
                    <a:pt x="2157653" y="12700"/>
                    <a:pt x="2200953" y="16510"/>
                  </a:cubicBezTo>
                  <a:cubicBezTo>
                    <a:pt x="2211345" y="16510"/>
                    <a:pt x="2221737" y="16510"/>
                    <a:pt x="2230397" y="16510"/>
                  </a:cubicBezTo>
                  <a:cubicBezTo>
                    <a:pt x="2243716" y="17780"/>
                    <a:pt x="2252606" y="20320"/>
                    <a:pt x="2262766" y="21590"/>
                  </a:cubicBezTo>
                  <a:close/>
                  <a:moveTo>
                    <a:pt x="2272926" y="2399652"/>
                  </a:moveTo>
                  <a:cubicBezTo>
                    <a:pt x="2274196" y="2383142"/>
                    <a:pt x="2275466" y="2370442"/>
                    <a:pt x="2275466" y="2357742"/>
                  </a:cubicBezTo>
                  <a:cubicBezTo>
                    <a:pt x="2274196" y="2254302"/>
                    <a:pt x="2272926" y="2157120"/>
                    <a:pt x="2272926" y="2052604"/>
                  </a:cubicBezTo>
                  <a:cubicBezTo>
                    <a:pt x="2272926" y="2004930"/>
                    <a:pt x="2275466" y="1957256"/>
                    <a:pt x="2274196" y="1909581"/>
                  </a:cubicBezTo>
                  <a:cubicBezTo>
                    <a:pt x="2274196" y="1865574"/>
                    <a:pt x="2272926" y="1819734"/>
                    <a:pt x="2271656" y="1775727"/>
                  </a:cubicBezTo>
                  <a:cubicBezTo>
                    <a:pt x="2266576" y="1707883"/>
                    <a:pt x="2255146" y="303328"/>
                    <a:pt x="2255146" y="235484"/>
                  </a:cubicBezTo>
                  <a:cubicBezTo>
                    <a:pt x="2252606" y="178642"/>
                    <a:pt x="2250066" y="119966"/>
                    <a:pt x="2247526" y="63500"/>
                  </a:cubicBezTo>
                  <a:cubicBezTo>
                    <a:pt x="2246256" y="44450"/>
                    <a:pt x="2244986" y="43180"/>
                    <a:pt x="2225201" y="41910"/>
                  </a:cubicBezTo>
                  <a:cubicBezTo>
                    <a:pt x="2220005" y="41910"/>
                    <a:pt x="2216541" y="41910"/>
                    <a:pt x="2211345" y="40640"/>
                  </a:cubicBezTo>
                  <a:cubicBezTo>
                    <a:pt x="2168045" y="36830"/>
                    <a:pt x="2123012" y="31750"/>
                    <a:pt x="2079712" y="30480"/>
                  </a:cubicBezTo>
                  <a:cubicBezTo>
                    <a:pt x="1974060" y="26670"/>
                    <a:pt x="1866676" y="25400"/>
                    <a:pt x="1761024" y="22860"/>
                  </a:cubicBezTo>
                  <a:cubicBezTo>
                    <a:pt x="1745436" y="22860"/>
                    <a:pt x="1728116" y="22860"/>
                    <a:pt x="1712528" y="22860"/>
                  </a:cubicBezTo>
                  <a:cubicBezTo>
                    <a:pt x="1686548" y="22860"/>
                    <a:pt x="1660568" y="22860"/>
                    <a:pt x="1636320" y="22860"/>
                  </a:cubicBezTo>
                  <a:cubicBezTo>
                    <a:pt x="1580896" y="22860"/>
                    <a:pt x="1525472" y="22860"/>
                    <a:pt x="1471780" y="24130"/>
                  </a:cubicBezTo>
                  <a:cubicBezTo>
                    <a:pt x="1425015" y="25400"/>
                    <a:pt x="636954" y="29210"/>
                    <a:pt x="590190" y="29210"/>
                  </a:cubicBezTo>
                  <a:cubicBezTo>
                    <a:pt x="513982" y="29210"/>
                    <a:pt x="437774" y="26670"/>
                    <a:pt x="361566" y="33020"/>
                  </a:cubicBezTo>
                  <a:cubicBezTo>
                    <a:pt x="321730" y="36830"/>
                    <a:pt x="283626" y="36830"/>
                    <a:pt x="245522" y="38100"/>
                  </a:cubicBezTo>
                  <a:cubicBezTo>
                    <a:pt x="179706" y="41910"/>
                    <a:pt x="113890" y="45720"/>
                    <a:pt x="49530" y="50800"/>
                  </a:cubicBezTo>
                  <a:cubicBezTo>
                    <a:pt x="36830" y="50800"/>
                    <a:pt x="34290" y="53340"/>
                    <a:pt x="33020" y="70458"/>
                  </a:cubicBezTo>
                  <a:cubicBezTo>
                    <a:pt x="31750" y="103463"/>
                    <a:pt x="31750" y="136469"/>
                    <a:pt x="30480" y="169474"/>
                  </a:cubicBezTo>
                  <a:cubicBezTo>
                    <a:pt x="29210" y="224482"/>
                    <a:pt x="26670" y="277657"/>
                    <a:pt x="25400" y="332666"/>
                  </a:cubicBezTo>
                  <a:cubicBezTo>
                    <a:pt x="20320" y="391342"/>
                    <a:pt x="26670" y="1825235"/>
                    <a:pt x="29210" y="1883911"/>
                  </a:cubicBezTo>
                  <a:cubicBezTo>
                    <a:pt x="29210" y="1946254"/>
                    <a:pt x="29210" y="2010431"/>
                    <a:pt x="30480" y="2072774"/>
                  </a:cubicBezTo>
                  <a:cubicBezTo>
                    <a:pt x="30480" y="2118614"/>
                    <a:pt x="33020" y="2164455"/>
                    <a:pt x="33020" y="2210296"/>
                  </a:cubicBezTo>
                  <a:cubicBezTo>
                    <a:pt x="33020" y="2259803"/>
                    <a:pt x="33020" y="2309311"/>
                    <a:pt x="31750" y="2357742"/>
                  </a:cubicBezTo>
                  <a:cubicBezTo>
                    <a:pt x="31750" y="2361552"/>
                    <a:pt x="31750" y="2364092"/>
                    <a:pt x="31750" y="2367902"/>
                  </a:cubicBezTo>
                  <a:cubicBezTo>
                    <a:pt x="31750" y="2378062"/>
                    <a:pt x="35560" y="2381872"/>
                    <a:pt x="44450" y="2381872"/>
                  </a:cubicBezTo>
                  <a:cubicBezTo>
                    <a:pt x="63662" y="2381872"/>
                    <a:pt x="87910" y="2383142"/>
                    <a:pt x="110426" y="2383142"/>
                  </a:cubicBezTo>
                  <a:cubicBezTo>
                    <a:pt x="143334" y="2383142"/>
                    <a:pt x="177974" y="2380602"/>
                    <a:pt x="210882" y="2383142"/>
                  </a:cubicBezTo>
                  <a:cubicBezTo>
                    <a:pt x="264574" y="2386952"/>
                    <a:pt x="318266" y="2389492"/>
                    <a:pt x="371958" y="2388222"/>
                  </a:cubicBezTo>
                  <a:cubicBezTo>
                    <a:pt x="406598" y="2386952"/>
                    <a:pt x="439506" y="2389492"/>
                    <a:pt x="474146" y="2389492"/>
                  </a:cubicBezTo>
                  <a:cubicBezTo>
                    <a:pt x="524374" y="2389492"/>
                    <a:pt x="574602" y="2388222"/>
                    <a:pt x="624830" y="2389492"/>
                  </a:cubicBezTo>
                  <a:cubicBezTo>
                    <a:pt x="699307" y="2390762"/>
                    <a:pt x="1516812" y="2380602"/>
                    <a:pt x="1593020" y="2383142"/>
                  </a:cubicBezTo>
                  <a:cubicBezTo>
                    <a:pt x="1625928" y="2384412"/>
                    <a:pt x="1658836" y="2385682"/>
                    <a:pt x="1690012" y="2385682"/>
                  </a:cubicBezTo>
                  <a:cubicBezTo>
                    <a:pt x="1747168" y="2388222"/>
                    <a:pt x="1802592" y="2384412"/>
                    <a:pt x="1859748" y="2388222"/>
                  </a:cubicBezTo>
                  <a:cubicBezTo>
                    <a:pt x="1906512" y="2390762"/>
                    <a:pt x="1953276" y="2390762"/>
                    <a:pt x="2000040" y="2393302"/>
                  </a:cubicBezTo>
                  <a:cubicBezTo>
                    <a:pt x="2069320" y="2397112"/>
                    <a:pt x="2138601" y="2399652"/>
                    <a:pt x="2207881" y="2400922"/>
                  </a:cubicBezTo>
                  <a:cubicBezTo>
                    <a:pt x="2233861" y="2400922"/>
                    <a:pt x="2252606" y="2399652"/>
                    <a:pt x="2272926" y="2399652"/>
                  </a:cubicBezTo>
                  <a:close/>
                </a:path>
              </a:pathLst>
            </a:custGeom>
            <a:solidFill>
              <a:srgbClr val="FFF6E5"/>
            </a:solidFill>
          </p:spPr>
        </p:sp>
      </p:grpSp>
      <p:sp>
        <p:nvSpPr>
          <p:cNvPr id="10" name="Freeform 10"/>
          <p:cNvSpPr/>
          <p:nvPr/>
        </p:nvSpPr>
        <p:spPr>
          <a:xfrm>
            <a:off x="583486" y="5679494"/>
            <a:ext cx="335453" cy="484250"/>
          </a:xfrm>
          <a:custGeom>
            <a:avLst/>
            <a:gdLst/>
            <a:ahLst/>
            <a:cxnLst/>
            <a:rect l="l" t="t" r="r" b="b"/>
            <a:pathLst>
              <a:path w="335453" h="484250">
                <a:moveTo>
                  <a:pt x="0" y="0"/>
                </a:moveTo>
                <a:lnTo>
                  <a:pt x="335453" y="0"/>
                </a:lnTo>
                <a:lnTo>
                  <a:pt x="335453" y="484250"/>
                </a:lnTo>
                <a:lnTo>
                  <a:pt x="0" y="4842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028700" y="5013133"/>
            <a:ext cx="4999258" cy="5889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90"/>
              </a:lnSpc>
            </a:pPr>
            <a:endParaRPr/>
          </a:p>
          <a:p>
            <a:pPr algn="l">
              <a:lnSpc>
                <a:spcPts val="3190"/>
              </a:lnSpc>
            </a:pPr>
            <a:r>
              <a:rPr lang="en-US" sz="2126">
                <a:solidFill>
                  <a:srgbClr val="3B302D"/>
                </a:solidFill>
                <a:latin typeface="Special Elite"/>
                <a:ea typeface="Special Elite"/>
                <a:cs typeface="Special Elite"/>
                <a:sym typeface="Special Elite"/>
              </a:rPr>
              <a:t>Використання рослин, таких як сансевієрія, хлорофітум або алое, які активно поглинають CO₂ і покращують якість повітря.</a:t>
            </a:r>
          </a:p>
          <a:p>
            <a:pPr algn="l">
              <a:lnSpc>
                <a:spcPts val="3190"/>
              </a:lnSpc>
            </a:pPr>
            <a:endParaRPr lang="en-US" sz="2126">
              <a:solidFill>
                <a:srgbClr val="3B302D"/>
              </a:solidFill>
              <a:latin typeface="Special Elite"/>
              <a:ea typeface="Special Elite"/>
              <a:cs typeface="Special Elite"/>
              <a:sym typeface="Special Elite"/>
            </a:endParaRPr>
          </a:p>
          <a:p>
            <a:pPr algn="l">
              <a:lnSpc>
                <a:spcPts val="3190"/>
              </a:lnSpc>
            </a:pPr>
            <a:r>
              <a:rPr lang="en-US" sz="2126">
                <a:solidFill>
                  <a:srgbClr val="3B302D"/>
                </a:solidFill>
                <a:latin typeface="Special Elite"/>
                <a:ea typeface="Special Elite"/>
                <a:cs typeface="Special Elite"/>
                <a:sym typeface="Special Elite"/>
              </a:rPr>
              <a:t>застосування пристроїв, які можуть регулювати та аналізувати повітря, яким ми дихаємо.</a:t>
            </a:r>
          </a:p>
          <a:p>
            <a:pPr algn="l">
              <a:lnSpc>
                <a:spcPts val="3190"/>
              </a:lnSpc>
            </a:pPr>
            <a:endParaRPr lang="en-US" sz="2126">
              <a:solidFill>
                <a:srgbClr val="3B302D"/>
              </a:solidFill>
              <a:latin typeface="Special Elite"/>
              <a:ea typeface="Special Elite"/>
              <a:cs typeface="Special Elite"/>
              <a:sym typeface="Special Elite"/>
            </a:endParaRPr>
          </a:p>
          <a:p>
            <a:pPr algn="l">
              <a:lnSpc>
                <a:spcPts val="3190"/>
              </a:lnSpc>
            </a:pPr>
            <a:r>
              <a:rPr lang="en-US" sz="2126">
                <a:solidFill>
                  <a:srgbClr val="3B302D"/>
                </a:solidFill>
                <a:latin typeface="Special Elite"/>
                <a:ea typeface="Special Elite"/>
                <a:cs typeface="Special Elite"/>
                <a:sym typeface="Special Elite"/>
              </a:rPr>
              <a:t>Проведення тренінгів, вебінарів або роликів в соц. мережах. </a:t>
            </a:r>
          </a:p>
          <a:p>
            <a:pPr algn="l">
              <a:lnSpc>
                <a:spcPts val="2440"/>
              </a:lnSpc>
            </a:pPr>
            <a:endParaRPr lang="en-US" sz="2126">
              <a:solidFill>
                <a:srgbClr val="3B302D"/>
              </a:solidFill>
              <a:latin typeface="Special Elite"/>
              <a:ea typeface="Special Elite"/>
              <a:cs typeface="Special Elite"/>
              <a:sym typeface="Special Elite"/>
            </a:endParaRPr>
          </a:p>
          <a:p>
            <a:pPr algn="l">
              <a:lnSpc>
                <a:spcPts val="3040"/>
              </a:lnSpc>
            </a:pPr>
            <a:endParaRPr lang="en-US" sz="2126">
              <a:solidFill>
                <a:srgbClr val="3B302D"/>
              </a:solidFill>
              <a:latin typeface="Special Elite"/>
              <a:ea typeface="Special Elite"/>
              <a:cs typeface="Special Elite"/>
              <a:sym typeface="Special Elite"/>
            </a:endParaRPr>
          </a:p>
          <a:p>
            <a:pPr algn="l">
              <a:lnSpc>
                <a:spcPts val="3340"/>
              </a:lnSpc>
            </a:pPr>
            <a:endParaRPr lang="en-US" sz="2126">
              <a:solidFill>
                <a:srgbClr val="3B302D"/>
              </a:solidFill>
              <a:latin typeface="Special Elite"/>
              <a:ea typeface="Special Elite"/>
              <a:cs typeface="Special Elite"/>
              <a:sym typeface="Special Elite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5660361" y="7459344"/>
            <a:ext cx="1955875" cy="1141520"/>
          </a:xfrm>
          <a:custGeom>
            <a:avLst/>
            <a:gdLst/>
            <a:ahLst/>
            <a:cxnLst/>
            <a:rect l="l" t="t" r="r" b="b"/>
            <a:pathLst>
              <a:path w="1955875" h="1141520">
                <a:moveTo>
                  <a:pt x="0" y="0"/>
                </a:moveTo>
                <a:lnTo>
                  <a:pt x="1955875" y="0"/>
                </a:lnTo>
                <a:lnTo>
                  <a:pt x="1955875" y="1141520"/>
                </a:lnTo>
                <a:lnTo>
                  <a:pt x="0" y="114152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411031">
            <a:off x="9162432" y="2803748"/>
            <a:ext cx="3770601" cy="534740"/>
          </a:xfrm>
          <a:custGeom>
            <a:avLst/>
            <a:gdLst/>
            <a:ahLst/>
            <a:cxnLst/>
            <a:rect l="l" t="t" r="r" b="b"/>
            <a:pathLst>
              <a:path w="3770601" h="534740">
                <a:moveTo>
                  <a:pt x="0" y="0"/>
                </a:moveTo>
                <a:lnTo>
                  <a:pt x="3770601" y="0"/>
                </a:lnTo>
                <a:lnTo>
                  <a:pt x="3770601" y="534739"/>
                </a:lnTo>
                <a:lnTo>
                  <a:pt x="0" y="53473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14" name="Table 14"/>
          <p:cNvGraphicFramePr>
            <a:graphicFrameLocks noGrp="1"/>
          </p:cNvGraphicFramePr>
          <p:nvPr/>
        </p:nvGraphicFramePr>
        <p:xfrm>
          <a:off x="9579876" y="8362492"/>
          <a:ext cx="8115300" cy="1047750"/>
        </p:xfrm>
        <a:graphic>
          <a:graphicData uri="http://schemas.openxmlformats.org/drawingml/2006/table">
            <a:tbl>
              <a:tblPr/>
              <a:tblGrid>
                <a:gridCol w="811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47750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ts val="559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3999">
                          <a:solidFill>
                            <a:srgbClr val="3B302D"/>
                          </a:solidFill>
                          <a:latin typeface="Bebas Neue Cyrillic"/>
                          <a:ea typeface="Bebas Neue Cyrillic"/>
                          <a:cs typeface="Bebas Neue Cyrillic"/>
                          <a:sym typeface="Bebas Neue Cyrillic"/>
                        </a:rPr>
                        <a:t> 3. Освітні заходи</a:t>
                      </a:r>
                      <a:endParaRPr lang="en-US" sz="1100"/>
                    </a:p>
                  </a:txBody>
                  <a:tcPr marL="171450" marR="171450" marT="171450" marB="171450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44928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" name="TextBox 15"/>
          <p:cNvSpPr txBox="1"/>
          <p:nvPr/>
        </p:nvSpPr>
        <p:spPr>
          <a:xfrm>
            <a:off x="9144000" y="1753278"/>
            <a:ext cx="8115300" cy="1162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00"/>
              </a:lnSpc>
              <a:spcBef>
                <a:spcPct val="0"/>
              </a:spcBef>
            </a:pPr>
            <a:r>
              <a:rPr lang="en-US" sz="8000" spc="160">
                <a:solidFill>
                  <a:srgbClr val="B44928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РЕКОМЕНДАЦІЇ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7449800" y="-57150"/>
            <a:ext cx="630461" cy="595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90"/>
              </a:lnSpc>
              <a:spcBef>
                <a:spcPct val="0"/>
              </a:spcBef>
            </a:pPr>
            <a:r>
              <a:rPr lang="en-US" sz="356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D9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358880">
            <a:off x="-780490" y="-1274078"/>
            <a:ext cx="19848981" cy="4617803"/>
          </a:xfrm>
          <a:custGeom>
            <a:avLst/>
            <a:gdLst/>
            <a:ahLst/>
            <a:cxnLst/>
            <a:rect l="l" t="t" r="r" b="b"/>
            <a:pathLst>
              <a:path w="19848981" h="4617803">
                <a:moveTo>
                  <a:pt x="0" y="0"/>
                </a:moveTo>
                <a:lnTo>
                  <a:pt x="19848980" y="0"/>
                </a:lnTo>
                <a:lnTo>
                  <a:pt x="19848980" y="4617803"/>
                </a:lnTo>
                <a:lnTo>
                  <a:pt x="0" y="46178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309956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291297" y="971966"/>
            <a:ext cx="14968003" cy="1162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00"/>
              </a:lnSpc>
              <a:spcBef>
                <a:spcPct val="0"/>
              </a:spcBef>
            </a:pPr>
            <a:r>
              <a:rPr lang="en-US" sz="8000" spc="160">
                <a:solidFill>
                  <a:srgbClr val="B44928"/>
                </a:solidFill>
                <a:latin typeface="Aesthetic color"/>
                <a:ea typeface="Aesthetic color"/>
                <a:cs typeface="Aesthetic color"/>
                <a:sym typeface="Aesthetic color"/>
              </a:rPr>
              <a:t> ВИСНОВКИ</a:t>
            </a:r>
          </a:p>
        </p:txBody>
      </p:sp>
      <p:sp>
        <p:nvSpPr>
          <p:cNvPr id="4" name="Freeform 4"/>
          <p:cNvSpPr/>
          <p:nvPr/>
        </p:nvSpPr>
        <p:spPr>
          <a:xfrm rot="5145760">
            <a:off x="11767694" y="3529957"/>
            <a:ext cx="8497953" cy="6121045"/>
          </a:xfrm>
          <a:custGeom>
            <a:avLst/>
            <a:gdLst/>
            <a:ahLst/>
            <a:cxnLst/>
            <a:rect l="l" t="t" r="r" b="b"/>
            <a:pathLst>
              <a:path w="8497953" h="6121045">
                <a:moveTo>
                  <a:pt x="0" y="0"/>
                </a:moveTo>
                <a:lnTo>
                  <a:pt x="8497953" y="0"/>
                </a:lnTo>
                <a:lnTo>
                  <a:pt x="8497953" y="6121045"/>
                </a:lnTo>
                <a:lnTo>
                  <a:pt x="0" y="61210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030" r="-160533" b="-5030"/>
            </a:stretch>
          </a:blipFill>
        </p:spPr>
      </p:sp>
      <p:sp>
        <p:nvSpPr>
          <p:cNvPr id="5" name="Freeform 5"/>
          <p:cNvSpPr/>
          <p:nvPr/>
        </p:nvSpPr>
        <p:spPr>
          <a:xfrm rot="-5273877">
            <a:off x="-592086" y="694029"/>
            <a:ext cx="2293610" cy="2433538"/>
          </a:xfrm>
          <a:custGeom>
            <a:avLst/>
            <a:gdLst/>
            <a:ahLst/>
            <a:cxnLst/>
            <a:rect l="l" t="t" r="r" b="b"/>
            <a:pathLst>
              <a:path w="2293610" h="2433538">
                <a:moveTo>
                  <a:pt x="0" y="0"/>
                </a:moveTo>
                <a:lnTo>
                  <a:pt x="2293610" y="0"/>
                </a:lnTo>
                <a:lnTo>
                  <a:pt x="2293610" y="2433539"/>
                </a:lnTo>
                <a:lnTo>
                  <a:pt x="0" y="243353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676765" y="2873666"/>
            <a:ext cx="17491380" cy="7347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52"/>
              </a:lnSpc>
            </a:pPr>
            <a:r>
              <a:rPr lang="en-US" sz="3424">
                <a:solidFill>
                  <a:srgbClr val="3B302D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1.Проведене дослідження підтвердило ефективність інтеграції лабораторного методу та технічного методу для моніторингу рівня CO₂. </a:t>
            </a:r>
          </a:p>
          <a:p>
            <a:pPr algn="l">
              <a:lnSpc>
                <a:spcPts val="4452"/>
              </a:lnSpc>
            </a:pPr>
            <a:r>
              <a:rPr lang="en-US" sz="3424">
                <a:solidFill>
                  <a:srgbClr val="3B302D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2. Лабораторний метод має похибку 1,46%, а сенсорний метод — 1,41%, що є прийнятними значеннями для наукових і прикладних досліджень.</a:t>
            </a:r>
          </a:p>
          <a:p>
            <a:pPr algn="l">
              <a:lnSpc>
                <a:spcPts val="4452"/>
              </a:lnSpc>
            </a:pPr>
            <a:r>
              <a:rPr lang="en-US" sz="3424">
                <a:solidFill>
                  <a:srgbClr val="3B302D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3. Результати роботи підтвердили важливість впровадження систем моніторингу CO₂ для підтримання здорового мікроклімату у закритих приміщеннях, таких як офіси, навчальні класи та укриття.</a:t>
            </a:r>
          </a:p>
          <a:p>
            <a:pPr algn="l">
              <a:lnSpc>
                <a:spcPts val="4452"/>
              </a:lnSpc>
            </a:pPr>
            <a:r>
              <a:rPr lang="en-US" sz="3424">
                <a:solidFill>
                  <a:srgbClr val="3B302D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4. Подальші дослідження можуть включати розширення калібрувальної шкали, вдосканалення пристрою для роботи різних умовах, а також впровадження додаткових функцій для контролю інших параметрів повітря.</a:t>
            </a:r>
          </a:p>
          <a:p>
            <a:pPr algn="l">
              <a:lnSpc>
                <a:spcPts val="4452"/>
              </a:lnSpc>
            </a:pPr>
            <a:r>
              <a:rPr lang="en-US" sz="3424">
                <a:solidFill>
                  <a:srgbClr val="3B302D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5. Результати роботи можуть бути адаптовані для використання в глобальних програмах моніторингу якості повітря. </a:t>
            </a:r>
          </a:p>
          <a:p>
            <a:pPr algn="l">
              <a:lnSpc>
                <a:spcPts val="4452"/>
              </a:lnSpc>
            </a:pPr>
            <a:endParaRPr lang="en-US" sz="3424">
              <a:solidFill>
                <a:srgbClr val="3B302D"/>
              </a:solidFill>
              <a:latin typeface="True Typewriter"/>
              <a:ea typeface="True Typewriter"/>
              <a:cs typeface="True Typewriter"/>
              <a:sym typeface="True Typewriter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7557056" y="-57150"/>
            <a:ext cx="530721" cy="595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90"/>
              </a:lnSpc>
              <a:spcBef>
                <a:spcPct val="0"/>
              </a:spcBef>
            </a:pPr>
            <a:r>
              <a:rPr lang="en-US" sz="3564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18111" r="-18111"/>
            </a:stretch>
          </a:blipFill>
        </p:spPr>
      </p:sp>
      <p:sp>
        <p:nvSpPr>
          <p:cNvPr id="3" name="Freeform 3"/>
          <p:cNvSpPr/>
          <p:nvPr/>
        </p:nvSpPr>
        <p:spPr>
          <a:xfrm rot="-1946903">
            <a:off x="14955905" y="-1457011"/>
            <a:ext cx="4741647" cy="8905919"/>
          </a:xfrm>
          <a:custGeom>
            <a:avLst/>
            <a:gdLst/>
            <a:ahLst/>
            <a:cxnLst/>
            <a:rect l="l" t="t" r="r" b="b"/>
            <a:pathLst>
              <a:path w="4741647" h="8905919">
                <a:moveTo>
                  <a:pt x="0" y="0"/>
                </a:moveTo>
                <a:lnTo>
                  <a:pt x="4741647" y="0"/>
                </a:lnTo>
                <a:lnTo>
                  <a:pt x="4741647" y="8905919"/>
                </a:lnTo>
                <a:lnTo>
                  <a:pt x="0" y="89059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62701"/>
            </a:stretch>
          </a:blipFill>
        </p:spPr>
      </p:sp>
      <p:sp>
        <p:nvSpPr>
          <p:cNvPr id="4" name="Freeform 4"/>
          <p:cNvSpPr/>
          <p:nvPr/>
        </p:nvSpPr>
        <p:spPr>
          <a:xfrm rot="-6464420">
            <a:off x="3692683" y="-201886"/>
            <a:ext cx="2741657" cy="3314117"/>
          </a:xfrm>
          <a:custGeom>
            <a:avLst/>
            <a:gdLst/>
            <a:ahLst/>
            <a:cxnLst/>
            <a:rect l="l" t="t" r="r" b="b"/>
            <a:pathLst>
              <a:path w="2741657" h="3314117">
                <a:moveTo>
                  <a:pt x="0" y="0"/>
                </a:moveTo>
                <a:lnTo>
                  <a:pt x="2741657" y="0"/>
                </a:lnTo>
                <a:lnTo>
                  <a:pt x="2741657" y="3314117"/>
                </a:lnTo>
                <a:lnTo>
                  <a:pt x="0" y="33141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5400000">
            <a:off x="7153286" y="2827203"/>
            <a:ext cx="4314805" cy="7643514"/>
          </a:xfrm>
          <a:custGeom>
            <a:avLst/>
            <a:gdLst/>
            <a:ahLst/>
            <a:cxnLst/>
            <a:rect l="l" t="t" r="r" b="b"/>
            <a:pathLst>
              <a:path w="4314805" h="7643514">
                <a:moveTo>
                  <a:pt x="0" y="0"/>
                </a:moveTo>
                <a:lnTo>
                  <a:pt x="4314805" y="0"/>
                </a:lnTo>
                <a:lnTo>
                  <a:pt x="4314805" y="7643514"/>
                </a:lnTo>
                <a:lnTo>
                  <a:pt x="0" y="76435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38531" r="-83405"/>
            </a:stretch>
          </a:blipFill>
        </p:spPr>
      </p:sp>
      <p:sp>
        <p:nvSpPr>
          <p:cNvPr id="6" name="Freeform 6"/>
          <p:cNvSpPr/>
          <p:nvPr/>
        </p:nvSpPr>
        <p:spPr>
          <a:xfrm rot="-5400000">
            <a:off x="6819909" y="2547522"/>
            <a:ext cx="4314805" cy="7643514"/>
          </a:xfrm>
          <a:custGeom>
            <a:avLst/>
            <a:gdLst/>
            <a:ahLst/>
            <a:cxnLst/>
            <a:rect l="l" t="t" r="r" b="b"/>
            <a:pathLst>
              <a:path w="4314805" h="7643514">
                <a:moveTo>
                  <a:pt x="0" y="0"/>
                </a:moveTo>
                <a:lnTo>
                  <a:pt x="4314805" y="0"/>
                </a:lnTo>
                <a:lnTo>
                  <a:pt x="4314805" y="7643513"/>
                </a:lnTo>
                <a:lnTo>
                  <a:pt x="0" y="764351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38531" r="-83405"/>
            </a:stretch>
          </a:blipFill>
        </p:spPr>
      </p:sp>
      <p:sp>
        <p:nvSpPr>
          <p:cNvPr id="7" name="Freeform 7"/>
          <p:cNvSpPr/>
          <p:nvPr/>
        </p:nvSpPr>
        <p:spPr>
          <a:xfrm rot="-989920">
            <a:off x="485923" y="6146499"/>
            <a:ext cx="3365807" cy="3029227"/>
          </a:xfrm>
          <a:custGeom>
            <a:avLst/>
            <a:gdLst/>
            <a:ahLst/>
            <a:cxnLst/>
            <a:rect l="l" t="t" r="r" b="b"/>
            <a:pathLst>
              <a:path w="3365807" h="3029227">
                <a:moveTo>
                  <a:pt x="0" y="0"/>
                </a:moveTo>
                <a:lnTo>
                  <a:pt x="3365808" y="0"/>
                </a:lnTo>
                <a:lnTo>
                  <a:pt x="3365808" y="3029226"/>
                </a:lnTo>
                <a:lnTo>
                  <a:pt x="0" y="302922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4837196">
            <a:off x="-3640098" y="1757939"/>
            <a:ext cx="9337596" cy="3718664"/>
          </a:xfrm>
          <a:custGeom>
            <a:avLst/>
            <a:gdLst/>
            <a:ahLst/>
            <a:cxnLst/>
            <a:rect l="l" t="t" r="r" b="b"/>
            <a:pathLst>
              <a:path w="9337596" h="3718664">
                <a:moveTo>
                  <a:pt x="0" y="0"/>
                </a:moveTo>
                <a:lnTo>
                  <a:pt x="9337596" y="0"/>
                </a:lnTo>
                <a:lnTo>
                  <a:pt x="9337596" y="3718664"/>
                </a:lnTo>
                <a:lnTo>
                  <a:pt x="0" y="371866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4930" r="-4930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577777" y="78740"/>
            <a:ext cx="12799068" cy="2052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8000" dirty="0">
                <a:solidFill>
                  <a:srgbClr val="B44928"/>
                </a:solidFill>
                <a:latin typeface="Pluma"/>
                <a:ea typeface="Pluma"/>
                <a:cs typeface="Pluma"/>
                <a:sym typeface="Pluma"/>
              </a:rPr>
              <a:t>save the earth and be healthy</a:t>
            </a:r>
          </a:p>
        </p:txBody>
      </p:sp>
      <p:sp>
        <p:nvSpPr>
          <p:cNvPr id="10" name="Freeform 10"/>
          <p:cNvSpPr/>
          <p:nvPr/>
        </p:nvSpPr>
        <p:spPr>
          <a:xfrm rot="681607">
            <a:off x="1179583" y="2333969"/>
            <a:ext cx="1323959" cy="1323959"/>
          </a:xfrm>
          <a:custGeom>
            <a:avLst/>
            <a:gdLst/>
            <a:ahLst/>
            <a:cxnLst/>
            <a:rect l="l" t="t" r="r" b="b"/>
            <a:pathLst>
              <a:path w="1323959" h="1323959">
                <a:moveTo>
                  <a:pt x="0" y="0"/>
                </a:moveTo>
                <a:lnTo>
                  <a:pt x="1323959" y="0"/>
                </a:lnTo>
                <a:lnTo>
                  <a:pt x="1323959" y="1323958"/>
                </a:lnTo>
                <a:lnTo>
                  <a:pt x="0" y="13239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7449800" y="-57150"/>
            <a:ext cx="656655" cy="595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90"/>
              </a:lnSpc>
              <a:spcBef>
                <a:spcPct val="0"/>
              </a:spcBef>
            </a:pPr>
            <a:r>
              <a:rPr lang="uk-UA" sz="356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20</a:t>
            </a:r>
            <a:endParaRPr lang="en-US" sz="3564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grpSp>
        <p:nvGrpSpPr>
          <p:cNvPr id="12" name="Group 12"/>
          <p:cNvGrpSpPr>
            <a:grpSpLocks noChangeAspect="1"/>
          </p:cNvGrpSpPr>
          <p:nvPr/>
        </p:nvGrpSpPr>
        <p:grpSpPr>
          <a:xfrm rot="588733">
            <a:off x="54057" y="1404300"/>
            <a:ext cx="5375241" cy="3722852"/>
            <a:chOff x="0" y="0"/>
            <a:chExt cx="3429000" cy="2374900"/>
          </a:xfrm>
        </p:grpSpPr>
        <p:sp>
          <p:nvSpPr>
            <p:cNvPr id="13" name="Freeform 13"/>
            <p:cNvSpPr/>
            <p:nvPr/>
          </p:nvSpPr>
          <p:spPr>
            <a:xfrm>
              <a:off x="50800" y="76200"/>
              <a:ext cx="3340100" cy="2235200"/>
            </a:xfrm>
            <a:custGeom>
              <a:avLst/>
              <a:gdLst/>
              <a:ahLst/>
              <a:cxnLst/>
              <a:rect l="l" t="t" r="r" b="b"/>
              <a:pathLst>
                <a:path w="3340100" h="2235200">
                  <a:moveTo>
                    <a:pt x="2171700" y="25400"/>
                  </a:moveTo>
                  <a:lnTo>
                    <a:pt x="2400300" y="0"/>
                  </a:lnTo>
                  <a:lnTo>
                    <a:pt x="2641600" y="38100"/>
                  </a:lnTo>
                  <a:lnTo>
                    <a:pt x="2984500" y="38100"/>
                  </a:lnTo>
                  <a:cubicBezTo>
                    <a:pt x="2984500" y="38100"/>
                    <a:pt x="3086100" y="12700"/>
                    <a:pt x="3098800" y="38100"/>
                  </a:cubicBezTo>
                  <a:cubicBezTo>
                    <a:pt x="3111500" y="63500"/>
                    <a:pt x="3162300" y="228600"/>
                    <a:pt x="3162300" y="228600"/>
                  </a:cubicBezTo>
                  <a:cubicBezTo>
                    <a:pt x="3162300" y="228600"/>
                    <a:pt x="3213100" y="304800"/>
                    <a:pt x="3200400" y="355600"/>
                  </a:cubicBezTo>
                  <a:cubicBezTo>
                    <a:pt x="3187700" y="406400"/>
                    <a:pt x="3225800" y="520700"/>
                    <a:pt x="3225800" y="520700"/>
                  </a:cubicBezTo>
                  <a:cubicBezTo>
                    <a:pt x="3225800" y="520700"/>
                    <a:pt x="3251200" y="571500"/>
                    <a:pt x="3225800" y="622300"/>
                  </a:cubicBezTo>
                  <a:cubicBezTo>
                    <a:pt x="3225800" y="622300"/>
                    <a:pt x="3213100" y="762000"/>
                    <a:pt x="3238500" y="812800"/>
                  </a:cubicBezTo>
                  <a:cubicBezTo>
                    <a:pt x="3238500" y="812800"/>
                    <a:pt x="3276600" y="838200"/>
                    <a:pt x="3251200" y="1003300"/>
                  </a:cubicBezTo>
                  <a:lnTo>
                    <a:pt x="3263900" y="1181100"/>
                  </a:lnTo>
                  <a:cubicBezTo>
                    <a:pt x="3263900" y="1181100"/>
                    <a:pt x="3238500" y="1257300"/>
                    <a:pt x="3251200" y="1308100"/>
                  </a:cubicBezTo>
                  <a:lnTo>
                    <a:pt x="3276600" y="1562100"/>
                  </a:lnTo>
                  <a:lnTo>
                    <a:pt x="3327400" y="1701800"/>
                  </a:lnTo>
                  <a:lnTo>
                    <a:pt x="3327400" y="1854200"/>
                  </a:lnTo>
                  <a:lnTo>
                    <a:pt x="3340100" y="1955800"/>
                  </a:lnTo>
                  <a:cubicBezTo>
                    <a:pt x="3340100" y="1955800"/>
                    <a:pt x="3314700" y="2019300"/>
                    <a:pt x="3213100" y="2044700"/>
                  </a:cubicBezTo>
                  <a:cubicBezTo>
                    <a:pt x="3213100" y="2044700"/>
                    <a:pt x="3149600" y="2044700"/>
                    <a:pt x="3098800" y="2082800"/>
                  </a:cubicBezTo>
                  <a:cubicBezTo>
                    <a:pt x="3048000" y="2120900"/>
                    <a:pt x="2933700" y="2197100"/>
                    <a:pt x="2870200" y="2184400"/>
                  </a:cubicBezTo>
                  <a:cubicBezTo>
                    <a:pt x="2870200" y="2184400"/>
                    <a:pt x="2717800" y="2171700"/>
                    <a:pt x="2692400" y="2146300"/>
                  </a:cubicBezTo>
                  <a:cubicBezTo>
                    <a:pt x="2692400" y="2146300"/>
                    <a:pt x="2590800" y="2133600"/>
                    <a:pt x="2565400" y="2133600"/>
                  </a:cubicBezTo>
                  <a:cubicBezTo>
                    <a:pt x="2540000" y="2133600"/>
                    <a:pt x="2476500" y="2146300"/>
                    <a:pt x="2476500" y="2146300"/>
                  </a:cubicBezTo>
                  <a:cubicBezTo>
                    <a:pt x="2476500" y="2146300"/>
                    <a:pt x="2400300" y="2171700"/>
                    <a:pt x="2362200" y="2159000"/>
                  </a:cubicBezTo>
                  <a:cubicBezTo>
                    <a:pt x="2324100" y="2146300"/>
                    <a:pt x="2298700" y="2146300"/>
                    <a:pt x="2222500" y="2159000"/>
                  </a:cubicBezTo>
                  <a:cubicBezTo>
                    <a:pt x="2222500" y="2159000"/>
                    <a:pt x="2197100" y="2184400"/>
                    <a:pt x="2019300" y="2184400"/>
                  </a:cubicBezTo>
                  <a:cubicBezTo>
                    <a:pt x="2019300" y="2184400"/>
                    <a:pt x="1866900" y="2235200"/>
                    <a:pt x="1790700" y="2184400"/>
                  </a:cubicBezTo>
                  <a:cubicBezTo>
                    <a:pt x="1790700" y="2184400"/>
                    <a:pt x="1765300" y="2146300"/>
                    <a:pt x="1549400" y="2159000"/>
                  </a:cubicBezTo>
                  <a:cubicBezTo>
                    <a:pt x="1549400" y="2159000"/>
                    <a:pt x="1397000" y="2171700"/>
                    <a:pt x="1371600" y="2159000"/>
                  </a:cubicBezTo>
                  <a:lnTo>
                    <a:pt x="1066800" y="2197100"/>
                  </a:lnTo>
                  <a:cubicBezTo>
                    <a:pt x="1066800" y="2197100"/>
                    <a:pt x="723900" y="2184400"/>
                    <a:pt x="673100" y="2171700"/>
                  </a:cubicBezTo>
                  <a:cubicBezTo>
                    <a:pt x="622300" y="2159000"/>
                    <a:pt x="419100" y="2120900"/>
                    <a:pt x="393700" y="2146300"/>
                  </a:cubicBezTo>
                  <a:cubicBezTo>
                    <a:pt x="368300" y="2171700"/>
                    <a:pt x="215900" y="2171700"/>
                    <a:pt x="190500" y="2159000"/>
                  </a:cubicBezTo>
                  <a:cubicBezTo>
                    <a:pt x="165100" y="2146300"/>
                    <a:pt x="127000" y="2044700"/>
                    <a:pt x="114300" y="1993900"/>
                  </a:cubicBezTo>
                  <a:cubicBezTo>
                    <a:pt x="101600" y="1943100"/>
                    <a:pt x="101600" y="1803400"/>
                    <a:pt x="101600" y="1778000"/>
                  </a:cubicBezTo>
                  <a:cubicBezTo>
                    <a:pt x="101600" y="1752600"/>
                    <a:pt x="63500" y="1714500"/>
                    <a:pt x="63500" y="1714500"/>
                  </a:cubicBezTo>
                  <a:lnTo>
                    <a:pt x="88900" y="1562100"/>
                  </a:lnTo>
                  <a:cubicBezTo>
                    <a:pt x="88900" y="1562100"/>
                    <a:pt x="88900" y="1435100"/>
                    <a:pt x="63500" y="1397000"/>
                  </a:cubicBezTo>
                  <a:cubicBezTo>
                    <a:pt x="38100" y="1358900"/>
                    <a:pt x="63500" y="1206500"/>
                    <a:pt x="63500" y="1206500"/>
                  </a:cubicBezTo>
                  <a:cubicBezTo>
                    <a:pt x="63500" y="1206500"/>
                    <a:pt x="38100" y="1079500"/>
                    <a:pt x="50800" y="1041400"/>
                  </a:cubicBezTo>
                  <a:cubicBezTo>
                    <a:pt x="63500" y="1003300"/>
                    <a:pt x="76200" y="939800"/>
                    <a:pt x="76200" y="901700"/>
                  </a:cubicBezTo>
                  <a:cubicBezTo>
                    <a:pt x="76200" y="863600"/>
                    <a:pt x="50800" y="673100"/>
                    <a:pt x="50800" y="673100"/>
                  </a:cubicBezTo>
                  <a:lnTo>
                    <a:pt x="25400" y="571500"/>
                  </a:lnTo>
                  <a:cubicBezTo>
                    <a:pt x="25400" y="571500"/>
                    <a:pt x="0" y="508000"/>
                    <a:pt x="12700" y="393700"/>
                  </a:cubicBezTo>
                  <a:cubicBezTo>
                    <a:pt x="25400" y="279400"/>
                    <a:pt x="12700" y="279400"/>
                    <a:pt x="12700" y="279400"/>
                  </a:cubicBezTo>
                  <a:lnTo>
                    <a:pt x="215900" y="190500"/>
                  </a:lnTo>
                  <a:cubicBezTo>
                    <a:pt x="215900" y="190500"/>
                    <a:pt x="317500" y="76200"/>
                    <a:pt x="482600" y="76200"/>
                  </a:cubicBezTo>
                  <a:lnTo>
                    <a:pt x="609600" y="114300"/>
                  </a:lnTo>
                  <a:cubicBezTo>
                    <a:pt x="609600" y="114300"/>
                    <a:pt x="660400" y="139700"/>
                    <a:pt x="749300" y="127000"/>
                  </a:cubicBezTo>
                  <a:cubicBezTo>
                    <a:pt x="838200" y="114300"/>
                    <a:pt x="914400" y="88900"/>
                    <a:pt x="914400" y="88900"/>
                  </a:cubicBezTo>
                  <a:cubicBezTo>
                    <a:pt x="914400" y="88900"/>
                    <a:pt x="1003300" y="114300"/>
                    <a:pt x="1066800" y="88900"/>
                  </a:cubicBezTo>
                  <a:lnTo>
                    <a:pt x="1117600" y="76200"/>
                  </a:lnTo>
                  <a:lnTo>
                    <a:pt x="1143000" y="76200"/>
                  </a:lnTo>
                  <a:cubicBezTo>
                    <a:pt x="1143000" y="76200"/>
                    <a:pt x="1181100" y="50800"/>
                    <a:pt x="1206500" y="76200"/>
                  </a:cubicBezTo>
                  <a:cubicBezTo>
                    <a:pt x="1206500" y="76200"/>
                    <a:pt x="1231900" y="50800"/>
                    <a:pt x="1270000" y="63500"/>
                  </a:cubicBezTo>
                  <a:cubicBezTo>
                    <a:pt x="1270000" y="63500"/>
                    <a:pt x="1346200" y="38100"/>
                    <a:pt x="1346200" y="38100"/>
                  </a:cubicBezTo>
                  <a:cubicBezTo>
                    <a:pt x="1346200" y="38100"/>
                    <a:pt x="1435100" y="38100"/>
                    <a:pt x="1435100" y="38100"/>
                  </a:cubicBezTo>
                  <a:lnTo>
                    <a:pt x="1524000" y="63500"/>
                  </a:lnTo>
                  <a:lnTo>
                    <a:pt x="1765300" y="63500"/>
                  </a:lnTo>
                  <a:lnTo>
                    <a:pt x="1892300" y="50800"/>
                  </a:lnTo>
                  <a:lnTo>
                    <a:pt x="1943100" y="76200"/>
                  </a:lnTo>
                  <a:lnTo>
                    <a:pt x="2019300" y="50800"/>
                  </a:lnTo>
                  <a:lnTo>
                    <a:pt x="2171700" y="25400"/>
                  </a:lnTo>
                  <a:close/>
                </a:path>
              </a:pathLst>
            </a:custGeom>
            <a:blipFill>
              <a:blip r:embed="rId15"/>
              <a:stretch>
                <a:fillRect t="-23330" b="-27597"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0" y="0"/>
              <a:ext cx="3429000" cy="2374900"/>
            </a:xfrm>
            <a:custGeom>
              <a:avLst/>
              <a:gdLst/>
              <a:ahLst/>
              <a:cxnLst/>
              <a:rect l="l" t="t" r="r" b="b"/>
              <a:pathLst>
                <a:path w="3429000" h="2374900">
                  <a:moveTo>
                    <a:pt x="3429000" y="2374900"/>
                  </a:moveTo>
                  <a:lnTo>
                    <a:pt x="0" y="2374900"/>
                  </a:lnTo>
                  <a:lnTo>
                    <a:pt x="0" y="0"/>
                  </a:lnTo>
                  <a:lnTo>
                    <a:pt x="3429000" y="0"/>
                  </a:lnTo>
                  <a:lnTo>
                    <a:pt x="3429000" y="2374900"/>
                  </a:lnTo>
                  <a:close/>
                </a:path>
              </a:pathLst>
            </a:custGeom>
            <a:blipFill>
              <a:blip r:embed="rId16"/>
              <a:stretch>
                <a:fillRect l="-2902" t="-10996" r="-2492" b="-11124"/>
              </a:stretch>
            </a:blipFill>
          </p:spPr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 rot="613654">
            <a:off x="6058009" y="4507852"/>
            <a:ext cx="5375241" cy="3722852"/>
            <a:chOff x="0" y="0"/>
            <a:chExt cx="3429000" cy="2374900"/>
          </a:xfrm>
        </p:grpSpPr>
        <p:sp>
          <p:nvSpPr>
            <p:cNvPr id="16" name="Freeform 16"/>
            <p:cNvSpPr/>
            <p:nvPr/>
          </p:nvSpPr>
          <p:spPr>
            <a:xfrm>
              <a:off x="50800" y="76200"/>
              <a:ext cx="3340100" cy="2235200"/>
            </a:xfrm>
            <a:custGeom>
              <a:avLst/>
              <a:gdLst/>
              <a:ahLst/>
              <a:cxnLst/>
              <a:rect l="l" t="t" r="r" b="b"/>
              <a:pathLst>
                <a:path w="3340100" h="2235200">
                  <a:moveTo>
                    <a:pt x="2171700" y="25400"/>
                  </a:moveTo>
                  <a:lnTo>
                    <a:pt x="2400300" y="0"/>
                  </a:lnTo>
                  <a:lnTo>
                    <a:pt x="2641600" y="38100"/>
                  </a:lnTo>
                  <a:lnTo>
                    <a:pt x="2984500" y="38100"/>
                  </a:lnTo>
                  <a:cubicBezTo>
                    <a:pt x="2984500" y="38100"/>
                    <a:pt x="3086100" y="12700"/>
                    <a:pt x="3098800" y="38100"/>
                  </a:cubicBezTo>
                  <a:cubicBezTo>
                    <a:pt x="3111500" y="63500"/>
                    <a:pt x="3162300" y="228600"/>
                    <a:pt x="3162300" y="228600"/>
                  </a:cubicBezTo>
                  <a:cubicBezTo>
                    <a:pt x="3162300" y="228600"/>
                    <a:pt x="3213100" y="304800"/>
                    <a:pt x="3200400" y="355600"/>
                  </a:cubicBezTo>
                  <a:cubicBezTo>
                    <a:pt x="3187700" y="406400"/>
                    <a:pt x="3225800" y="520700"/>
                    <a:pt x="3225800" y="520700"/>
                  </a:cubicBezTo>
                  <a:cubicBezTo>
                    <a:pt x="3225800" y="520700"/>
                    <a:pt x="3251200" y="571500"/>
                    <a:pt x="3225800" y="622300"/>
                  </a:cubicBezTo>
                  <a:cubicBezTo>
                    <a:pt x="3225800" y="622300"/>
                    <a:pt x="3213100" y="762000"/>
                    <a:pt x="3238500" y="812800"/>
                  </a:cubicBezTo>
                  <a:cubicBezTo>
                    <a:pt x="3238500" y="812800"/>
                    <a:pt x="3276600" y="838200"/>
                    <a:pt x="3251200" y="1003300"/>
                  </a:cubicBezTo>
                  <a:lnTo>
                    <a:pt x="3263900" y="1181100"/>
                  </a:lnTo>
                  <a:cubicBezTo>
                    <a:pt x="3263900" y="1181100"/>
                    <a:pt x="3238500" y="1257300"/>
                    <a:pt x="3251200" y="1308100"/>
                  </a:cubicBezTo>
                  <a:lnTo>
                    <a:pt x="3276600" y="1562100"/>
                  </a:lnTo>
                  <a:lnTo>
                    <a:pt x="3327400" y="1701800"/>
                  </a:lnTo>
                  <a:lnTo>
                    <a:pt x="3327400" y="1854200"/>
                  </a:lnTo>
                  <a:lnTo>
                    <a:pt x="3340100" y="1955800"/>
                  </a:lnTo>
                  <a:cubicBezTo>
                    <a:pt x="3340100" y="1955800"/>
                    <a:pt x="3314700" y="2019300"/>
                    <a:pt x="3213100" y="2044700"/>
                  </a:cubicBezTo>
                  <a:cubicBezTo>
                    <a:pt x="3213100" y="2044700"/>
                    <a:pt x="3149600" y="2044700"/>
                    <a:pt x="3098800" y="2082800"/>
                  </a:cubicBezTo>
                  <a:cubicBezTo>
                    <a:pt x="3048000" y="2120900"/>
                    <a:pt x="2933700" y="2197100"/>
                    <a:pt x="2870200" y="2184400"/>
                  </a:cubicBezTo>
                  <a:cubicBezTo>
                    <a:pt x="2870200" y="2184400"/>
                    <a:pt x="2717800" y="2171700"/>
                    <a:pt x="2692400" y="2146300"/>
                  </a:cubicBezTo>
                  <a:cubicBezTo>
                    <a:pt x="2692400" y="2146300"/>
                    <a:pt x="2590800" y="2133600"/>
                    <a:pt x="2565400" y="2133600"/>
                  </a:cubicBezTo>
                  <a:cubicBezTo>
                    <a:pt x="2540000" y="2133600"/>
                    <a:pt x="2476500" y="2146300"/>
                    <a:pt x="2476500" y="2146300"/>
                  </a:cubicBezTo>
                  <a:cubicBezTo>
                    <a:pt x="2476500" y="2146300"/>
                    <a:pt x="2400300" y="2171700"/>
                    <a:pt x="2362200" y="2159000"/>
                  </a:cubicBezTo>
                  <a:cubicBezTo>
                    <a:pt x="2324100" y="2146300"/>
                    <a:pt x="2298700" y="2146300"/>
                    <a:pt x="2222500" y="2159000"/>
                  </a:cubicBezTo>
                  <a:cubicBezTo>
                    <a:pt x="2222500" y="2159000"/>
                    <a:pt x="2197100" y="2184400"/>
                    <a:pt x="2019300" y="2184400"/>
                  </a:cubicBezTo>
                  <a:cubicBezTo>
                    <a:pt x="2019300" y="2184400"/>
                    <a:pt x="1866900" y="2235200"/>
                    <a:pt x="1790700" y="2184400"/>
                  </a:cubicBezTo>
                  <a:cubicBezTo>
                    <a:pt x="1790700" y="2184400"/>
                    <a:pt x="1765300" y="2146300"/>
                    <a:pt x="1549400" y="2159000"/>
                  </a:cubicBezTo>
                  <a:cubicBezTo>
                    <a:pt x="1549400" y="2159000"/>
                    <a:pt x="1397000" y="2171700"/>
                    <a:pt x="1371600" y="2159000"/>
                  </a:cubicBezTo>
                  <a:lnTo>
                    <a:pt x="1066800" y="2197100"/>
                  </a:lnTo>
                  <a:cubicBezTo>
                    <a:pt x="1066800" y="2197100"/>
                    <a:pt x="723900" y="2184400"/>
                    <a:pt x="673100" y="2171700"/>
                  </a:cubicBezTo>
                  <a:cubicBezTo>
                    <a:pt x="622300" y="2159000"/>
                    <a:pt x="419100" y="2120900"/>
                    <a:pt x="393700" y="2146300"/>
                  </a:cubicBezTo>
                  <a:cubicBezTo>
                    <a:pt x="368300" y="2171700"/>
                    <a:pt x="215900" y="2171700"/>
                    <a:pt x="190500" y="2159000"/>
                  </a:cubicBezTo>
                  <a:cubicBezTo>
                    <a:pt x="165100" y="2146300"/>
                    <a:pt x="127000" y="2044700"/>
                    <a:pt x="114300" y="1993900"/>
                  </a:cubicBezTo>
                  <a:cubicBezTo>
                    <a:pt x="101600" y="1943100"/>
                    <a:pt x="101600" y="1803400"/>
                    <a:pt x="101600" y="1778000"/>
                  </a:cubicBezTo>
                  <a:cubicBezTo>
                    <a:pt x="101600" y="1752600"/>
                    <a:pt x="63500" y="1714500"/>
                    <a:pt x="63500" y="1714500"/>
                  </a:cubicBezTo>
                  <a:lnTo>
                    <a:pt x="88900" y="1562100"/>
                  </a:lnTo>
                  <a:cubicBezTo>
                    <a:pt x="88900" y="1562100"/>
                    <a:pt x="88900" y="1435100"/>
                    <a:pt x="63500" y="1397000"/>
                  </a:cubicBezTo>
                  <a:cubicBezTo>
                    <a:pt x="38100" y="1358900"/>
                    <a:pt x="63500" y="1206500"/>
                    <a:pt x="63500" y="1206500"/>
                  </a:cubicBezTo>
                  <a:cubicBezTo>
                    <a:pt x="63500" y="1206500"/>
                    <a:pt x="38100" y="1079500"/>
                    <a:pt x="50800" y="1041400"/>
                  </a:cubicBezTo>
                  <a:cubicBezTo>
                    <a:pt x="63500" y="1003300"/>
                    <a:pt x="76200" y="939800"/>
                    <a:pt x="76200" y="901700"/>
                  </a:cubicBezTo>
                  <a:cubicBezTo>
                    <a:pt x="76200" y="863600"/>
                    <a:pt x="50800" y="673100"/>
                    <a:pt x="50800" y="673100"/>
                  </a:cubicBezTo>
                  <a:lnTo>
                    <a:pt x="25400" y="571500"/>
                  </a:lnTo>
                  <a:cubicBezTo>
                    <a:pt x="25400" y="571500"/>
                    <a:pt x="0" y="508000"/>
                    <a:pt x="12700" y="393700"/>
                  </a:cubicBezTo>
                  <a:cubicBezTo>
                    <a:pt x="25400" y="279400"/>
                    <a:pt x="12700" y="279400"/>
                    <a:pt x="12700" y="279400"/>
                  </a:cubicBezTo>
                  <a:lnTo>
                    <a:pt x="215900" y="190500"/>
                  </a:lnTo>
                  <a:cubicBezTo>
                    <a:pt x="215900" y="190500"/>
                    <a:pt x="317500" y="76200"/>
                    <a:pt x="482600" y="76200"/>
                  </a:cubicBezTo>
                  <a:lnTo>
                    <a:pt x="609600" y="114300"/>
                  </a:lnTo>
                  <a:cubicBezTo>
                    <a:pt x="609600" y="114300"/>
                    <a:pt x="660400" y="139700"/>
                    <a:pt x="749300" y="127000"/>
                  </a:cubicBezTo>
                  <a:cubicBezTo>
                    <a:pt x="838200" y="114300"/>
                    <a:pt x="914400" y="88900"/>
                    <a:pt x="914400" y="88900"/>
                  </a:cubicBezTo>
                  <a:cubicBezTo>
                    <a:pt x="914400" y="88900"/>
                    <a:pt x="1003300" y="114300"/>
                    <a:pt x="1066800" y="88900"/>
                  </a:cubicBezTo>
                  <a:lnTo>
                    <a:pt x="1117600" y="76200"/>
                  </a:lnTo>
                  <a:lnTo>
                    <a:pt x="1143000" y="76200"/>
                  </a:lnTo>
                  <a:cubicBezTo>
                    <a:pt x="1143000" y="76200"/>
                    <a:pt x="1181100" y="50800"/>
                    <a:pt x="1206500" y="76200"/>
                  </a:cubicBezTo>
                  <a:cubicBezTo>
                    <a:pt x="1206500" y="76200"/>
                    <a:pt x="1231900" y="50800"/>
                    <a:pt x="1270000" y="63500"/>
                  </a:cubicBezTo>
                  <a:cubicBezTo>
                    <a:pt x="1270000" y="63500"/>
                    <a:pt x="1346200" y="38100"/>
                    <a:pt x="1346200" y="38100"/>
                  </a:cubicBezTo>
                  <a:cubicBezTo>
                    <a:pt x="1346200" y="38100"/>
                    <a:pt x="1435100" y="38100"/>
                    <a:pt x="1435100" y="38100"/>
                  </a:cubicBezTo>
                  <a:lnTo>
                    <a:pt x="1524000" y="63500"/>
                  </a:lnTo>
                  <a:lnTo>
                    <a:pt x="1765300" y="63500"/>
                  </a:lnTo>
                  <a:lnTo>
                    <a:pt x="1892300" y="50800"/>
                  </a:lnTo>
                  <a:lnTo>
                    <a:pt x="1943100" y="76200"/>
                  </a:lnTo>
                  <a:lnTo>
                    <a:pt x="2019300" y="50800"/>
                  </a:lnTo>
                  <a:lnTo>
                    <a:pt x="2171700" y="25400"/>
                  </a:lnTo>
                  <a:close/>
                </a:path>
              </a:pathLst>
            </a:custGeom>
            <a:blipFill>
              <a:blip r:embed="rId17"/>
              <a:stretch>
                <a:fillRect t="-48657" b="-52580"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>
              <a:off x="0" y="0"/>
              <a:ext cx="3429000" cy="2374900"/>
            </a:xfrm>
            <a:custGeom>
              <a:avLst/>
              <a:gdLst/>
              <a:ahLst/>
              <a:cxnLst/>
              <a:rect l="l" t="t" r="r" b="b"/>
              <a:pathLst>
                <a:path w="3429000" h="2374900">
                  <a:moveTo>
                    <a:pt x="3429000" y="2374900"/>
                  </a:moveTo>
                  <a:lnTo>
                    <a:pt x="0" y="2374900"/>
                  </a:lnTo>
                  <a:lnTo>
                    <a:pt x="0" y="0"/>
                  </a:lnTo>
                  <a:lnTo>
                    <a:pt x="3429000" y="0"/>
                  </a:lnTo>
                  <a:lnTo>
                    <a:pt x="3429000" y="2374900"/>
                  </a:lnTo>
                  <a:close/>
                </a:path>
              </a:pathLst>
            </a:custGeom>
            <a:blipFill>
              <a:blip r:embed="rId16"/>
              <a:stretch>
                <a:fillRect l="-2902" t="-10996" r="-2492" b="-11124"/>
              </a:stretch>
            </a:blipFill>
          </p:spPr>
        </p:sp>
      </p:grpSp>
      <p:grpSp>
        <p:nvGrpSpPr>
          <p:cNvPr id="18" name="Group 18"/>
          <p:cNvGrpSpPr>
            <a:grpSpLocks noChangeAspect="1"/>
          </p:cNvGrpSpPr>
          <p:nvPr/>
        </p:nvGrpSpPr>
        <p:grpSpPr>
          <a:xfrm rot="664538">
            <a:off x="12689224" y="1605398"/>
            <a:ext cx="5375241" cy="3722852"/>
            <a:chOff x="0" y="0"/>
            <a:chExt cx="3429000" cy="2374900"/>
          </a:xfrm>
        </p:grpSpPr>
        <p:sp>
          <p:nvSpPr>
            <p:cNvPr id="19" name="Freeform 19"/>
            <p:cNvSpPr/>
            <p:nvPr/>
          </p:nvSpPr>
          <p:spPr>
            <a:xfrm>
              <a:off x="50800" y="76200"/>
              <a:ext cx="3340100" cy="2235200"/>
            </a:xfrm>
            <a:custGeom>
              <a:avLst/>
              <a:gdLst/>
              <a:ahLst/>
              <a:cxnLst/>
              <a:rect l="l" t="t" r="r" b="b"/>
              <a:pathLst>
                <a:path w="3340100" h="2235200">
                  <a:moveTo>
                    <a:pt x="2171700" y="25400"/>
                  </a:moveTo>
                  <a:lnTo>
                    <a:pt x="2400300" y="0"/>
                  </a:lnTo>
                  <a:lnTo>
                    <a:pt x="2641600" y="38100"/>
                  </a:lnTo>
                  <a:lnTo>
                    <a:pt x="2984500" y="38100"/>
                  </a:lnTo>
                  <a:cubicBezTo>
                    <a:pt x="2984500" y="38100"/>
                    <a:pt x="3086100" y="12700"/>
                    <a:pt x="3098800" y="38100"/>
                  </a:cubicBezTo>
                  <a:cubicBezTo>
                    <a:pt x="3111500" y="63500"/>
                    <a:pt x="3162300" y="228600"/>
                    <a:pt x="3162300" y="228600"/>
                  </a:cubicBezTo>
                  <a:cubicBezTo>
                    <a:pt x="3162300" y="228600"/>
                    <a:pt x="3213100" y="304800"/>
                    <a:pt x="3200400" y="355600"/>
                  </a:cubicBezTo>
                  <a:cubicBezTo>
                    <a:pt x="3187700" y="406400"/>
                    <a:pt x="3225800" y="520700"/>
                    <a:pt x="3225800" y="520700"/>
                  </a:cubicBezTo>
                  <a:cubicBezTo>
                    <a:pt x="3225800" y="520700"/>
                    <a:pt x="3251200" y="571500"/>
                    <a:pt x="3225800" y="622300"/>
                  </a:cubicBezTo>
                  <a:cubicBezTo>
                    <a:pt x="3225800" y="622300"/>
                    <a:pt x="3213100" y="762000"/>
                    <a:pt x="3238500" y="812800"/>
                  </a:cubicBezTo>
                  <a:cubicBezTo>
                    <a:pt x="3238500" y="812800"/>
                    <a:pt x="3276600" y="838200"/>
                    <a:pt x="3251200" y="1003300"/>
                  </a:cubicBezTo>
                  <a:lnTo>
                    <a:pt x="3263900" y="1181100"/>
                  </a:lnTo>
                  <a:cubicBezTo>
                    <a:pt x="3263900" y="1181100"/>
                    <a:pt x="3238500" y="1257300"/>
                    <a:pt x="3251200" y="1308100"/>
                  </a:cubicBezTo>
                  <a:lnTo>
                    <a:pt x="3276600" y="1562100"/>
                  </a:lnTo>
                  <a:lnTo>
                    <a:pt x="3327400" y="1701800"/>
                  </a:lnTo>
                  <a:lnTo>
                    <a:pt x="3327400" y="1854200"/>
                  </a:lnTo>
                  <a:lnTo>
                    <a:pt x="3340100" y="1955800"/>
                  </a:lnTo>
                  <a:cubicBezTo>
                    <a:pt x="3340100" y="1955800"/>
                    <a:pt x="3314700" y="2019300"/>
                    <a:pt x="3213100" y="2044700"/>
                  </a:cubicBezTo>
                  <a:cubicBezTo>
                    <a:pt x="3213100" y="2044700"/>
                    <a:pt x="3149600" y="2044700"/>
                    <a:pt x="3098800" y="2082800"/>
                  </a:cubicBezTo>
                  <a:cubicBezTo>
                    <a:pt x="3048000" y="2120900"/>
                    <a:pt x="2933700" y="2197100"/>
                    <a:pt x="2870200" y="2184400"/>
                  </a:cubicBezTo>
                  <a:cubicBezTo>
                    <a:pt x="2870200" y="2184400"/>
                    <a:pt x="2717800" y="2171700"/>
                    <a:pt x="2692400" y="2146300"/>
                  </a:cubicBezTo>
                  <a:cubicBezTo>
                    <a:pt x="2692400" y="2146300"/>
                    <a:pt x="2590800" y="2133600"/>
                    <a:pt x="2565400" y="2133600"/>
                  </a:cubicBezTo>
                  <a:cubicBezTo>
                    <a:pt x="2540000" y="2133600"/>
                    <a:pt x="2476500" y="2146300"/>
                    <a:pt x="2476500" y="2146300"/>
                  </a:cubicBezTo>
                  <a:cubicBezTo>
                    <a:pt x="2476500" y="2146300"/>
                    <a:pt x="2400300" y="2171700"/>
                    <a:pt x="2362200" y="2159000"/>
                  </a:cubicBezTo>
                  <a:cubicBezTo>
                    <a:pt x="2324100" y="2146300"/>
                    <a:pt x="2298700" y="2146300"/>
                    <a:pt x="2222500" y="2159000"/>
                  </a:cubicBezTo>
                  <a:cubicBezTo>
                    <a:pt x="2222500" y="2159000"/>
                    <a:pt x="2197100" y="2184400"/>
                    <a:pt x="2019300" y="2184400"/>
                  </a:cubicBezTo>
                  <a:cubicBezTo>
                    <a:pt x="2019300" y="2184400"/>
                    <a:pt x="1866900" y="2235200"/>
                    <a:pt x="1790700" y="2184400"/>
                  </a:cubicBezTo>
                  <a:cubicBezTo>
                    <a:pt x="1790700" y="2184400"/>
                    <a:pt x="1765300" y="2146300"/>
                    <a:pt x="1549400" y="2159000"/>
                  </a:cubicBezTo>
                  <a:cubicBezTo>
                    <a:pt x="1549400" y="2159000"/>
                    <a:pt x="1397000" y="2171700"/>
                    <a:pt x="1371600" y="2159000"/>
                  </a:cubicBezTo>
                  <a:lnTo>
                    <a:pt x="1066800" y="2197100"/>
                  </a:lnTo>
                  <a:cubicBezTo>
                    <a:pt x="1066800" y="2197100"/>
                    <a:pt x="723900" y="2184400"/>
                    <a:pt x="673100" y="2171700"/>
                  </a:cubicBezTo>
                  <a:cubicBezTo>
                    <a:pt x="622300" y="2159000"/>
                    <a:pt x="419100" y="2120900"/>
                    <a:pt x="393700" y="2146300"/>
                  </a:cubicBezTo>
                  <a:cubicBezTo>
                    <a:pt x="368300" y="2171700"/>
                    <a:pt x="215900" y="2171700"/>
                    <a:pt x="190500" y="2159000"/>
                  </a:cubicBezTo>
                  <a:cubicBezTo>
                    <a:pt x="165100" y="2146300"/>
                    <a:pt x="127000" y="2044700"/>
                    <a:pt x="114300" y="1993900"/>
                  </a:cubicBezTo>
                  <a:cubicBezTo>
                    <a:pt x="101600" y="1943100"/>
                    <a:pt x="101600" y="1803400"/>
                    <a:pt x="101600" y="1778000"/>
                  </a:cubicBezTo>
                  <a:cubicBezTo>
                    <a:pt x="101600" y="1752600"/>
                    <a:pt x="63500" y="1714500"/>
                    <a:pt x="63500" y="1714500"/>
                  </a:cubicBezTo>
                  <a:lnTo>
                    <a:pt x="88900" y="1562100"/>
                  </a:lnTo>
                  <a:cubicBezTo>
                    <a:pt x="88900" y="1562100"/>
                    <a:pt x="88900" y="1435100"/>
                    <a:pt x="63500" y="1397000"/>
                  </a:cubicBezTo>
                  <a:cubicBezTo>
                    <a:pt x="38100" y="1358900"/>
                    <a:pt x="63500" y="1206500"/>
                    <a:pt x="63500" y="1206500"/>
                  </a:cubicBezTo>
                  <a:cubicBezTo>
                    <a:pt x="63500" y="1206500"/>
                    <a:pt x="38100" y="1079500"/>
                    <a:pt x="50800" y="1041400"/>
                  </a:cubicBezTo>
                  <a:cubicBezTo>
                    <a:pt x="63500" y="1003300"/>
                    <a:pt x="76200" y="939800"/>
                    <a:pt x="76200" y="901700"/>
                  </a:cubicBezTo>
                  <a:cubicBezTo>
                    <a:pt x="76200" y="863600"/>
                    <a:pt x="50800" y="673100"/>
                    <a:pt x="50800" y="673100"/>
                  </a:cubicBezTo>
                  <a:lnTo>
                    <a:pt x="25400" y="571500"/>
                  </a:lnTo>
                  <a:cubicBezTo>
                    <a:pt x="25400" y="571500"/>
                    <a:pt x="0" y="508000"/>
                    <a:pt x="12700" y="393700"/>
                  </a:cubicBezTo>
                  <a:cubicBezTo>
                    <a:pt x="25400" y="279400"/>
                    <a:pt x="12700" y="279400"/>
                    <a:pt x="12700" y="279400"/>
                  </a:cubicBezTo>
                  <a:lnTo>
                    <a:pt x="215900" y="190500"/>
                  </a:lnTo>
                  <a:cubicBezTo>
                    <a:pt x="215900" y="190500"/>
                    <a:pt x="317500" y="76200"/>
                    <a:pt x="482600" y="76200"/>
                  </a:cubicBezTo>
                  <a:lnTo>
                    <a:pt x="609600" y="114300"/>
                  </a:lnTo>
                  <a:cubicBezTo>
                    <a:pt x="609600" y="114300"/>
                    <a:pt x="660400" y="139700"/>
                    <a:pt x="749300" y="127000"/>
                  </a:cubicBezTo>
                  <a:cubicBezTo>
                    <a:pt x="838200" y="114300"/>
                    <a:pt x="914400" y="88900"/>
                    <a:pt x="914400" y="88900"/>
                  </a:cubicBezTo>
                  <a:cubicBezTo>
                    <a:pt x="914400" y="88900"/>
                    <a:pt x="1003300" y="114300"/>
                    <a:pt x="1066800" y="88900"/>
                  </a:cubicBezTo>
                  <a:lnTo>
                    <a:pt x="1117600" y="76200"/>
                  </a:lnTo>
                  <a:lnTo>
                    <a:pt x="1143000" y="76200"/>
                  </a:lnTo>
                  <a:cubicBezTo>
                    <a:pt x="1143000" y="76200"/>
                    <a:pt x="1181100" y="50800"/>
                    <a:pt x="1206500" y="76200"/>
                  </a:cubicBezTo>
                  <a:cubicBezTo>
                    <a:pt x="1206500" y="76200"/>
                    <a:pt x="1231900" y="50800"/>
                    <a:pt x="1270000" y="63500"/>
                  </a:cubicBezTo>
                  <a:cubicBezTo>
                    <a:pt x="1270000" y="63500"/>
                    <a:pt x="1346200" y="38100"/>
                    <a:pt x="1346200" y="38100"/>
                  </a:cubicBezTo>
                  <a:cubicBezTo>
                    <a:pt x="1346200" y="38100"/>
                    <a:pt x="1435100" y="38100"/>
                    <a:pt x="1435100" y="38100"/>
                  </a:cubicBezTo>
                  <a:lnTo>
                    <a:pt x="1524000" y="63500"/>
                  </a:lnTo>
                  <a:lnTo>
                    <a:pt x="1765300" y="63500"/>
                  </a:lnTo>
                  <a:lnTo>
                    <a:pt x="1892300" y="50800"/>
                  </a:lnTo>
                  <a:lnTo>
                    <a:pt x="1943100" y="76200"/>
                  </a:lnTo>
                  <a:lnTo>
                    <a:pt x="2019300" y="50800"/>
                  </a:lnTo>
                  <a:lnTo>
                    <a:pt x="2171700" y="25400"/>
                  </a:lnTo>
                  <a:close/>
                </a:path>
              </a:pathLst>
            </a:custGeom>
            <a:blipFill>
              <a:blip r:embed="rId18"/>
              <a:stretch>
                <a:fillRect t="-1903" b="-20267"/>
              </a:stretch>
            </a:blipFill>
          </p:spPr>
        </p:sp>
        <p:sp>
          <p:nvSpPr>
            <p:cNvPr id="20" name="Freeform 20"/>
            <p:cNvSpPr/>
            <p:nvPr/>
          </p:nvSpPr>
          <p:spPr>
            <a:xfrm>
              <a:off x="0" y="0"/>
              <a:ext cx="3429000" cy="2374900"/>
            </a:xfrm>
            <a:custGeom>
              <a:avLst/>
              <a:gdLst/>
              <a:ahLst/>
              <a:cxnLst/>
              <a:rect l="l" t="t" r="r" b="b"/>
              <a:pathLst>
                <a:path w="3429000" h="2374900">
                  <a:moveTo>
                    <a:pt x="3429000" y="2374900"/>
                  </a:moveTo>
                  <a:lnTo>
                    <a:pt x="0" y="2374900"/>
                  </a:lnTo>
                  <a:lnTo>
                    <a:pt x="0" y="0"/>
                  </a:lnTo>
                  <a:lnTo>
                    <a:pt x="3429000" y="0"/>
                  </a:lnTo>
                  <a:lnTo>
                    <a:pt x="3429000" y="2374900"/>
                  </a:lnTo>
                  <a:close/>
                </a:path>
              </a:pathLst>
            </a:custGeom>
            <a:blipFill>
              <a:blip r:embed="rId16"/>
              <a:stretch>
                <a:fillRect l="-2902" t="-10996" r="-2492" b="-11124"/>
              </a:stretch>
            </a:blipFill>
          </p:spPr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18111" r="-18111"/>
            </a:stretch>
          </a:blipFill>
        </p:spPr>
      </p:sp>
      <p:sp>
        <p:nvSpPr>
          <p:cNvPr id="3" name="Freeform 3"/>
          <p:cNvSpPr/>
          <p:nvPr/>
        </p:nvSpPr>
        <p:spPr>
          <a:xfrm rot="-1946903">
            <a:off x="14888477" y="-1821630"/>
            <a:ext cx="4741647" cy="8905919"/>
          </a:xfrm>
          <a:custGeom>
            <a:avLst/>
            <a:gdLst/>
            <a:ahLst/>
            <a:cxnLst/>
            <a:rect l="l" t="t" r="r" b="b"/>
            <a:pathLst>
              <a:path w="4741647" h="8905919">
                <a:moveTo>
                  <a:pt x="0" y="0"/>
                </a:moveTo>
                <a:lnTo>
                  <a:pt x="4741646" y="0"/>
                </a:lnTo>
                <a:lnTo>
                  <a:pt x="4741646" y="8905919"/>
                </a:lnTo>
                <a:lnTo>
                  <a:pt x="0" y="89059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62701"/>
            </a:stretch>
          </a:blipFill>
        </p:spPr>
      </p:sp>
      <p:sp>
        <p:nvSpPr>
          <p:cNvPr id="4" name="Freeform 4"/>
          <p:cNvSpPr/>
          <p:nvPr/>
        </p:nvSpPr>
        <p:spPr>
          <a:xfrm rot="-6464420">
            <a:off x="3692683" y="-201886"/>
            <a:ext cx="2741657" cy="3314117"/>
          </a:xfrm>
          <a:custGeom>
            <a:avLst/>
            <a:gdLst/>
            <a:ahLst/>
            <a:cxnLst/>
            <a:rect l="l" t="t" r="r" b="b"/>
            <a:pathLst>
              <a:path w="2741657" h="3314117">
                <a:moveTo>
                  <a:pt x="0" y="0"/>
                </a:moveTo>
                <a:lnTo>
                  <a:pt x="2741657" y="0"/>
                </a:lnTo>
                <a:lnTo>
                  <a:pt x="2741657" y="3314117"/>
                </a:lnTo>
                <a:lnTo>
                  <a:pt x="0" y="33141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989920">
            <a:off x="-1056654" y="6855762"/>
            <a:ext cx="3365807" cy="3029227"/>
          </a:xfrm>
          <a:custGeom>
            <a:avLst/>
            <a:gdLst/>
            <a:ahLst/>
            <a:cxnLst/>
            <a:rect l="l" t="t" r="r" b="b"/>
            <a:pathLst>
              <a:path w="3365807" h="3029227">
                <a:moveTo>
                  <a:pt x="0" y="0"/>
                </a:moveTo>
                <a:lnTo>
                  <a:pt x="3365808" y="0"/>
                </a:lnTo>
                <a:lnTo>
                  <a:pt x="3365808" y="3029226"/>
                </a:lnTo>
                <a:lnTo>
                  <a:pt x="0" y="30292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4837196">
            <a:off x="-4263322" y="411344"/>
            <a:ext cx="9337596" cy="3718664"/>
          </a:xfrm>
          <a:custGeom>
            <a:avLst/>
            <a:gdLst/>
            <a:ahLst/>
            <a:cxnLst/>
            <a:rect l="l" t="t" r="r" b="b"/>
            <a:pathLst>
              <a:path w="9337596" h="3718664">
                <a:moveTo>
                  <a:pt x="0" y="0"/>
                </a:moveTo>
                <a:lnTo>
                  <a:pt x="9337596" y="0"/>
                </a:lnTo>
                <a:lnTo>
                  <a:pt x="9337596" y="3718664"/>
                </a:lnTo>
                <a:lnTo>
                  <a:pt x="0" y="371866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4930" r="-4930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572458" y="763628"/>
            <a:ext cx="12799068" cy="1047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</a:pPr>
            <a:r>
              <a:rPr lang="uk-UA" sz="8000" dirty="0">
                <a:solidFill>
                  <a:srgbClr val="B44928"/>
                </a:solidFill>
                <a:latin typeface="Pluma"/>
                <a:ea typeface="Pluma"/>
                <a:cs typeface="Pluma"/>
                <a:sym typeface="Pluma"/>
              </a:rPr>
              <a:t>Список джерел</a:t>
            </a:r>
            <a:endParaRPr lang="en-US" sz="8000" dirty="0">
              <a:solidFill>
                <a:srgbClr val="B44928"/>
              </a:solidFill>
              <a:latin typeface="Pluma"/>
              <a:ea typeface="Pluma"/>
              <a:cs typeface="Pluma"/>
              <a:sym typeface="Pluma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7449800" y="-57150"/>
            <a:ext cx="656655" cy="595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90"/>
              </a:lnSpc>
              <a:spcBef>
                <a:spcPct val="0"/>
              </a:spcBef>
            </a:pPr>
            <a:r>
              <a:rPr lang="en-US" sz="356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</a:t>
            </a:r>
            <a:r>
              <a:rPr lang="uk-UA" sz="356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</a:t>
            </a:r>
            <a:endParaRPr lang="en-US" sz="3564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4F7912-7776-CA57-8633-2DAB57F42875}"/>
              </a:ext>
            </a:extLst>
          </p:cNvPr>
          <p:cNvSpPr txBox="1"/>
          <p:nvPr/>
        </p:nvSpPr>
        <p:spPr>
          <a:xfrm>
            <a:off x="1524000" y="2363593"/>
            <a:ext cx="15468600" cy="8156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uk-UA" sz="1800" noProof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Постанова Кабінету Міністрів України від 30.03.1998 № 391 «Положення про державну про державну систему моніторингу довкілля».</a:t>
            </a:r>
            <a:endParaRPr lang="ru-UA" sz="1800" noProof="1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uk-UA" sz="1800" noProof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 Основні засади (стратегію) державної екологічної політики України на період до 2030 року: Закон України від 21 груд. 2018 р. № 2818 VI. URL: https://zakon.rada.gov.ua./laws/show/2697-19.</a:t>
            </a:r>
            <a:endParaRPr lang="ru-UA" sz="1800" noProof="1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uk-UA" sz="1800" noProof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Екологічний моніторинг вмісту СО₂ у повітрі з використанням лабораторних і сенсорних методів. /Плахотнік, О. В., та Семенюк, О. Г.// Журнал «Екологічна безпека та природокористування»- 2019.-№2. – С. 17-23</a:t>
            </a:r>
            <a:endParaRPr lang="ru-UA" sz="1800" noProof="1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1800" noProof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Контроль вмісту вуглекислого газу в приміщеннях на основі сенсорних технологій</a:t>
            </a:r>
            <a:r>
              <a:rPr lang="uk-UA" sz="1800" noProof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ru-RU" sz="1800" noProof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Шинкаренко, І. І., Довбня, С. Б., та ін. </a:t>
            </a:r>
            <a:r>
              <a:rPr lang="uk-UA" sz="1800" noProof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Журнал «</a:t>
            </a:r>
            <a:r>
              <a:rPr lang="ru-RU" sz="1800" noProof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Енергетика: економіка, технології, екологія</a:t>
            </a:r>
            <a:r>
              <a:rPr lang="uk-UA" sz="1800" noProof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- </a:t>
            </a:r>
            <a:r>
              <a:rPr lang="ru-RU" sz="1800" noProof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2018. </a:t>
            </a:r>
            <a:r>
              <a:rPr lang="uk-UA" sz="1800" noProof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№</a:t>
            </a:r>
            <a:r>
              <a:rPr lang="ru-RU" sz="1800" noProof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uk-UA" sz="1800" noProof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.-С.</a:t>
            </a:r>
            <a:r>
              <a:rPr lang="ru-RU" sz="1800" noProof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29-34.</a:t>
            </a:r>
            <a:endParaRPr lang="ru-UA" sz="1800" noProof="1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1800" noProof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Методи та засоби контролю за станом повітря в приміщеннях з використанням сучасних сенсорних технологій</a:t>
            </a:r>
            <a:r>
              <a:rPr lang="uk-UA" sz="1800" noProof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ru-RU" sz="1800" noProof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Олексієнко Ю. П.</a:t>
            </a:r>
            <a:r>
              <a:rPr lang="uk-UA" sz="1800" noProof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// </a:t>
            </a:r>
            <a:r>
              <a:rPr lang="ru-RU" sz="1800" noProof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Науковий вісник ЧНТУ</a:t>
            </a:r>
            <a:r>
              <a:rPr lang="uk-UA" sz="1800" noProof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800" noProof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  <a:r>
              <a:rPr lang="uk-UA" sz="1800" noProof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- №</a:t>
            </a:r>
            <a:r>
              <a:rPr lang="ru-RU" sz="1800" noProof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uk-UA" sz="1800" noProof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- С.</a:t>
            </a:r>
            <a:r>
              <a:rPr lang="ru-RU" sz="1800" noProof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89-93.</a:t>
            </a:r>
            <a:endParaRPr lang="ru-UA" sz="1800" noProof="1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uk-UA" sz="1800" noProof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Моніторинг якості атмосферного повітря над територією України з деталізацією для міст за даними супутника Sentinel-5P / М.В. Савенець, В.І. Осадчий, А.В. Орещенко // Вісник Національної академії наук України. – 2021. - № 3. – С. 50-58.</a:t>
            </a:r>
            <a:endParaRPr lang="ru-UA" sz="1800" noProof="1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uk-UA" sz="1800" noProof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 моніторингу якості повітря у приміщеннях: сучасні підходи та екологічні стандарти /Боголіб Т. М. та ін. // Вісник Київського національного університету будівництва і архітектури - 2017.-№ 1.-С. 58-63.</a:t>
            </a:r>
          </a:p>
          <a:p>
            <a:pPr marL="342900" lvl="0" indent="-34290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uk-UA" sz="1800" noProof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Шмандій В.М., Пляцук Д. Л., Гурець Л.Л. Алгоритм розрахунку техногенного навантаження від викидів забруднюючих речовин в атмосферу. ScienceRise. 2015. № 2, т. 5. С. 43–48.</a:t>
            </a:r>
            <a:endParaRPr lang="ru-UA" sz="1800" noProof="1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uk-UA" sz="1800" noProof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Larry E. Erickson. educingGreenhouseGasEmissionsandImprovingAirQuality: TwoInterrelatedGlobalChallenges 1st Edition, KindleEdition (EnglishEdition) / Larry E. Erickson,  GaryBrase - USA: CRC Press; 1st edition, 2019. - 178 c.</a:t>
            </a:r>
            <a:endParaRPr lang="ru-UA" sz="1800" noProof="1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3052289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3"/>
            <a:stretch>
              <a:fillRect l="-18111" r="-18111"/>
            </a:stretch>
          </a:blipFill>
        </p:spPr>
      </p:sp>
      <p:sp>
        <p:nvSpPr>
          <p:cNvPr id="3" name="Freeform 3"/>
          <p:cNvSpPr/>
          <p:nvPr/>
        </p:nvSpPr>
        <p:spPr>
          <a:xfrm rot="-1946903">
            <a:off x="14888477" y="-1821630"/>
            <a:ext cx="4741647" cy="8905919"/>
          </a:xfrm>
          <a:custGeom>
            <a:avLst/>
            <a:gdLst/>
            <a:ahLst/>
            <a:cxnLst/>
            <a:rect l="l" t="t" r="r" b="b"/>
            <a:pathLst>
              <a:path w="4741647" h="8905919">
                <a:moveTo>
                  <a:pt x="0" y="0"/>
                </a:moveTo>
                <a:lnTo>
                  <a:pt x="4741646" y="0"/>
                </a:lnTo>
                <a:lnTo>
                  <a:pt x="4741646" y="8905919"/>
                </a:lnTo>
                <a:lnTo>
                  <a:pt x="0" y="89059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62701"/>
            </a:stretch>
          </a:blipFill>
        </p:spPr>
      </p:sp>
      <p:sp>
        <p:nvSpPr>
          <p:cNvPr id="4" name="Freeform 4"/>
          <p:cNvSpPr/>
          <p:nvPr/>
        </p:nvSpPr>
        <p:spPr>
          <a:xfrm rot="-6464420">
            <a:off x="3692683" y="-201886"/>
            <a:ext cx="2741657" cy="3314117"/>
          </a:xfrm>
          <a:custGeom>
            <a:avLst/>
            <a:gdLst/>
            <a:ahLst/>
            <a:cxnLst/>
            <a:rect l="l" t="t" r="r" b="b"/>
            <a:pathLst>
              <a:path w="2741657" h="3314117">
                <a:moveTo>
                  <a:pt x="0" y="0"/>
                </a:moveTo>
                <a:lnTo>
                  <a:pt x="2741657" y="0"/>
                </a:lnTo>
                <a:lnTo>
                  <a:pt x="2741657" y="3314117"/>
                </a:lnTo>
                <a:lnTo>
                  <a:pt x="0" y="33141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989920">
            <a:off x="-1277427" y="6625872"/>
            <a:ext cx="3365807" cy="3029227"/>
          </a:xfrm>
          <a:custGeom>
            <a:avLst/>
            <a:gdLst/>
            <a:ahLst/>
            <a:cxnLst/>
            <a:rect l="l" t="t" r="r" b="b"/>
            <a:pathLst>
              <a:path w="3365807" h="3029227">
                <a:moveTo>
                  <a:pt x="0" y="0"/>
                </a:moveTo>
                <a:lnTo>
                  <a:pt x="3365808" y="0"/>
                </a:lnTo>
                <a:lnTo>
                  <a:pt x="3365808" y="3029226"/>
                </a:lnTo>
                <a:lnTo>
                  <a:pt x="0" y="302922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4837196">
            <a:off x="-4263322" y="411344"/>
            <a:ext cx="9337596" cy="3718664"/>
          </a:xfrm>
          <a:custGeom>
            <a:avLst/>
            <a:gdLst/>
            <a:ahLst/>
            <a:cxnLst/>
            <a:rect l="l" t="t" r="r" b="b"/>
            <a:pathLst>
              <a:path w="9337596" h="3718664">
                <a:moveTo>
                  <a:pt x="0" y="0"/>
                </a:moveTo>
                <a:lnTo>
                  <a:pt x="9337596" y="0"/>
                </a:lnTo>
                <a:lnTo>
                  <a:pt x="9337596" y="3718664"/>
                </a:lnTo>
                <a:lnTo>
                  <a:pt x="0" y="371866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4930" r="-4930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7449800" y="-57150"/>
            <a:ext cx="656655" cy="595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90"/>
              </a:lnSpc>
              <a:spcBef>
                <a:spcPct val="0"/>
              </a:spcBef>
            </a:pPr>
            <a:r>
              <a:rPr lang="en-US" sz="356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</a:t>
            </a:r>
            <a:r>
              <a:rPr lang="uk-UA" sz="356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</a:t>
            </a:r>
            <a:endParaRPr lang="en-US" sz="3564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BDC5F44-BD2E-3DEE-306E-F21017A2783F}"/>
              </a:ext>
            </a:extLst>
          </p:cNvPr>
          <p:cNvSpPr txBox="1"/>
          <p:nvPr/>
        </p:nvSpPr>
        <p:spPr>
          <a:xfrm>
            <a:off x="2449229" y="2131060"/>
            <a:ext cx="12799068" cy="5975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Kathleen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Hess-Kosa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Indoor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Air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Quality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Latest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Sampling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Analytical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Third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Edition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3rd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Edition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English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Edition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/ Kathleen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Hess-Kosa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USA: CRC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Press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3rd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edition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2018. - 420 c.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Технічний огляд моніторингу якості повітря в приміщеннях. Режим доступу до ресурсу: </a:t>
            </a:r>
            <a:r>
              <a:rPr lang="uk-UA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https://www.ashrae.org/file%20library/about/position%20documents/pd_indoorcarbondioxide_2022.pdf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Рекомендації по концентрації CO₂ для внутрішніх середовищ. Режим  доступу до ресурсу: </a:t>
            </a:r>
            <a:r>
              <a:rPr lang="uk-UA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https://sustainenvironres.biomedcentral.com/articles/10.1186/s42834-020-0047-y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ІЧ-детектори. Режим доступу до ресурсу: </a:t>
            </a:r>
            <a:r>
              <a:rPr lang="uk-UA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12"/>
              </a:rPr>
              <a:t>https://www.lasercomponents.com/de-en/ir-components/ir-detectors/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Термоелектричні інфрачервоні датчики на основі MEMS. </a:t>
            </a:r>
            <a:r>
              <a:rPr lang="uk-UA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Режим доступу до ресурсу: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13"/>
              </a:rPr>
              <a:t>https://link.springer.com/content/pdf/10.1007/s11465-017-0441-2.pdf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Мікроконтролер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Arduino Nano V3.0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технічні характеристики. Режим доступу до ресурсу: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14"/>
              </a:rPr>
              <a:t>https://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14"/>
              </a:rPr>
              <a:t>uk.wikipedia.org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14"/>
              </a:rPr>
              <a:t>/wiki/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14"/>
              </a:rPr>
              <a:t>Arduino_Nano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Цілі сталого розвитку. Режим доступу до ресурсу:</a:t>
            </a:r>
            <a: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15"/>
              </a:rPr>
              <a:t>https://uk.wikipedia.org/wiki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Код написаний в програмі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Arduino IDE 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С++</a:t>
            </a: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981BB7E4-631E-07B3-8580-405C48A454EB}"/>
              </a:ext>
            </a:extLst>
          </p:cNvPr>
          <p:cNvSpPr txBox="1"/>
          <p:nvPr/>
        </p:nvSpPr>
        <p:spPr>
          <a:xfrm>
            <a:off x="1572458" y="763628"/>
            <a:ext cx="12799068" cy="1047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</a:pPr>
            <a:r>
              <a:rPr lang="uk-UA" sz="8000" dirty="0">
                <a:solidFill>
                  <a:srgbClr val="B44928"/>
                </a:solidFill>
                <a:latin typeface="Pluma"/>
                <a:ea typeface="Pluma"/>
                <a:cs typeface="Pluma"/>
                <a:sym typeface="Pluma"/>
              </a:rPr>
              <a:t>Список джерел</a:t>
            </a:r>
            <a:endParaRPr lang="en-US" sz="8000" dirty="0">
              <a:solidFill>
                <a:srgbClr val="B44928"/>
              </a:solidFill>
              <a:latin typeface="Pluma"/>
              <a:ea typeface="Pluma"/>
              <a:cs typeface="Pluma"/>
              <a:sym typeface="Plu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1503</Words>
  <Application>Microsoft Macintosh PowerPoint</Application>
  <PresentationFormat>Произвольный</PresentationFormat>
  <Paragraphs>167</Paragraphs>
  <Slides>22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8" baseType="lpstr">
      <vt:lpstr>Calibri</vt:lpstr>
      <vt:lpstr>Open Sans</vt:lpstr>
      <vt:lpstr>Bebas Neue Cyrillic</vt:lpstr>
      <vt:lpstr>Bogart</vt:lpstr>
      <vt:lpstr>Special Elite</vt:lpstr>
      <vt:lpstr>Open Sans Bold</vt:lpstr>
      <vt:lpstr>Roboto Mono Bold</vt:lpstr>
      <vt:lpstr>True Typewriter</vt:lpstr>
      <vt:lpstr>Canva Sans Bold</vt:lpstr>
      <vt:lpstr>Pluma</vt:lpstr>
      <vt:lpstr>Times New Roman</vt:lpstr>
      <vt:lpstr>ITC Benguiat</vt:lpstr>
      <vt:lpstr>Arial</vt:lpstr>
      <vt:lpstr>Aesthetic color</vt:lpstr>
      <vt:lpstr>Courier New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ІНТЕГРАЦІЯ ЛАБОРАТОРНИХ ТА СЕНСОРНИХ МЕТОДІВ ДЛЯ КОМПЛЕКСНОГО МОНІТОРИНГУ РІВНЯ ВУГЛЕКИСЛОГО ГАЗУ У РІЗНИХ ТИПАХ ПРИМІЩЕНЬ</dc:title>
  <cp:lastModifiedBy>Microsoft Office User</cp:lastModifiedBy>
  <cp:revision>3</cp:revision>
  <dcterms:created xsi:type="dcterms:W3CDTF">2006-08-16T00:00:00Z</dcterms:created>
  <dcterms:modified xsi:type="dcterms:W3CDTF">2025-04-28T12:42:20Z</dcterms:modified>
  <dc:identifier>DAGd3G2Jec4</dc:identifier>
</cp:coreProperties>
</file>