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7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E9B54-7E22-8C2B-0CD9-7B5674D3CE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C90345-7403-FA4B-122E-0C012A2A9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B5D43C-DD0D-9B7D-9B84-BF02DCD24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F6D6-03CC-45EC-8478-FF9ADB4EE0BE}" type="datetimeFigureOut">
              <a:rPr lang="en-GB" smtClean="0"/>
              <a:t>21/04/2025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98E66-7EE7-DFFC-32F6-541CA40D7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817F5-ECB8-AC68-9C1A-1A35680C9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7EC48-D5C8-476D-B57F-D92E813732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6070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6C201-827A-D965-F86A-B5184DE11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3DA65-5A80-48BA-24D8-EA1E5415A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CF791F-1AC3-6118-7924-5F004E01A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F6D6-03CC-45EC-8478-FF9ADB4EE0BE}" type="datetimeFigureOut">
              <a:rPr lang="en-GB" smtClean="0"/>
              <a:t>21/04/2025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DC9D1-0005-A690-E630-8C0ECA5A6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8D3005-45FD-A4D9-06EE-1D423CAC8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7EC48-D5C8-476D-B57F-D92E813732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684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1D201-436E-C843-512F-62E5544A5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86CE20-3276-173D-4168-A57597219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34443-82AD-6A29-A448-D18FA5493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F6D6-03CC-45EC-8478-FF9ADB4EE0BE}" type="datetimeFigureOut">
              <a:rPr lang="en-GB" smtClean="0"/>
              <a:t>21/04/2025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47A56-635B-BD8D-D55C-A2261BA4C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284321-E732-71A6-5495-A9C0149AF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7EC48-D5C8-476D-B57F-D92E813732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307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73CEF-B232-A982-A31A-7BD0C5680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74986-A5B7-79E4-83FC-17270CC141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AE79A3-C7F8-2CD2-ADCB-0D4C92E608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7B2088-9F97-B89E-02E0-B79CED000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F6D6-03CC-45EC-8478-FF9ADB4EE0BE}" type="datetimeFigureOut">
              <a:rPr lang="en-GB" smtClean="0"/>
              <a:t>21/04/2025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0F0A9D-FE34-2306-E152-A2E85C661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028D7F-2E86-56DA-2007-E40F66781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7EC48-D5C8-476D-B57F-D92E813732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170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2E952-7E1B-861C-392B-06EE0EE02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458ACB-870F-D260-EEAD-39F9A6264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A473B5-ADF9-97BB-BE2F-C331E5FB1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58790B-75B6-2BA9-D7E2-0E12695780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78EBF0-04EE-4F21-6E2D-2C2F1AF7FD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527755-E907-D334-9574-06A191288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F6D6-03CC-45EC-8478-FF9ADB4EE0BE}" type="datetimeFigureOut">
              <a:rPr lang="en-GB" smtClean="0"/>
              <a:t>21/04/2025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2A20AF-3DBD-5042-4698-C50572059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6D948F-4716-CE8A-0FFF-1D5E730F4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7EC48-D5C8-476D-B57F-D92E813732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523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A775B-ECE9-1C1C-5508-F2F9E1448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71D92F-2F9A-0F58-A587-6049D142E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F6D6-03CC-45EC-8478-FF9ADB4EE0BE}" type="datetimeFigureOut">
              <a:rPr lang="en-GB" smtClean="0"/>
              <a:t>21/04/2025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F73B3C-CBDF-F2F2-C1B7-0C7B97506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6C9B0C-7CA8-9521-5D9F-568BA3E68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7EC48-D5C8-476D-B57F-D92E813732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704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2CC955-09E7-AB2C-37D1-AAD6E49E6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F6D6-03CC-45EC-8478-FF9ADB4EE0BE}" type="datetimeFigureOut">
              <a:rPr lang="en-GB" smtClean="0"/>
              <a:t>21/04/2025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D4407-8E92-9370-A4B1-05835AE93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620E88-78A2-F651-3E3C-672C4085A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7EC48-D5C8-476D-B57F-D92E813732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444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0C339-34E7-B270-5633-81AF66ECD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42E7E-5037-374D-F801-844237C8F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0A298-5CC2-0E3F-95A3-2B1D93FB2C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D560DB-BEA5-7AFC-5EB6-32C05C66B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F6D6-03CC-45EC-8478-FF9ADB4EE0BE}" type="datetimeFigureOut">
              <a:rPr lang="en-GB" smtClean="0"/>
              <a:t>21/04/2025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64844B-67AC-5985-3D38-B1657164B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86C775-BB10-9BBC-9DCE-E08EC3DA7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7EC48-D5C8-476D-B57F-D92E813732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893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5B078-2F6A-AE7D-1975-B803B82E5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72D186-CF61-C6F2-10DB-4FD4E71F56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D60AE3-974B-F5EA-6CBE-71AB71C44F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C54BC3-F6EA-07A8-37F2-F45D821B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F6D6-03CC-45EC-8478-FF9ADB4EE0BE}" type="datetimeFigureOut">
              <a:rPr lang="en-GB" smtClean="0"/>
              <a:t>21/04/2025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51E30F-A581-B5FE-6501-777C052F6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D5B02D-F2CE-EC30-63CC-043551708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7EC48-D5C8-476D-B57F-D92E813732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959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962CF-34C2-BD48-39CB-E2F417DC2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D0BC32-2301-1CF7-7A3A-F5F3B44844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A4591-86C8-2ACB-C33F-5698A4EF9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F6D6-03CC-45EC-8478-FF9ADB4EE0BE}" type="datetimeFigureOut">
              <a:rPr lang="en-GB" smtClean="0"/>
              <a:t>21/04/2025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18727-B8D1-67F4-E4B0-12481F93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D9E044-9C41-77E2-AD7B-4E6176B23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7EC48-D5C8-476D-B57F-D92E813732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853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CC59DB-9799-809F-72A1-E78A8DE5F1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7773E6-CA20-309E-1241-52BE52A06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71FF49-6E65-6AAB-8E3C-E225762B5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F6D6-03CC-45EC-8478-FF9ADB4EE0BE}" type="datetimeFigureOut">
              <a:rPr lang="en-GB" smtClean="0"/>
              <a:t>21/04/2025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ED236-8828-D032-0CD9-F8293EC3F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557D0-2821-1E21-6FE4-5CEE3DD55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7EC48-D5C8-476D-B57F-D92E813732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193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808DAA-D2E7-FDFD-5075-1BAB27274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B1B52F-AF13-8D3D-6D99-E0C582D74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F5524D-1D45-C64F-1325-FAF5810D8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3EF6D6-03CC-45EC-8478-FF9ADB4EE0BE}" type="datetimeFigureOut">
              <a:rPr lang="en-GB" smtClean="0"/>
              <a:t>21/04/2025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DFD7D-19B8-D2E6-D413-02422EDA39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286B8F-B693-E70A-11AD-C8D188A82A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57EC48-D5C8-476D-B57F-D92E813732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109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blue and white background&#10;&#10;AI-generated content may be incorrect.">
            <a:extLst>
              <a:ext uri="{FF2B5EF4-FFF2-40B4-BE49-F238E27FC236}">
                <a16:creationId xmlns:a16="http://schemas.microsoft.com/office/drawing/2014/main" id="{34A477D3-B3F7-E3F3-3142-A45C4095D8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582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846A5-3EED-2878-F179-DB9A28704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advertisement&#10;&#10;AI-generated content may be incorrect.">
            <a:extLst>
              <a:ext uri="{FF2B5EF4-FFF2-40B4-BE49-F238E27FC236}">
                <a16:creationId xmlns:a16="http://schemas.microsoft.com/office/drawing/2014/main" id="{DAED9F6A-9616-7D84-E0D2-0E4F3CBBE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480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29D24-36E3-2E2C-1923-F89B9B63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blue and white text&#10;&#10;AI-generated content may be incorrect.">
            <a:extLst>
              <a:ext uri="{FF2B5EF4-FFF2-40B4-BE49-F238E27FC236}">
                <a16:creationId xmlns:a16="http://schemas.microsoft.com/office/drawing/2014/main" id="{D482AE76-D4DE-5030-B623-2831A85EC0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129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7B24E-7342-445E-F2CA-61608CE66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computer system&#10;&#10;AI-generated content may be incorrect.">
            <a:extLst>
              <a:ext uri="{FF2B5EF4-FFF2-40B4-BE49-F238E27FC236}">
                <a16:creationId xmlns:a16="http://schemas.microsoft.com/office/drawing/2014/main" id="{798DDC90-6089-E530-58D8-3862A782D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29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FFA10-E0BB-4F67-36CF-2AE63F8BA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device&#10;&#10;AI-generated content may be incorrect.">
            <a:extLst>
              <a:ext uri="{FF2B5EF4-FFF2-40B4-BE49-F238E27FC236}">
                <a16:creationId xmlns:a16="http://schemas.microsoft.com/office/drawing/2014/main" id="{4135EA11-FAD4-6D16-A099-C21357CA3E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174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97CBE-3102-B97A-5D82-CC8F3C421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achine&#10;&#10;AI-generated content may be incorrect.">
            <a:extLst>
              <a:ext uri="{FF2B5EF4-FFF2-40B4-BE49-F238E27FC236}">
                <a16:creationId xmlns:a16="http://schemas.microsoft.com/office/drawing/2014/main" id="{95D57602-BB73-290C-BB2A-520954E48E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711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E8522-8672-B900-42DC-867C6924C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1CC305B-A9E5-AA22-0A1F-F3CDC79DD0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701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E9C3F-516E-8339-E69D-3B45B20F8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different types of water&#10;&#10;AI-generated content may be incorrect.">
            <a:extLst>
              <a:ext uri="{FF2B5EF4-FFF2-40B4-BE49-F238E27FC236}">
                <a16:creationId xmlns:a16="http://schemas.microsoft.com/office/drawing/2014/main" id="{F41E509D-9942-D62B-6F1E-D5C2BCDBA8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572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5D096-0B8B-D7DD-CAF3-2A1C6ED60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the temperature of a number of different countries/regions&#10;&#10;AI-generated content may be incorrect.">
            <a:extLst>
              <a:ext uri="{FF2B5EF4-FFF2-40B4-BE49-F238E27FC236}">
                <a16:creationId xmlns:a16="http://schemas.microsoft.com/office/drawing/2014/main" id="{9507835F-5093-F6EB-75BE-6AA50C336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898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BCF4A-C5D5-B34B-F32B-DF559A9CA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showing different colored squares&#10;&#10;AI-generated content may be incorrect.">
            <a:extLst>
              <a:ext uri="{FF2B5EF4-FFF2-40B4-BE49-F238E27FC236}">
                <a16:creationId xmlns:a16="http://schemas.microsoft.com/office/drawing/2014/main" id="{6F421BBA-A61B-6FF2-A046-7C31AB4E1D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642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9C856-03CD-5B73-0B66-BB2EE94E6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logo&#10;&#10;AI-generated content may be incorrect.">
            <a:extLst>
              <a:ext uri="{FF2B5EF4-FFF2-40B4-BE49-F238E27FC236}">
                <a16:creationId xmlns:a16="http://schemas.microsoft.com/office/drawing/2014/main" id="{EF0B0B09-72EB-562E-631A-1041939F6D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09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F49F8-3620-B242-43CA-244CE0453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blue and white text&#10;&#10;AI-generated content may be incorrect.">
            <a:extLst>
              <a:ext uri="{FF2B5EF4-FFF2-40B4-BE49-F238E27FC236}">
                <a16:creationId xmlns:a16="http://schemas.microsoft.com/office/drawing/2014/main" id="{78DAFBD7-FC1F-60D1-6FC0-C686176FBD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713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Pavlo Husevyk</dc:creator>
  <cp:lastModifiedBy>Pavlo Husevyk</cp:lastModifiedBy>
  <cp:revision>1</cp:revision>
  <dcterms:created xsi:type="dcterms:W3CDTF">2025-04-21T07:37:40Z</dcterms:created>
  <dcterms:modified xsi:type="dcterms:W3CDTF">2025-04-21T07:39:21Z</dcterms:modified>
</cp:coreProperties>
</file>