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3"/>
    <p:sldId id="257" r:id="rId4"/>
    <p:sldId id="258" r:id="rId5"/>
    <p:sldId id="273" r:id="rId6"/>
    <p:sldId id="260" r:id="rId7"/>
    <p:sldId id="262" r:id="rId8"/>
    <p:sldId id="279" r:id="rId9"/>
    <p:sldId id="281" r:id="rId10"/>
    <p:sldId id="266" r:id="rId11"/>
    <p:sldId id="267" r:id="rId12"/>
    <p:sldId id="268" r:id="rId13"/>
  </p:sldIdLst>
  <p:sldSz cx="12192000" cy="6858000"/>
  <p:notesSz cx="7103745" cy="10234295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95542637" name="Ірина Олексенко" initials="І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8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1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8FBB7B-694A-47BF-865D-2F44C1051453}" type="doc">
      <dgm:prSet loTypeId="list" loCatId="list" qsTypeId="urn:microsoft.com/office/officeart/2005/8/quickstyle/simple1" qsCatId="simple" csTypeId="urn:microsoft.com/office/officeart/2005/8/colors/accent1_2" csCatId="accent1" phldr="0"/>
      <dgm:spPr/>
      <dgm:t>
        <a:bodyPr/>
        <a:p>
          <a:endParaRPr lang="zh-CN" altLang="en-US"/>
        </a:p>
      </dgm:t>
    </dgm:pt>
    <dgm:pt modelId="{EA93E27A-400D-4773-A8A7-F6995F589544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sz="32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rPr>
            <a:t>Д</a:t>
          </a:r>
          <a:r>
            <a: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Gelasio Semi Bold" pitchFamily="34" charset="-122"/>
              <a:cs typeface="Times New Roman" panose="02020603050405020304" pitchFamily="18" charset="0"/>
              <a:sym typeface="+mn-ea"/>
            </a:rPr>
            <a:t>жерела</a:t>
          </a:r>
          <a:r>
            <a: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Gelasio Semi Bold" pitchFamily="34" charset="-122"/>
              <a:cs typeface="Times New Roman" panose="02020603050405020304" pitchFamily="18" charset="0"/>
              <a:sym typeface="+mn-ea"/>
            </a:rPr>
            <a:t/>
          </a:r>
          <a:endParaRPr lang="en-US" sz="3200" b="1" dirty="0">
            <a:solidFill>
              <a:schemeClr val="tx1"/>
            </a:solidFill>
            <a:latin typeface="Times New Roman" panose="02020603050405020304" pitchFamily="18" charset="0"/>
            <a:ea typeface="Gelasio Semi Bold" pitchFamily="34" charset="-122"/>
            <a:cs typeface="Times New Roman" panose="02020603050405020304" pitchFamily="18" charset="0"/>
            <a:sym typeface="+mn-ea"/>
          </a:endParaRPr>
        </a:p>
      </dgm:t>
    </dgm:pt>
    <dgm:pt modelId="{17826666-9456-407A-90BB-E650223F1086}" cxnId="{5B25BCC8-609E-437B-9F64-85C69337175E}" type="parTrans">
      <dgm:prSet/>
      <dgm:spPr/>
    </dgm:pt>
    <dgm:pt modelId="{7EB67BBA-3C98-4118-8827-ED04E705F6FF}" cxnId="{5B25BCC8-609E-437B-9F64-85C69337175E}" type="sibTrans">
      <dgm:prSet/>
      <dgm:spPr/>
    </dgm:pt>
    <dgm:pt modelId="{AC75C362-F3DD-435B-9216-A43082CB0BAA}">
      <dgm:prSet phldr="0" custT="1"/>
      <dgm:spPr/>
      <dgm:t>
        <a:bodyPr vert="horz" wrap="square"/>
        <a:p>
          <a:pPr algn="ctr"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sz="3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rPr>
            <a:t>В</a:t>
          </a:r>
          <a:r>
            <a:rPr lang="en-US" sz="3000" dirty="0">
              <a:solidFill>
                <a:schemeClr val="tx1"/>
              </a:solidFill>
              <a:latin typeface="Times New Roman" panose="02020603050405020304" pitchFamily="18" charset="0"/>
              <a:ea typeface="Gelasio" pitchFamily="34" charset="-122"/>
              <a:cs typeface="Times New Roman" panose="02020603050405020304" pitchFamily="18" charset="0"/>
              <a:sym typeface="+mn-ea"/>
            </a:rPr>
            <a:t>уличне освітлення, комерційні будівлі, реклама</a:t>
          </a:r>
          <a:r>
            <a:rPr lang="en-US" sz="3000" dirty="0">
              <a:solidFill>
                <a:schemeClr val="tx1"/>
              </a:solidFill>
              <a:latin typeface="Times New Roman" panose="02020603050405020304" pitchFamily="18" charset="0"/>
              <a:ea typeface="Gelasio" pitchFamily="34" charset="-122"/>
              <a:cs typeface="Times New Roman" panose="02020603050405020304" pitchFamily="18" charset="0"/>
              <a:sym typeface="+mn-ea"/>
            </a:rPr>
            <a:t/>
          </a:r>
          <a:endParaRPr lang="en-US" sz="3000" dirty="0">
            <a:solidFill>
              <a:schemeClr val="tx1"/>
            </a:solidFill>
            <a:latin typeface="Times New Roman" panose="02020603050405020304" pitchFamily="18" charset="0"/>
            <a:ea typeface="Gelasio" pitchFamily="34" charset="-122"/>
            <a:cs typeface="Times New Roman" panose="02020603050405020304" pitchFamily="18" charset="0"/>
            <a:sym typeface="+mn-ea"/>
          </a:endParaRPr>
        </a:p>
      </dgm:t>
    </dgm:pt>
    <dgm:pt modelId="{43A2BE73-F537-4971-A08A-1796E2DAA52D}" cxnId="{E08236A6-B383-4FC8-9AEC-A565DE5C74F8}" type="parTrans">
      <dgm:prSet/>
      <dgm:spPr/>
    </dgm:pt>
    <dgm:pt modelId="{FE18CF32-054D-47EF-A98C-E541545AC694}" cxnId="{E08236A6-B383-4FC8-9AEC-A565DE5C74F8}" type="sibTrans">
      <dgm:prSet/>
      <dgm:spPr/>
    </dgm:pt>
    <dgm:pt modelId="{BD5427FF-4EB1-4006-BF7F-42158E0C5129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dirty="0">
              <a:solidFill>
                <a:schemeClr val="tx1"/>
              </a:solidFill>
              <a:latin typeface="Times New Roman" panose="02020603050405020304" pitchFamily="18" charset="0"/>
              <a:ea typeface="Gelasio Semi Bold" pitchFamily="34" charset="-122"/>
              <a:cs typeface="Times New Roman" panose="02020603050405020304" pitchFamily="18" charset="0"/>
              <a:sym typeface="+mn-ea"/>
            </a:rPr>
            <a:t>Світлодіоди</a:t>
          </a:r>
          <a:r>
            <a:rPr lang="en-US" altLang="en-US" sz="3000" b="1" dirty="0">
              <a:solidFill>
                <a:schemeClr val="tx1"/>
              </a:solidFill>
              <a:latin typeface="Times New Roman" panose="02020603050405020304" pitchFamily="18" charset="0"/>
              <a:ea typeface="Gelasio Semi Bold" pitchFamily="34" charset="-122"/>
              <a:cs typeface="Times New Roman" panose="02020603050405020304" pitchFamily="18" charset="0"/>
              <a:sym typeface="+mn-ea"/>
            </a:rPr>
            <a:t/>
          </a:r>
          <a:endParaRPr lang="en-US" altLang="en-US" sz="3000" b="1" dirty="0">
            <a:solidFill>
              <a:schemeClr val="tx1"/>
            </a:solidFill>
            <a:latin typeface="Times New Roman" panose="02020603050405020304" pitchFamily="18" charset="0"/>
            <a:ea typeface="Gelasio Semi Bold" pitchFamily="34" charset="-122"/>
            <a:cs typeface="Times New Roman" panose="02020603050405020304" pitchFamily="18" charset="0"/>
            <a:sym typeface="+mn-ea"/>
          </a:endParaRPr>
        </a:p>
      </dgm:t>
    </dgm:pt>
    <dgm:pt modelId="{A2F6D805-3B53-408A-A2A3-20BC3BF0D242}" cxnId="{CDA28A22-DA16-4597-93E4-47564DF2345E}" type="parTrans">
      <dgm:prSet/>
      <dgm:spPr/>
      <dgm:t>
        <a:bodyPr/>
        <a:p>
          <a:endParaRPr lang="zh-CN" altLang="en-US"/>
        </a:p>
      </dgm:t>
    </dgm:pt>
    <dgm:pt modelId="{D47F9812-1256-4E44-A6BE-BEC559BE8FF3}" cxnId="{CDA28A22-DA16-4597-93E4-47564DF2345E}" type="sibTrans">
      <dgm:prSet/>
      <dgm:spPr/>
      <dgm:t>
        <a:bodyPr/>
        <a:p>
          <a:endParaRPr lang="zh-CN" altLang="en-US"/>
        </a:p>
      </dgm:t>
    </dgm:pt>
    <dgm:pt modelId="{3A7B819B-DBE9-4610-B22A-5573EA6D532D}">
      <dgm:prSet phldrT="[Текст]" phldr="0" custT="1"/>
      <dgm:spPr/>
      <dgm:t>
        <a:bodyPr vert="horz" wrap="square"/>
        <a:p>
          <a:pPr algn="ctr"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sz="3000" dirty="0">
              <a:solidFill>
                <a:schemeClr val="tx1"/>
              </a:solidFill>
              <a:latin typeface="Times New Roman" panose="02020603050405020304" pitchFamily="18" charset="0"/>
              <a:ea typeface="Gelasio" pitchFamily="34" charset="-122"/>
              <a:cs typeface="Times New Roman" panose="02020603050405020304" pitchFamily="18" charset="0"/>
              <a:sym typeface="+mn-ea"/>
            </a:rPr>
            <a:t>Широкий спектр випромінювання</a:t>
          </a:r>
          <a:r>
            <a:rPr lang="zh-CN" altLang="en-US" sz="3000"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endParaRPr lang="zh-CN" altLang="en-US" sz="3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4BEA23-BF6E-42AD-9BF0-CFBDE86A80F1}" cxnId="{2C74A1D2-93E6-4CCE-B0F3-CAFD95739432}" type="parTrans">
      <dgm:prSet/>
      <dgm:spPr/>
      <dgm:t>
        <a:bodyPr/>
        <a:p>
          <a:endParaRPr lang="zh-CN" altLang="en-US"/>
        </a:p>
      </dgm:t>
    </dgm:pt>
    <dgm:pt modelId="{0BF6ACD3-AE1A-4691-8CBE-DBE77AB8A685}" cxnId="{2C74A1D2-93E6-4CCE-B0F3-CAFD95739432}" type="sibTrans">
      <dgm:prSet/>
      <dgm:spPr/>
      <dgm:t>
        <a:bodyPr/>
        <a:p>
          <a:endParaRPr lang="zh-CN" altLang="en-US"/>
        </a:p>
      </dgm:t>
    </dgm:pt>
    <dgm:pt modelId="{FB8EC475-0614-48F8-AA1F-604F4A243746}">
      <dgm:prSet phldr="0" custT="1"/>
      <dgm:spPr/>
      <dgm:t>
        <a:bodyPr vert="horz" wrap="square"/>
        <a:p>
          <a:pPr algn="ctr"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3000"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endParaRPr lang="zh-CN" altLang="en-US" sz="3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240B1-29E8-4062-9F2B-C92E219C839F}" cxnId="{11C3CC2F-906F-468D-A0FC-A74340C991FD}" type="parTrans">
      <dgm:prSet/>
      <dgm:spPr/>
    </dgm:pt>
    <dgm:pt modelId="{7A0860CF-D27E-46B1-B20C-4537FCE0159D}" cxnId="{11C3CC2F-906F-468D-A0FC-A74340C991FD}" type="sibTrans">
      <dgm:prSet/>
      <dgm:spPr/>
    </dgm:pt>
    <dgm:pt modelId="{FE969E54-0D5D-4815-BDC4-3309E2F7325D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sz="3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rPr>
            <a:t>З</a:t>
          </a:r>
          <a:r>
            <a:rPr lang="en-US" sz="3000" b="1" dirty="0">
              <a:solidFill>
                <a:schemeClr val="tx1"/>
              </a:solidFill>
              <a:latin typeface="Times New Roman" panose="02020603050405020304" pitchFamily="18" charset="0"/>
              <a:ea typeface="Gelasio Semi Bold" pitchFamily="34" charset="-122"/>
              <a:cs typeface="Times New Roman" panose="02020603050405020304" pitchFamily="18" charset="0"/>
              <a:sym typeface="+mn-ea"/>
            </a:rPr>
            <a:t>ниження контрасту</a:t>
          </a:r>
          <a:r>
            <a:rPr lang="en-US" sz="3000" b="1" dirty="0">
              <a:solidFill>
                <a:schemeClr val="tx1"/>
              </a:solidFill>
              <a:latin typeface="Times New Roman" panose="02020603050405020304" pitchFamily="18" charset="0"/>
              <a:ea typeface="Gelasio Semi Bold" pitchFamily="34" charset="-122"/>
              <a:cs typeface="Times New Roman" panose="02020603050405020304" pitchFamily="18" charset="0"/>
              <a:sym typeface="+mn-ea"/>
            </a:rPr>
            <a:t/>
          </a:r>
          <a:endParaRPr lang="en-US" sz="3000" b="1" dirty="0">
            <a:solidFill>
              <a:schemeClr val="tx1"/>
            </a:solidFill>
            <a:latin typeface="Times New Roman" panose="02020603050405020304" pitchFamily="18" charset="0"/>
            <a:ea typeface="Gelasio Semi Bold" pitchFamily="34" charset="-122"/>
            <a:cs typeface="Times New Roman" panose="02020603050405020304" pitchFamily="18" charset="0"/>
            <a:sym typeface="+mn-ea"/>
          </a:endParaRPr>
        </a:p>
      </dgm:t>
    </dgm:pt>
    <dgm:pt modelId="{B5D9FB86-EEBE-488F-B7DE-B7CF5C9166C5}" cxnId="{6A4F3416-F066-4A14-9D75-FE156CD2905F}" type="parTrans">
      <dgm:prSet/>
      <dgm:spPr/>
      <dgm:t>
        <a:bodyPr/>
        <a:p>
          <a:endParaRPr lang="zh-CN" altLang="en-US"/>
        </a:p>
      </dgm:t>
    </dgm:pt>
    <dgm:pt modelId="{D7D19B67-C01A-45D3-B5C7-B7E1B18A9F62}" cxnId="{6A4F3416-F066-4A14-9D75-FE156CD2905F}" type="sibTrans">
      <dgm:prSet/>
      <dgm:spPr/>
      <dgm:t>
        <a:bodyPr/>
        <a:p>
          <a:endParaRPr lang="zh-CN" altLang="en-US"/>
        </a:p>
      </dgm:t>
    </dgm:pt>
    <dgm:pt modelId="{35600F67-42C2-4D1B-B072-DC2A36FCB136}">
      <dgm:prSet phldrT="[Текст]" phldr="0" custT="1"/>
      <dgm:spPr/>
      <dgm:t>
        <a:bodyPr vert="horz" wrap="square"/>
        <a:p>
          <a:pPr algn="ctr"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ea typeface="Gelasio" pitchFamily="34" charset="-122"/>
              <a:cs typeface="Times New Roman" panose="02020603050405020304" pitchFamily="18" charset="0"/>
              <a:sym typeface="+mn-ea"/>
            </a:rPr>
            <a:t>Ускладнює розрізнення деталей</a:t>
          </a:r>
          <a:r>
            <a:rPr lang="zh-CN" altLang="en-US" sz="2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endParaRPr lang="zh-CN" altLang="en-US" sz="2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BC79E1-FDBA-43D1-A988-1BE8090EDA7A}" cxnId="{89AF0B95-BF89-40C9-9CD7-C98D0A185525}" type="parTrans">
      <dgm:prSet/>
      <dgm:spPr/>
      <dgm:t>
        <a:bodyPr/>
        <a:p>
          <a:endParaRPr lang="zh-CN" altLang="en-US"/>
        </a:p>
      </dgm:t>
    </dgm:pt>
    <dgm:pt modelId="{AD46A0AA-C45A-46D2-89AF-28390F99F9D0}" cxnId="{89AF0B95-BF89-40C9-9CD7-C98D0A185525}" type="sibTrans">
      <dgm:prSet/>
      <dgm:spPr/>
      <dgm:t>
        <a:bodyPr/>
        <a:p>
          <a:endParaRPr lang="zh-CN" altLang="en-US"/>
        </a:p>
      </dgm:t>
    </dgm:pt>
    <dgm:pt modelId="{C6E51025-946F-4AB9-A9FB-058D49FC1C14}">
      <dgm:prSet phldr="0" custT="1"/>
      <dgm:spPr/>
      <dgm:t>
        <a:bodyPr vert="horz" wrap="square"/>
        <a:p>
          <a:pPr algn="ctr"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endParaRPr lang="zh-CN" altLang="en-US" sz="2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4D7AA4-6580-4256-A792-10FE474EA63B}" cxnId="{08B894D0-A980-4949-A892-898CD3A2855D}" type="parTrans">
      <dgm:prSet/>
      <dgm:spPr/>
    </dgm:pt>
    <dgm:pt modelId="{120B2848-1F1C-4000-9BB5-1883B6783BB0}" cxnId="{08B894D0-A980-4949-A892-898CD3A2855D}" type="sibTrans">
      <dgm:prSet/>
      <dgm:spPr/>
    </dgm:pt>
    <dgm:pt modelId="{61F0DC84-7FFF-4FDD-9B5D-40960093AE83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dirty="0">
              <a:solidFill>
                <a:schemeClr val="tx1"/>
              </a:solidFill>
              <a:latin typeface="Times New Roman" panose="02020603050405020304" pitchFamily="18" charset="0"/>
              <a:ea typeface="Gelasio Semi Bold" pitchFamily="34" charset="-122"/>
              <a:cs typeface="Times New Roman" panose="02020603050405020304" pitchFamily="18" charset="0"/>
              <a:sym typeface="+mn-ea"/>
            </a:rPr>
            <a:t>Природне засвічення</a:t>
          </a:r>
          <a:r>
            <a:rPr lang="en-US" altLang="en-US" sz="3000" b="1" dirty="0">
              <a:solidFill>
                <a:schemeClr val="tx1"/>
              </a:solidFill>
              <a:latin typeface="Times New Roman" panose="02020603050405020304" pitchFamily="18" charset="0"/>
              <a:ea typeface="Gelasio Semi Bold" pitchFamily="34" charset="-122"/>
              <a:cs typeface="Times New Roman" panose="02020603050405020304" pitchFamily="18" charset="0"/>
              <a:sym typeface="+mn-ea"/>
            </a:rPr>
            <a:t/>
          </a:r>
          <a:endParaRPr lang="en-US" altLang="en-US" sz="3000" b="1" dirty="0">
            <a:solidFill>
              <a:schemeClr val="tx1"/>
            </a:solidFill>
            <a:latin typeface="Times New Roman" panose="02020603050405020304" pitchFamily="18" charset="0"/>
            <a:ea typeface="Gelasio Semi Bold" pitchFamily="34" charset="-122"/>
            <a:cs typeface="Times New Roman" panose="02020603050405020304" pitchFamily="18" charset="0"/>
            <a:sym typeface="+mn-ea"/>
          </a:endParaRPr>
        </a:p>
      </dgm:t>
    </dgm:pt>
    <dgm:pt modelId="{2CB3CEFC-83E6-4DB9-B636-5287ACC11553}" cxnId="{7C8AE1E4-8D3F-4701-8714-F921A8589323}" type="parTrans">
      <dgm:prSet/>
      <dgm:spPr/>
      <dgm:t>
        <a:bodyPr/>
        <a:p>
          <a:endParaRPr lang="zh-CN" altLang="en-US"/>
        </a:p>
      </dgm:t>
    </dgm:pt>
    <dgm:pt modelId="{1FAE29ED-22A2-40FA-904A-0706E8542FE7}" cxnId="{7C8AE1E4-8D3F-4701-8714-F921A8589323}" type="sibTrans">
      <dgm:prSet/>
      <dgm:spPr/>
      <dgm:t>
        <a:bodyPr/>
        <a:p>
          <a:endParaRPr lang="zh-CN" altLang="en-US"/>
        </a:p>
      </dgm:t>
    </dgm:pt>
    <dgm:pt modelId="{2C0D9F89-7CE9-4195-96AC-FB27D6AA2EF6}">
      <dgm:prSet phldrT="[Текст]" phldr="0" custT="1"/>
      <dgm:spPr/>
      <dgm:t>
        <a:bodyPr vert="horz" wrap="square"/>
        <a:p>
          <a:pPr algn="ctr"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ea typeface="Gelasio" pitchFamily="34" charset="-122"/>
              <a:cs typeface="Times New Roman" panose="02020603050405020304" pitchFamily="18" charset="0"/>
              <a:sym typeface="+mn-ea"/>
            </a:rPr>
            <a:t>Відрізняєть</a:t>
          </a:r>
          <a:r>
            <a:rPr lang="ru-RU" altLang="en-US" sz="2800" dirty="0">
              <a:solidFill>
                <a:schemeClr val="tx1"/>
              </a:solidFill>
              <a:latin typeface="Times New Roman" panose="02020603050405020304" pitchFamily="18" charset="0"/>
              <a:ea typeface="Gelasio" pitchFamily="34" charset="-122"/>
              <a:cs typeface="Times New Roman" panose="02020603050405020304" pitchFamily="18" charset="0"/>
              <a:sym typeface="+mn-ea"/>
            </a:rPr>
            <a:t>-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ea typeface="Gelasio" pitchFamily="34" charset="-122"/>
              <a:cs typeface="Times New Roman" panose="02020603050405020304" pitchFamily="18" charset="0"/>
              <a:sym typeface="+mn-ea"/>
            </a:rPr>
            <a:t>ся від штучного</a:t>
          </a:r>
          <a:r>
            <a:rPr lang="zh-CN" altLang="en-US" sz="2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endParaRPr lang="zh-CN" altLang="en-US" sz="2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D9371C-2787-474E-A690-5A09190A9707}" cxnId="{CC28EDE6-2B27-4DF6-924D-4F66F35D0E97}" type="parTrans">
      <dgm:prSet/>
      <dgm:spPr/>
      <dgm:t>
        <a:bodyPr/>
        <a:p>
          <a:endParaRPr lang="zh-CN" altLang="en-US"/>
        </a:p>
      </dgm:t>
    </dgm:pt>
    <dgm:pt modelId="{39E6AF7E-E529-4319-B552-AB363EF4CE26}" cxnId="{CC28EDE6-2B27-4DF6-924D-4F66F35D0E97}" type="sibTrans">
      <dgm:prSet/>
      <dgm:spPr/>
      <dgm:t>
        <a:bodyPr/>
        <a:p>
          <a:endParaRPr lang="zh-CN" altLang="en-US"/>
        </a:p>
      </dgm:t>
    </dgm:pt>
    <dgm:pt modelId="{BAEE898C-2B63-4AF4-A44C-92FE605A3821}">
      <dgm:prSet phldr="0" custT="1"/>
      <dgm:spPr/>
      <dgm:t>
        <a:bodyPr vert="horz" wrap="square"/>
        <a:p>
          <a:pPr algn="ctr"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endParaRPr lang="zh-CN" altLang="en-US" sz="2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38B9AD-55EF-4C16-9FB8-704558BAE5A3}" cxnId="{B58AFE92-8D42-4B8B-9259-51D507005BD9}" type="parTrans">
      <dgm:prSet/>
      <dgm:spPr/>
    </dgm:pt>
    <dgm:pt modelId="{B2F46FE2-49BE-47DE-8D0A-634490696707}" cxnId="{B58AFE92-8D42-4B8B-9259-51D507005BD9}" type="sibTrans">
      <dgm:prSet/>
      <dgm:spPr/>
    </dgm:pt>
    <dgm:pt modelId="{D5FB6A06-3991-4223-AD64-C4F7F6F4DF69}" type="pres">
      <dgm:prSet presAssocID="{468FBB7B-694A-47BF-865D-2F44C1051453}" presName="Name0" presStyleCnt="0">
        <dgm:presLayoutVars>
          <dgm:dir/>
          <dgm:animLvl val="lvl"/>
          <dgm:resizeHandles val="exact"/>
        </dgm:presLayoutVars>
      </dgm:prSet>
      <dgm:spPr/>
    </dgm:pt>
    <dgm:pt modelId="{F79B79B0-B9F9-4B08-B3BA-8D8030731A00}" type="pres">
      <dgm:prSet presAssocID="{EA93E27A-400D-4773-A8A7-F6995F589544}" presName="composite" presStyleCnt="0"/>
      <dgm:spPr/>
    </dgm:pt>
    <dgm:pt modelId="{E44E73FF-838B-495B-81DF-78E9CB7596B0}" type="pres">
      <dgm:prSet presAssocID="{EA93E27A-400D-4773-A8A7-F6995F589544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4435F980-40B8-4EC5-92EF-FCBFE1C702C7}" type="pres">
      <dgm:prSet presAssocID="{EA93E27A-400D-4773-A8A7-F6995F589544}" presName="desTx" presStyleLbl="alignAccFollowNode1" presStyleIdx="0" presStyleCnt="4">
        <dgm:presLayoutVars>
          <dgm:bulletEnabled val="1"/>
        </dgm:presLayoutVars>
      </dgm:prSet>
      <dgm:spPr/>
    </dgm:pt>
    <dgm:pt modelId="{8A9472BC-B2CB-4B85-B6AA-0C9C8E047AE2}" type="pres">
      <dgm:prSet presAssocID="{7EB67BBA-3C98-4118-8827-ED04E705F6FF}" presName="space" presStyleCnt="0"/>
      <dgm:spPr/>
    </dgm:pt>
    <dgm:pt modelId="{5EB24CCF-928A-4018-A934-89F31F564A83}" type="pres">
      <dgm:prSet presAssocID="{BD5427FF-4EB1-4006-BF7F-42158E0C5129}" presName="composite" presStyleCnt="0"/>
      <dgm:spPr/>
    </dgm:pt>
    <dgm:pt modelId="{5D9704F8-5A95-419F-B794-1E2F82666BDB}" type="pres">
      <dgm:prSet presAssocID="{BD5427FF-4EB1-4006-BF7F-42158E0C5129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C0A6D3D8-DBC2-45B6-8DEF-789A72552BB4}" type="pres">
      <dgm:prSet presAssocID="{BD5427FF-4EB1-4006-BF7F-42158E0C5129}" presName="desTx" presStyleLbl="alignAccFollowNode1" presStyleIdx="1" presStyleCnt="4">
        <dgm:presLayoutVars>
          <dgm:bulletEnabled val="1"/>
        </dgm:presLayoutVars>
      </dgm:prSet>
      <dgm:spPr/>
    </dgm:pt>
    <dgm:pt modelId="{C4F6D2AE-A2A5-43DC-B705-8E8ECE0E1613}" type="pres">
      <dgm:prSet presAssocID="{D47F9812-1256-4E44-A6BE-BEC559BE8FF3}" presName="space" presStyleCnt="0"/>
      <dgm:spPr/>
    </dgm:pt>
    <dgm:pt modelId="{C1832C44-4F6B-4ABA-88DC-7D5A80779E4B}" type="pres">
      <dgm:prSet presAssocID="{FE969E54-0D5D-4815-BDC4-3309E2F7325D}" presName="composite" presStyleCnt="0"/>
      <dgm:spPr/>
    </dgm:pt>
    <dgm:pt modelId="{3E0BA246-3456-471B-AD87-1436FD251DD8}" type="pres">
      <dgm:prSet presAssocID="{FE969E54-0D5D-4815-BDC4-3309E2F7325D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33CF15AD-8A19-4E9A-9BED-239A79CAF737}" type="pres">
      <dgm:prSet presAssocID="{FE969E54-0D5D-4815-BDC4-3309E2F7325D}" presName="desTx" presStyleLbl="alignAccFollowNode1" presStyleIdx="2" presStyleCnt="4">
        <dgm:presLayoutVars>
          <dgm:bulletEnabled val="1"/>
        </dgm:presLayoutVars>
      </dgm:prSet>
      <dgm:spPr/>
    </dgm:pt>
    <dgm:pt modelId="{F4639A07-76C8-4329-80D5-712628979A9A}" type="pres">
      <dgm:prSet presAssocID="{D7D19B67-C01A-45D3-B5C7-B7E1B18A9F62}" presName="space" presStyleCnt="0"/>
      <dgm:spPr/>
    </dgm:pt>
    <dgm:pt modelId="{7F710124-E259-48A5-9895-471DE20AF50E}" type="pres">
      <dgm:prSet presAssocID="{61F0DC84-7FFF-4FDD-9B5D-40960093AE83}" presName="composite" presStyleCnt="0"/>
      <dgm:spPr/>
    </dgm:pt>
    <dgm:pt modelId="{FC453BFD-315B-4968-86FA-B7D3125F3320}" type="pres">
      <dgm:prSet presAssocID="{61F0DC84-7FFF-4FDD-9B5D-40960093AE83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B357C82A-FE93-416B-AFBF-A74F9E99C4E4}" type="pres">
      <dgm:prSet presAssocID="{61F0DC84-7FFF-4FDD-9B5D-40960093AE83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5B25BCC8-609E-437B-9F64-85C69337175E}" srcId="{468FBB7B-694A-47BF-865D-2F44C1051453}" destId="{EA93E27A-400D-4773-A8A7-F6995F589544}" srcOrd="0" destOrd="0" parTransId="{17826666-9456-407A-90BB-E650223F1086}" sibTransId="{7EB67BBA-3C98-4118-8827-ED04E705F6FF}"/>
    <dgm:cxn modelId="{E08236A6-B383-4FC8-9AEC-A565DE5C74F8}" srcId="{EA93E27A-400D-4773-A8A7-F6995F589544}" destId="{AC75C362-F3DD-435B-9216-A43082CB0BAA}" srcOrd="0" destOrd="0" parTransId="{43A2BE73-F537-4971-A08A-1796E2DAA52D}" sibTransId="{FE18CF32-054D-47EF-A98C-E541545AC694}"/>
    <dgm:cxn modelId="{CDA28A22-DA16-4597-93E4-47564DF2345E}" srcId="{468FBB7B-694A-47BF-865D-2F44C1051453}" destId="{BD5427FF-4EB1-4006-BF7F-42158E0C5129}" srcOrd="1" destOrd="0" parTransId="{A2F6D805-3B53-408A-A2A3-20BC3BF0D242}" sibTransId="{D47F9812-1256-4E44-A6BE-BEC559BE8FF3}"/>
    <dgm:cxn modelId="{2C74A1D2-93E6-4CCE-B0F3-CAFD95739432}" srcId="{BD5427FF-4EB1-4006-BF7F-42158E0C5129}" destId="{3A7B819B-DBE9-4610-B22A-5573EA6D532D}" srcOrd="0" destOrd="1" parTransId="{DC4BEA23-BF6E-42AD-9BF0-CFBDE86A80F1}" sibTransId="{0BF6ACD3-AE1A-4691-8CBE-DBE77AB8A685}"/>
    <dgm:cxn modelId="{11C3CC2F-906F-468D-A0FC-A74340C991FD}" srcId="{BD5427FF-4EB1-4006-BF7F-42158E0C5129}" destId="{FB8EC475-0614-48F8-AA1F-604F4A243746}" srcOrd="1" destOrd="1" parTransId="{7E1240B1-29E8-4062-9F2B-C92E219C839F}" sibTransId="{7A0860CF-D27E-46B1-B20C-4537FCE0159D}"/>
    <dgm:cxn modelId="{6A4F3416-F066-4A14-9D75-FE156CD2905F}" srcId="{468FBB7B-694A-47BF-865D-2F44C1051453}" destId="{FE969E54-0D5D-4815-BDC4-3309E2F7325D}" srcOrd="2" destOrd="0" parTransId="{B5D9FB86-EEBE-488F-B7DE-B7CF5C9166C5}" sibTransId="{D7D19B67-C01A-45D3-B5C7-B7E1B18A9F62}"/>
    <dgm:cxn modelId="{89AF0B95-BF89-40C9-9CD7-C98D0A185525}" srcId="{FE969E54-0D5D-4815-BDC4-3309E2F7325D}" destId="{35600F67-42C2-4D1B-B072-DC2A36FCB136}" srcOrd="0" destOrd="2" parTransId="{B4BC79E1-FDBA-43D1-A988-1BE8090EDA7A}" sibTransId="{AD46A0AA-C45A-46D2-89AF-28390F99F9D0}"/>
    <dgm:cxn modelId="{08B894D0-A980-4949-A892-898CD3A2855D}" srcId="{FE969E54-0D5D-4815-BDC4-3309E2F7325D}" destId="{C6E51025-946F-4AB9-A9FB-058D49FC1C14}" srcOrd="1" destOrd="2" parTransId="{A04D7AA4-6580-4256-A792-10FE474EA63B}" sibTransId="{120B2848-1F1C-4000-9BB5-1883B6783BB0}"/>
    <dgm:cxn modelId="{7C8AE1E4-8D3F-4701-8714-F921A8589323}" srcId="{468FBB7B-694A-47BF-865D-2F44C1051453}" destId="{61F0DC84-7FFF-4FDD-9B5D-40960093AE83}" srcOrd="3" destOrd="0" parTransId="{2CB3CEFC-83E6-4DB9-B636-5287ACC11553}" sibTransId="{1FAE29ED-22A2-40FA-904A-0706E8542FE7}"/>
    <dgm:cxn modelId="{CC28EDE6-2B27-4DF6-924D-4F66F35D0E97}" srcId="{61F0DC84-7FFF-4FDD-9B5D-40960093AE83}" destId="{2C0D9F89-7CE9-4195-96AC-FB27D6AA2EF6}" srcOrd="0" destOrd="3" parTransId="{24D9371C-2787-474E-A690-5A09190A9707}" sibTransId="{39E6AF7E-E529-4319-B552-AB363EF4CE26}"/>
    <dgm:cxn modelId="{B58AFE92-8D42-4B8B-9259-51D507005BD9}" srcId="{61F0DC84-7FFF-4FDD-9B5D-40960093AE83}" destId="{BAEE898C-2B63-4AF4-A44C-92FE605A3821}" srcOrd="1" destOrd="3" parTransId="{6E38B9AD-55EF-4C16-9FB8-704558BAE5A3}" sibTransId="{B2F46FE2-49BE-47DE-8D0A-634490696707}"/>
    <dgm:cxn modelId="{A6C636B0-521B-4C69-A90D-E3F7ED44DE89}" type="presOf" srcId="{468FBB7B-694A-47BF-865D-2F44C1051453}" destId="{D5FB6A06-3991-4223-AD64-C4F7F6F4DF69}" srcOrd="0" destOrd="0" presId="urn:microsoft.com/office/officeart/2005/8/layout/hList1"/>
    <dgm:cxn modelId="{ABDC42A3-8C44-4122-8FDF-6C311B819E3E}" type="presParOf" srcId="{D5FB6A06-3991-4223-AD64-C4F7F6F4DF69}" destId="{F79B79B0-B9F9-4B08-B3BA-8D8030731A00}" srcOrd="0" destOrd="0" presId="urn:microsoft.com/office/officeart/2005/8/layout/hList1"/>
    <dgm:cxn modelId="{CE41D00F-24F8-41B0-AF8B-9AB04CD85239}" type="presParOf" srcId="{F79B79B0-B9F9-4B08-B3BA-8D8030731A00}" destId="{E44E73FF-838B-495B-81DF-78E9CB7596B0}" srcOrd="0" destOrd="0" presId="urn:microsoft.com/office/officeart/2005/8/layout/hList1"/>
    <dgm:cxn modelId="{9A150493-F8FF-429F-A0DF-2F165E8EBB5D}" type="presOf" srcId="{EA93E27A-400D-4773-A8A7-F6995F589544}" destId="{E44E73FF-838B-495B-81DF-78E9CB7596B0}" srcOrd="0" destOrd="0" presId="urn:microsoft.com/office/officeart/2005/8/layout/hList1"/>
    <dgm:cxn modelId="{CF88075C-68EE-4F8F-98A3-FDC5EB385BA1}" type="presParOf" srcId="{F79B79B0-B9F9-4B08-B3BA-8D8030731A00}" destId="{4435F980-40B8-4EC5-92EF-FCBFE1C702C7}" srcOrd="1" destOrd="0" presId="urn:microsoft.com/office/officeart/2005/8/layout/hList1"/>
    <dgm:cxn modelId="{C37A98AF-0A88-4E92-9FFA-F0BFFBB594AF}" type="presOf" srcId="{AC75C362-F3DD-435B-9216-A43082CB0BAA}" destId="{4435F980-40B8-4EC5-92EF-FCBFE1C702C7}" srcOrd="0" destOrd="0" presId="urn:microsoft.com/office/officeart/2005/8/layout/hList1"/>
    <dgm:cxn modelId="{EB41174C-8E86-4C3D-8B44-95E1306175BE}" type="presParOf" srcId="{D5FB6A06-3991-4223-AD64-C4F7F6F4DF69}" destId="{8A9472BC-B2CB-4B85-B6AA-0C9C8E047AE2}" srcOrd="1" destOrd="0" presId="urn:microsoft.com/office/officeart/2005/8/layout/hList1"/>
    <dgm:cxn modelId="{FAFDF649-F645-4242-ADB7-DA0905F80F28}" type="presParOf" srcId="{D5FB6A06-3991-4223-AD64-C4F7F6F4DF69}" destId="{5EB24CCF-928A-4018-A934-89F31F564A83}" srcOrd="2" destOrd="0" presId="urn:microsoft.com/office/officeart/2005/8/layout/hList1"/>
    <dgm:cxn modelId="{9DFDCE79-3326-45C4-B3EB-23F8B1E0D4E5}" type="presParOf" srcId="{5EB24CCF-928A-4018-A934-89F31F564A83}" destId="{5D9704F8-5A95-419F-B794-1E2F82666BDB}" srcOrd="0" destOrd="2" presId="urn:microsoft.com/office/officeart/2005/8/layout/hList1"/>
    <dgm:cxn modelId="{6DE417C0-9F8B-4462-A0E7-BE11EF790279}" type="presOf" srcId="{BD5427FF-4EB1-4006-BF7F-42158E0C5129}" destId="{5D9704F8-5A95-419F-B794-1E2F82666BDB}" srcOrd="0" destOrd="0" presId="urn:microsoft.com/office/officeart/2005/8/layout/hList1"/>
    <dgm:cxn modelId="{BADB6E00-8671-4168-AD8F-D7BAC8EA01E4}" type="presParOf" srcId="{5EB24CCF-928A-4018-A934-89F31F564A83}" destId="{C0A6D3D8-DBC2-45B6-8DEF-789A72552BB4}" srcOrd="1" destOrd="2" presId="urn:microsoft.com/office/officeart/2005/8/layout/hList1"/>
    <dgm:cxn modelId="{9BF4E12E-BE5F-4B7F-95EB-61BF10519D25}" type="presOf" srcId="{3A7B819B-DBE9-4610-B22A-5573EA6D532D}" destId="{C0A6D3D8-DBC2-45B6-8DEF-789A72552BB4}" srcOrd="0" destOrd="0" presId="urn:microsoft.com/office/officeart/2005/8/layout/hList1"/>
    <dgm:cxn modelId="{19D2810D-C47C-492D-AD50-23B9E5F6C951}" type="presOf" srcId="{FB8EC475-0614-48F8-AA1F-604F4A243746}" destId="{C0A6D3D8-DBC2-45B6-8DEF-789A72552BB4}" srcOrd="0" destOrd="1" presId="urn:microsoft.com/office/officeart/2005/8/layout/hList1"/>
    <dgm:cxn modelId="{98542206-1E54-4D6D-952D-C8A5BBBBB496}" type="presParOf" srcId="{D5FB6A06-3991-4223-AD64-C4F7F6F4DF69}" destId="{C4F6D2AE-A2A5-43DC-B705-8E8ECE0E1613}" srcOrd="3" destOrd="0" presId="urn:microsoft.com/office/officeart/2005/8/layout/hList1"/>
    <dgm:cxn modelId="{979180B5-B9E3-41BD-AF3A-2E3180BCFF3B}" type="presParOf" srcId="{D5FB6A06-3991-4223-AD64-C4F7F6F4DF69}" destId="{C1832C44-4F6B-4ABA-88DC-7D5A80779E4B}" srcOrd="4" destOrd="0" presId="urn:microsoft.com/office/officeart/2005/8/layout/hList1"/>
    <dgm:cxn modelId="{02571479-5D95-4CD1-9931-A13DD0ED0E15}" type="presParOf" srcId="{C1832C44-4F6B-4ABA-88DC-7D5A80779E4B}" destId="{3E0BA246-3456-471B-AD87-1436FD251DD8}" srcOrd="0" destOrd="4" presId="urn:microsoft.com/office/officeart/2005/8/layout/hList1"/>
    <dgm:cxn modelId="{E76E42E9-BEE9-40A7-BD6C-F283BDD53FFB}" type="presOf" srcId="{FE969E54-0D5D-4815-BDC4-3309E2F7325D}" destId="{3E0BA246-3456-471B-AD87-1436FD251DD8}" srcOrd="0" destOrd="0" presId="urn:microsoft.com/office/officeart/2005/8/layout/hList1"/>
    <dgm:cxn modelId="{316019C1-7E44-4A7C-952A-16C9C499333A}" type="presParOf" srcId="{C1832C44-4F6B-4ABA-88DC-7D5A80779E4B}" destId="{33CF15AD-8A19-4E9A-9BED-239A79CAF737}" srcOrd="1" destOrd="4" presId="urn:microsoft.com/office/officeart/2005/8/layout/hList1"/>
    <dgm:cxn modelId="{747321C5-EAFE-4148-A038-83D07A0A7C72}" type="presOf" srcId="{35600F67-42C2-4D1B-B072-DC2A36FCB136}" destId="{33CF15AD-8A19-4E9A-9BED-239A79CAF737}" srcOrd="0" destOrd="0" presId="urn:microsoft.com/office/officeart/2005/8/layout/hList1"/>
    <dgm:cxn modelId="{C62CB9E1-E58E-4A0C-9AC5-0DDFF8A351B5}" type="presOf" srcId="{C6E51025-946F-4AB9-A9FB-058D49FC1C14}" destId="{33CF15AD-8A19-4E9A-9BED-239A79CAF737}" srcOrd="0" destOrd="1" presId="urn:microsoft.com/office/officeart/2005/8/layout/hList1"/>
    <dgm:cxn modelId="{3C670BB8-C477-4802-8252-7BF147DDDFFB}" type="presParOf" srcId="{D5FB6A06-3991-4223-AD64-C4F7F6F4DF69}" destId="{F4639A07-76C8-4329-80D5-712628979A9A}" srcOrd="5" destOrd="0" presId="urn:microsoft.com/office/officeart/2005/8/layout/hList1"/>
    <dgm:cxn modelId="{3B4383D7-ED5A-4892-BC37-3475187BD2A7}" type="presParOf" srcId="{D5FB6A06-3991-4223-AD64-C4F7F6F4DF69}" destId="{7F710124-E259-48A5-9895-471DE20AF50E}" srcOrd="6" destOrd="0" presId="urn:microsoft.com/office/officeart/2005/8/layout/hList1"/>
    <dgm:cxn modelId="{6553A137-9704-4D42-8AB4-704EB8F746B8}" type="presParOf" srcId="{7F710124-E259-48A5-9895-471DE20AF50E}" destId="{FC453BFD-315B-4968-86FA-B7D3125F3320}" srcOrd="0" destOrd="6" presId="urn:microsoft.com/office/officeart/2005/8/layout/hList1"/>
    <dgm:cxn modelId="{606AADCF-46BA-4024-A100-202C44CA6F3D}" type="presOf" srcId="{61F0DC84-7FFF-4FDD-9B5D-40960093AE83}" destId="{FC453BFD-315B-4968-86FA-B7D3125F3320}" srcOrd="0" destOrd="0" presId="urn:microsoft.com/office/officeart/2005/8/layout/hList1"/>
    <dgm:cxn modelId="{0D8FF125-43F7-4BC3-AF99-B393B88510CC}" type="presParOf" srcId="{7F710124-E259-48A5-9895-471DE20AF50E}" destId="{B357C82A-FE93-416B-AFBF-A74F9E99C4E4}" srcOrd="1" destOrd="6" presId="urn:microsoft.com/office/officeart/2005/8/layout/hList1"/>
    <dgm:cxn modelId="{CF2080CE-F417-49D6-B22F-BE35B822FCA0}" type="presOf" srcId="{2C0D9F89-7CE9-4195-96AC-FB27D6AA2EF6}" destId="{B357C82A-FE93-416B-AFBF-A74F9E99C4E4}" srcOrd="0" destOrd="0" presId="urn:microsoft.com/office/officeart/2005/8/layout/hList1"/>
    <dgm:cxn modelId="{4AFC9FC8-16E3-45C9-B174-729386C7CA27}" type="presOf" srcId="{BAEE898C-2B63-4AF4-A44C-92FE605A3821}" destId="{B357C82A-FE93-416B-AFBF-A74F9E99C4E4}" srcOrd="0" destOrd="1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11754485" cy="4791075"/>
        <a:chOff x="0" y="0"/>
        <a:chExt cx="11754485" cy="4791075"/>
      </a:xfrm>
    </dsp:grpSpPr>
    <dsp:sp modelId="{E44E73FF-838B-495B-81DF-78E9CB7596B0}">
      <dsp:nvSpPr>
        <dsp:cNvPr id="3" name="Прямоугольник 2"/>
        <dsp:cNvSpPr/>
      </dsp:nvSpPr>
      <dsp:spPr bwMode="white">
        <a:xfrm>
          <a:off x="0" y="436260"/>
          <a:ext cx="2659386" cy="1063754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227584" tIns="130048" rIns="227584" bIns="130048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sz="32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rPr>
            <a:t>Д</a:t>
          </a:r>
          <a:r>
            <a: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Gelasio Semi Bold" pitchFamily="34" charset="-122"/>
              <a:cs typeface="Times New Roman" panose="02020603050405020304" pitchFamily="18" charset="0"/>
              <a:sym typeface="+mn-ea"/>
            </a:rPr>
            <a:t>жерела</a:t>
          </a:r>
          <a:endParaRPr lang="en-US" sz="3200" b="1" dirty="0">
            <a:solidFill>
              <a:schemeClr val="tx1"/>
            </a:solidFill>
            <a:latin typeface="Times New Roman" panose="02020603050405020304" pitchFamily="18" charset="0"/>
            <a:ea typeface="Gelasio Semi Bold" pitchFamily="34" charset="-122"/>
            <a:cs typeface="Times New Roman" panose="02020603050405020304" pitchFamily="18" charset="0"/>
            <a:sym typeface="+mn-ea"/>
          </a:endParaRPr>
        </a:p>
      </dsp:txBody>
      <dsp:txXfrm>
        <a:off x="0" y="436260"/>
        <a:ext cx="2659386" cy="1063754"/>
      </dsp:txXfrm>
    </dsp:sp>
    <dsp:sp modelId="{4435F980-40B8-4EC5-92EF-FCBFE1C702C7}">
      <dsp:nvSpPr>
        <dsp:cNvPr id="4" name="Прямоугольник 3"/>
        <dsp:cNvSpPr/>
      </dsp:nvSpPr>
      <dsp:spPr bwMode="white">
        <a:xfrm>
          <a:off x="0" y="1500015"/>
          <a:ext cx="2659386" cy="2854800"/>
        </a:xfrm>
        <a:prstGeom prst="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160020" tIns="160020" rIns="213360" bIns="240029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85750" lvl="1" indent="-285750" algn="ctr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sz="3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rPr>
            <a:t>В</a:t>
          </a:r>
          <a:r>
            <a:rPr lang="en-US" sz="3000" dirty="0">
              <a:solidFill>
                <a:schemeClr val="tx1"/>
              </a:solidFill>
              <a:latin typeface="Times New Roman" panose="02020603050405020304" pitchFamily="18" charset="0"/>
              <a:ea typeface="Gelasio" pitchFamily="34" charset="-122"/>
              <a:cs typeface="Times New Roman" panose="02020603050405020304" pitchFamily="18" charset="0"/>
              <a:sym typeface="+mn-ea"/>
            </a:rPr>
            <a:t>уличне освітлення, комерційні будівлі, реклама</a:t>
          </a:r>
          <a:endParaRPr lang="en-US" sz="3000" dirty="0">
            <a:solidFill>
              <a:schemeClr val="tx1"/>
            </a:solidFill>
            <a:latin typeface="Times New Roman" panose="02020603050405020304" pitchFamily="18" charset="0"/>
            <a:ea typeface="Gelasio" pitchFamily="34" charset="-122"/>
            <a:cs typeface="Times New Roman" panose="02020603050405020304" pitchFamily="18" charset="0"/>
            <a:sym typeface="+mn-ea"/>
          </a:endParaRPr>
        </a:p>
      </dsp:txBody>
      <dsp:txXfrm>
        <a:off x="0" y="1500015"/>
        <a:ext cx="2659386" cy="2854800"/>
      </dsp:txXfrm>
    </dsp:sp>
    <dsp:sp modelId="{5D9704F8-5A95-419F-B794-1E2F82666BDB}">
      <dsp:nvSpPr>
        <dsp:cNvPr id="5" name="Прямоугольник 4"/>
        <dsp:cNvSpPr/>
      </dsp:nvSpPr>
      <dsp:spPr bwMode="white">
        <a:xfrm>
          <a:off x="3031700" y="436260"/>
          <a:ext cx="2659386" cy="1063754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213360" tIns="121920" rIns="213360" bIns="12192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dirty="0">
              <a:solidFill>
                <a:schemeClr val="tx1"/>
              </a:solidFill>
              <a:latin typeface="Times New Roman" panose="02020603050405020304" pitchFamily="18" charset="0"/>
              <a:ea typeface="Gelasio Semi Bold" pitchFamily="34" charset="-122"/>
              <a:cs typeface="Times New Roman" panose="02020603050405020304" pitchFamily="18" charset="0"/>
              <a:sym typeface="+mn-ea"/>
            </a:rPr>
            <a:t>Світлодіоди</a:t>
          </a:r>
          <a:endParaRPr lang="en-US" altLang="en-US" sz="3000" b="1" dirty="0">
            <a:solidFill>
              <a:schemeClr val="tx1"/>
            </a:solidFill>
            <a:latin typeface="Times New Roman" panose="02020603050405020304" pitchFamily="18" charset="0"/>
            <a:ea typeface="Gelasio Semi Bold" pitchFamily="34" charset="-122"/>
            <a:cs typeface="Times New Roman" panose="02020603050405020304" pitchFamily="18" charset="0"/>
            <a:sym typeface="+mn-ea"/>
          </a:endParaRPr>
        </a:p>
      </dsp:txBody>
      <dsp:txXfrm>
        <a:off x="3031700" y="436260"/>
        <a:ext cx="2659386" cy="1063754"/>
      </dsp:txXfrm>
    </dsp:sp>
    <dsp:sp modelId="{C0A6D3D8-DBC2-45B6-8DEF-789A72552BB4}">
      <dsp:nvSpPr>
        <dsp:cNvPr id="6" name="Прямоугольник 5"/>
        <dsp:cNvSpPr/>
      </dsp:nvSpPr>
      <dsp:spPr bwMode="white">
        <a:xfrm>
          <a:off x="3031700" y="1500015"/>
          <a:ext cx="2659386" cy="2854800"/>
        </a:xfrm>
        <a:prstGeom prst="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160020" tIns="160020" rIns="213360" bIns="240029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85750" lvl="1" indent="-285750" algn="ctr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dirty="0">
              <a:solidFill>
                <a:schemeClr val="tx1"/>
              </a:solidFill>
              <a:latin typeface="Times New Roman" panose="02020603050405020304" pitchFamily="18" charset="0"/>
              <a:ea typeface="Gelasio" pitchFamily="34" charset="-122"/>
              <a:cs typeface="Times New Roman" panose="02020603050405020304" pitchFamily="18" charset="0"/>
              <a:sym typeface="+mn-ea"/>
            </a:rPr>
            <a:t>Широкий спектр випромінювання</a:t>
          </a:r>
          <a:endParaRPr lang="zh-CN" altLang="en-US" sz="300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ctr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300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31700" y="1500015"/>
        <a:ext cx="2659386" cy="2854800"/>
      </dsp:txXfrm>
    </dsp:sp>
    <dsp:sp modelId="{3E0BA246-3456-471B-AD87-1436FD251DD8}">
      <dsp:nvSpPr>
        <dsp:cNvPr id="7" name="Прямоугольник 6"/>
        <dsp:cNvSpPr/>
      </dsp:nvSpPr>
      <dsp:spPr bwMode="white">
        <a:xfrm>
          <a:off x="6063400" y="436260"/>
          <a:ext cx="2659386" cy="1063754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213360" tIns="121920" rIns="213360" bIns="12192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sz="3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rPr>
            <a:t>З</a:t>
          </a:r>
          <a:r>
            <a:rPr lang="en-US" sz="3000" b="1" dirty="0">
              <a:solidFill>
                <a:schemeClr val="tx1"/>
              </a:solidFill>
              <a:latin typeface="Times New Roman" panose="02020603050405020304" pitchFamily="18" charset="0"/>
              <a:ea typeface="Gelasio Semi Bold" pitchFamily="34" charset="-122"/>
              <a:cs typeface="Times New Roman" panose="02020603050405020304" pitchFamily="18" charset="0"/>
              <a:sym typeface="+mn-ea"/>
            </a:rPr>
            <a:t>ниження контрасту</a:t>
          </a:r>
          <a:endParaRPr lang="en-US" sz="3000" b="1" dirty="0">
            <a:solidFill>
              <a:schemeClr val="tx1"/>
            </a:solidFill>
            <a:latin typeface="Times New Roman" panose="02020603050405020304" pitchFamily="18" charset="0"/>
            <a:ea typeface="Gelasio Semi Bold" pitchFamily="34" charset="-122"/>
            <a:cs typeface="Times New Roman" panose="02020603050405020304" pitchFamily="18" charset="0"/>
            <a:sym typeface="+mn-ea"/>
          </a:endParaRPr>
        </a:p>
      </dsp:txBody>
      <dsp:txXfrm>
        <a:off x="6063400" y="436260"/>
        <a:ext cx="2659386" cy="1063754"/>
      </dsp:txXfrm>
    </dsp:sp>
    <dsp:sp modelId="{33CF15AD-8A19-4E9A-9BED-239A79CAF737}">
      <dsp:nvSpPr>
        <dsp:cNvPr id="8" name="Прямоугольник 7"/>
        <dsp:cNvSpPr/>
      </dsp:nvSpPr>
      <dsp:spPr bwMode="white">
        <a:xfrm>
          <a:off x="6063400" y="1500015"/>
          <a:ext cx="2659386" cy="2854800"/>
        </a:xfrm>
        <a:prstGeom prst="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149352" tIns="149352" rIns="199136" bIns="224028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85750" lvl="1" indent="-285750" algn="ctr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ea typeface="Gelasio" pitchFamily="34" charset="-122"/>
              <a:cs typeface="Times New Roman" panose="02020603050405020304" pitchFamily="18" charset="0"/>
              <a:sym typeface="+mn-ea"/>
            </a:rPr>
            <a:t>Ускладнює розрізнення деталей</a:t>
          </a:r>
          <a:endParaRPr lang="zh-CN" altLang="en-US" sz="2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ctr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2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63400" y="1500015"/>
        <a:ext cx="2659386" cy="2854800"/>
      </dsp:txXfrm>
    </dsp:sp>
    <dsp:sp modelId="{FC453BFD-315B-4968-86FA-B7D3125F3320}">
      <dsp:nvSpPr>
        <dsp:cNvPr id="9" name="Прямоугольник 8"/>
        <dsp:cNvSpPr/>
      </dsp:nvSpPr>
      <dsp:spPr bwMode="white">
        <a:xfrm>
          <a:off x="9095099" y="436260"/>
          <a:ext cx="2659386" cy="1063754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213360" tIns="121920" rIns="213360" bIns="12192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dirty="0">
              <a:solidFill>
                <a:schemeClr val="tx1"/>
              </a:solidFill>
              <a:latin typeface="Times New Roman" panose="02020603050405020304" pitchFamily="18" charset="0"/>
              <a:ea typeface="Gelasio Semi Bold" pitchFamily="34" charset="-122"/>
              <a:cs typeface="Times New Roman" panose="02020603050405020304" pitchFamily="18" charset="0"/>
              <a:sym typeface="+mn-ea"/>
            </a:rPr>
            <a:t>Природне засвічення</a:t>
          </a:r>
          <a:endParaRPr lang="en-US" altLang="en-US" sz="3000" b="1" dirty="0">
            <a:solidFill>
              <a:schemeClr val="tx1"/>
            </a:solidFill>
            <a:latin typeface="Times New Roman" panose="02020603050405020304" pitchFamily="18" charset="0"/>
            <a:ea typeface="Gelasio Semi Bold" pitchFamily="34" charset="-122"/>
            <a:cs typeface="Times New Roman" panose="02020603050405020304" pitchFamily="18" charset="0"/>
            <a:sym typeface="+mn-ea"/>
          </a:endParaRPr>
        </a:p>
      </dsp:txBody>
      <dsp:txXfrm>
        <a:off x="9095099" y="436260"/>
        <a:ext cx="2659386" cy="1063754"/>
      </dsp:txXfrm>
    </dsp:sp>
    <dsp:sp modelId="{B357C82A-FE93-416B-AFBF-A74F9E99C4E4}">
      <dsp:nvSpPr>
        <dsp:cNvPr id="10" name="Прямоугольник 9"/>
        <dsp:cNvSpPr/>
      </dsp:nvSpPr>
      <dsp:spPr bwMode="white">
        <a:xfrm>
          <a:off x="9095099" y="1500015"/>
          <a:ext cx="2659386" cy="2854800"/>
        </a:xfrm>
        <a:prstGeom prst="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149352" tIns="149352" rIns="199136" bIns="224028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85750" lvl="1" indent="-285750" algn="ctr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ea typeface="Gelasio" pitchFamily="34" charset="-122"/>
              <a:cs typeface="Times New Roman" panose="02020603050405020304" pitchFamily="18" charset="0"/>
              <a:sym typeface="+mn-ea"/>
            </a:rPr>
            <a:t>Відрізняєть</a:t>
          </a:r>
          <a:r>
            <a:rPr lang="ru-RU" altLang="en-US" sz="2800" dirty="0">
              <a:solidFill>
                <a:schemeClr val="tx1"/>
              </a:solidFill>
              <a:latin typeface="Times New Roman" panose="02020603050405020304" pitchFamily="18" charset="0"/>
              <a:ea typeface="Gelasio" pitchFamily="34" charset="-122"/>
              <a:cs typeface="Times New Roman" panose="02020603050405020304" pitchFamily="18" charset="0"/>
              <a:sym typeface="+mn-ea"/>
            </a:rPr>
            <a:t>-</a:t>
          </a:r>
          <a:r>
            <a:rPr lang="en-US" sz="2800" dirty="0">
              <a:solidFill>
                <a:schemeClr val="tx1"/>
              </a:solidFill>
              <a:latin typeface="Times New Roman" panose="02020603050405020304" pitchFamily="18" charset="0"/>
              <a:ea typeface="Gelasio" pitchFamily="34" charset="-122"/>
              <a:cs typeface="Times New Roman" panose="02020603050405020304" pitchFamily="18" charset="0"/>
              <a:sym typeface="+mn-ea"/>
            </a:rPr>
            <a:t>ся від штучного</a:t>
          </a:r>
          <a:endParaRPr lang="zh-CN" altLang="en-US" sz="2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ctr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2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095099" y="1500015"/>
        <a:ext cx="2659386" cy="2854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97D7747-D9D0-4222-AE01-C647B9939E3B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97D7747-D9D0-4222-AE01-C647B9939E3B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Заголовок 1025"/>
          <p:cNvSpPr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t>Click to edit Master title style</a:t>
            </a:r>
          </a:p>
        </p:txBody>
      </p:sp>
      <p:sp>
        <p:nvSpPr>
          <p:cNvPr id="1027" name="Замещающий текст 1026"/>
          <p:cNvSpPr/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Замещающая дата 1027"/>
          <p:cNvSpPr/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1029" name="Замещающий нижний колонтитул 1028"/>
          <p:cNvSpPr/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Замещающий номер слайда 1029"/>
          <p:cNvSpPr/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8025" y="359410"/>
            <a:ext cx="10781030" cy="868045"/>
          </a:xfrm>
        </p:spPr>
        <p:txBody>
          <a:bodyPr/>
          <a:p>
            <a:r>
              <a:rPr lang="ru-RU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k-UA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ІСЯЦЬ У ЗАСВІЧЕНОМУ НЕБІ</a:t>
            </a:r>
            <a:endParaRPr lang="uk-UA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21625" y="1789430"/>
            <a:ext cx="3942080" cy="2696845"/>
          </a:xfrm>
        </p:spPr>
        <p:txBody>
          <a:bodyPr/>
          <a:p>
            <a:pPr algn="l"/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Роботу виконав:</a:t>
            </a:r>
            <a:endParaRPr lang="uk-UA" altLang="ru-RU" sz="2000" cap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Ситник Олександр Ярославович, учень 7 класу</a:t>
            </a:r>
            <a:endParaRPr lang="uk-UA" altLang="ru-RU" sz="2000" cap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Конотопського ліцею №10</a:t>
            </a:r>
            <a:endParaRPr lang="uk-UA" altLang="ru-RU" sz="2000" cap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Конотопської міської ради </a:t>
            </a:r>
            <a:endParaRPr lang="uk-UA" altLang="ru-RU" sz="2000" cap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Сумської області</a:t>
            </a:r>
            <a:endParaRPr lang="uk-UA" altLang="ru-RU" sz="2000" cap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Науковий керівник :</a:t>
            </a:r>
            <a:endParaRPr lang="uk-UA" altLang="ru-RU" sz="2000" cap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Олексенко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Ірина Олексіївна</a:t>
            </a:r>
            <a:r>
              <a:rPr lang="ru-RU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вчитель ф</a:t>
            </a:r>
            <a:r>
              <a:rPr lang="uk-UA" alt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ізики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uk-UA" altLang="ru-RU" sz="2000" cap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Конотопського ліцею №10 </a:t>
            </a:r>
            <a:endParaRPr lang="uk-UA" altLang="ru-RU" sz="2000" cap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Конотопської міської ради </a:t>
            </a:r>
            <a:endParaRPr lang="uk-UA" altLang="ru-RU" sz="2000" cap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Сумської області</a:t>
            </a:r>
            <a:endParaRPr lang="uk-UA" altLang="ru-RU" sz="2000" cap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altLang="en-US" sz="200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025" y="1789430"/>
            <a:ext cx="6953250" cy="47701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09600" y="303530"/>
            <a:ext cx="10972800" cy="4525963"/>
          </a:xfrm>
        </p:spPr>
        <p:txBody>
          <a:bodyPr/>
          <a:p>
            <a:pPr marL="0" indent="0" algn="just"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en-US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світлового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візуалізацію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місячної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час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астрономічних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спостережень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систематизувати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існуючі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потенційні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шляхи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подолання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покращення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спостережень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en-US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ru-RU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3375" indent="-333375" algn="just">
              <a:buNone/>
            </a:pP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Опрацювати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відповідну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наукову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літературу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3375" indent="-333375" algn="just">
              <a:buNone/>
            </a:pP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Розглянути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світлового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візуальне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сприйняття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місячних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3375" indent="-333375" algn="just">
              <a:buNone/>
            </a:pP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Систематизувати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існуючі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подолання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світлового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3375" indent="-333375" algn="just">
              <a:buNone/>
            </a:pP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практичні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астрономів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аматорів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мінімізації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світлового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31360" y="274955"/>
            <a:ext cx="7051040" cy="1143000"/>
          </a:xfrm>
        </p:spPr>
        <p:txBody>
          <a:bodyPr/>
          <a:p>
            <a:r>
              <a:rPr lang="uk-UA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МІСЯЦЬ</a:t>
            </a:r>
            <a:endParaRPr lang="uk-UA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843780" y="1565910"/>
            <a:ext cx="6863715" cy="5291455"/>
          </a:xfrm>
        </p:spPr>
        <p:txBody>
          <a:bodyPr/>
          <a:p>
            <a:pPr marL="36195" indent="390525" algn="just" defTabSz="914400">
              <a:buNone/>
              <a:tabLst>
                <a:tab pos="447675" algn="l"/>
              </a:tabLst>
            </a:pPr>
            <a:r>
              <a:rPr lang="en-US" sz="2800" dirty="0">
                <a:latin typeface="Times New Roman" panose="02020603050405020304" pitchFamily="18" charset="0"/>
                <a:ea typeface="Inter" panose="02000503000000020004" pitchFamily="34" charset="-122"/>
                <a:cs typeface="Times New Roman" panose="02020603050405020304" pitchFamily="18" charset="0"/>
                <a:sym typeface="+mn-ea"/>
              </a:rPr>
              <a:t>Місяць, найближчий небесний сусід Землі, пропонує безліч захоплюючих деталей для спостереження. Його постійно мінливі фази та особливості поверхні, такі як кратери, гори та моря, надають нескінченні можливості для дослідження. </a:t>
            </a:r>
            <a:r>
              <a:rPr lang="ru-RU" altLang="en-US" sz="2800" dirty="0">
                <a:latin typeface="Times New Roman" panose="02020603050405020304" pitchFamily="18" charset="0"/>
                <a:ea typeface="Inter" panose="02000503000000020004" pitchFamily="34" charset="-122"/>
                <a:cs typeface="Times New Roman" panose="02020603050405020304" pitchFamily="18" charset="0"/>
                <a:sym typeface="+mn-ea"/>
              </a:rPr>
              <a:t>	</a:t>
            </a:r>
            <a:r>
              <a:rPr lang="en-US" sz="2800" dirty="0">
                <a:latin typeface="Times New Roman" panose="02020603050405020304" pitchFamily="18" charset="0"/>
                <a:ea typeface="Inter" panose="02000503000000020004" pitchFamily="34" charset="-122"/>
                <a:cs typeface="Times New Roman" panose="02020603050405020304" pitchFamily="18" charset="0"/>
                <a:sym typeface="+mn-ea"/>
              </a:rPr>
              <a:t>Однак зростаюче поширення штучного світла вночі, відомого як світлове забруднення, становить значну проблему для насолоди нічним небом, включаючи спостереження за Місяцем.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ea typeface="Inter" panose="02000503000000020004" pitchFamily="34" charset="-122"/>
              <a:cs typeface="Times New Roman" panose="02020603050405020304" pitchFamily="18" charset="0"/>
            </a:endParaRPr>
          </a:p>
          <a:p>
            <a:pPr marL="0" indent="457200" algn="just">
              <a:buNone/>
            </a:pPr>
            <a:endParaRPr lang="en-US" altLang="ru-RU" sz="28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4296410" cy="68567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830580"/>
          </a:xfrm>
        </p:spPr>
        <p:txBody>
          <a:bodyPr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  <a:sym typeface="+mn-ea"/>
              </a:rPr>
              <a:t>Природа світлового забруднення</a:t>
            </a:r>
            <a:endParaRPr lang="en-US" altLang="en-US" b="1" dirty="0">
              <a:solidFill>
                <a:schemeClr val="tx1"/>
              </a:solidFill>
              <a:latin typeface="Times New Roman" panose="02020603050405020304" pitchFamily="18" charset="0"/>
              <a:ea typeface="Gelasio Semi Bold" pitchFamily="34" charset="-122"/>
              <a:cs typeface="Times New Roman" panose="02020603050405020304" pitchFamily="18" charset="0"/>
              <a:sym typeface="+mn-ea"/>
            </a:endParaRPr>
          </a:p>
        </p:txBody>
      </p:sp>
      <p:graphicFrame>
        <p:nvGraphicFramePr>
          <p:cNvPr id="6" name="Замещающее содержимое 5"/>
          <p:cNvGraphicFramePr/>
          <p:nvPr>
            <p:ph idx="1"/>
          </p:nvPr>
        </p:nvGraphicFramePr>
        <p:xfrm>
          <a:off x="141605" y="1240790"/>
          <a:ext cx="11754485" cy="4791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uk-UA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 СВІТЛОВОГО ЗАБРУДНЕННЯ</a:t>
            </a:r>
            <a:endParaRPr lang="uk-UA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5156835" y="1600200"/>
            <a:ext cx="6925310" cy="4526280"/>
          </a:xfrm>
        </p:spPr>
        <p:txBody>
          <a:bodyPr/>
          <a:p>
            <a:pPr marL="0" indent="0">
              <a:buNone/>
            </a:pP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Місяць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виглядає</a:t>
            </a:r>
            <a:r>
              <a:rPr lang="uk-UA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розмитим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позбавленим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контрасту</a:t>
            </a:r>
            <a:r>
              <a:rPr lang="uk-UA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оточеним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яскравим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безструктурним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небом</a:t>
            </a:r>
            <a:r>
              <a:rPr lang="uk-UA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отенційно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розмитим</a:t>
            </a:r>
            <a:r>
              <a:rPr lang="uk-UA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4735" y="1318736"/>
            <a:ext cx="4120753" cy="2546747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774" y="4150836"/>
            <a:ext cx="4120872" cy="254686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Практичні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покращення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Місяцем</a:t>
            </a:r>
            <a:endParaRPr lang="en-US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5498465" y="1600200"/>
            <a:ext cx="6083935" cy="4526280"/>
          </a:xfrm>
        </p:spPr>
        <p:txBody>
          <a:bodyPr/>
          <a:p>
            <a:pPr marL="0" indent="0">
              <a:buNone/>
            </a:pP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світлофільтрів</a:t>
            </a:r>
            <a:endParaRPr lang="en-US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Нейтральні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світлофільтри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(ND)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Поляризаційні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неба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неодимові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світлового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єктів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далекого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космосу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(UHC, CLS)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1600835"/>
            <a:ext cx="4392930" cy="50355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43020" y="274955"/>
            <a:ext cx="7739380" cy="1143000"/>
          </a:xfrm>
        </p:spPr>
        <p:txBody>
          <a:bodyPr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  <a:sym typeface="+mn-ea"/>
              </a:rPr>
              <a:t>Оптимізація спостереження</a:t>
            </a:r>
            <a:endParaRPr lang="en-US" altLang="en-US" b="1" dirty="0">
              <a:solidFill>
                <a:schemeClr val="tx1"/>
              </a:solidFill>
              <a:latin typeface="Times New Roman" panose="02020603050405020304" pitchFamily="18" charset="0"/>
              <a:ea typeface="Gelasio Semi Bold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3843020" y="1600200"/>
            <a:ext cx="7739380" cy="4526280"/>
          </a:xfrm>
        </p:spPr>
        <p:txBody>
          <a:bodyPr/>
          <a:p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  <a:sym typeface="+mn-ea"/>
              </a:rPr>
              <a:t>Темніші місця</a:t>
            </a:r>
            <a:r>
              <a:rPr lang="ru-RU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  <a:sym typeface="+mn-ea"/>
              </a:rPr>
              <a:t>Віддалені від міських центрів</a:t>
            </a:r>
            <a:r>
              <a:rPr lang="ru-RU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  <a:sym typeface="+mn-ea"/>
              </a:rPr>
              <a:t>)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  <a:sym typeface="+mn-ea"/>
              </a:rPr>
              <a:t>Фази Місяця</a:t>
            </a:r>
            <a:r>
              <a:rPr lang="ru-RU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  <a:sym typeface="+mn-ea"/>
              </a:rPr>
              <a:t> (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  <a:sym typeface="+mn-ea"/>
              </a:rPr>
              <a:t>Спостереження під час фаз півмісяця</a:t>
            </a:r>
            <a:r>
              <a:rPr lang="ru-RU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  <a:sym typeface="+mn-ea"/>
              </a:rPr>
              <a:t>)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  <a:sym typeface="+mn-ea"/>
              </a:rPr>
              <a:t>Збільшення</a:t>
            </a:r>
            <a:r>
              <a:rPr lang="ru-RU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  <a:sym typeface="+mn-ea"/>
              </a:rPr>
              <a:t> (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  <a:sym typeface="+mn-ea"/>
              </a:rPr>
              <a:t>Підбір оптимального збільшення</a:t>
            </a:r>
            <a:r>
              <a:rPr lang="ru-RU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  <a:sym typeface="+mn-ea"/>
              </a:rPr>
              <a:t>)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  <a:sym typeface="+mn-ea"/>
              </a:rPr>
              <a:t>Адаптація зору</a:t>
            </a:r>
            <a:r>
              <a:rPr lang="ru-RU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  <a:sym typeface="+mn-ea"/>
              </a:rPr>
              <a:t> (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  <a:sym typeface="+mn-ea"/>
              </a:rPr>
              <a:t>Кілька хвилин для адаптації до темряви</a:t>
            </a:r>
            <a:r>
              <a:rPr lang="ru-RU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  <a:sym typeface="+mn-ea"/>
              </a:rPr>
              <a:t>)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  <a:p>
            <a:endParaRPr lang="ru-RU" alt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50" y="274955"/>
            <a:ext cx="3533775" cy="64357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7100" y="274955"/>
            <a:ext cx="7113905" cy="1143000"/>
          </a:xfrm>
        </p:spPr>
        <p:txBody>
          <a:bodyPr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  <a:sym typeface="+mn-ea"/>
              </a:rPr>
              <a:t>Астрофотографія Місяця</a:t>
            </a:r>
            <a:endParaRPr lang="en-US" altLang="en-US" b="1" dirty="0">
              <a:solidFill>
                <a:schemeClr val="tx1"/>
              </a:solidFill>
              <a:latin typeface="Times New Roman" panose="02020603050405020304" pitchFamily="18" charset="0"/>
              <a:ea typeface="Gelasio Semi Bold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5045710" y="1600200"/>
            <a:ext cx="6805295" cy="4526280"/>
          </a:xfrm>
        </p:spPr>
        <p:txBody>
          <a:bodyPr/>
          <a:p>
            <a:pPr algn="l"/>
            <a:r>
              <a:rPr lang="uk-UA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Зйомка (кілька коротких експозицій).</a:t>
            </a:r>
            <a:endParaRPr lang="uk-UA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Складання (зменшення шуму, виявлення деталей).</a:t>
            </a:r>
            <a:endParaRPr lang="uk-UA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Редагування (покращення контрасту та різкості).</a:t>
            </a:r>
            <a:endParaRPr lang="uk-UA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(чітке зображення Місяця)</a:t>
            </a:r>
            <a:endParaRPr lang="uk-UA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uk-UA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980" y="169545"/>
            <a:ext cx="4643120" cy="65754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Запропоноване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розв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язання проблем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09600" y="1417955"/>
            <a:ext cx="10972800" cy="4525963"/>
          </a:xfrm>
        </p:spPr>
        <p:txBody>
          <a:bodyPr/>
          <a:p>
            <a:pPr marL="514350" indent="-514350">
              <a:buFont typeface="+mj-lt"/>
              <a:buAutoNum type="arabicPeriod"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Придбайте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простий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нейтральний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світлофільтр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(ND)</a:t>
            </a:r>
            <a:r>
              <a:rPr lang="uk-UA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Розгляньте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придбання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змінного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поляризаційного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</a:t>
            </a:r>
            <a:r>
              <a:rPr lang="uk-UA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Експериментуйте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збільшенням</a:t>
            </a:r>
            <a:r>
              <a:rPr lang="uk-UA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Спостерігайте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час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фаз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півмісяця</a:t>
            </a:r>
            <a:r>
              <a:rPr lang="uk-UA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вас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цікавить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астрофотографія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спробуйте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uk-UA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Використовуйте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базове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редагування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uk-UA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Дослідіть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карти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світлового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uk-UA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uk-UA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endParaRPr lang="uk-UA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09600" y="1287780"/>
            <a:ext cx="10972800" cy="4525963"/>
          </a:xfrm>
        </p:spPr>
        <p:txBody>
          <a:bodyPr/>
          <a:p>
            <a:pPr marL="0" indent="457200" algn="just"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Незважаючи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зростаючі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світловим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все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</a:t>
            </a:r>
            <a:r>
              <a:rPr lang="uk-UA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гати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деталями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Застосовуючи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відповідних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базової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покращити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астрофотографії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світлове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залишається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проблемою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астрономічних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власна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яскравість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робить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стійким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об’єктом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для спостережень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505" y="447040"/>
            <a:ext cx="11097895" cy="1143000"/>
          </a:xfrm>
        </p:spPr>
        <p:txBody>
          <a:bodyPr/>
          <a:p>
            <a:r>
              <a:rPr lang="uk-UA" altLang="ru-RU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uk-UA" altLang="ru-RU" sz="6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2330" y="2014855"/>
            <a:ext cx="10720070" cy="43561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resource_record_key" val="{&quot;70&quot;:[3323026,3321390,3322120,3321824]}"/>
</p:tagLst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3065</Words>
  <Application>WPS Presentation</Application>
  <PresentationFormat>宽屏</PresentationFormat>
  <Paragraphs>80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SimSun</vt:lpstr>
      <vt:lpstr>Wingdings</vt:lpstr>
      <vt:lpstr>Times New Roman</vt:lpstr>
      <vt:lpstr>Inter</vt:lpstr>
      <vt:lpstr>Gelasio Semi Bold</vt:lpstr>
      <vt:lpstr>Gelasio</vt:lpstr>
      <vt:lpstr>Microsoft YaHei</vt:lpstr>
      <vt:lpstr>Arial Unicode MS</vt:lpstr>
      <vt:lpstr>Default Design</vt:lpstr>
      <vt:lpstr>МІСЯЦЬ У ЗАСВІЧЕНОМУ НЕБІ</vt:lpstr>
      <vt:lpstr>PowerPoint 演示文稿</vt:lpstr>
      <vt:lpstr>МІСЯЦЬ</vt:lpstr>
      <vt:lpstr>Природа світлового забруднення</vt:lpstr>
      <vt:lpstr>ВПЛИВ СВІТЛОВОГО ЗАБРУДНЕННЯ</vt:lpstr>
      <vt:lpstr>Практичні рішення для покращення спостереження за Місяцем</vt:lpstr>
      <vt:lpstr>Оптимізація спостереження</vt:lpstr>
      <vt:lpstr>Астрофотографія Місяця</vt:lpstr>
      <vt:lpstr>Запропоноване розв’язання проблем </vt:lpstr>
      <vt:lpstr>ВИСНОВОК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Ірина Олексенко</cp:lastModifiedBy>
  <cp:revision>6</cp:revision>
  <dcterms:created xsi:type="dcterms:W3CDTF">2025-04-05T17:09:00Z</dcterms:created>
  <dcterms:modified xsi:type="dcterms:W3CDTF">2025-04-13T18:05:25Z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1049-12.2.0.20782</vt:lpwstr>
  </property>
  <property fmtid="{D5CDD505-2E9C-101B-9397-08002B2CF9AE}" pid="3" name="ICV">
    <vt:lpwstr>5415350D4A424A4F869B7D5FBCF64894_12</vt:lpwstr>
  </property>
</Properties>
</file>