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4"/>
    <p:sldMasterId id="2147483686" r:id="rId5"/>
    <p:sldMasterId id="214748368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Open Sans SemiBold"/>
      <p:regular r:id="rId20"/>
      <p:bold r:id="rId21"/>
      <p:italic r:id="rId22"/>
      <p:boldItalic r:id="rId23"/>
    </p:embeddedFont>
    <p:embeddedFont>
      <p:font typeface="Unica One"/>
      <p:regular r:id="rId24"/>
    </p:embeddedFont>
    <p:embeddedFont>
      <p:font typeface="Open Sans ExtraBold"/>
      <p:bold r:id="rId25"/>
      <p:boldItalic r:id="rId26"/>
    </p:embeddedFont>
    <p:embeddedFont>
      <p:font typeface="Open Sans Medium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regular.fntdata"/><Relationship Id="rId22" Type="http://schemas.openxmlformats.org/officeDocument/2006/relationships/font" Target="fonts/OpenSansSemiBold-italic.fntdata"/><Relationship Id="rId21" Type="http://schemas.openxmlformats.org/officeDocument/2006/relationships/font" Target="fonts/OpenSansSemiBold-bold.fntdata"/><Relationship Id="rId24" Type="http://schemas.openxmlformats.org/officeDocument/2006/relationships/font" Target="fonts/UnicaOne-regular.fntdata"/><Relationship Id="rId23" Type="http://schemas.openxmlformats.org/officeDocument/2006/relationships/font" Target="fonts/OpenSansSemi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OpenSansExtraBold-boldItalic.fntdata"/><Relationship Id="rId25" Type="http://schemas.openxmlformats.org/officeDocument/2006/relationships/font" Target="fonts/OpenSansExtraBold-bold.fntdata"/><Relationship Id="rId28" Type="http://schemas.openxmlformats.org/officeDocument/2006/relationships/font" Target="fonts/OpenSansMedium-bold.fntdata"/><Relationship Id="rId27" Type="http://schemas.openxmlformats.org/officeDocument/2006/relationships/font" Target="fonts/OpenSansMedium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OpenSansMedium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OpenSans-regular.fntdata"/><Relationship Id="rId30" Type="http://schemas.openxmlformats.org/officeDocument/2006/relationships/font" Target="fonts/OpenSansMedium-boldItalic.fntdata"/><Relationship Id="rId11" Type="http://schemas.openxmlformats.org/officeDocument/2006/relationships/slide" Target="slides/slide4.xml"/><Relationship Id="rId33" Type="http://schemas.openxmlformats.org/officeDocument/2006/relationships/font" Target="fonts/OpenSans-italic.fntdata"/><Relationship Id="rId10" Type="http://schemas.openxmlformats.org/officeDocument/2006/relationships/slide" Target="slides/slide3.xml"/><Relationship Id="rId32" Type="http://schemas.openxmlformats.org/officeDocument/2006/relationships/font" Target="fonts/OpenSans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e36e3cedf_2_1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4e36e3cedf_2_1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4e36e3cedf_2_20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4e36e3cedf_2_2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4e36e3cedf_2_3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34e36e3cedf_2_3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4e36e3cedf_2_4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4e36e3cedf_2_4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4e36e3ced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4e36e3ced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4e36e3cedf_2_5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4e36e3cedf_2_5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4e5089246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4e5089246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4e5089246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4e5089246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4e508924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4e508924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4e36e3cedf_2_5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4e36e3cedf_2_5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4e5089246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4e5089246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4e36e3cedf_2_15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4e36e3cedf_2_15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>
            <p:ph idx="2" type="pic"/>
          </p:nvPr>
        </p:nvSpPr>
        <p:spPr>
          <a:xfrm>
            <a:off x="0" y="0"/>
            <a:ext cx="9143999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9" name="Google Shape;109;p14"/>
          <p:cNvSpPr/>
          <p:nvPr>
            <p:ph idx="3" type="pic"/>
          </p:nvPr>
        </p:nvSpPr>
        <p:spPr>
          <a:xfrm>
            <a:off x="3133725" y="1133475"/>
            <a:ext cx="2876550" cy="287655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>
            <p:ph idx="2" type="pic"/>
          </p:nvPr>
        </p:nvSpPr>
        <p:spPr>
          <a:xfrm>
            <a:off x="3890963" y="1457325"/>
            <a:ext cx="1362075" cy="1362075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2" name="Google Shape;112;p15"/>
          <p:cNvSpPr txBox="1"/>
          <p:nvPr>
            <p:ph idx="1" type="body"/>
          </p:nvPr>
        </p:nvSpPr>
        <p:spPr>
          <a:xfrm>
            <a:off x="392906" y="1521619"/>
            <a:ext cx="2650331" cy="542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idx="1" type="body"/>
          </p:nvPr>
        </p:nvSpPr>
        <p:spPr>
          <a:xfrm>
            <a:off x="952019" y="1521619"/>
            <a:ext cx="2650331" cy="542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/>
          <p:nvPr>
            <p:ph idx="2" type="pic"/>
          </p:nvPr>
        </p:nvSpPr>
        <p:spPr>
          <a:xfrm>
            <a:off x="0" y="0"/>
            <a:ext cx="9143999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>
            <p:ph idx="2" type="pic"/>
          </p:nvPr>
        </p:nvSpPr>
        <p:spPr>
          <a:xfrm>
            <a:off x="446703" y="1247775"/>
            <a:ext cx="3039447" cy="389572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827507" y="1811547"/>
            <a:ext cx="2505075" cy="70880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0" name="Google Shape;120;p18"/>
          <p:cNvSpPr/>
          <p:nvPr>
            <p:ph idx="3" type="pic"/>
          </p:nvPr>
        </p:nvSpPr>
        <p:spPr>
          <a:xfrm>
            <a:off x="867499" y="3895725"/>
            <a:ext cx="577710" cy="577707"/>
          </a:xfrm>
          <a:prstGeom prst="ellipse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/>
          <p:nvPr>
            <p:ph idx="2" type="pic"/>
          </p:nvPr>
        </p:nvSpPr>
        <p:spPr>
          <a:xfrm>
            <a:off x="1049993" y="2443163"/>
            <a:ext cx="2019957" cy="136839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976313" y="1290638"/>
            <a:ext cx="2505075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6" name="Google Shape;126;p20"/>
          <p:cNvSpPr/>
          <p:nvPr>
            <p:ph idx="2" type="pic"/>
          </p:nvPr>
        </p:nvSpPr>
        <p:spPr>
          <a:xfrm>
            <a:off x="950119" y="1424375"/>
            <a:ext cx="1521619" cy="17025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7" name="Google Shape;127;p20"/>
          <p:cNvSpPr/>
          <p:nvPr>
            <p:ph idx="3" type="pic"/>
          </p:nvPr>
        </p:nvSpPr>
        <p:spPr>
          <a:xfrm>
            <a:off x="2857500" y="2075648"/>
            <a:ext cx="1521619" cy="17025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8" name="Google Shape;128;p20"/>
          <p:cNvSpPr/>
          <p:nvPr>
            <p:ph idx="4" type="pic"/>
          </p:nvPr>
        </p:nvSpPr>
        <p:spPr>
          <a:xfrm>
            <a:off x="4764881" y="1424375"/>
            <a:ext cx="1521619" cy="17025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9" name="Google Shape;129;p20"/>
          <p:cNvSpPr/>
          <p:nvPr>
            <p:ph idx="5" type="pic"/>
          </p:nvPr>
        </p:nvSpPr>
        <p:spPr>
          <a:xfrm>
            <a:off x="6672263" y="2075648"/>
            <a:ext cx="1521619" cy="17025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/>
          <p:nvPr>
            <p:ph idx="2" type="pic"/>
          </p:nvPr>
        </p:nvSpPr>
        <p:spPr>
          <a:xfrm>
            <a:off x="4341244" y="481741"/>
            <a:ext cx="2160917" cy="23183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2" name="Google Shape;132;p21"/>
          <p:cNvSpPr/>
          <p:nvPr>
            <p:ph idx="3" type="pic"/>
          </p:nvPr>
        </p:nvSpPr>
        <p:spPr>
          <a:xfrm>
            <a:off x="6502161" y="2413150"/>
            <a:ext cx="2160917" cy="23183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969596" y="1295175"/>
            <a:ext cx="2421462" cy="104689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/>
          <p:nvPr>
            <p:ph idx="2" type="pic"/>
          </p:nvPr>
        </p:nvSpPr>
        <p:spPr>
          <a:xfrm>
            <a:off x="0" y="0"/>
            <a:ext cx="9143999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5666745" y="1194455"/>
            <a:ext cx="2650331" cy="542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/>
          <p:nvPr>
            <p:ph idx="2" type="pic"/>
          </p:nvPr>
        </p:nvSpPr>
        <p:spPr>
          <a:xfrm>
            <a:off x="0" y="0"/>
            <a:ext cx="9143999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976313" y="782240"/>
            <a:ext cx="3348038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0" name="Google Shape;140;p23"/>
          <p:cNvSpPr/>
          <p:nvPr>
            <p:ph idx="3" type="pic"/>
          </p:nvPr>
        </p:nvSpPr>
        <p:spPr>
          <a:xfrm>
            <a:off x="1076325" y="2200275"/>
            <a:ext cx="7143750" cy="16383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3" name="Google Shape;143;p24"/>
          <p:cNvSpPr/>
          <p:nvPr>
            <p:ph idx="2" type="pic"/>
          </p:nvPr>
        </p:nvSpPr>
        <p:spPr>
          <a:xfrm>
            <a:off x="0" y="1490878"/>
            <a:ext cx="2057400" cy="25717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44" name="Google Shape;144;p24"/>
          <p:cNvSpPr/>
          <p:nvPr>
            <p:ph idx="3" type="pic"/>
          </p:nvPr>
        </p:nvSpPr>
        <p:spPr>
          <a:xfrm>
            <a:off x="4572000" y="1490878"/>
            <a:ext cx="2057400" cy="25717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/>
          <p:nvPr>
            <p:ph idx="2" type="pic"/>
          </p:nvPr>
        </p:nvSpPr>
        <p:spPr>
          <a:xfrm>
            <a:off x="0" y="1"/>
            <a:ext cx="9144000" cy="4381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47" name="Google Shape;147;p25"/>
          <p:cNvSpPr/>
          <p:nvPr>
            <p:ph idx="3" type="pic"/>
          </p:nvPr>
        </p:nvSpPr>
        <p:spPr>
          <a:xfrm>
            <a:off x="1347788" y="1342935"/>
            <a:ext cx="2924175" cy="3248205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5255097" y="1353404"/>
            <a:ext cx="2850677" cy="104689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/>
          <p:nvPr>
            <p:ph idx="2" type="pic"/>
          </p:nvPr>
        </p:nvSpPr>
        <p:spPr>
          <a:xfrm>
            <a:off x="1" y="1"/>
            <a:ext cx="4464844" cy="33361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51" name="Google Shape;151;p26"/>
          <p:cNvSpPr/>
          <p:nvPr>
            <p:ph idx="3" type="pic"/>
          </p:nvPr>
        </p:nvSpPr>
        <p:spPr>
          <a:xfrm>
            <a:off x="3746897" y="689372"/>
            <a:ext cx="1435894" cy="14358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2" name="Google Shape;152;p26"/>
          <p:cNvSpPr/>
          <p:nvPr>
            <p:ph idx="4" type="pic"/>
          </p:nvPr>
        </p:nvSpPr>
        <p:spPr>
          <a:xfrm>
            <a:off x="3746897" y="2571751"/>
            <a:ext cx="1435894" cy="14358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721520" y="689372"/>
            <a:ext cx="2505075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/>
          <p:nvPr>
            <p:ph idx="2" type="pic"/>
          </p:nvPr>
        </p:nvSpPr>
        <p:spPr>
          <a:xfrm>
            <a:off x="271991" y="323850"/>
            <a:ext cx="4300009" cy="22479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5265983" y="754689"/>
            <a:ext cx="2850677" cy="104689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7" name="Google Shape;157;p27"/>
          <p:cNvSpPr/>
          <p:nvPr>
            <p:ph idx="3" type="pic"/>
          </p:nvPr>
        </p:nvSpPr>
        <p:spPr>
          <a:xfrm>
            <a:off x="3516086" y="3385380"/>
            <a:ext cx="2699657" cy="175812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/>
          <p:nvPr>
            <p:ph idx="2" type="pic"/>
          </p:nvPr>
        </p:nvSpPr>
        <p:spPr>
          <a:xfrm>
            <a:off x="3514724" y="1564481"/>
            <a:ext cx="5023760" cy="357901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/>
          <p:nvPr>
            <p:ph idx="2" type="pic"/>
          </p:nvPr>
        </p:nvSpPr>
        <p:spPr>
          <a:xfrm>
            <a:off x="5974598" y="1372545"/>
            <a:ext cx="2592091" cy="143204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6" name="Google Shape;166;p30"/>
          <p:cNvSpPr/>
          <p:nvPr>
            <p:ph idx="2" type="pic"/>
          </p:nvPr>
        </p:nvSpPr>
        <p:spPr>
          <a:xfrm>
            <a:off x="810317" y="1794183"/>
            <a:ext cx="2689223" cy="16912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32"/>
          <p:cNvSpPr/>
          <p:nvPr>
            <p:ph idx="2" type="pic"/>
          </p:nvPr>
        </p:nvSpPr>
        <p:spPr>
          <a:xfrm>
            <a:off x="1265804" y="1387078"/>
            <a:ext cx="1524000" cy="1524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72" name="Google Shape;172;p32"/>
          <p:cNvSpPr/>
          <p:nvPr>
            <p:ph idx="3" type="pic"/>
          </p:nvPr>
        </p:nvSpPr>
        <p:spPr>
          <a:xfrm>
            <a:off x="2537902" y="1387078"/>
            <a:ext cx="1524000" cy="1524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73" name="Google Shape;173;p32"/>
          <p:cNvSpPr/>
          <p:nvPr>
            <p:ph idx="4" type="pic"/>
          </p:nvPr>
        </p:nvSpPr>
        <p:spPr>
          <a:xfrm>
            <a:off x="3810000" y="1387078"/>
            <a:ext cx="1524000" cy="1524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74" name="Google Shape;174;p32"/>
          <p:cNvSpPr/>
          <p:nvPr>
            <p:ph idx="5" type="pic"/>
          </p:nvPr>
        </p:nvSpPr>
        <p:spPr>
          <a:xfrm>
            <a:off x="5082098" y="1387078"/>
            <a:ext cx="1524000" cy="1524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75" name="Google Shape;175;p32"/>
          <p:cNvSpPr/>
          <p:nvPr>
            <p:ph idx="6" type="pic"/>
          </p:nvPr>
        </p:nvSpPr>
        <p:spPr>
          <a:xfrm>
            <a:off x="6354197" y="1387078"/>
            <a:ext cx="1524000" cy="1524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idx="1" type="body"/>
          </p:nvPr>
        </p:nvSpPr>
        <p:spPr>
          <a:xfrm>
            <a:off x="2102643" y="402251"/>
            <a:ext cx="4938714" cy="58358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8" name="Google Shape;178;p33"/>
          <p:cNvSpPr/>
          <p:nvPr>
            <p:ph idx="2" type="pic"/>
          </p:nvPr>
        </p:nvSpPr>
        <p:spPr>
          <a:xfrm>
            <a:off x="5735168" y="1571625"/>
            <a:ext cx="2731439" cy="27682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/>
          <p:nvPr>
            <p:ph idx="2" type="pic"/>
          </p:nvPr>
        </p:nvSpPr>
        <p:spPr>
          <a:xfrm>
            <a:off x="0" y="0"/>
            <a:ext cx="9143999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81" name="Google Shape;181;p34"/>
          <p:cNvSpPr txBox="1"/>
          <p:nvPr>
            <p:ph idx="1" type="body"/>
          </p:nvPr>
        </p:nvSpPr>
        <p:spPr>
          <a:xfrm>
            <a:off x="2736056" y="1918097"/>
            <a:ext cx="3671888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/>
          <p:nvPr>
            <p:ph idx="2" type="pic"/>
          </p:nvPr>
        </p:nvSpPr>
        <p:spPr>
          <a:xfrm>
            <a:off x="440531" y="411957"/>
            <a:ext cx="4131469" cy="16454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1" name="Google Shape;191;p37"/>
          <p:cNvSpPr/>
          <p:nvPr>
            <p:ph idx="3" type="pic"/>
          </p:nvPr>
        </p:nvSpPr>
        <p:spPr>
          <a:xfrm>
            <a:off x="4572000" y="411957"/>
            <a:ext cx="4131469" cy="164544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92" name="Google Shape;192;p37"/>
          <p:cNvSpPr txBox="1"/>
          <p:nvPr>
            <p:ph idx="1" type="body"/>
          </p:nvPr>
        </p:nvSpPr>
        <p:spPr>
          <a:xfrm>
            <a:off x="935831" y="2543175"/>
            <a:ext cx="2650331" cy="542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8"/>
          <p:cNvSpPr/>
          <p:nvPr>
            <p:ph idx="2" type="pic"/>
          </p:nvPr>
        </p:nvSpPr>
        <p:spPr>
          <a:xfrm>
            <a:off x="590550" y="0"/>
            <a:ext cx="2667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5" name="Google Shape;195;p38"/>
          <p:cNvSpPr txBox="1"/>
          <p:nvPr>
            <p:ph idx="1" type="body"/>
          </p:nvPr>
        </p:nvSpPr>
        <p:spPr>
          <a:xfrm>
            <a:off x="4226720" y="423683"/>
            <a:ext cx="2505075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b="1" sz="30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6" name="Google Shape;196;p38"/>
          <p:cNvSpPr/>
          <p:nvPr>
            <p:ph idx="3" type="pic"/>
          </p:nvPr>
        </p:nvSpPr>
        <p:spPr>
          <a:xfrm>
            <a:off x="8101013" y="1750289"/>
            <a:ext cx="1042988" cy="339321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9"/>
          <p:cNvSpPr/>
          <p:nvPr>
            <p:ph idx="2" type="pic"/>
          </p:nvPr>
        </p:nvSpPr>
        <p:spPr>
          <a:xfrm>
            <a:off x="5872163" y="0"/>
            <a:ext cx="2667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9" name="Google Shape;199;p39"/>
          <p:cNvSpPr/>
          <p:nvPr>
            <p:ph idx="3" type="pic"/>
          </p:nvPr>
        </p:nvSpPr>
        <p:spPr>
          <a:xfrm>
            <a:off x="0" y="0"/>
            <a:ext cx="1042988" cy="339321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0"/>
          <p:cNvSpPr/>
          <p:nvPr>
            <p:ph idx="2" type="pic"/>
          </p:nvPr>
        </p:nvSpPr>
        <p:spPr>
          <a:xfrm>
            <a:off x="3048000" y="1"/>
            <a:ext cx="3048000" cy="256549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02" name="Google Shape;202;p40"/>
          <p:cNvSpPr/>
          <p:nvPr>
            <p:ph idx="3" type="pic"/>
          </p:nvPr>
        </p:nvSpPr>
        <p:spPr>
          <a:xfrm>
            <a:off x="0" y="2578008"/>
            <a:ext cx="3048000" cy="256549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03" name="Google Shape;203;p40"/>
          <p:cNvSpPr/>
          <p:nvPr>
            <p:ph idx="4" type="pic"/>
          </p:nvPr>
        </p:nvSpPr>
        <p:spPr>
          <a:xfrm>
            <a:off x="6096000" y="2578008"/>
            <a:ext cx="3048000" cy="256549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Unica One"/>
              <a:buNone/>
              <a:defRPr b="0" i="0" sz="3300" u="none" cap="none" strike="noStrike">
                <a:solidFill>
                  <a:schemeClr val="dk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6" name="Google Shape;56;p13"/>
          <p:cNvGrpSpPr/>
          <p:nvPr/>
        </p:nvGrpSpPr>
        <p:grpSpPr>
          <a:xfrm>
            <a:off x="446703" y="640341"/>
            <a:ext cx="956791" cy="205003"/>
            <a:chOff x="3825081" y="2871788"/>
            <a:chExt cx="4541838" cy="973137"/>
          </a:xfrm>
        </p:grpSpPr>
        <p:sp>
          <p:nvSpPr>
            <p:cNvPr id="57" name="Google Shape;57;p13"/>
            <p:cNvSpPr/>
            <p:nvPr/>
          </p:nvSpPr>
          <p:spPr>
            <a:xfrm>
              <a:off x="3825081" y="2894013"/>
              <a:ext cx="422275" cy="927100"/>
            </a:xfrm>
            <a:custGeom>
              <a:rect b="b" l="l" r="r" t="t"/>
              <a:pathLst>
                <a:path extrusionOk="0" h="584" w="266">
                  <a:moveTo>
                    <a:pt x="266" y="584"/>
                  </a:moveTo>
                  <a:lnTo>
                    <a:pt x="0" y="584"/>
                  </a:lnTo>
                  <a:lnTo>
                    <a:pt x="0" y="0"/>
                  </a:lnTo>
                  <a:lnTo>
                    <a:pt x="257" y="0"/>
                  </a:lnTo>
                  <a:lnTo>
                    <a:pt x="257" y="55"/>
                  </a:lnTo>
                  <a:lnTo>
                    <a:pt x="64" y="55"/>
                  </a:lnTo>
                  <a:lnTo>
                    <a:pt x="64" y="260"/>
                  </a:lnTo>
                  <a:lnTo>
                    <a:pt x="221" y="260"/>
                  </a:lnTo>
                  <a:lnTo>
                    <a:pt x="221" y="315"/>
                  </a:lnTo>
                  <a:lnTo>
                    <a:pt x="64" y="315"/>
                  </a:lnTo>
                  <a:lnTo>
                    <a:pt x="64" y="532"/>
                  </a:lnTo>
                  <a:lnTo>
                    <a:pt x="266" y="532"/>
                  </a:lnTo>
                  <a:lnTo>
                    <a:pt x="266" y="58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4458494" y="2894013"/>
              <a:ext cx="361950" cy="927100"/>
            </a:xfrm>
            <a:custGeom>
              <a:rect b="b" l="l" r="r" t="t"/>
              <a:pathLst>
                <a:path extrusionOk="0" h="584" w="228">
                  <a:moveTo>
                    <a:pt x="0" y="584"/>
                  </a:moveTo>
                  <a:lnTo>
                    <a:pt x="0" y="0"/>
                  </a:lnTo>
                  <a:lnTo>
                    <a:pt x="65" y="0"/>
                  </a:lnTo>
                  <a:lnTo>
                    <a:pt x="65" y="532"/>
                  </a:lnTo>
                  <a:lnTo>
                    <a:pt x="228" y="532"/>
                  </a:lnTo>
                  <a:lnTo>
                    <a:pt x="228" y="584"/>
                  </a:lnTo>
                  <a:lnTo>
                    <a:pt x="0" y="58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4972844" y="2871788"/>
              <a:ext cx="482600" cy="973137"/>
            </a:xfrm>
            <a:custGeom>
              <a:rect b="b" l="l" r="r" t="t"/>
              <a:pathLst>
                <a:path extrusionOk="0" h="257" w="128">
                  <a:moveTo>
                    <a:pt x="128" y="53"/>
                  </a:moveTo>
                  <a:cubicBezTo>
                    <a:pt x="128" y="204"/>
                    <a:pt x="128" y="204"/>
                    <a:pt x="128" y="204"/>
                  </a:cubicBezTo>
                  <a:cubicBezTo>
                    <a:pt x="128" y="221"/>
                    <a:pt x="123" y="234"/>
                    <a:pt x="112" y="243"/>
                  </a:cubicBezTo>
                  <a:cubicBezTo>
                    <a:pt x="101" y="252"/>
                    <a:pt x="85" y="257"/>
                    <a:pt x="64" y="257"/>
                  </a:cubicBezTo>
                  <a:cubicBezTo>
                    <a:pt x="43" y="257"/>
                    <a:pt x="27" y="252"/>
                    <a:pt x="16" y="243"/>
                  </a:cubicBezTo>
                  <a:cubicBezTo>
                    <a:pt x="5" y="234"/>
                    <a:pt x="0" y="221"/>
                    <a:pt x="0" y="20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6"/>
                    <a:pt x="5" y="23"/>
                    <a:pt x="16" y="14"/>
                  </a:cubicBezTo>
                  <a:cubicBezTo>
                    <a:pt x="26" y="5"/>
                    <a:pt x="42" y="0"/>
                    <a:pt x="64" y="0"/>
                  </a:cubicBezTo>
                  <a:cubicBezTo>
                    <a:pt x="85" y="0"/>
                    <a:pt x="101" y="5"/>
                    <a:pt x="112" y="14"/>
                  </a:cubicBezTo>
                  <a:cubicBezTo>
                    <a:pt x="122" y="23"/>
                    <a:pt x="128" y="36"/>
                    <a:pt x="128" y="53"/>
                  </a:cubicBezTo>
                  <a:close/>
                  <a:moveTo>
                    <a:pt x="101" y="204"/>
                  </a:moveTo>
                  <a:cubicBezTo>
                    <a:pt x="101" y="53"/>
                    <a:pt x="101" y="53"/>
                    <a:pt x="101" y="53"/>
                  </a:cubicBezTo>
                  <a:cubicBezTo>
                    <a:pt x="101" y="33"/>
                    <a:pt x="89" y="23"/>
                    <a:pt x="64" y="23"/>
                  </a:cubicBezTo>
                  <a:cubicBezTo>
                    <a:pt x="39" y="23"/>
                    <a:pt x="26" y="33"/>
                    <a:pt x="26" y="53"/>
                  </a:cubicBezTo>
                  <a:cubicBezTo>
                    <a:pt x="26" y="204"/>
                    <a:pt x="26" y="204"/>
                    <a:pt x="26" y="204"/>
                  </a:cubicBezTo>
                  <a:cubicBezTo>
                    <a:pt x="26" y="224"/>
                    <a:pt x="39" y="234"/>
                    <a:pt x="64" y="234"/>
                  </a:cubicBezTo>
                  <a:cubicBezTo>
                    <a:pt x="89" y="234"/>
                    <a:pt x="101" y="224"/>
                    <a:pt x="101" y="204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5718969" y="2894013"/>
              <a:ext cx="504825" cy="927100"/>
            </a:xfrm>
            <a:custGeom>
              <a:rect b="b" l="l" r="r" t="t"/>
              <a:pathLst>
                <a:path extrusionOk="0" h="584" w="318">
                  <a:moveTo>
                    <a:pt x="62" y="584"/>
                  </a:moveTo>
                  <a:lnTo>
                    <a:pt x="0" y="584"/>
                  </a:lnTo>
                  <a:lnTo>
                    <a:pt x="0" y="0"/>
                  </a:lnTo>
                  <a:lnTo>
                    <a:pt x="62" y="0"/>
                  </a:lnTo>
                  <a:lnTo>
                    <a:pt x="256" y="451"/>
                  </a:lnTo>
                  <a:lnTo>
                    <a:pt x="256" y="0"/>
                  </a:lnTo>
                  <a:lnTo>
                    <a:pt x="318" y="0"/>
                  </a:lnTo>
                  <a:lnTo>
                    <a:pt x="318" y="584"/>
                  </a:lnTo>
                  <a:lnTo>
                    <a:pt x="256" y="584"/>
                  </a:lnTo>
                  <a:lnTo>
                    <a:pt x="62" y="136"/>
                  </a:lnTo>
                  <a:lnTo>
                    <a:pt x="62" y="58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6423819" y="2894013"/>
              <a:ext cx="569913" cy="927100"/>
            </a:xfrm>
            <a:custGeom>
              <a:rect b="b" l="l" r="r" t="t"/>
              <a:pathLst>
                <a:path extrusionOk="0" h="584" w="359">
                  <a:moveTo>
                    <a:pt x="133" y="0"/>
                  </a:moveTo>
                  <a:lnTo>
                    <a:pt x="226" y="0"/>
                  </a:lnTo>
                  <a:lnTo>
                    <a:pt x="359" y="584"/>
                  </a:lnTo>
                  <a:lnTo>
                    <a:pt x="297" y="584"/>
                  </a:lnTo>
                  <a:lnTo>
                    <a:pt x="266" y="451"/>
                  </a:lnTo>
                  <a:lnTo>
                    <a:pt x="95" y="451"/>
                  </a:lnTo>
                  <a:lnTo>
                    <a:pt x="64" y="584"/>
                  </a:lnTo>
                  <a:lnTo>
                    <a:pt x="0" y="584"/>
                  </a:lnTo>
                  <a:lnTo>
                    <a:pt x="133" y="0"/>
                  </a:lnTo>
                  <a:close/>
                  <a:moveTo>
                    <a:pt x="178" y="69"/>
                  </a:moveTo>
                  <a:lnTo>
                    <a:pt x="105" y="396"/>
                  </a:lnTo>
                  <a:lnTo>
                    <a:pt x="252" y="396"/>
                  </a:lnTo>
                  <a:lnTo>
                    <a:pt x="178" y="6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7193756" y="2894013"/>
              <a:ext cx="490538" cy="927100"/>
            </a:xfrm>
            <a:custGeom>
              <a:rect b="b" l="l" r="r" t="t"/>
              <a:pathLst>
                <a:path extrusionOk="0" h="245" w="130">
                  <a:moveTo>
                    <a:pt x="26" y="245"/>
                  </a:moveTo>
                  <a:cubicBezTo>
                    <a:pt x="0" y="245"/>
                    <a:pt x="0" y="245"/>
                    <a:pt x="0" y="24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6" y="0"/>
                    <a:pt x="91" y="5"/>
                    <a:pt x="102" y="14"/>
                  </a:cubicBezTo>
                  <a:cubicBezTo>
                    <a:pt x="112" y="23"/>
                    <a:pt x="117" y="36"/>
                    <a:pt x="117" y="53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7" y="131"/>
                    <a:pt x="106" y="148"/>
                    <a:pt x="84" y="155"/>
                  </a:cubicBezTo>
                  <a:cubicBezTo>
                    <a:pt x="130" y="245"/>
                    <a:pt x="130" y="245"/>
                    <a:pt x="130" y="245"/>
                  </a:cubicBezTo>
                  <a:cubicBezTo>
                    <a:pt x="101" y="245"/>
                    <a:pt x="101" y="245"/>
                    <a:pt x="101" y="245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26" y="158"/>
                    <a:pt x="26" y="158"/>
                    <a:pt x="26" y="158"/>
                  </a:cubicBezTo>
                  <a:lnTo>
                    <a:pt x="26" y="245"/>
                  </a:lnTo>
                  <a:close/>
                  <a:moveTo>
                    <a:pt x="90" y="106"/>
                  </a:moveTo>
                  <a:cubicBezTo>
                    <a:pt x="90" y="53"/>
                    <a:pt x="90" y="53"/>
                    <a:pt x="90" y="53"/>
                  </a:cubicBezTo>
                  <a:cubicBezTo>
                    <a:pt x="90" y="43"/>
                    <a:pt x="87" y="36"/>
                    <a:pt x="82" y="31"/>
                  </a:cubicBezTo>
                  <a:cubicBezTo>
                    <a:pt x="76" y="25"/>
                    <a:pt x="68" y="23"/>
                    <a:pt x="57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9" y="136"/>
                    <a:pt x="90" y="126"/>
                    <a:pt x="90" y="106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7797006" y="2894013"/>
              <a:ext cx="569913" cy="927100"/>
            </a:xfrm>
            <a:custGeom>
              <a:rect b="b" l="l" r="r" t="t"/>
              <a:pathLst>
                <a:path extrusionOk="0" h="584" w="359">
                  <a:moveTo>
                    <a:pt x="133" y="0"/>
                  </a:moveTo>
                  <a:lnTo>
                    <a:pt x="226" y="0"/>
                  </a:lnTo>
                  <a:lnTo>
                    <a:pt x="359" y="584"/>
                  </a:lnTo>
                  <a:lnTo>
                    <a:pt x="295" y="584"/>
                  </a:lnTo>
                  <a:lnTo>
                    <a:pt x="266" y="451"/>
                  </a:lnTo>
                  <a:lnTo>
                    <a:pt x="93" y="451"/>
                  </a:lnTo>
                  <a:lnTo>
                    <a:pt x="64" y="584"/>
                  </a:lnTo>
                  <a:lnTo>
                    <a:pt x="0" y="584"/>
                  </a:lnTo>
                  <a:lnTo>
                    <a:pt x="133" y="0"/>
                  </a:lnTo>
                  <a:close/>
                  <a:moveTo>
                    <a:pt x="178" y="69"/>
                  </a:moveTo>
                  <a:lnTo>
                    <a:pt x="104" y="396"/>
                  </a:lnTo>
                  <a:lnTo>
                    <a:pt x="252" y="396"/>
                  </a:lnTo>
                  <a:lnTo>
                    <a:pt x="178" y="6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432474" y="376743"/>
            <a:ext cx="859647" cy="214217"/>
            <a:chOff x="2339131" y="900613"/>
            <a:chExt cx="2484538" cy="619125"/>
          </a:xfrm>
        </p:grpSpPr>
        <p:sp>
          <p:nvSpPr>
            <p:cNvPr id="65" name="Google Shape;65;p13"/>
            <p:cNvSpPr/>
            <p:nvPr/>
          </p:nvSpPr>
          <p:spPr>
            <a:xfrm>
              <a:off x="2339131" y="900613"/>
              <a:ext cx="2484538" cy="619125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6" name="Google Shape;66;p13"/>
            <p:cNvGrpSpPr/>
            <p:nvPr/>
          </p:nvGrpSpPr>
          <p:grpSpPr>
            <a:xfrm>
              <a:off x="2960014" y="1149769"/>
              <a:ext cx="1613880" cy="139936"/>
              <a:chOff x="4512469" y="4348163"/>
              <a:chExt cx="3057525" cy="265112"/>
            </a:xfrm>
          </p:grpSpPr>
          <p:sp>
            <p:nvSpPr>
              <p:cNvPr id="67" name="Google Shape;67;p13"/>
              <p:cNvSpPr/>
              <p:nvPr/>
            </p:nvSpPr>
            <p:spPr>
              <a:xfrm>
                <a:off x="4512469" y="4351338"/>
                <a:ext cx="173038" cy="196850"/>
              </a:xfrm>
              <a:custGeom>
                <a:rect b="b" l="l" r="r" t="t"/>
                <a:pathLst>
                  <a:path extrusionOk="0" h="52" w="46">
                    <a:moveTo>
                      <a:pt x="40" y="52"/>
                    </a:moveTo>
                    <a:cubicBezTo>
                      <a:pt x="33" y="35"/>
                      <a:pt x="33" y="35"/>
                      <a:pt x="3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46" y="52"/>
                      <a:pt x="46" y="52"/>
                      <a:pt x="46" y="52"/>
                    </a:cubicBezTo>
                    <a:lnTo>
                      <a:pt x="40" y="52"/>
                    </a:lnTo>
                    <a:close/>
                    <a:moveTo>
                      <a:pt x="32" y="30"/>
                    </a:moveTo>
                    <a:cubicBezTo>
                      <a:pt x="26" y="14"/>
                      <a:pt x="26" y="14"/>
                      <a:pt x="26" y="14"/>
                    </a:cubicBezTo>
                    <a:cubicBezTo>
                      <a:pt x="25" y="12"/>
                      <a:pt x="24" y="9"/>
                      <a:pt x="23" y="7"/>
                    </a:cubicBezTo>
                    <a:cubicBezTo>
                      <a:pt x="23" y="9"/>
                      <a:pt x="22" y="11"/>
                      <a:pt x="21" y="14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32" y="3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4699794" y="4397375"/>
                <a:ext cx="103188" cy="150812"/>
              </a:xfrm>
              <a:custGeom>
                <a:rect b="b" l="l" r="r" t="t"/>
                <a:pathLst>
                  <a:path extrusionOk="0" h="40" w="27">
                    <a:moveTo>
                      <a:pt x="27" y="29"/>
                    </a:moveTo>
                    <a:cubicBezTo>
                      <a:pt x="27" y="33"/>
                      <a:pt x="26" y="35"/>
                      <a:pt x="23" y="37"/>
                    </a:cubicBezTo>
                    <a:cubicBezTo>
                      <a:pt x="20" y="39"/>
                      <a:pt x="17" y="40"/>
                      <a:pt x="12" y="40"/>
                    </a:cubicBezTo>
                    <a:cubicBezTo>
                      <a:pt x="7" y="40"/>
                      <a:pt x="3" y="39"/>
                      <a:pt x="0" y="3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3"/>
                      <a:pt x="4" y="34"/>
                      <a:pt x="6" y="35"/>
                    </a:cubicBezTo>
                    <a:cubicBezTo>
                      <a:pt x="8" y="35"/>
                      <a:pt x="10" y="35"/>
                      <a:pt x="12" y="35"/>
                    </a:cubicBezTo>
                    <a:cubicBezTo>
                      <a:pt x="15" y="35"/>
                      <a:pt x="17" y="35"/>
                      <a:pt x="19" y="34"/>
                    </a:cubicBezTo>
                    <a:cubicBezTo>
                      <a:pt x="21" y="33"/>
                      <a:pt x="21" y="32"/>
                      <a:pt x="21" y="30"/>
                    </a:cubicBezTo>
                    <a:cubicBezTo>
                      <a:pt x="21" y="28"/>
                      <a:pt x="21" y="27"/>
                      <a:pt x="19" y="26"/>
                    </a:cubicBezTo>
                    <a:cubicBezTo>
                      <a:pt x="18" y="25"/>
                      <a:pt x="16" y="23"/>
                      <a:pt x="12" y="22"/>
                    </a:cubicBezTo>
                    <a:cubicBezTo>
                      <a:pt x="8" y="21"/>
                      <a:pt x="6" y="19"/>
                      <a:pt x="4" y="18"/>
                    </a:cubicBezTo>
                    <a:cubicBezTo>
                      <a:pt x="3" y="17"/>
                      <a:pt x="2" y="16"/>
                      <a:pt x="1" y="15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0" y="7"/>
                      <a:pt x="1" y="5"/>
                      <a:pt x="4" y="3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18" y="0"/>
                      <a:pt x="22" y="1"/>
                      <a:pt x="26" y="3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0" y="6"/>
                      <a:pt x="17" y="5"/>
                      <a:pt x="14" y="5"/>
                    </a:cubicBezTo>
                    <a:cubicBezTo>
                      <a:pt x="11" y="5"/>
                      <a:pt x="9" y="6"/>
                      <a:pt x="7" y="7"/>
                    </a:cubicBezTo>
                    <a:cubicBezTo>
                      <a:pt x="6" y="7"/>
                      <a:pt x="5" y="9"/>
                      <a:pt x="5" y="10"/>
                    </a:cubicBezTo>
                    <a:cubicBezTo>
                      <a:pt x="5" y="11"/>
                      <a:pt x="6" y="12"/>
                      <a:pt x="6" y="13"/>
                    </a:cubicBezTo>
                    <a:cubicBezTo>
                      <a:pt x="7" y="13"/>
                      <a:pt x="7" y="14"/>
                      <a:pt x="9" y="15"/>
                    </a:cubicBezTo>
                    <a:cubicBezTo>
                      <a:pt x="10" y="15"/>
                      <a:pt x="12" y="16"/>
                      <a:pt x="15" y="18"/>
                    </a:cubicBezTo>
                    <a:cubicBezTo>
                      <a:pt x="20" y="19"/>
                      <a:pt x="23" y="21"/>
                      <a:pt x="25" y="23"/>
                    </a:cubicBezTo>
                    <a:cubicBezTo>
                      <a:pt x="26" y="24"/>
                      <a:pt x="27" y="27"/>
                      <a:pt x="27" y="2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4817269" y="4367213"/>
                <a:ext cx="87313" cy="180975"/>
              </a:xfrm>
              <a:custGeom>
                <a:rect b="b" l="l" r="r" t="t"/>
                <a:pathLst>
                  <a:path extrusionOk="0" h="48" w="23">
                    <a:moveTo>
                      <a:pt x="18" y="43"/>
                    </a:moveTo>
                    <a:cubicBezTo>
                      <a:pt x="19" y="43"/>
                      <a:pt x="20" y="43"/>
                      <a:pt x="21" y="43"/>
                    </a:cubicBezTo>
                    <a:cubicBezTo>
                      <a:pt x="22" y="43"/>
                      <a:pt x="23" y="43"/>
                      <a:pt x="23" y="4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8"/>
                      <a:pt x="22" y="48"/>
                      <a:pt x="20" y="48"/>
                    </a:cubicBezTo>
                    <a:cubicBezTo>
                      <a:pt x="19" y="48"/>
                      <a:pt x="18" y="48"/>
                      <a:pt x="17" y="48"/>
                    </a:cubicBezTo>
                    <a:cubicBezTo>
                      <a:pt x="10" y="48"/>
                      <a:pt x="6" y="44"/>
                      <a:pt x="6" y="3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9"/>
                      <a:pt x="12" y="40"/>
                      <a:pt x="13" y="42"/>
                    </a:cubicBezTo>
                    <a:cubicBezTo>
                      <a:pt x="15" y="43"/>
                      <a:pt x="16" y="43"/>
                      <a:pt x="18" y="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4934744" y="4397375"/>
                <a:ext cx="82550" cy="150812"/>
              </a:xfrm>
              <a:custGeom>
                <a:rect b="b" l="l" r="r" t="t"/>
                <a:pathLst>
                  <a:path extrusionOk="0" h="40" w="22">
                    <a:moveTo>
                      <a:pt x="18" y="0"/>
                    </a:moveTo>
                    <a:cubicBezTo>
                      <a:pt x="19" y="0"/>
                      <a:pt x="21" y="0"/>
                      <a:pt x="22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18" y="6"/>
                      <a:pt x="17" y="6"/>
                    </a:cubicBezTo>
                    <a:cubicBezTo>
                      <a:pt x="14" y="6"/>
                      <a:pt x="11" y="7"/>
                      <a:pt x="9" y="9"/>
                    </a:cubicBezTo>
                    <a:cubicBezTo>
                      <a:pt x="7" y="12"/>
                      <a:pt x="6" y="15"/>
                      <a:pt x="6" y="1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6"/>
                      <a:pt x="9" y="4"/>
                      <a:pt x="11" y="2"/>
                    </a:cubicBezTo>
                    <a:cubicBezTo>
                      <a:pt x="13" y="1"/>
                      <a:pt x="15" y="0"/>
                      <a:pt x="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5036344" y="4397375"/>
                <a:ext cx="134938" cy="150812"/>
              </a:xfrm>
              <a:custGeom>
                <a:rect b="b" l="l" r="r" t="t"/>
                <a:pathLst>
                  <a:path extrusionOk="0" h="40" w="36">
                    <a:moveTo>
                      <a:pt x="36" y="20"/>
                    </a:moveTo>
                    <a:cubicBezTo>
                      <a:pt x="36" y="27"/>
                      <a:pt x="34" y="31"/>
                      <a:pt x="31" y="35"/>
                    </a:cubicBezTo>
                    <a:cubicBezTo>
                      <a:pt x="28" y="39"/>
                      <a:pt x="23" y="40"/>
                      <a:pt x="18" y="40"/>
                    </a:cubicBezTo>
                    <a:cubicBezTo>
                      <a:pt x="14" y="40"/>
                      <a:pt x="11" y="39"/>
                      <a:pt x="9" y="38"/>
                    </a:cubicBezTo>
                    <a:cubicBezTo>
                      <a:pt x="6" y="36"/>
                      <a:pt x="4" y="34"/>
                      <a:pt x="2" y="31"/>
                    </a:cubicBezTo>
                    <a:cubicBezTo>
                      <a:pt x="1" y="28"/>
                      <a:pt x="0" y="24"/>
                      <a:pt x="0" y="20"/>
                    </a:cubicBezTo>
                    <a:cubicBezTo>
                      <a:pt x="0" y="14"/>
                      <a:pt x="2" y="9"/>
                      <a:pt x="5" y="6"/>
                    </a:cubicBezTo>
                    <a:cubicBezTo>
                      <a:pt x="8" y="2"/>
                      <a:pt x="12" y="0"/>
                      <a:pt x="18" y="0"/>
                    </a:cubicBezTo>
                    <a:cubicBezTo>
                      <a:pt x="23" y="0"/>
                      <a:pt x="28" y="2"/>
                      <a:pt x="31" y="6"/>
                    </a:cubicBezTo>
                    <a:cubicBezTo>
                      <a:pt x="34" y="9"/>
                      <a:pt x="36" y="14"/>
                      <a:pt x="36" y="20"/>
                    </a:cubicBezTo>
                    <a:close/>
                    <a:moveTo>
                      <a:pt x="6" y="20"/>
                    </a:moveTo>
                    <a:cubicBezTo>
                      <a:pt x="6" y="25"/>
                      <a:pt x="7" y="29"/>
                      <a:pt x="9" y="32"/>
                    </a:cubicBezTo>
                    <a:cubicBezTo>
                      <a:pt x="11" y="34"/>
                      <a:pt x="14" y="35"/>
                      <a:pt x="18" y="35"/>
                    </a:cubicBezTo>
                    <a:cubicBezTo>
                      <a:pt x="22" y="35"/>
                      <a:pt x="25" y="34"/>
                      <a:pt x="27" y="32"/>
                    </a:cubicBezTo>
                    <a:cubicBezTo>
                      <a:pt x="29" y="29"/>
                      <a:pt x="30" y="25"/>
                      <a:pt x="30" y="20"/>
                    </a:cubicBezTo>
                    <a:cubicBezTo>
                      <a:pt x="30" y="15"/>
                      <a:pt x="29" y="12"/>
                      <a:pt x="27" y="9"/>
                    </a:cubicBezTo>
                    <a:cubicBezTo>
                      <a:pt x="25" y="7"/>
                      <a:pt x="22" y="5"/>
                      <a:pt x="18" y="5"/>
                    </a:cubicBezTo>
                    <a:cubicBezTo>
                      <a:pt x="14" y="5"/>
                      <a:pt x="11" y="7"/>
                      <a:pt x="9" y="9"/>
                    </a:cubicBezTo>
                    <a:cubicBezTo>
                      <a:pt x="7" y="12"/>
                      <a:pt x="6" y="15"/>
                      <a:pt x="6" y="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5209381" y="4397375"/>
                <a:ext cx="120650" cy="150812"/>
              </a:xfrm>
              <a:custGeom>
                <a:rect b="b" l="l" r="r" t="t"/>
                <a:pathLst>
                  <a:path extrusionOk="0" h="40" w="32">
                    <a:moveTo>
                      <a:pt x="26" y="4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2"/>
                      <a:pt x="26" y="9"/>
                      <a:pt x="24" y="8"/>
                    </a:cubicBezTo>
                    <a:cubicBezTo>
                      <a:pt x="23" y="6"/>
                      <a:pt x="20" y="5"/>
                      <a:pt x="17" y="5"/>
                    </a:cubicBezTo>
                    <a:cubicBezTo>
                      <a:pt x="13" y="5"/>
                      <a:pt x="10" y="6"/>
                      <a:pt x="9" y="9"/>
                    </a:cubicBezTo>
                    <a:cubicBezTo>
                      <a:pt x="7" y="11"/>
                      <a:pt x="6" y="14"/>
                      <a:pt x="6" y="1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4"/>
                      <a:pt x="9" y="3"/>
                      <a:pt x="11" y="2"/>
                    </a:cubicBezTo>
                    <a:cubicBezTo>
                      <a:pt x="13" y="1"/>
                      <a:pt x="15" y="0"/>
                      <a:pt x="18" y="0"/>
                    </a:cubicBezTo>
                    <a:cubicBezTo>
                      <a:pt x="23" y="0"/>
                      <a:pt x="26" y="1"/>
                      <a:pt x="29" y="4"/>
                    </a:cubicBezTo>
                    <a:cubicBezTo>
                      <a:pt x="31" y="6"/>
                      <a:pt x="32" y="10"/>
                      <a:pt x="32" y="14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26" y="4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5368131" y="4397375"/>
                <a:ext cx="131763" cy="150812"/>
              </a:xfrm>
              <a:custGeom>
                <a:rect b="b" l="l" r="r" t="t"/>
                <a:pathLst>
                  <a:path extrusionOk="0" h="40" w="35">
                    <a:moveTo>
                      <a:pt x="35" y="20"/>
                    </a:moveTo>
                    <a:cubicBezTo>
                      <a:pt x="35" y="27"/>
                      <a:pt x="34" y="31"/>
                      <a:pt x="31" y="35"/>
                    </a:cubicBezTo>
                    <a:cubicBezTo>
                      <a:pt x="27" y="39"/>
                      <a:pt x="23" y="40"/>
                      <a:pt x="17" y="40"/>
                    </a:cubicBezTo>
                    <a:cubicBezTo>
                      <a:pt x="14" y="40"/>
                      <a:pt x="11" y="39"/>
                      <a:pt x="8" y="38"/>
                    </a:cubicBezTo>
                    <a:cubicBezTo>
                      <a:pt x="6" y="36"/>
                      <a:pt x="4" y="34"/>
                      <a:pt x="2" y="31"/>
                    </a:cubicBezTo>
                    <a:cubicBezTo>
                      <a:pt x="1" y="28"/>
                      <a:pt x="0" y="24"/>
                      <a:pt x="0" y="20"/>
                    </a:cubicBezTo>
                    <a:cubicBezTo>
                      <a:pt x="0" y="14"/>
                      <a:pt x="1" y="9"/>
                      <a:pt x="5" y="6"/>
                    </a:cubicBezTo>
                    <a:cubicBezTo>
                      <a:pt x="8" y="2"/>
                      <a:pt x="12" y="0"/>
                      <a:pt x="18" y="0"/>
                    </a:cubicBezTo>
                    <a:cubicBezTo>
                      <a:pt x="23" y="0"/>
                      <a:pt x="27" y="2"/>
                      <a:pt x="31" y="6"/>
                    </a:cubicBezTo>
                    <a:cubicBezTo>
                      <a:pt x="34" y="9"/>
                      <a:pt x="35" y="14"/>
                      <a:pt x="35" y="20"/>
                    </a:cubicBezTo>
                    <a:close/>
                    <a:moveTo>
                      <a:pt x="6" y="20"/>
                    </a:moveTo>
                    <a:cubicBezTo>
                      <a:pt x="6" y="25"/>
                      <a:pt x="7" y="29"/>
                      <a:pt x="9" y="32"/>
                    </a:cubicBezTo>
                    <a:cubicBezTo>
                      <a:pt x="11" y="34"/>
                      <a:pt x="14" y="35"/>
                      <a:pt x="18" y="35"/>
                    </a:cubicBezTo>
                    <a:cubicBezTo>
                      <a:pt x="21" y="35"/>
                      <a:pt x="24" y="34"/>
                      <a:pt x="26" y="32"/>
                    </a:cubicBezTo>
                    <a:cubicBezTo>
                      <a:pt x="28" y="29"/>
                      <a:pt x="29" y="25"/>
                      <a:pt x="29" y="20"/>
                    </a:cubicBezTo>
                    <a:cubicBezTo>
                      <a:pt x="29" y="15"/>
                      <a:pt x="28" y="12"/>
                      <a:pt x="26" y="9"/>
                    </a:cubicBezTo>
                    <a:cubicBezTo>
                      <a:pt x="24" y="7"/>
                      <a:pt x="21" y="5"/>
                      <a:pt x="18" y="5"/>
                    </a:cubicBezTo>
                    <a:cubicBezTo>
                      <a:pt x="14" y="5"/>
                      <a:pt x="11" y="7"/>
                      <a:pt x="9" y="9"/>
                    </a:cubicBezTo>
                    <a:cubicBezTo>
                      <a:pt x="7" y="12"/>
                      <a:pt x="6" y="15"/>
                      <a:pt x="6" y="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5541169" y="4397375"/>
                <a:ext cx="204788" cy="150812"/>
              </a:xfrm>
              <a:custGeom>
                <a:rect b="b" l="l" r="r" t="t"/>
                <a:pathLst>
                  <a:path extrusionOk="0" h="40" w="54">
                    <a:moveTo>
                      <a:pt x="49" y="40"/>
                    </a:move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1"/>
                      <a:pt x="48" y="9"/>
                      <a:pt x="47" y="8"/>
                    </a:cubicBezTo>
                    <a:cubicBezTo>
                      <a:pt x="45" y="6"/>
                      <a:pt x="43" y="5"/>
                      <a:pt x="41" y="5"/>
                    </a:cubicBezTo>
                    <a:cubicBezTo>
                      <a:pt x="37" y="5"/>
                      <a:pt x="34" y="6"/>
                      <a:pt x="33" y="8"/>
                    </a:cubicBezTo>
                    <a:cubicBezTo>
                      <a:pt x="31" y="11"/>
                      <a:pt x="30" y="14"/>
                      <a:pt x="30" y="18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1"/>
                      <a:pt x="23" y="9"/>
                      <a:pt x="22" y="8"/>
                    </a:cubicBezTo>
                    <a:cubicBezTo>
                      <a:pt x="21" y="6"/>
                      <a:pt x="19" y="5"/>
                      <a:pt x="16" y="5"/>
                    </a:cubicBezTo>
                    <a:cubicBezTo>
                      <a:pt x="12" y="5"/>
                      <a:pt x="10" y="6"/>
                      <a:pt x="8" y="9"/>
                    </a:cubicBezTo>
                    <a:cubicBezTo>
                      <a:pt x="6" y="11"/>
                      <a:pt x="5" y="14"/>
                      <a:pt x="5" y="19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4"/>
                      <a:pt x="8" y="3"/>
                      <a:pt x="10" y="2"/>
                    </a:cubicBezTo>
                    <a:cubicBezTo>
                      <a:pt x="12" y="1"/>
                      <a:pt x="14" y="0"/>
                      <a:pt x="17" y="0"/>
                    </a:cubicBezTo>
                    <a:cubicBezTo>
                      <a:pt x="23" y="0"/>
                      <a:pt x="27" y="3"/>
                      <a:pt x="29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0" y="5"/>
                      <a:pt x="32" y="3"/>
                      <a:pt x="34" y="2"/>
                    </a:cubicBezTo>
                    <a:cubicBezTo>
                      <a:pt x="36" y="1"/>
                      <a:pt x="39" y="0"/>
                      <a:pt x="41" y="0"/>
                    </a:cubicBezTo>
                    <a:cubicBezTo>
                      <a:pt x="46" y="0"/>
                      <a:pt x="49" y="1"/>
                      <a:pt x="51" y="4"/>
                    </a:cubicBezTo>
                    <a:cubicBezTo>
                      <a:pt x="53" y="6"/>
                      <a:pt x="54" y="10"/>
                      <a:pt x="54" y="14"/>
                    </a:cubicBezTo>
                    <a:cubicBezTo>
                      <a:pt x="54" y="40"/>
                      <a:pt x="54" y="40"/>
                      <a:pt x="54" y="40"/>
                    </a:cubicBezTo>
                    <a:lnTo>
                      <a:pt x="49" y="4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5768181" y="4400550"/>
                <a:ext cx="139700" cy="212725"/>
              </a:xfrm>
              <a:custGeom>
                <a:rect b="b" l="l" r="r" t="t"/>
                <a:pathLst>
                  <a:path extrusionOk="0" h="56" w="37">
                    <a:moveTo>
                      <a:pt x="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7"/>
                      <a:pt x="18" y="31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2"/>
                      <a:pt x="20" y="30"/>
                      <a:pt x="21" y="27"/>
                    </a:cubicBezTo>
                    <a:cubicBezTo>
                      <a:pt x="22" y="24"/>
                      <a:pt x="25" y="15"/>
                      <a:pt x="3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8" y="48"/>
                      <a:pt x="16" y="51"/>
                      <a:pt x="14" y="53"/>
                    </a:cubicBezTo>
                    <a:cubicBezTo>
                      <a:pt x="12" y="55"/>
                      <a:pt x="9" y="56"/>
                      <a:pt x="6" y="56"/>
                    </a:cubicBezTo>
                    <a:cubicBezTo>
                      <a:pt x="4" y="56"/>
                      <a:pt x="3" y="56"/>
                      <a:pt x="1" y="55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2" y="51"/>
                      <a:pt x="4" y="51"/>
                      <a:pt x="5" y="51"/>
                    </a:cubicBezTo>
                    <a:cubicBezTo>
                      <a:pt x="9" y="51"/>
                      <a:pt x="12" y="49"/>
                      <a:pt x="14" y="44"/>
                    </a:cubicBezTo>
                    <a:cubicBezTo>
                      <a:pt x="16" y="39"/>
                      <a:pt x="16" y="39"/>
                      <a:pt x="16" y="3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6001544" y="4351338"/>
                <a:ext cx="123825" cy="196850"/>
              </a:xfrm>
              <a:custGeom>
                <a:rect b="b" l="l" r="r" t="t"/>
                <a:pathLst>
                  <a:path extrusionOk="0" h="52" w="33">
                    <a:moveTo>
                      <a:pt x="33" y="15"/>
                    </a:moveTo>
                    <a:cubicBezTo>
                      <a:pt x="33" y="20"/>
                      <a:pt x="31" y="24"/>
                      <a:pt x="28" y="27"/>
                    </a:cubicBezTo>
                    <a:cubicBezTo>
                      <a:pt x="24" y="30"/>
                      <a:pt x="19" y="31"/>
                      <a:pt x="12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7" y="0"/>
                      <a:pt x="33" y="5"/>
                      <a:pt x="33" y="15"/>
                    </a:cubicBezTo>
                    <a:close/>
                    <a:moveTo>
                      <a:pt x="6" y="26"/>
                    </a:move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26"/>
                      <a:pt x="21" y="25"/>
                      <a:pt x="23" y="24"/>
                    </a:cubicBezTo>
                    <a:cubicBezTo>
                      <a:pt x="26" y="22"/>
                      <a:pt x="27" y="19"/>
                      <a:pt x="27" y="15"/>
                    </a:cubicBezTo>
                    <a:cubicBezTo>
                      <a:pt x="27" y="12"/>
                      <a:pt x="26" y="10"/>
                      <a:pt x="23" y="8"/>
                    </a:cubicBezTo>
                    <a:cubicBezTo>
                      <a:pt x="21" y="6"/>
                      <a:pt x="18" y="5"/>
                      <a:pt x="13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6" y="2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6163469" y="4397375"/>
                <a:ext cx="84138" cy="150812"/>
              </a:xfrm>
              <a:custGeom>
                <a:rect b="b" l="l" r="r" t="t"/>
                <a:pathLst>
                  <a:path extrusionOk="0" h="40" w="22">
                    <a:moveTo>
                      <a:pt x="17" y="0"/>
                    </a:moveTo>
                    <a:cubicBezTo>
                      <a:pt x="19" y="0"/>
                      <a:pt x="21" y="0"/>
                      <a:pt x="22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18" y="6"/>
                      <a:pt x="17" y="6"/>
                    </a:cubicBezTo>
                    <a:cubicBezTo>
                      <a:pt x="14" y="6"/>
                      <a:pt x="11" y="7"/>
                      <a:pt x="9" y="9"/>
                    </a:cubicBezTo>
                    <a:cubicBezTo>
                      <a:pt x="7" y="12"/>
                      <a:pt x="6" y="15"/>
                      <a:pt x="6" y="1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6"/>
                      <a:pt x="9" y="4"/>
                      <a:pt x="11" y="2"/>
                    </a:cubicBezTo>
                    <a:cubicBezTo>
                      <a:pt x="13" y="1"/>
                      <a:pt x="15" y="0"/>
                      <a:pt x="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6265069" y="4397375"/>
                <a:ext cx="125413" cy="150812"/>
              </a:xfrm>
              <a:custGeom>
                <a:rect b="b" l="l" r="r" t="t"/>
                <a:pathLst>
                  <a:path extrusionOk="0" h="40" w="33">
                    <a:moveTo>
                      <a:pt x="19" y="40"/>
                    </a:moveTo>
                    <a:cubicBezTo>
                      <a:pt x="13" y="40"/>
                      <a:pt x="8" y="39"/>
                      <a:pt x="5" y="35"/>
                    </a:cubicBezTo>
                    <a:cubicBezTo>
                      <a:pt x="2" y="32"/>
                      <a:pt x="0" y="27"/>
                      <a:pt x="0" y="21"/>
                    </a:cubicBezTo>
                    <a:cubicBezTo>
                      <a:pt x="0" y="14"/>
                      <a:pt x="2" y="9"/>
                      <a:pt x="5" y="6"/>
                    </a:cubicBezTo>
                    <a:cubicBezTo>
                      <a:pt x="8" y="2"/>
                      <a:pt x="12" y="0"/>
                      <a:pt x="17" y="0"/>
                    </a:cubicBezTo>
                    <a:cubicBezTo>
                      <a:pt x="22" y="0"/>
                      <a:pt x="26" y="2"/>
                      <a:pt x="28" y="5"/>
                    </a:cubicBezTo>
                    <a:cubicBezTo>
                      <a:pt x="31" y="8"/>
                      <a:pt x="33" y="12"/>
                      <a:pt x="33" y="18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6"/>
                      <a:pt x="7" y="29"/>
                      <a:pt x="10" y="32"/>
                    </a:cubicBezTo>
                    <a:cubicBezTo>
                      <a:pt x="12" y="34"/>
                      <a:pt x="15" y="35"/>
                      <a:pt x="19" y="35"/>
                    </a:cubicBezTo>
                    <a:cubicBezTo>
                      <a:pt x="23" y="35"/>
                      <a:pt x="27" y="34"/>
                      <a:pt x="31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29" y="39"/>
                      <a:pt x="27" y="39"/>
                      <a:pt x="25" y="40"/>
                    </a:cubicBezTo>
                    <a:cubicBezTo>
                      <a:pt x="23" y="40"/>
                      <a:pt x="21" y="40"/>
                      <a:pt x="19" y="40"/>
                    </a:cubicBezTo>
                    <a:close/>
                    <a:moveTo>
                      <a:pt x="17" y="5"/>
                    </a:moveTo>
                    <a:cubicBezTo>
                      <a:pt x="14" y="5"/>
                      <a:pt x="11" y="6"/>
                      <a:pt x="10" y="8"/>
                    </a:cubicBezTo>
                    <a:cubicBezTo>
                      <a:pt x="8" y="10"/>
                      <a:pt x="7" y="13"/>
                      <a:pt x="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3"/>
                      <a:pt x="26" y="10"/>
                      <a:pt x="24" y="8"/>
                    </a:cubicBezTo>
                    <a:cubicBezTo>
                      <a:pt x="22" y="6"/>
                      <a:pt x="20" y="5"/>
                      <a:pt x="17" y="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6415881" y="4397375"/>
                <a:ext cx="103188" cy="150812"/>
              </a:xfrm>
              <a:custGeom>
                <a:rect b="b" l="l" r="r" t="t"/>
                <a:pathLst>
                  <a:path extrusionOk="0" h="40" w="27">
                    <a:moveTo>
                      <a:pt x="27" y="29"/>
                    </a:moveTo>
                    <a:cubicBezTo>
                      <a:pt x="27" y="33"/>
                      <a:pt x="26" y="35"/>
                      <a:pt x="23" y="37"/>
                    </a:cubicBezTo>
                    <a:cubicBezTo>
                      <a:pt x="21" y="39"/>
                      <a:pt x="17" y="40"/>
                      <a:pt x="12" y="40"/>
                    </a:cubicBezTo>
                    <a:cubicBezTo>
                      <a:pt x="7" y="40"/>
                      <a:pt x="3" y="39"/>
                      <a:pt x="0" y="3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3"/>
                      <a:pt x="4" y="34"/>
                      <a:pt x="6" y="35"/>
                    </a:cubicBezTo>
                    <a:cubicBezTo>
                      <a:pt x="8" y="35"/>
                      <a:pt x="10" y="35"/>
                      <a:pt x="12" y="35"/>
                    </a:cubicBezTo>
                    <a:cubicBezTo>
                      <a:pt x="15" y="35"/>
                      <a:pt x="18" y="35"/>
                      <a:pt x="19" y="34"/>
                    </a:cubicBezTo>
                    <a:cubicBezTo>
                      <a:pt x="21" y="33"/>
                      <a:pt x="22" y="32"/>
                      <a:pt x="22" y="30"/>
                    </a:cubicBezTo>
                    <a:cubicBezTo>
                      <a:pt x="22" y="28"/>
                      <a:pt x="21" y="27"/>
                      <a:pt x="20" y="26"/>
                    </a:cubicBezTo>
                    <a:cubicBezTo>
                      <a:pt x="19" y="25"/>
                      <a:pt x="16" y="23"/>
                      <a:pt x="12" y="22"/>
                    </a:cubicBezTo>
                    <a:cubicBezTo>
                      <a:pt x="9" y="21"/>
                      <a:pt x="6" y="19"/>
                      <a:pt x="5" y="18"/>
                    </a:cubicBezTo>
                    <a:cubicBezTo>
                      <a:pt x="3" y="17"/>
                      <a:pt x="2" y="16"/>
                      <a:pt x="1" y="15"/>
                    </a:cubicBezTo>
                    <a:cubicBezTo>
                      <a:pt x="1" y="14"/>
                      <a:pt x="0" y="12"/>
                      <a:pt x="0" y="11"/>
                    </a:cubicBezTo>
                    <a:cubicBezTo>
                      <a:pt x="0" y="7"/>
                      <a:pt x="1" y="5"/>
                      <a:pt x="4" y="3"/>
                    </a:cubicBezTo>
                    <a:cubicBezTo>
                      <a:pt x="7" y="1"/>
                      <a:pt x="10" y="0"/>
                      <a:pt x="15" y="0"/>
                    </a:cubicBezTo>
                    <a:cubicBezTo>
                      <a:pt x="19" y="0"/>
                      <a:pt x="23" y="1"/>
                      <a:pt x="27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1" y="6"/>
                      <a:pt x="17" y="5"/>
                      <a:pt x="14" y="5"/>
                    </a:cubicBezTo>
                    <a:cubicBezTo>
                      <a:pt x="11" y="5"/>
                      <a:pt x="9" y="6"/>
                      <a:pt x="8" y="7"/>
                    </a:cubicBezTo>
                    <a:cubicBezTo>
                      <a:pt x="6" y="7"/>
                      <a:pt x="6" y="9"/>
                      <a:pt x="6" y="10"/>
                    </a:cubicBezTo>
                    <a:cubicBezTo>
                      <a:pt x="6" y="11"/>
                      <a:pt x="6" y="12"/>
                      <a:pt x="7" y="13"/>
                    </a:cubicBezTo>
                    <a:cubicBezTo>
                      <a:pt x="7" y="13"/>
                      <a:pt x="8" y="14"/>
                      <a:pt x="9" y="15"/>
                    </a:cubicBezTo>
                    <a:cubicBezTo>
                      <a:pt x="10" y="15"/>
                      <a:pt x="12" y="16"/>
                      <a:pt x="16" y="18"/>
                    </a:cubicBezTo>
                    <a:cubicBezTo>
                      <a:pt x="20" y="19"/>
                      <a:pt x="23" y="21"/>
                      <a:pt x="25" y="23"/>
                    </a:cubicBezTo>
                    <a:cubicBezTo>
                      <a:pt x="27" y="24"/>
                      <a:pt x="27" y="27"/>
                      <a:pt x="27" y="2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6549231" y="4397375"/>
                <a:ext cx="120650" cy="150812"/>
              </a:xfrm>
              <a:custGeom>
                <a:rect b="b" l="l" r="r" t="t"/>
                <a:pathLst>
                  <a:path extrusionOk="0" h="40" w="32">
                    <a:moveTo>
                      <a:pt x="18" y="40"/>
                    </a:moveTo>
                    <a:cubicBezTo>
                      <a:pt x="13" y="40"/>
                      <a:pt x="8" y="39"/>
                      <a:pt x="5" y="35"/>
                    </a:cubicBezTo>
                    <a:cubicBezTo>
                      <a:pt x="1" y="32"/>
                      <a:pt x="0" y="27"/>
                      <a:pt x="0" y="21"/>
                    </a:cubicBezTo>
                    <a:cubicBezTo>
                      <a:pt x="0" y="14"/>
                      <a:pt x="1" y="9"/>
                      <a:pt x="4" y="6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2" y="0"/>
                      <a:pt x="25" y="2"/>
                      <a:pt x="28" y="5"/>
                    </a:cubicBezTo>
                    <a:cubicBezTo>
                      <a:pt x="31" y="8"/>
                      <a:pt x="32" y="12"/>
                      <a:pt x="32" y="18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6"/>
                      <a:pt x="7" y="29"/>
                      <a:pt x="9" y="32"/>
                    </a:cubicBezTo>
                    <a:cubicBezTo>
                      <a:pt x="11" y="34"/>
                      <a:pt x="15" y="35"/>
                      <a:pt x="18" y="35"/>
                    </a:cubicBezTo>
                    <a:cubicBezTo>
                      <a:pt x="23" y="35"/>
                      <a:pt x="27" y="34"/>
                      <a:pt x="31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29" y="39"/>
                      <a:pt x="27" y="39"/>
                      <a:pt x="25" y="40"/>
                    </a:cubicBezTo>
                    <a:cubicBezTo>
                      <a:pt x="23" y="40"/>
                      <a:pt x="21" y="40"/>
                      <a:pt x="18" y="40"/>
                    </a:cubicBezTo>
                    <a:close/>
                    <a:moveTo>
                      <a:pt x="17" y="5"/>
                    </a:moveTo>
                    <a:cubicBezTo>
                      <a:pt x="14" y="5"/>
                      <a:pt x="11" y="6"/>
                      <a:pt x="9" y="8"/>
                    </a:cubicBezTo>
                    <a:cubicBezTo>
                      <a:pt x="7" y="10"/>
                      <a:pt x="6" y="13"/>
                      <a:pt x="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3"/>
                      <a:pt x="25" y="10"/>
                      <a:pt x="24" y="8"/>
                    </a:cubicBezTo>
                    <a:cubicBezTo>
                      <a:pt x="22" y="6"/>
                      <a:pt x="20" y="5"/>
                      <a:pt x="17" y="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6706394" y="4397375"/>
                <a:ext cx="125413" cy="150812"/>
              </a:xfrm>
              <a:custGeom>
                <a:rect b="b" l="l" r="r" t="t"/>
                <a:pathLst>
                  <a:path extrusionOk="0" h="40" w="33">
                    <a:moveTo>
                      <a:pt x="27" y="40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2"/>
                      <a:pt x="26" y="9"/>
                      <a:pt x="25" y="8"/>
                    </a:cubicBezTo>
                    <a:cubicBezTo>
                      <a:pt x="23" y="6"/>
                      <a:pt x="21" y="5"/>
                      <a:pt x="18" y="5"/>
                    </a:cubicBezTo>
                    <a:cubicBezTo>
                      <a:pt x="14" y="5"/>
                      <a:pt x="11" y="6"/>
                      <a:pt x="9" y="9"/>
                    </a:cubicBezTo>
                    <a:cubicBezTo>
                      <a:pt x="7" y="11"/>
                      <a:pt x="6" y="14"/>
                      <a:pt x="6" y="1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4"/>
                      <a:pt x="9" y="3"/>
                      <a:pt x="11" y="2"/>
                    </a:cubicBezTo>
                    <a:cubicBezTo>
                      <a:pt x="14" y="1"/>
                      <a:pt x="16" y="0"/>
                      <a:pt x="19" y="0"/>
                    </a:cubicBezTo>
                    <a:cubicBezTo>
                      <a:pt x="23" y="0"/>
                      <a:pt x="27" y="1"/>
                      <a:pt x="29" y="4"/>
                    </a:cubicBezTo>
                    <a:cubicBezTo>
                      <a:pt x="31" y="6"/>
                      <a:pt x="33" y="10"/>
                      <a:pt x="33" y="14"/>
                    </a:cubicBezTo>
                    <a:cubicBezTo>
                      <a:pt x="33" y="40"/>
                      <a:pt x="33" y="40"/>
                      <a:pt x="33" y="40"/>
                    </a:cubicBezTo>
                    <a:lnTo>
                      <a:pt x="27" y="4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6854031" y="4367213"/>
                <a:ext cx="87313" cy="180975"/>
              </a:xfrm>
              <a:custGeom>
                <a:rect b="b" l="l" r="r" t="t"/>
                <a:pathLst>
                  <a:path extrusionOk="0" h="48" w="23">
                    <a:moveTo>
                      <a:pt x="18" y="43"/>
                    </a:moveTo>
                    <a:cubicBezTo>
                      <a:pt x="19" y="43"/>
                      <a:pt x="20" y="43"/>
                      <a:pt x="21" y="43"/>
                    </a:cubicBezTo>
                    <a:cubicBezTo>
                      <a:pt x="22" y="43"/>
                      <a:pt x="23" y="43"/>
                      <a:pt x="23" y="4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8"/>
                      <a:pt x="22" y="48"/>
                      <a:pt x="20" y="48"/>
                    </a:cubicBezTo>
                    <a:cubicBezTo>
                      <a:pt x="19" y="48"/>
                      <a:pt x="18" y="48"/>
                      <a:pt x="17" y="48"/>
                    </a:cubicBezTo>
                    <a:cubicBezTo>
                      <a:pt x="10" y="48"/>
                      <a:pt x="6" y="44"/>
                      <a:pt x="6" y="3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9"/>
                      <a:pt x="12" y="40"/>
                      <a:pt x="13" y="42"/>
                    </a:cubicBezTo>
                    <a:cubicBezTo>
                      <a:pt x="15" y="43"/>
                      <a:pt x="16" y="43"/>
                      <a:pt x="18" y="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6960394" y="4397375"/>
                <a:ext cx="115888" cy="150812"/>
              </a:xfrm>
              <a:custGeom>
                <a:rect b="b" l="l" r="r" t="t"/>
                <a:pathLst>
                  <a:path extrusionOk="0" h="40" w="31">
                    <a:moveTo>
                      <a:pt x="27" y="40"/>
                    </a:move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3" y="37"/>
                      <a:pt x="21" y="38"/>
                      <a:pt x="19" y="39"/>
                    </a:cubicBezTo>
                    <a:cubicBezTo>
                      <a:pt x="18" y="40"/>
                      <a:pt x="15" y="40"/>
                      <a:pt x="12" y="40"/>
                    </a:cubicBezTo>
                    <a:cubicBezTo>
                      <a:pt x="9" y="40"/>
                      <a:pt x="6" y="39"/>
                      <a:pt x="3" y="37"/>
                    </a:cubicBezTo>
                    <a:cubicBezTo>
                      <a:pt x="1" y="35"/>
                      <a:pt x="0" y="33"/>
                      <a:pt x="0" y="29"/>
                    </a:cubicBezTo>
                    <a:cubicBezTo>
                      <a:pt x="0" y="21"/>
                      <a:pt x="6" y="17"/>
                      <a:pt x="19" y="17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1"/>
                      <a:pt x="25" y="9"/>
                      <a:pt x="23" y="7"/>
                    </a:cubicBezTo>
                    <a:cubicBezTo>
                      <a:pt x="22" y="6"/>
                      <a:pt x="20" y="5"/>
                      <a:pt x="17" y="5"/>
                    </a:cubicBezTo>
                    <a:cubicBezTo>
                      <a:pt x="14" y="5"/>
                      <a:pt x="10" y="6"/>
                      <a:pt x="6" y="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3"/>
                      <a:pt x="8" y="2"/>
                      <a:pt x="11" y="1"/>
                    </a:cubicBezTo>
                    <a:cubicBezTo>
                      <a:pt x="13" y="1"/>
                      <a:pt x="15" y="0"/>
                      <a:pt x="17" y="0"/>
                    </a:cubicBezTo>
                    <a:cubicBezTo>
                      <a:pt x="22" y="0"/>
                      <a:pt x="25" y="1"/>
                      <a:pt x="28" y="3"/>
                    </a:cubicBezTo>
                    <a:cubicBezTo>
                      <a:pt x="30" y="6"/>
                      <a:pt x="31" y="9"/>
                      <a:pt x="31" y="13"/>
                    </a:cubicBezTo>
                    <a:cubicBezTo>
                      <a:pt x="31" y="40"/>
                      <a:pt x="31" y="40"/>
                      <a:pt x="31" y="40"/>
                    </a:cubicBezTo>
                    <a:lnTo>
                      <a:pt x="27" y="40"/>
                    </a:lnTo>
                    <a:close/>
                    <a:moveTo>
                      <a:pt x="13" y="35"/>
                    </a:moveTo>
                    <a:cubicBezTo>
                      <a:pt x="17" y="35"/>
                      <a:pt x="20" y="34"/>
                      <a:pt x="22" y="32"/>
                    </a:cubicBezTo>
                    <a:cubicBezTo>
                      <a:pt x="24" y="30"/>
                      <a:pt x="25" y="28"/>
                      <a:pt x="25" y="24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5" y="21"/>
                      <a:pt x="11" y="22"/>
                      <a:pt x="9" y="23"/>
                    </a:cubicBezTo>
                    <a:cubicBezTo>
                      <a:pt x="7" y="24"/>
                      <a:pt x="6" y="26"/>
                      <a:pt x="6" y="29"/>
                    </a:cubicBezTo>
                    <a:cubicBezTo>
                      <a:pt x="6" y="31"/>
                      <a:pt x="7" y="33"/>
                      <a:pt x="8" y="34"/>
                    </a:cubicBezTo>
                    <a:cubicBezTo>
                      <a:pt x="9" y="35"/>
                      <a:pt x="11" y="35"/>
                      <a:pt x="13" y="3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7103269" y="4367213"/>
                <a:ext cx="85725" cy="180975"/>
              </a:xfrm>
              <a:custGeom>
                <a:rect b="b" l="l" r="r" t="t"/>
                <a:pathLst>
                  <a:path extrusionOk="0" h="48" w="23">
                    <a:moveTo>
                      <a:pt x="17" y="43"/>
                    </a:moveTo>
                    <a:cubicBezTo>
                      <a:pt x="18" y="43"/>
                      <a:pt x="19" y="43"/>
                      <a:pt x="20" y="43"/>
                    </a:cubicBezTo>
                    <a:cubicBezTo>
                      <a:pt x="21" y="43"/>
                      <a:pt x="22" y="43"/>
                      <a:pt x="23" y="4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2" y="48"/>
                      <a:pt x="21" y="48"/>
                      <a:pt x="20" y="48"/>
                    </a:cubicBezTo>
                    <a:cubicBezTo>
                      <a:pt x="19" y="48"/>
                      <a:pt x="18" y="48"/>
                      <a:pt x="17" y="48"/>
                    </a:cubicBezTo>
                    <a:cubicBezTo>
                      <a:pt x="9" y="48"/>
                      <a:pt x="5" y="44"/>
                      <a:pt x="5" y="3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9"/>
                      <a:pt x="12" y="40"/>
                      <a:pt x="13" y="42"/>
                    </a:cubicBezTo>
                    <a:cubicBezTo>
                      <a:pt x="14" y="43"/>
                      <a:pt x="16" y="43"/>
                      <a:pt x="17" y="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7215981" y="4348163"/>
                <a:ext cx="26988" cy="200025"/>
              </a:xfrm>
              <a:custGeom>
                <a:rect b="b" l="l" r="r" t="t"/>
                <a:pathLst>
                  <a:path extrusionOk="0" h="53" w="7">
                    <a:moveTo>
                      <a:pt x="0" y="4"/>
                    </a:move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5"/>
                      <a:pt x="6" y="6"/>
                      <a:pt x="6" y="7"/>
                    </a:cubicBezTo>
                    <a:cubicBezTo>
                      <a:pt x="5" y="7"/>
                      <a:pt x="4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lose/>
                    <a:moveTo>
                      <a:pt x="6" y="53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14"/>
                      <a:pt x="6" y="14"/>
                      <a:pt x="6" y="14"/>
                    </a:cubicBezTo>
                    <a:lnTo>
                      <a:pt x="6" y="5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7279481" y="4397375"/>
                <a:ext cx="133350" cy="150812"/>
              </a:xfrm>
              <a:custGeom>
                <a:rect b="b" l="l" r="r" t="t"/>
                <a:pathLst>
                  <a:path extrusionOk="0" h="40" w="35">
                    <a:moveTo>
                      <a:pt x="35" y="20"/>
                    </a:moveTo>
                    <a:cubicBezTo>
                      <a:pt x="35" y="27"/>
                      <a:pt x="33" y="31"/>
                      <a:pt x="30" y="35"/>
                    </a:cubicBezTo>
                    <a:cubicBezTo>
                      <a:pt x="27" y="39"/>
                      <a:pt x="23" y="40"/>
                      <a:pt x="17" y="40"/>
                    </a:cubicBezTo>
                    <a:cubicBezTo>
                      <a:pt x="14" y="40"/>
                      <a:pt x="11" y="39"/>
                      <a:pt x="8" y="38"/>
                    </a:cubicBezTo>
                    <a:cubicBezTo>
                      <a:pt x="5" y="36"/>
                      <a:pt x="3" y="34"/>
                      <a:pt x="2" y="31"/>
                    </a:cubicBezTo>
                    <a:cubicBezTo>
                      <a:pt x="0" y="28"/>
                      <a:pt x="0" y="24"/>
                      <a:pt x="0" y="20"/>
                    </a:cubicBezTo>
                    <a:cubicBezTo>
                      <a:pt x="0" y="14"/>
                      <a:pt x="1" y="9"/>
                      <a:pt x="4" y="6"/>
                    </a:cubicBezTo>
                    <a:cubicBezTo>
                      <a:pt x="7" y="2"/>
                      <a:pt x="12" y="0"/>
                      <a:pt x="17" y="0"/>
                    </a:cubicBezTo>
                    <a:cubicBezTo>
                      <a:pt x="23" y="0"/>
                      <a:pt x="27" y="2"/>
                      <a:pt x="30" y="6"/>
                    </a:cubicBezTo>
                    <a:cubicBezTo>
                      <a:pt x="33" y="9"/>
                      <a:pt x="35" y="14"/>
                      <a:pt x="35" y="20"/>
                    </a:cubicBezTo>
                    <a:close/>
                    <a:moveTo>
                      <a:pt x="6" y="20"/>
                    </a:moveTo>
                    <a:cubicBezTo>
                      <a:pt x="6" y="25"/>
                      <a:pt x="7" y="29"/>
                      <a:pt x="9" y="32"/>
                    </a:cubicBezTo>
                    <a:cubicBezTo>
                      <a:pt x="10" y="34"/>
                      <a:pt x="13" y="35"/>
                      <a:pt x="17" y="35"/>
                    </a:cubicBezTo>
                    <a:cubicBezTo>
                      <a:pt x="21" y="35"/>
                      <a:pt x="24" y="34"/>
                      <a:pt x="26" y="32"/>
                    </a:cubicBezTo>
                    <a:cubicBezTo>
                      <a:pt x="28" y="29"/>
                      <a:pt x="29" y="25"/>
                      <a:pt x="29" y="20"/>
                    </a:cubicBezTo>
                    <a:cubicBezTo>
                      <a:pt x="29" y="15"/>
                      <a:pt x="28" y="12"/>
                      <a:pt x="26" y="9"/>
                    </a:cubicBezTo>
                    <a:cubicBezTo>
                      <a:pt x="24" y="7"/>
                      <a:pt x="21" y="5"/>
                      <a:pt x="17" y="5"/>
                    </a:cubicBezTo>
                    <a:cubicBezTo>
                      <a:pt x="13" y="5"/>
                      <a:pt x="10" y="7"/>
                      <a:pt x="8" y="9"/>
                    </a:cubicBezTo>
                    <a:cubicBezTo>
                      <a:pt x="7" y="12"/>
                      <a:pt x="6" y="15"/>
                      <a:pt x="6" y="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7449344" y="4397375"/>
                <a:ext cx="120650" cy="150812"/>
              </a:xfrm>
              <a:custGeom>
                <a:rect b="b" l="l" r="r" t="t"/>
                <a:pathLst>
                  <a:path extrusionOk="0" h="40" w="32">
                    <a:moveTo>
                      <a:pt x="27" y="40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2"/>
                      <a:pt x="26" y="9"/>
                      <a:pt x="24" y="8"/>
                    </a:cubicBezTo>
                    <a:cubicBezTo>
                      <a:pt x="23" y="6"/>
                      <a:pt x="21" y="5"/>
                      <a:pt x="18" y="5"/>
                    </a:cubicBezTo>
                    <a:cubicBezTo>
                      <a:pt x="14" y="5"/>
                      <a:pt x="11" y="6"/>
                      <a:pt x="9" y="9"/>
                    </a:cubicBezTo>
                    <a:cubicBezTo>
                      <a:pt x="7" y="11"/>
                      <a:pt x="6" y="14"/>
                      <a:pt x="6" y="1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4"/>
                      <a:pt x="9" y="3"/>
                      <a:pt x="11" y="2"/>
                    </a:cubicBezTo>
                    <a:cubicBezTo>
                      <a:pt x="13" y="1"/>
                      <a:pt x="16" y="0"/>
                      <a:pt x="18" y="0"/>
                    </a:cubicBezTo>
                    <a:cubicBezTo>
                      <a:pt x="23" y="0"/>
                      <a:pt x="26" y="1"/>
                      <a:pt x="29" y="4"/>
                    </a:cubicBezTo>
                    <a:cubicBezTo>
                      <a:pt x="31" y="6"/>
                      <a:pt x="32" y="10"/>
                      <a:pt x="32" y="14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27" y="4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8" name="Google Shape;88;p13"/>
            <p:cNvGrpSpPr/>
            <p:nvPr/>
          </p:nvGrpSpPr>
          <p:grpSpPr>
            <a:xfrm>
              <a:off x="2553589" y="1102666"/>
              <a:ext cx="300139" cy="214872"/>
              <a:chOff x="2625725" y="4276726"/>
              <a:chExt cx="1397001" cy="1000124"/>
            </a:xfrm>
          </p:grpSpPr>
          <p:sp>
            <p:nvSpPr>
              <p:cNvPr id="89" name="Google Shape;89;p13"/>
              <p:cNvSpPr/>
              <p:nvPr/>
            </p:nvSpPr>
            <p:spPr>
              <a:xfrm>
                <a:off x="3706813" y="4587875"/>
                <a:ext cx="46038" cy="61912"/>
              </a:xfrm>
              <a:custGeom>
                <a:rect b="b" l="l" r="r" t="t"/>
                <a:pathLst>
                  <a:path extrusionOk="0" h="16" w="12">
                    <a:moveTo>
                      <a:pt x="8" y="16"/>
                    </a:moveTo>
                    <a:cubicBezTo>
                      <a:pt x="8" y="16"/>
                      <a:pt x="9" y="16"/>
                      <a:pt x="9" y="15"/>
                    </a:cubicBezTo>
                    <a:cubicBezTo>
                      <a:pt x="11" y="15"/>
                      <a:pt x="12" y="12"/>
                      <a:pt x="12" y="10"/>
                    </a:cubicBezTo>
                    <a:cubicBezTo>
                      <a:pt x="11" y="8"/>
                      <a:pt x="10" y="5"/>
                      <a:pt x="9" y="3"/>
                    </a:cubicBezTo>
                    <a:cubicBezTo>
                      <a:pt x="8" y="1"/>
                      <a:pt x="5" y="0"/>
                      <a:pt x="3" y="1"/>
                    </a:cubicBezTo>
                    <a:cubicBezTo>
                      <a:pt x="1" y="2"/>
                      <a:pt x="0" y="4"/>
                      <a:pt x="1" y="6"/>
                    </a:cubicBezTo>
                    <a:cubicBezTo>
                      <a:pt x="2" y="9"/>
                      <a:pt x="3" y="11"/>
                      <a:pt x="4" y="13"/>
                    </a:cubicBezTo>
                    <a:cubicBezTo>
                      <a:pt x="5" y="15"/>
                      <a:pt x="6" y="16"/>
                      <a:pt x="8" y="1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3646488" y="4489450"/>
                <a:ext cx="53975" cy="57150"/>
              </a:xfrm>
              <a:custGeom>
                <a:rect b="b" l="l" r="r" t="t"/>
                <a:pathLst>
                  <a:path extrusionOk="0" h="15" w="14">
                    <a:moveTo>
                      <a:pt x="8" y="2"/>
                    </a:moveTo>
                    <a:cubicBezTo>
                      <a:pt x="7" y="1"/>
                      <a:pt x="4" y="0"/>
                      <a:pt x="2" y="2"/>
                    </a:cubicBezTo>
                    <a:cubicBezTo>
                      <a:pt x="1" y="3"/>
                      <a:pt x="0" y="6"/>
                      <a:pt x="2" y="7"/>
                    </a:cubicBezTo>
                    <a:cubicBezTo>
                      <a:pt x="3" y="9"/>
                      <a:pt x="5" y="11"/>
                      <a:pt x="7" y="14"/>
                    </a:cubicBezTo>
                    <a:cubicBezTo>
                      <a:pt x="7" y="15"/>
                      <a:pt x="9" y="15"/>
                      <a:pt x="10" y="15"/>
                    </a:cubicBezTo>
                    <a:cubicBezTo>
                      <a:pt x="11" y="15"/>
                      <a:pt x="11" y="15"/>
                      <a:pt x="12" y="14"/>
                    </a:cubicBezTo>
                    <a:cubicBezTo>
                      <a:pt x="14" y="13"/>
                      <a:pt x="14" y="11"/>
                      <a:pt x="13" y="9"/>
                    </a:cubicBezTo>
                    <a:cubicBezTo>
                      <a:pt x="11" y="7"/>
                      <a:pt x="10" y="4"/>
                      <a:pt x="8" y="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2936875" y="4481513"/>
                <a:ext cx="68263" cy="76200"/>
              </a:xfrm>
              <a:custGeom>
                <a:rect b="b" l="l" r="r" t="t"/>
                <a:pathLst>
                  <a:path extrusionOk="0" h="20" w="18">
                    <a:moveTo>
                      <a:pt x="5" y="20"/>
                    </a:moveTo>
                    <a:cubicBezTo>
                      <a:pt x="6" y="20"/>
                      <a:pt x="8" y="19"/>
                      <a:pt x="8" y="18"/>
                    </a:cubicBezTo>
                    <a:cubicBezTo>
                      <a:pt x="11" y="14"/>
                      <a:pt x="14" y="10"/>
                      <a:pt x="17" y="7"/>
                    </a:cubicBezTo>
                    <a:cubicBezTo>
                      <a:pt x="18" y="5"/>
                      <a:pt x="18" y="3"/>
                      <a:pt x="16" y="1"/>
                    </a:cubicBezTo>
                    <a:cubicBezTo>
                      <a:pt x="15" y="0"/>
                      <a:pt x="12" y="0"/>
                      <a:pt x="11" y="2"/>
                    </a:cubicBezTo>
                    <a:cubicBezTo>
                      <a:pt x="8" y="5"/>
                      <a:pt x="5" y="9"/>
                      <a:pt x="2" y="13"/>
                    </a:cubicBezTo>
                    <a:cubicBezTo>
                      <a:pt x="0" y="15"/>
                      <a:pt x="1" y="18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2879725" y="4889500"/>
                <a:ext cx="125413" cy="204787"/>
              </a:xfrm>
              <a:custGeom>
                <a:rect b="b" l="l" r="r" t="t"/>
                <a:pathLst>
                  <a:path extrusionOk="0" h="54" w="33">
                    <a:moveTo>
                      <a:pt x="8" y="4"/>
                    </a:moveTo>
                    <a:cubicBezTo>
                      <a:pt x="8" y="2"/>
                      <a:pt x="6" y="0"/>
                      <a:pt x="3" y="1"/>
                    </a:cubicBezTo>
                    <a:cubicBezTo>
                      <a:pt x="1" y="2"/>
                      <a:pt x="0" y="4"/>
                      <a:pt x="1" y="6"/>
                    </a:cubicBezTo>
                    <a:cubicBezTo>
                      <a:pt x="5" y="23"/>
                      <a:pt x="14" y="39"/>
                      <a:pt x="26" y="53"/>
                    </a:cubicBezTo>
                    <a:cubicBezTo>
                      <a:pt x="27" y="54"/>
                      <a:pt x="28" y="54"/>
                      <a:pt x="29" y="54"/>
                    </a:cubicBezTo>
                    <a:cubicBezTo>
                      <a:pt x="30" y="54"/>
                      <a:pt x="31" y="54"/>
                      <a:pt x="31" y="53"/>
                    </a:cubicBezTo>
                    <a:cubicBezTo>
                      <a:pt x="33" y="52"/>
                      <a:pt x="33" y="49"/>
                      <a:pt x="32" y="47"/>
                    </a:cubicBezTo>
                    <a:cubicBezTo>
                      <a:pt x="21" y="35"/>
                      <a:pt x="13" y="20"/>
                      <a:pt x="8" y="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2625725" y="4587875"/>
                <a:ext cx="687388" cy="688975"/>
              </a:xfrm>
              <a:custGeom>
                <a:rect b="b" l="l" r="r" t="t"/>
                <a:pathLst>
                  <a:path extrusionOk="0" h="181" w="181">
                    <a:moveTo>
                      <a:pt x="178" y="165"/>
                    </a:moveTo>
                    <a:cubicBezTo>
                      <a:pt x="153" y="164"/>
                      <a:pt x="130" y="155"/>
                      <a:pt x="111" y="139"/>
                    </a:cubicBezTo>
                    <a:cubicBezTo>
                      <a:pt x="109" y="137"/>
                      <a:pt x="107" y="137"/>
                      <a:pt x="105" y="139"/>
                    </a:cubicBezTo>
                    <a:cubicBezTo>
                      <a:pt x="104" y="141"/>
                      <a:pt x="104" y="143"/>
                      <a:pt x="106" y="145"/>
                    </a:cubicBezTo>
                    <a:cubicBezTo>
                      <a:pt x="113" y="151"/>
                      <a:pt x="121" y="156"/>
                      <a:pt x="129" y="160"/>
                    </a:cubicBezTo>
                    <a:cubicBezTo>
                      <a:pt x="76" y="178"/>
                      <a:pt x="36" y="177"/>
                      <a:pt x="23" y="157"/>
                    </a:cubicBezTo>
                    <a:cubicBezTo>
                      <a:pt x="10" y="137"/>
                      <a:pt x="25" y="100"/>
                      <a:pt x="63" y="59"/>
                    </a:cubicBezTo>
                    <a:cubicBezTo>
                      <a:pt x="64" y="63"/>
                      <a:pt x="64" y="68"/>
                      <a:pt x="65" y="72"/>
                    </a:cubicBezTo>
                    <a:cubicBezTo>
                      <a:pt x="65" y="74"/>
                      <a:pt x="67" y="76"/>
                      <a:pt x="69" y="76"/>
                    </a:cubicBezTo>
                    <a:cubicBezTo>
                      <a:pt x="69" y="76"/>
                      <a:pt x="69" y="76"/>
                      <a:pt x="69" y="75"/>
                    </a:cubicBezTo>
                    <a:cubicBezTo>
                      <a:pt x="72" y="75"/>
                      <a:pt x="73" y="73"/>
                      <a:pt x="73" y="71"/>
                    </a:cubicBezTo>
                    <a:cubicBezTo>
                      <a:pt x="72" y="65"/>
                      <a:pt x="71" y="59"/>
                      <a:pt x="71" y="53"/>
                    </a:cubicBezTo>
                    <a:cubicBezTo>
                      <a:pt x="71" y="37"/>
                      <a:pt x="75" y="21"/>
                      <a:pt x="81" y="6"/>
                    </a:cubicBezTo>
                    <a:cubicBezTo>
                      <a:pt x="82" y="4"/>
                      <a:pt x="81" y="2"/>
                      <a:pt x="79" y="1"/>
                    </a:cubicBezTo>
                    <a:cubicBezTo>
                      <a:pt x="77" y="0"/>
                      <a:pt x="75" y="1"/>
                      <a:pt x="74" y="3"/>
                    </a:cubicBezTo>
                    <a:cubicBezTo>
                      <a:pt x="68" y="17"/>
                      <a:pt x="64" y="32"/>
                      <a:pt x="63" y="48"/>
                    </a:cubicBezTo>
                    <a:cubicBezTo>
                      <a:pt x="18" y="94"/>
                      <a:pt x="0" y="136"/>
                      <a:pt x="16" y="161"/>
                    </a:cubicBezTo>
                    <a:cubicBezTo>
                      <a:pt x="24" y="174"/>
                      <a:pt x="41" y="181"/>
                      <a:pt x="64" y="181"/>
                    </a:cubicBezTo>
                    <a:cubicBezTo>
                      <a:pt x="84" y="181"/>
                      <a:pt x="110" y="175"/>
                      <a:pt x="139" y="165"/>
                    </a:cubicBezTo>
                    <a:cubicBezTo>
                      <a:pt x="151" y="169"/>
                      <a:pt x="164" y="172"/>
                      <a:pt x="177" y="173"/>
                    </a:cubicBezTo>
                    <a:cubicBezTo>
                      <a:pt x="177" y="173"/>
                      <a:pt x="177" y="173"/>
                      <a:pt x="177" y="173"/>
                    </a:cubicBezTo>
                    <a:cubicBezTo>
                      <a:pt x="179" y="173"/>
                      <a:pt x="181" y="171"/>
                      <a:pt x="181" y="169"/>
                    </a:cubicBezTo>
                    <a:cubicBezTo>
                      <a:pt x="181" y="167"/>
                      <a:pt x="180" y="165"/>
                      <a:pt x="178" y="16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3332163" y="5162550"/>
                <a:ext cx="215900" cy="84137"/>
              </a:xfrm>
              <a:custGeom>
                <a:rect b="b" l="l" r="r" t="t"/>
                <a:pathLst>
                  <a:path extrusionOk="0" h="22" w="57">
                    <a:moveTo>
                      <a:pt x="51" y="1"/>
                    </a:moveTo>
                    <a:cubicBezTo>
                      <a:pt x="36" y="9"/>
                      <a:pt x="20" y="13"/>
                      <a:pt x="4" y="14"/>
                    </a:cubicBezTo>
                    <a:cubicBezTo>
                      <a:pt x="2" y="14"/>
                      <a:pt x="0" y="16"/>
                      <a:pt x="0" y="18"/>
                    </a:cubicBezTo>
                    <a:cubicBezTo>
                      <a:pt x="0" y="20"/>
                      <a:pt x="2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2" y="21"/>
                      <a:pt x="39" y="16"/>
                      <a:pt x="55" y="8"/>
                    </a:cubicBezTo>
                    <a:cubicBezTo>
                      <a:pt x="57" y="7"/>
                      <a:pt x="57" y="4"/>
                      <a:pt x="56" y="2"/>
                    </a:cubicBezTo>
                    <a:cubicBezTo>
                      <a:pt x="55" y="0"/>
                      <a:pt x="53" y="0"/>
                      <a:pt x="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3597275" y="5033963"/>
                <a:ext cx="98425" cy="101600"/>
              </a:xfrm>
              <a:custGeom>
                <a:rect b="b" l="l" r="r" t="t"/>
                <a:pathLst>
                  <a:path extrusionOk="0" h="27" w="26">
                    <a:moveTo>
                      <a:pt x="18" y="3"/>
                    </a:moveTo>
                    <a:cubicBezTo>
                      <a:pt x="13" y="9"/>
                      <a:pt x="8" y="15"/>
                      <a:pt x="2" y="20"/>
                    </a:cubicBezTo>
                    <a:cubicBezTo>
                      <a:pt x="0" y="22"/>
                      <a:pt x="0" y="24"/>
                      <a:pt x="1" y="26"/>
                    </a:cubicBezTo>
                    <a:cubicBezTo>
                      <a:pt x="2" y="27"/>
                      <a:pt x="3" y="27"/>
                      <a:pt x="4" y="27"/>
                    </a:cubicBezTo>
                    <a:cubicBezTo>
                      <a:pt x="5" y="27"/>
                      <a:pt x="6" y="27"/>
                      <a:pt x="7" y="26"/>
                    </a:cubicBezTo>
                    <a:cubicBezTo>
                      <a:pt x="14" y="21"/>
                      <a:pt x="19" y="14"/>
                      <a:pt x="25" y="7"/>
                    </a:cubicBezTo>
                    <a:cubicBezTo>
                      <a:pt x="26" y="6"/>
                      <a:pt x="26" y="3"/>
                      <a:pt x="24" y="2"/>
                    </a:cubicBezTo>
                    <a:cubicBezTo>
                      <a:pt x="22" y="0"/>
                      <a:pt x="20" y="1"/>
                      <a:pt x="18" y="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3206750" y="4543425"/>
                <a:ext cx="338138" cy="150812"/>
              </a:xfrm>
              <a:custGeom>
                <a:rect b="b" l="l" r="r" t="t"/>
                <a:pathLst>
                  <a:path extrusionOk="0" h="40" w="89">
                    <a:moveTo>
                      <a:pt x="6" y="14"/>
                    </a:moveTo>
                    <a:cubicBezTo>
                      <a:pt x="14" y="10"/>
                      <a:pt x="22" y="8"/>
                      <a:pt x="31" y="8"/>
                    </a:cubicBezTo>
                    <a:cubicBezTo>
                      <a:pt x="52" y="8"/>
                      <a:pt x="71" y="20"/>
                      <a:pt x="80" y="38"/>
                    </a:cubicBezTo>
                    <a:cubicBezTo>
                      <a:pt x="81" y="40"/>
                      <a:pt x="83" y="40"/>
                      <a:pt x="84" y="40"/>
                    </a:cubicBezTo>
                    <a:cubicBezTo>
                      <a:pt x="85" y="40"/>
                      <a:pt x="85" y="40"/>
                      <a:pt x="86" y="40"/>
                    </a:cubicBezTo>
                    <a:cubicBezTo>
                      <a:pt x="88" y="39"/>
                      <a:pt x="89" y="36"/>
                      <a:pt x="88" y="34"/>
                    </a:cubicBezTo>
                    <a:cubicBezTo>
                      <a:pt x="76" y="13"/>
                      <a:pt x="55" y="0"/>
                      <a:pt x="31" y="0"/>
                    </a:cubicBezTo>
                    <a:cubicBezTo>
                      <a:pt x="21" y="0"/>
                      <a:pt x="11" y="3"/>
                      <a:pt x="2" y="7"/>
                    </a:cubicBezTo>
                    <a:cubicBezTo>
                      <a:pt x="0" y="8"/>
                      <a:pt x="0" y="10"/>
                      <a:pt x="0" y="12"/>
                    </a:cubicBezTo>
                    <a:cubicBezTo>
                      <a:pt x="1" y="14"/>
                      <a:pt x="4" y="15"/>
                      <a:pt x="6" y="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3078163" y="4618038"/>
                <a:ext cx="93663" cy="225425"/>
              </a:xfrm>
              <a:custGeom>
                <a:rect b="b" l="l" r="r" t="t"/>
                <a:pathLst>
                  <a:path extrusionOk="0" h="59" w="25">
                    <a:moveTo>
                      <a:pt x="23" y="1"/>
                    </a:moveTo>
                    <a:cubicBezTo>
                      <a:pt x="21" y="0"/>
                      <a:pt x="19" y="0"/>
                      <a:pt x="17" y="1"/>
                    </a:cubicBezTo>
                    <a:cubicBezTo>
                      <a:pt x="6" y="13"/>
                      <a:pt x="0" y="29"/>
                      <a:pt x="0" y="45"/>
                    </a:cubicBezTo>
                    <a:cubicBezTo>
                      <a:pt x="0" y="48"/>
                      <a:pt x="1" y="52"/>
                      <a:pt x="1" y="56"/>
                    </a:cubicBezTo>
                    <a:cubicBezTo>
                      <a:pt x="2" y="58"/>
                      <a:pt x="3" y="59"/>
                      <a:pt x="5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8" y="59"/>
                      <a:pt x="10" y="56"/>
                      <a:pt x="9" y="54"/>
                    </a:cubicBezTo>
                    <a:cubicBezTo>
                      <a:pt x="9" y="51"/>
                      <a:pt x="8" y="48"/>
                      <a:pt x="8" y="45"/>
                    </a:cubicBezTo>
                    <a:cubicBezTo>
                      <a:pt x="8" y="31"/>
                      <a:pt x="14" y="17"/>
                      <a:pt x="23" y="7"/>
                    </a:cubicBezTo>
                    <a:cubicBezTo>
                      <a:pt x="25" y="5"/>
                      <a:pt x="25" y="3"/>
                      <a:pt x="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8" name="Google Shape;98;p13"/>
              <p:cNvSpPr/>
              <p:nvPr/>
            </p:nvSpPr>
            <p:spPr>
              <a:xfrm>
                <a:off x="3119438" y="4903788"/>
                <a:ext cx="52388" cy="53975"/>
              </a:xfrm>
              <a:custGeom>
                <a:rect b="b" l="l" r="r" t="t"/>
                <a:pathLst>
                  <a:path extrusionOk="0" h="14" w="14">
                    <a:moveTo>
                      <a:pt x="7" y="2"/>
                    </a:moveTo>
                    <a:cubicBezTo>
                      <a:pt x="6" y="0"/>
                      <a:pt x="4" y="0"/>
                      <a:pt x="2" y="1"/>
                    </a:cubicBezTo>
                    <a:cubicBezTo>
                      <a:pt x="0" y="2"/>
                      <a:pt x="0" y="5"/>
                      <a:pt x="1" y="6"/>
                    </a:cubicBezTo>
                    <a:cubicBezTo>
                      <a:pt x="3" y="9"/>
                      <a:pt x="4" y="11"/>
                      <a:pt x="6" y="13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4" y="12"/>
                      <a:pt x="14" y="9"/>
                      <a:pt x="12" y="8"/>
                    </a:cubicBezTo>
                    <a:cubicBezTo>
                      <a:pt x="10" y="6"/>
                      <a:pt x="9" y="4"/>
                      <a:pt x="7" y="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3176588" y="4960938"/>
                <a:ext cx="63500" cy="49212"/>
              </a:xfrm>
              <a:custGeom>
                <a:rect b="b" l="l" r="r" t="t"/>
                <a:pathLst>
                  <a:path extrusionOk="0" h="13" w="17">
                    <a:moveTo>
                      <a:pt x="2" y="2"/>
                    </a:moveTo>
                    <a:cubicBezTo>
                      <a:pt x="0" y="4"/>
                      <a:pt x="1" y="7"/>
                      <a:pt x="3" y="8"/>
                    </a:cubicBezTo>
                    <a:cubicBezTo>
                      <a:pt x="5" y="10"/>
                      <a:pt x="8" y="11"/>
                      <a:pt x="10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4" y="13"/>
                      <a:pt x="15" y="12"/>
                      <a:pt x="16" y="11"/>
                    </a:cubicBezTo>
                    <a:cubicBezTo>
                      <a:pt x="17" y="9"/>
                      <a:pt x="16" y="6"/>
                      <a:pt x="14" y="5"/>
                    </a:cubicBezTo>
                    <a:cubicBezTo>
                      <a:pt x="12" y="4"/>
                      <a:pt x="9" y="3"/>
                      <a:pt x="7" y="1"/>
                    </a:cubicBezTo>
                    <a:cubicBezTo>
                      <a:pt x="5" y="0"/>
                      <a:pt x="3" y="1"/>
                      <a:pt x="2" y="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3244850" y="4927600"/>
                <a:ext cx="265113" cy="106362"/>
              </a:xfrm>
              <a:custGeom>
                <a:rect b="b" l="l" r="r" t="t"/>
                <a:pathLst>
                  <a:path extrusionOk="0" h="28" w="70">
                    <a:moveTo>
                      <a:pt x="68" y="1"/>
                    </a:moveTo>
                    <a:cubicBezTo>
                      <a:pt x="66" y="0"/>
                      <a:pt x="64" y="0"/>
                      <a:pt x="62" y="2"/>
                    </a:cubicBezTo>
                    <a:cubicBezTo>
                      <a:pt x="52" y="13"/>
                      <a:pt x="37" y="20"/>
                      <a:pt x="21" y="20"/>
                    </a:cubicBezTo>
                    <a:cubicBezTo>
                      <a:pt x="16" y="20"/>
                      <a:pt x="11" y="19"/>
                      <a:pt x="6" y="18"/>
                    </a:cubicBezTo>
                    <a:cubicBezTo>
                      <a:pt x="4" y="17"/>
                      <a:pt x="1" y="19"/>
                      <a:pt x="1" y="21"/>
                    </a:cubicBezTo>
                    <a:cubicBezTo>
                      <a:pt x="0" y="23"/>
                      <a:pt x="1" y="25"/>
                      <a:pt x="4" y="26"/>
                    </a:cubicBezTo>
                    <a:cubicBezTo>
                      <a:pt x="9" y="27"/>
                      <a:pt x="15" y="28"/>
                      <a:pt x="21" y="28"/>
                    </a:cubicBezTo>
                    <a:cubicBezTo>
                      <a:pt x="39" y="28"/>
                      <a:pt x="56" y="20"/>
                      <a:pt x="68" y="7"/>
                    </a:cubicBezTo>
                    <a:cubicBezTo>
                      <a:pt x="70" y="5"/>
                      <a:pt x="70" y="3"/>
                      <a:pt x="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3532188" y="4759325"/>
                <a:ext cx="34925" cy="84137"/>
              </a:xfrm>
              <a:custGeom>
                <a:rect b="b" l="l" r="r" t="t"/>
                <a:pathLst>
                  <a:path extrusionOk="0" h="22" w="9">
                    <a:moveTo>
                      <a:pt x="5" y="0"/>
                    </a:moveTo>
                    <a:cubicBezTo>
                      <a:pt x="3" y="0"/>
                      <a:pt x="1" y="2"/>
                      <a:pt x="1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1" y="11"/>
                      <a:pt x="1" y="14"/>
                      <a:pt x="0" y="17"/>
                    </a:cubicBezTo>
                    <a:cubicBezTo>
                      <a:pt x="0" y="20"/>
                      <a:pt x="1" y="22"/>
                      <a:pt x="3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6" y="22"/>
                      <a:pt x="8" y="21"/>
                      <a:pt x="8" y="19"/>
                    </a:cubicBezTo>
                    <a:cubicBezTo>
                      <a:pt x="9" y="15"/>
                      <a:pt x="9" y="11"/>
                      <a:pt x="9" y="8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9" y="2"/>
                      <a:pt x="7" y="0"/>
                      <a:pt x="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3084513" y="4276726"/>
                <a:ext cx="938213" cy="688975"/>
              </a:xfrm>
              <a:custGeom>
                <a:rect b="b" l="l" r="r" t="t"/>
                <a:pathLst>
                  <a:path extrusionOk="0" h="181" w="247">
                    <a:moveTo>
                      <a:pt x="230" y="26"/>
                    </a:moveTo>
                    <a:cubicBezTo>
                      <a:pt x="214" y="1"/>
                      <a:pt x="168" y="0"/>
                      <a:pt x="107" y="23"/>
                    </a:cubicBezTo>
                    <a:cubicBezTo>
                      <a:pt x="93" y="17"/>
                      <a:pt x="78" y="14"/>
                      <a:pt x="63" y="14"/>
                    </a:cubicBezTo>
                    <a:cubicBezTo>
                      <a:pt x="42" y="14"/>
                      <a:pt x="21" y="20"/>
                      <a:pt x="3" y="30"/>
                    </a:cubicBezTo>
                    <a:cubicBezTo>
                      <a:pt x="1" y="31"/>
                      <a:pt x="0" y="34"/>
                      <a:pt x="1" y="36"/>
                    </a:cubicBezTo>
                    <a:cubicBezTo>
                      <a:pt x="2" y="37"/>
                      <a:pt x="5" y="38"/>
                      <a:pt x="7" y="37"/>
                    </a:cubicBezTo>
                    <a:cubicBezTo>
                      <a:pt x="24" y="27"/>
                      <a:pt x="43" y="22"/>
                      <a:pt x="63" y="22"/>
                    </a:cubicBezTo>
                    <a:cubicBezTo>
                      <a:pt x="87" y="22"/>
                      <a:pt x="111" y="30"/>
                      <a:pt x="130" y="45"/>
                    </a:cubicBezTo>
                    <a:cubicBezTo>
                      <a:pt x="131" y="45"/>
                      <a:pt x="132" y="45"/>
                      <a:pt x="133" y="45"/>
                    </a:cubicBezTo>
                    <a:cubicBezTo>
                      <a:pt x="134" y="45"/>
                      <a:pt x="135" y="45"/>
                      <a:pt x="136" y="44"/>
                    </a:cubicBezTo>
                    <a:cubicBezTo>
                      <a:pt x="137" y="42"/>
                      <a:pt x="137" y="40"/>
                      <a:pt x="135" y="38"/>
                    </a:cubicBezTo>
                    <a:cubicBezTo>
                      <a:pt x="130" y="34"/>
                      <a:pt x="124" y="31"/>
                      <a:pt x="118" y="27"/>
                    </a:cubicBezTo>
                    <a:cubicBezTo>
                      <a:pt x="171" y="9"/>
                      <a:pt x="211" y="10"/>
                      <a:pt x="224" y="30"/>
                    </a:cubicBezTo>
                    <a:cubicBezTo>
                      <a:pt x="237" y="51"/>
                      <a:pt x="221" y="88"/>
                      <a:pt x="183" y="128"/>
                    </a:cubicBezTo>
                    <a:cubicBezTo>
                      <a:pt x="183" y="121"/>
                      <a:pt x="182" y="114"/>
                      <a:pt x="180" y="107"/>
                    </a:cubicBezTo>
                    <a:cubicBezTo>
                      <a:pt x="180" y="105"/>
                      <a:pt x="178" y="104"/>
                      <a:pt x="175" y="104"/>
                    </a:cubicBezTo>
                    <a:cubicBezTo>
                      <a:pt x="173" y="105"/>
                      <a:pt x="172" y="107"/>
                      <a:pt x="172" y="109"/>
                    </a:cubicBezTo>
                    <a:cubicBezTo>
                      <a:pt x="174" y="117"/>
                      <a:pt x="175" y="126"/>
                      <a:pt x="175" y="135"/>
                    </a:cubicBezTo>
                    <a:cubicBezTo>
                      <a:pt x="175" y="149"/>
                      <a:pt x="173" y="163"/>
                      <a:pt x="168" y="176"/>
                    </a:cubicBezTo>
                    <a:cubicBezTo>
                      <a:pt x="167" y="178"/>
                      <a:pt x="168" y="180"/>
                      <a:pt x="170" y="181"/>
                    </a:cubicBezTo>
                    <a:cubicBezTo>
                      <a:pt x="170" y="181"/>
                      <a:pt x="171" y="181"/>
                      <a:pt x="171" y="181"/>
                    </a:cubicBezTo>
                    <a:cubicBezTo>
                      <a:pt x="173" y="181"/>
                      <a:pt x="174" y="180"/>
                      <a:pt x="175" y="179"/>
                    </a:cubicBezTo>
                    <a:cubicBezTo>
                      <a:pt x="180" y="166"/>
                      <a:pt x="183" y="153"/>
                      <a:pt x="183" y="140"/>
                    </a:cubicBezTo>
                    <a:cubicBezTo>
                      <a:pt x="229" y="93"/>
                      <a:pt x="247" y="51"/>
                      <a:pt x="230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03" name="Google Shape;103;p13"/>
          <p:cNvGrpSpPr/>
          <p:nvPr/>
        </p:nvGrpSpPr>
        <p:grpSpPr>
          <a:xfrm>
            <a:off x="8464597" y="328612"/>
            <a:ext cx="235260" cy="235260"/>
            <a:chOff x="11286129" y="438150"/>
            <a:chExt cx="313680" cy="313680"/>
          </a:xfrm>
        </p:grpSpPr>
        <p:sp>
          <p:nvSpPr>
            <p:cNvPr id="104" name="Google Shape;104;p13"/>
            <p:cNvSpPr/>
            <p:nvPr/>
          </p:nvSpPr>
          <p:spPr>
            <a:xfrm>
              <a:off x="11377460" y="538517"/>
              <a:ext cx="131018" cy="112947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 rot="-5400000">
              <a:off x="11286129" y="438150"/>
              <a:ext cx="313680" cy="313680"/>
            </a:xfrm>
            <a:prstGeom prst="ellipse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6" name="Google Shape;106;p13"/>
          <p:cNvSpPr txBox="1"/>
          <p:nvPr/>
        </p:nvSpPr>
        <p:spPr>
          <a:xfrm>
            <a:off x="7287067" y="350419"/>
            <a:ext cx="1064419" cy="19620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C8C8C8"/>
                </a:solidFill>
                <a:latin typeface="Open Sans"/>
                <a:ea typeface="Open Sans"/>
                <a:cs typeface="Open Sans"/>
                <a:sym typeface="Open Sans"/>
              </a:rPr>
              <a:t>N E X T   S L I D E</a:t>
            </a:r>
            <a:endParaRPr sz="11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</p:sldLayoutIdLst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Unica One"/>
              <a:buNone/>
              <a:defRPr b="0" i="0" sz="3300" u="none" cap="none" strike="noStrike">
                <a:solidFill>
                  <a:schemeClr val="dk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85" name="Google Shape;185;p3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86" name="Google Shape;186;p3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87" name="Google Shape;187;p3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88" name="Google Shape;188;p3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B8B8B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7.jp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1874" l="0" r="0" t="21875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09" name="Google Shape;209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131313"/>
              </a:gs>
              <a:gs pos="100000">
                <a:srgbClr val="131313">
                  <a:alpha val="6196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0" name="Google Shape;210;p41" title="eamonn-wang-AINFU945URY-unsplash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1"/>
          <p:cNvSpPr/>
          <p:nvPr/>
        </p:nvSpPr>
        <p:spPr>
          <a:xfrm>
            <a:off x="1767089" y="411956"/>
            <a:ext cx="1862243" cy="1223963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2" name="Google Shape;212;p41"/>
          <p:cNvSpPr txBox="1"/>
          <p:nvPr/>
        </p:nvSpPr>
        <p:spPr>
          <a:xfrm>
            <a:off x="440531" y="386150"/>
            <a:ext cx="838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2"/>
                </a:solidFill>
                <a:latin typeface="Unica One"/>
                <a:ea typeface="Unica One"/>
                <a:cs typeface="Unica One"/>
                <a:sym typeface="Unica One"/>
              </a:rPr>
              <a:t>202</a:t>
            </a:r>
            <a:r>
              <a:rPr b="1" lang="en">
                <a:solidFill>
                  <a:schemeClr val="lt2"/>
                </a:solidFill>
                <a:latin typeface="Unica One"/>
                <a:ea typeface="Unica One"/>
                <a:cs typeface="Unica One"/>
                <a:sym typeface="Unica One"/>
              </a:rPr>
              <a:t>5</a:t>
            </a:r>
            <a:endParaRPr sz="1100"/>
          </a:p>
        </p:txBody>
      </p:sp>
      <p:cxnSp>
        <p:nvCxnSpPr>
          <p:cNvPr id="213" name="Google Shape;213;p41"/>
          <p:cNvCxnSpPr/>
          <p:nvPr/>
        </p:nvCxnSpPr>
        <p:spPr>
          <a:xfrm>
            <a:off x="2952750" y="781050"/>
            <a:ext cx="1299849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4" name="Google Shape;214;p41"/>
          <p:cNvSpPr txBox="1"/>
          <p:nvPr/>
        </p:nvSpPr>
        <p:spPr>
          <a:xfrm>
            <a:off x="7651264" y="386150"/>
            <a:ext cx="257855" cy="1962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1100"/>
          </a:p>
        </p:txBody>
      </p:sp>
      <p:sp>
        <p:nvSpPr>
          <p:cNvPr id="215" name="Google Shape;215;p41"/>
          <p:cNvSpPr txBox="1"/>
          <p:nvPr/>
        </p:nvSpPr>
        <p:spPr>
          <a:xfrm>
            <a:off x="8025121" y="386150"/>
            <a:ext cx="257855" cy="1962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1100"/>
          </a:p>
        </p:txBody>
      </p:sp>
      <p:sp>
        <p:nvSpPr>
          <p:cNvPr id="216" name="Google Shape;216;p41"/>
          <p:cNvSpPr txBox="1"/>
          <p:nvPr/>
        </p:nvSpPr>
        <p:spPr>
          <a:xfrm>
            <a:off x="8398977" y="386150"/>
            <a:ext cx="257855" cy="1962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  <a:endParaRPr sz="1100"/>
          </a:p>
        </p:txBody>
      </p:sp>
      <p:sp>
        <p:nvSpPr>
          <p:cNvPr id="217" name="Google Shape;217;p41"/>
          <p:cNvSpPr txBox="1"/>
          <p:nvPr/>
        </p:nvSpPr>
        <p:spPr>
          <a:xfrm>
            <a:off x="7651264" y="682946"/>
            <a:ext cx="257855" cy="1962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-2</a:t>
            </a:r>
            <a:endParaRPr sz="1100"/>
          </a:p>
        </p:txBody>
      </p:sp>
      <p:sp>
        <p:nvSpPr>
          <p:cNvPr id="218" name="Google Shape;218;p41"/>
          <p:cNvSpPr txBox="1"/>
          <p:nvPr/>
        </p:nvSpPr>
        <p:spPr>
          <a:xfrm>
            <a:off x="8025121" y="682946"/>
            <a:ext cx="257855" cy="1962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1100"/>
          </a:p>
        </p:txBody>
      </p:sp>
      <p:sp>
        <p:nvSpPr>
          <p:cNvPr id="219" name="Google Shape;219;p41"/>
          <p:cNvSpPr txBox="1"/>
          <p:nvPr/>
        </p:nvSpPr>
        <p:spPr>
          <a:xfrm>
            <a:off x="8398977" y="682946"/>
            <a:ext cx="257855" cy="19620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endParaRPr sz="1100"/>
          </a:p>
        </p:txBody>
      </p:sp>
      <p:sp>
        <p:nvSpPr>
          <p:cNvPr id="220" name="Google Shape;220;p41"/>
          <p:cNvSpPr txBox="1"/>
          <p:nvPr/>
        </p:nvSpPr>
        <p:spPr>
          <a:xfrm>
            <a:off x="7651264" y="979743"/>
            <a:ext cx="257855" cy="19620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 sz="1100"/>
          </a:p>
        </p:txBody>
      </p:sp>
      <p:sp>
        <p:nvSpPr>
          <p:cNvPr id="221" name="Google Shape;221;p41"/>
          <p:cNvSpPr txBox="1"/>
          <p:nvPr/>
        </p:nvSpPr>
        <p:spPr>
          <a:xfrm>
            <a:off x="8025121" y="979743"/>
            <a:ext cx="257855" cy="19620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sz="1100"/>
          </a:p>
        </p:txBody>
      </p:sp>
      <p:sp>
        <p:nvSpPr>
          <p:cNvPr id="222" name="Google Shape;222;p41"/>
          <p:cNvSpPr txBox="1"/>
          <p:nvPr/>
        </p:nvSpPr>
        <p:spPr>
          <a:xfrm>
            <a:off x="8398977" y="979743"/>
            <a:ext cx="257855" cy="19620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sz="1100"/>
          </a:p>
        </p:txBody>
      </p:sp>
      <p:pic>
        <p:nvPicPr>
          <p:cNvPr id="223" name="Google Shape;223;p41" title="heic0910s.jpg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10000" l="0" r="0" t="10000"/>
          <a:stretch/>
        </p:blipFill>
        <p:spPr>
          <a:xfrm>
            <a:off x="3133725" y="664625"/>
            <a:ext cx="2876700" cy="28767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24" name="Google Shape;224;p41"/>
          <p:cNvSpPr/>
          <p:nvPr/>
        </p:nvSpPr>
        <p:spPr>
          <a:xfrm rot="10800000">
            <a:off x="7266850" y="3308039"/>
            <a:ext cx="601200" cy="13497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25" name="Google Shape;225;p41"/>
          <p:cNvGrpSpPr/>
          <p:nvPr/>
        </p:nvGrpSpPr>
        <p:grpSpPr>
          <a:xfrm>
            <a:off x="504740" y="4415376"/>
            <a:ext cx="251958" cy="251958"/>
            <a:chOff x="1111665" y="4762500"/>
            <a:chExt cx="507170" cy="507170"/>
          </a:xfrm>
        </p:grpSpPr>
        <p:cxnSp>
          <p:nvCxnSpPr>
            <p:cNvPr id="226" name="Google Shape;226;p41"/>
            <p:cNvCxnSpPr/>
            <p:nvPr/>
          </p:nvCxnSpPr>
          <p:spPr>
            <a:xfrm>
              <a:off x="1365250" y="4762500"/>
              <a:ext cx="0" cy="50717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7" name="Google Shape;227;p41"/>
            <p:cNvCxnSpPr/>
            <p:nvPr/>
          </p:nvCxnSpPr>
          <p:spPr>
            <a:xfrm rot="10800000">
              <a:off x="1365250" y="4762500"/>
              <a:ext cx="0" cy="50717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28" name="Google Shape;228;p41"/>
          <p:cNvGrpSpPr/>
          <p:nvPr/>
        </p:nvGrpSpPr>
        <p:grpSpPr>
          <a:xfrm>
            <a:off x="1579125" y="2341674"/>
            <a:ext cx="5985900" cy="877201"/>
            <a:chOff x="1579050" y="2664124"/>
            <a:chExt cx="5985900" cy="877201"/>
          </a:xfrm>
        </p:grpSpPr>
        <p:sp>
          <p:nvSpPr>
            <p:cNvPr id="229" name="Google Shape;229;p41"/>
            <p:cNvSpPr/>
            <p:nvPr/>
          </p:nvSpPr>
          <p:spPr>
            <a:xfrm>
              <a:off x="1579050" y="2664124"/>
              <a:ext cx="5985900" cy="8772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0" name="Google Shape;230;p41"/>
            <p:cNvSpPr txBox="1"/>
            <p:nvPr/>
          </p:nvSpPr>
          <p:spPr>
            <a:xfrm>
              <a:off x="1798050" y="2664125"/>
              <a:ext cx="55479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Розпізнавання типів галактик за зображеннями з </a:t>
              </a:r>
              <a:r>
                <a:rPr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використанням нейронної мережі</a:t>
              </a:r>
              <a:endParaRPr sz="2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31" name="Google Shape;231;p41"/>
          <p:cNvSpPr txBox="1"/>
          <p:nvPr/>
        </p:nvSpPr>
        <p:spPr>
          <a:xfrm>
            <a:off x="1278725" y="4148025"/>
            <a:ext cx="66303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Мелех Богдан Ярославович, завідувач кафедри астрофізики ЛНУ імені Івана Франка, доктор фiзико-математичних наук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41"/>
          <p:cNvSpPr txBox="1"/>
          <p:nvPr/>
        </p:nvSpPr>
        <p:spPr>
          <a:xfrm>
            <a:off x="1278725" y="3437900"/>
            <a:ext cx="6746400" cy="6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Сивак Юлія Андріївна, учениця 10 класу Львівського фізико-математичного ліцею-інтернату при Львівському національному університеті імені Івана Франка, м. Львова, учениця гуртка фізики та астрономії КЗ ЛОР «Львівська обласна Мала академія наук учнівської молоді»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42" title="ran-liwen-_tSujOngWaw-unsplash.jpg"/>
          <p:cNvPicPr preferRelativeResize="0"/>
          <p:nvPr/>
        </p:nvPicPr>
        <p:blipFill rotWithShape="1">
          <a:blip r:embed="rId3">
            <a:alphaModFix/>
          </a:blip>
          <a:srcRect b="10279" l="0" r="0" t="10279"/>
          <a:stretch/>
        </p:blipFill>
        <p:spPr>
          <a:xfrm>
            <a:off x="4822232" y="-12"/>
            <a:ext cx="4321761" cy="5143500"/>
          </a:xfrm>
          <a:custGeom>
            <a:rect b="b" l="l" r="r" t="t"/>
            <a:pathLst>
              <a:path extrusionOk="0" h="6858000" w="5762348">
                <a:moveTo>
                  <a:pt x="1810373" y="0"/>
                </a:moveTo>
                <a:lnTo>
                  <a:pt x="5762348" y="0"/>
                </a:lnTo>
                <a:lnTo>
                  <a:pt x="5762348" y="6858000"/>
                </a:lnTo>
                <a:lnTo>
                  <a:pt x="1810374" y="6858000"/>
                </a:lnTo>
                <a:lnTo>
                  <a:pt x="1668154" y="6756866"/>
                </a:lnTo>
                <a:cubicBezTo>
                  <a:pt x="655482" y="5999534"/>
                  <a:pt x="0" y="4790815"/>
                  <a:pt x="0" y="3429000"/>
                </a:cubicBezTo>
                <a:cubicBezTo>
                  <a:pt x="0" y="2067185"/>
                  <a:pt x="655482" y="858466"/>
                  <a:pt x="1668154" y="101134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8" name="Google Shape;238;p42"/>
          <p:cNvSpPr/>
          <p:nvPr/>
        </p:nvSpPr>
        <p:spPr>
          <a:xfrm>
            <a:off x="4186045" y="-8362"/>
            <a:ext cx="4955005" cy="5160215"/>
          </a:xfrm>
          <a:custGeom>
            <a:rect b="b" l="l" r="r" t="t"/>
            <a:pathLst>
              <a:path extrusionOk="0" h="6880286" w="6606673">
                <a:moveTo>
                  <a:pt x="1202807" y="0"/>
                </a:moveTo>
                <a:lnTo>
                  <a:pt x="6606673" y="0"/>
                </a:lnTo>
                <a:lnTo>
                  <a:pt x="6606673" y="6880286"/>
                </a:lnTo>
                <a:lnTo>
                  <a:pt x="1220591" y="6880286"/>
                </a:lnTo>
                <a:lnTo>
                  <a:pt x="1058319" y="6676938"/>
                </a:lnTo>
                <a:cubicBezTo>
                  <a:pt x="501529" y="5937050"/>
                  <a:pt x="130278" y="5049620"/>
                  <a:pt x="13684" y="4083764"/>
                </a:cubicBezTo>
                <a:lnTo>
                  <a:pt x="0" y="3932288"/>
                </a:lnTo>
                <a:lnTo>
                  <a:pt x="0" y="2925712"/>
                </a:lnTo>
                <a:lnTo>
                  <a:pt x="13684" y="2774236"/>
                </a:lnTo>
                <a:cubicBezTo>
                  <a:pt x="130278" y="1808380"/>
                  <a:pt x="501529" y="920950"/>
                  <a:pt x="1058319" y="181063"/>
                </a:cubicBezTo>
                <a:close/>
              </a:path>
            </a:pathLst>
          </a:custGeom>
          <a:solidFill>
            <a:srgbClr val="D3D3D3">
              <a:alpha val="2000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9" name="Google Shape;239;p42"/>
          <p:cNvSpPr/>
          <p:nvPr/>
        </p:nvSpPr>
        <p:spPr>
          <a:xfrm>
            <a:off x="4822227" y="0"/>
            <a:ext cx="4321761" cy="5143500"/>
          </a:xfrm>
          <a:custGeom>
            <a:rect b="b" l="l" r="r" t="t"/>
            <a:pathLst>
              <a:path extrusionOk="0" h="6858000" w="5762348">
                <a:moveTo>
                  <a:pt x="1810373" y="0"/>
                </a:moveTo>
                <a:lnTo>
                  <a:pt x="5762348" y="0"/>
                </a:lnTo>
                <a:lnTo>
                  <a:pt x="5762348" y="6858000"/>
                </a:lnTo>
                <a:lnTo>
                  <a:pt x="1810374" y="6858000"/>
                </a:lnTo>
                <a:lnTo>
                  <a:pt x="1668154" y="6756866"/>
                </a:lnTo>
                <a:cubicBezTo>
                  <a:pt x="655482" y="5999534"/>
                  <a:pt x="0" y="4790815"/>
                  <a:pt x="0" y="3429000"/>
                </a:cubicBezTo>
                <a:cubicBezTo>
                  <a:pt x="0" y="2067185"/>
                  <a:pt x="655482" y="858466"/>
                  <a:pt x="1668154" y="101134"/>
                </a:cubicBezTo>
                <a:close/>
              </a:path>
            </a:pathLst>
          </a:custGeom>
          <a:solidFill>
            <a:srgbClr val="131313">
              <a:alpha val="6980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40" name="Google Shape;240;p42"/>
          <p:cNvGrpSpPr/>
          <p:nvPr/>
        </p:nvGrpSpPr>
        <p:grpSpPr>
          <a:xfrm>
            <a:off x="3278981" y="845344"/>
            <a:ext cx="2586038" cy="2586038"/>
            <a:chOff x="4371975" y="1127125"/>
            <a:chExt cx="3448050" cy="3448050"/>
          </a:xfrm>
        </p:grpSpPr>
        <p:sp>
          <p:nvSpPr>
            <p:cNvPr id="241" name="Google Shape;241;p42"/>
            <p:cNvSpPr/>
            <p:nvPr/>
          </p:nvSpPr>
          <p:spPr>
            <a:xfrm>
              <a:off x="4940300" y="1695450"/>
              <a:ext cx="2311400" cy="23114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2" name="Google Shape;242;p42"/>
            <p:cNvSpPr/>
            <p:nvPr/>
          </p:nvSpPr>
          <p:spPr>
            <a:xfrm>
              <a:off x="6048375" y="11271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3" name="Google Shape;243;p42"/>
            <p:cNvSpPr/>
            <p:nvPr/>
          </p:nvSpPr>
          <p:spPr>
            <a:xfrm>
              <a:off x="6048375" y="44799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4" name="Google Shape;244;p42"/>
            <p:cNvSpPr/>
            <p:nvPr/>
          </p:nvSpPr>
          <p:spPr>
            <a:xfrm rot="1800000">
              <a:off x="6886575" y="1351720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5" name="Google Shape;245;p42"/>
            <p:cNvSpPr/>
            <p:nvPr/>
          </p:nvSpPr>
          <p:spPr>
            <a:xfrm rot="1800000">
              <a:off x="5210175" y="4255330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6" name="Google Shape;246;p42"/>
            <p:cNvSpPr/>
            <p:nvPr/>
          </p:nvSpPr>
          <p:spPr>
            <a:xfrm rot="-1800000">
              <a:off x="5210175" y="1351720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7" name="Google Shape;247;p42"/>
            <p:cNvSpPr/>
            <p:nvPr/>
          </p:nvSpPr>
          <p:spPr>
            <a:xfrm rot="-1800000">
              <a:off x="6886575" y="4255330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8" name="Google Shape;248;p42"/>
            <p:cNvSpPr/>
            <p:nvPr/>
          </p:nvSpPr>
          <p:spPr>
            <a:xfrm rot="3600000">
              <a:off x="7500180" y="19653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9" name="Google Shape;249;p42"/>
            <p:cNvSpPr/>
            <p:nvPr/>
          </p:nvSpPr>
          <p:spPr>
            <a:xfrm rot="3600000">
              <a:off x="4596570" y="36417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0" name="Google Shape;250;p42"/>
            <p:cNvSpPr/>
            <p:nvPr/>
          </p:nvSpPr>
          <p:spPr>
            <a:xfrm rot="-3600000">
              <a:off x="4596570" y="19653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1" name="Google Shape;251;p42"/>
            <p:cNvSpPr/>
            <p:nvPr/>
          </p:nvSpPr>
          <p:spPr>
            <a:xfrm rot="-3600000">
              <a:off x="7500180" y="36417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2" name="Google Shape;252;p42"/>
            <p:cNvSpPr/>
            <p:nvPr/>
          </p:nvSpPr>
          <p:spPr>
            <a:xfrm rot="5400000">
              <a:off x="7724775" y="28035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3" name="Google Shape;253;p42"/>
            <p:cNvSpPr/>
            <p:nvPr/>
          </p:nvSpPr>
          <p:spPr>
            <a:xfrm rot="5400000">
              <a:off x="4371975" y="2803525"/>
              <a:ext cx="95250" cy="952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54" name="Google Shape;254;p42"/>
          <p:cNvSpPr txBox="1"/>
          <p:nvPr>
            <p:ph idx="1" type="body"/>
          </p:nvPr>
        </p:nvSpPr>
        <p:spPr>
          <a:xfrm>
            <a:off x="628626" y="1532700"/>
            <a:ext cx="2369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Мета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2"/>
          <p:cNvSpPr txBox="1"/>
          <p:nvPr/>
        </p:nvSpPr>
        <p:spPr>
          <a:xfrm>
            <a:off x="628626" y="2075700"/>
            <a:ext cx="2511900" cy="15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Створення моделі глибокого навчання для автоматичної класифікації типів галактик (еліптичних, спіральних, невизначених) за зображеннями з астрономічних архівів.</a:t>
            </a:r>
            <a:endParaRPr sz="1200"/>
          </a:p>
        </p:txBody>
      </p:sp>
      <p:pic>
        <p:nvPicPr>
          <p:cNvPr id="256" name="Google Shape;256;p42" title="katelyn-greer-Atw4I_O8788-unsplash.jpg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6639" r="16639" t="0"/>
          <a:stretch/>
        </p:blipFill>
        <p:spPr>
          <a:xfrm>
            <a:off x="3890963" y="1457325"/>
            <a:ext cx="1362000" cy="1362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57" name="Google Shape;257;p42"/>
          <p:cNvSpPr/>
          <p:nvPr/>
        </p:nvSpPr>
        <p:spPr>
          <a:xfrm>
            <a:off x="5934975" y="1144300"/>
            <a:ext cx="835500" cy="4299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" name="Google Shape;258;p42"/>
          <p:cNvSpPr txBox="1"/>
          <p:nvPr/>
        </p:nvSpPr>
        <p:spPr>
          <a:xfrm>
            <a:off x="6189162" y="1144288"/>
            <a:ext cx="2650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Ознайомитися з типами галактик та принципами їх класифікації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59" name="Google Shape;259;p42"/>
          <p:cNvSpPr txBox="1"/>
          <p:nvPr/>
        </p:nvSpPr>
        <p:spPr>
          <a:xfrm>
            <a:off x="7065480" y="4390854"/>
            <a:ext cx="258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1100"/>
          </a:p>
        </p:txBody>
      </p:sp>
      <p:sp>
        <p:nvSpPr>
          <p:cNvPr id="260" name="Google Shape;260;p42"/>
          <p:cNvSpPr txBox="1"/>
          <p:nvPr/>
        </p:nvSpPr>
        <p:spPr>
          <a:xfrm>
            <a:off x="7439337" y="4390854"/>
            <a:ext cx="258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1100"/>
          </a:p>
        </p:txBody>
      </p:sp>
      <p:sp>
        <p:nvSpPr>
          <p:cNvPr id="261" name="Google Shape;261;p42"/>
          <p:cNvSpPr txBox="1"/>
          <p:nvPr/>
        </p:nvSpPr>
        <p:spPr>
          <a:xfrm>
            <a:off x="7065480" y="4687650"/>
            <a:ext cx="258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 sz="1100"/>
          </a:p>
        </p:txBody>
      </p:sp>
      <p:sp>
        <p:nvSpPr>
          <p:cNvPr id="262" name="Google Shape;262;p42"/>
          <p:cNvSpPr txBox="1"/>
          <p:nvPr/>
        </p:nvSpPr>
        <p:spPr>
          <a:xfrm>
            <a:off x="7439337" y="4687650"/>
            <a:ext cx="258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 sz="1100"/>
          </a:p>
        </p:txBody>
      </p:sp>
      <p:sp>
        <p:nvSpPr>
          <p:cNvPr id="263" name="Google Shape;263;p42"/>
          <p:cNvSpPr/>
          <p:nvPr/>
        </p:nvSpPr>
        <p:spPr>
          <a:xfrm rot="10800000">
            <a:off x="7810077" y="4708138"/>
            <a:ext cx="887220" cy="34289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64" name="Google Shape;264;p42"/>
          <p:cNvGrpSpPr/>
          <p:nvPr/>
        </p:nvGrpSpPr>
        <p:grpSpPr>
          <a:xfrm>
            <a:off x="8464597" y="328612"/>
            <a:ext cx="235260" cy="235260"/>
            <a:chOff x="11286129" y="438150"/>
            <a:chExt cx="313680" cy="313680"/>
          </a:xfrm>
        </p:grpSpPr>
        <p:sp>
          <p:nvSpPr>
            <p:cNvPr id="265" name="Google Shape;265;p42"/>
            <p:cNvSpPr/>
            <p:nvPr/>
          </p:nvSpPr>
          <p:spPr>
            <a:xfrm>
              <a:off x="11377460" y="538517"/>
              <a:ext cx="131018" cy="112947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6" name="Google Shape;266;p42"/>
            <p:cNvSpPr/>
            <p:nvPr/>
          </p:nvSpPr>
          <p:spPr>
            <a:xfrm rot="-5400000">
              <a:off x="11286129" y="438150"/>
              <a:ext cx="313680" cy="313680"/>
            </a:xfrm>
            <a:prstGeom prst="ellipse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7" name="Google Shape;267;p42"/>
          <p:cNvSpPr txBox="1"/>
          <p:nvPr>
            <p:ph idx="1" type="body"/>
          </p:nvPr>
        </p:nvSpPr>
        <p:spPr>
          <a:xfrm>
            <a:off x="5934994" y="504206"/>
            <a:ext cx="26502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Завдання</a:t>
            </a:r>
            <a:endParaRPr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2"/>
          <p:cNvSpPr/>
          <p:nvPr/>
        </p:nvSpPr>
        <p:spPr>
          <a:xfrm>
            <a:off x="5935000" y="1704950"/>
            <a:ext cx="835500" cy="4299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" name="Google Shape;269;p42"/>
          <p:cNvSpPr txBox="1"/>
          <p:nvPr/>
        </p:nvSpPr>
        <p:spPr>
          <a:xfrm>
            <a:off x="6189187" y="1704938"/>
            <a:ext cx="2650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Зібрати набір зображень і міток з астрономічних каталогів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70" name="Google Shape;270;p42"/>
          <p:cNvSpPr/>
          <p:nvPr/>
        </p:nvSpPr>
        <p:spPr>
          <a:xfrm>
            <a:off x="5934975" y="2265600"/>
            <a:ext cx="835500" cy="623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42"/>
          <p:cNvSpPr txBox="1"/>
          <p:nvPr/>
        </p:nvSpPr>
        <p:spPr>
          <a:xfrm>
            <a:off x="6218337" y="2274288"/>
            <a:ext cx="2650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Побудувати й навчити згорткову нейронну мережу для класифікації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72" name="Google Shape;272;p42"/>
          <p:cNvSpPr/>
          <p:nvPr/>
        </p:nvSpPr>
        <p:spPr>
          <a:xfrm>
            <a:off x="5935000" y="3052325"/>
            <a:ext cx="835500" cy="623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42"/>
          <p:cNvSpPr txBox="1"/>
          <p:nvPr/>
        </p:nvSpPr>
        <p:spPr>
          <a:xfrm>
            <a:off x="6218362" y="3061013"/>
            <a:ext cx="2650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Проаналізувати результати й доопрацювати модель за потреби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74" name="Google Shape;274;p42"/>
          <p:cNvSpPr/>
          <p:nvPr/>
        </p:nvSpPr>
        <p:spPr>
          <a:xfrm>
            <a:off x="5935000" y="3847750"/>
            <a:ext cx="835500" cy="4386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42"/>
          <p:cNvSpPr/>
          <p:nvPr/>
        </p:nvSpPr>
        <p:spPr>
          <a:xfrm>
            <a:off x="306450" y="298175"/>
            <a:ext cx="1515600" cy="62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42"/>
          <p:cNvSpPr txBox="1"/>
          <p:nvPr/>
        </p:nvSpPr>
        <p:spPr>
          <a:xfrm>
            <a:off x="6218337" y="3830338"/>
            <a:ext cx="2650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Розробити простий та зручний інтерфейс для користувачів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3" title="dan-gold-KMo3jTJPmLg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5064" l="0" r="0" t="35064"/>
          <a:stretch/>
        </p:blipFill>
        <p:spPr>
          <a:xfrm>
            <a:off x="440525" y="411950"/>
            <a:ext cx="8262902" cy="16454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82" name="Google Shape;282;p43"/>
          <p:cNvSpPr txBox="1"/>
          <p:nvPr>
            <p:ph idx="1" type="body"/>
          </p:nvPr>
        </p:nvSpPr>
        <p:spPr>
          <a:xfrm>
            <a:off x="935831" y="2208525"/>
            <a:ext cx="26502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b="0" lang="en">
                <a:latin typeface="Open Sans ExtraBold"/>
                <a:ea typeface="Open Sans ExtraBold"/>
                <a:cs typeface="Open Sans ExtraBold"/>
                <a:sym typeface="Open Sans ExtraBold"/>
              </a:rPr>
              <a:t>Навіщо?</a:t>
            </a:r>
            <a:endParaRPr b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83" name="Google Shape;283;p43"/>
          <p:cNvSpPr/>
          <p:nvPr/>
        </p:nvSpPr>
        <p:spPr>
          <a:xfrm>
            <a:off x="287087" y="269083"/>
            <a:ext cx="954405" cy="369089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" name="Google Shape;284;p43"/>
          <p:cNvSpPr txBox="1"/>
          <p:nvPr/>
        </p:nvSpPr>
        <p:spPr>
          <a:xfrm>
            <a:off x="935829" y="2836425"/>
            <a:ext cx="7767600" cy="17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Сучасна астрономія оперує мільйонами зображень галактик, які потребують морфологічної класифікації. Ручне розпізнавання — це тривалий і складний процес, що обмежує швидкість обробки астрономічних даних.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Завдяки розвитку технологій глибокого навчання з'явилась можливість автоматизувати цей процес.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Дослідження є актуальним, оскільки поєднує астрономічні архіви (наприклад, Galaxy Zoo) з сучасними методами машинного навчання для створення інструменту, який здатен ефективно класифікувати галактики за зображеннями.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4" title="ran-liwen-_tSujOngWaw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1155" r="11162" t="0"/>
          <a:stretch/>
        </p:blipFill>
        <p:spPr>
          <a:xfrm>
            <a:off x="590550" y="0"/>
            <a:ext cx="2667000" cy="51435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290" name="Google Shape;290;p44" title="katelyn-greer-inw1Kfl53Ag-unsplash.jpg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26975" r="26975" t="0"/>
          <a:stretch/>
        </p:blipFill>
        <p:spPr>
          <a:xfrm>
            <a:off x="8101013" y="1750288"/>
            <a:ext cx="1042987" cy="339321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91" name="Google Shape;291;p44"/>
          <p:cNvSpPr txBox="1"/>
          <p:nvPr>
            <p:ph idx="1" type="body"/>
          </p:nvPr>
        </p:nvSpPr>
        <p:spPr>
          <a:xfrm>
            <a:off x="4108175" y="423675"/>
            <a:ext cx="49779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Теоретична база і джерела даних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4"/>
          <p:cNvSpPr/>
          <p:nvPr/>
        </p:nvSpPr>
        <p:spPr>
          <a:xfrm>
            <a:off x="204807" y="411956"/>
            <a:ext cx="235724" cy="123825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" name="Google Shape;293;p44"/>
          <p:cNvSpPr/>
          <p:nvPr/>
        </p:nvSpPr>
        <p:spPr>
          <a:xfrm>
            <a:off x="629438" y="1750288"/>
            <a:ext cx="75900" cy="4206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" name="Google Shape;294;p44"/>
          <p:cNvSpPr/>
          <p:nvPr/>
        </p:nvSpPr>
        <p:spPr>
          <a:xfrm>
            <a:off x="590550" y="2996805"/>
            <a:ext cx="75841" cy="42053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5" name="Google Shape;295;p44"/>
          <p:cNvSpPr/>
          <p:nvPr/>
        </p:nvSpPr>
        <p:spPr>
          <a:xfrm>
            <a:off x="590550" y="4243322"/>
            <a:ext cx="75841" cy="42053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" name="Google Shape;296;p44"/>
          <p:cNvSpPr/>
          <p:nvPr/>
        </p:nvSpPr>
        <p:spPr>
          <a:xfrm>
            <a:off x="1126212" y="411956"/>
            <a:ext cx="2330042" cy="834556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7" name="Google Shape;297;p44"/>
          <p:cNvCxnSpPr/>
          <p:nvPr/>
        </p:nvCxnSpPr>
        <p:spPr>
          <a:xfrm>
            <a:off x="2311873" y="781050"/>
            <a:ext cx="169941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8" name="Google Shape;298;p44"/>
          <p:cNvSpPr txBox="1"/>
          <p:nvPr/>
        </p:nvSpPr>
        <p:spPr>
          <a:xfrm>
            <a:off x="4219297" y="1396501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01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299" name="Google Shape;299;p44"/>
          <p:cNvSpPr txBox="1"/>
          <p:nvPr/>
        </p:nvSpPr>
        <p:spPr>
          <a:xfrm>
            <a:off x="4911251" y="1468500"/>
            <a:ext cx="27834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Галактики поділяють на: еліптичні, спіральні, нерегулярні</a:t>
            </a:r>
            <a:endParaRPr sz="1100"/>
          </a:p>
        </p:txBody>
      </p:sp>
      <p:sp>
        <p:nvSpPr>
          <p:cNvPr id="300" name="Google Shape;300;p44"/>
          <p:cNvSpPr txBox="1"/>
          <p:nvPr/>
        </p:nvSpPr>
        <p:spPr>
          <a:xfrm>
            <a:off x="4219297" y="2170837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02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301" name="Google Shape;301;p44"/>
          <p:cNvSpPr txBox="1"/>
          <p:nvPr/>
        </p:nvSpPr>
        <p:spPr>
          <a:xfrm>
            <a:off x="4911251" y="2242825"/>
            <a:ext cx="27834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Використано дані проєкту Galaxy Zoo та змагання Kaggle</a:t>
            </a:r>
            <a:endParaRPr sz="1100"/>
          </a:p>
        </p:txBody>
      </p:sp>
      <p:sp>
        <p:nvSpPr>
          <p:cNvPr id="302" name="Google Shape;302;p44"/>
          <p:cNvSpPr txBox="1"/>
          <p:nvPr/>
        </p:nvSpPr>
        <p:spPr>
          <a:xfrm>
            <a:off x="4219309" y="2945148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03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303" name="Google Shape;303;p44"/>
          <p:cNvSpPr txBox="1"/>
          <p:nvPr/>
        </p:nvSpPr>
        <p:spPr>
          <a:xfrm>
            <a:off x="4911251" y="3017150"/>
            <a:ext cx="2783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Всього використано 61 578 зображень галактик</a:t>
            </a:r>
            <a:endParaRPr sz="1100"/>
          </a:p>
        </p:txBody>
      </p:sp>
      <p:sp>
        <p:nvSpPr>
          <p:cNvPr id="304" name="Google Shape;304;p44"/>
          <p:cNvSpPr/>
          <p:nvPr/>
        </p:nvSpPr>
        <p:spPr>
          <a:xfrm rot="5400000">
            <a:off x="8521359" y="4357892"/>
            <a:ext cx="280200" cy="419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5" name="Google Shape;305;p44"/>
          <p:cNvSpPr/>
          <p:nvPr/>
        </p:nvSpPr>
        <p:spPr>
          <a:xfrm>
            <a:off x="7972022" y="1637826"/>
            <a:ext cx="335700" cy="3357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" name="Google Shape;306;p44"/>
          <p:cNvSpPr txBox="1"/>
          <p:nvPr/>
        </p:nvSpPr>
        <p:spPr>
          <a:xfrm>
            <a:off x="4219309" y="3666123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04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307" name="Google Shape;307;p44"/>
          <p:cNvSpPr txBox="1"/>
          <p:nvPr/>
        </p:nvSpPr>
        <p:spPr>
          <a:xfrm>
            <a:off x="4911251" y="3738125"/>
            <a:ext cx="2783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Попередня обробка: обрізка фону, нормалізація розміру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5" title="katelyn-greer-inw1Kfl53Ag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1155" r="11162" t="0"/>
          <a:stretch/>
        </p:blipFill>
        <p:spPr>
          <a:xfrm>
            <a:off x="5872163" y="0"/>
            <a:ext cx="2667000" cy="5143501"/>
          </a:xfrm>
          <a:prstGeom prst="rect">
            <a:avLst/>
          </a:prstGeom>
        </p:spPr>
      </p:pic>
      <p:pic>
        <p:nvPicPr>
          <p:cNvPr id="313" name="Google Shape;313;p45" title="katelyn-greer-inw1Kfl53Ag-unsplash.jp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6973" r="26973" t="0"/>
          <a:stretch/>
        </p:blipFill>
        <p:spPr>
          <a:xfrm>
            <a:off x="0" y="0"/>
            <a:ext cx="1043100" cy="3393300"/>
          </a:xfrm>
          <a:prstGeom prst="rect">
            <a:avLst/>
          </a:prstGeom>
        </p:spPr>
      </p:pic>
      <p:sp>
        <p:nvSpPr>
          <p:cNvPr id="314" name="Google Shape;314;p45"/>
          <p:cNvSpPr txBox="1"/>
          <p:nvPr/>
        </p:nvSpPr>
        <p:spPr>
          <a:xfrm>
            <a:off x="1548850" y="753725"/>
            <a:ext cx="3934200" cy="7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Архітектура моделі та навчання</a:t>
            </a:r>
            <a:endParaRPr sz="2100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15" name="Google Shape;315;p45"/>
          <p:cNvSpPr txBox="1"/>
          <p:nvPr/>
        </p:nvSpPr>
        <p:spPr>
          <a:xfrm>
            <a:off x="1548838" y="1830450"/>
            <a:ext cx="3478800" cy="26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Основна архітектура: ResNet50V2 (попередньо натренована модель)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Додано нові шари для 3-класової класифікації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Обробка виконувалась на GPU з підтримкою CUDA (NVIDIA GTX)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Дані розподілені: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60% — навчальна вибірка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20% — валідаційна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20% — тестова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100"/>
              <a:t>Враховано дисбаланс класів шляхом використання ваг втрат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6"/>
          <p:cNvSpPr/>
          <p:nvPr/>
        </p:nvSpPr>
        <p:spPr>
          <a:xfrm>
            <a:off x="39875" y="345550"/>
            <a:ext cx="2277900" cy="53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1" name="Google Shape;321;p46" title="katelyn-greer-inw1Kfl53Ag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4193" l="0" r="0" t="14193"/>
          <a:stretch/>
        </p:blipFill>
        <p:spPr>
          <a:xfrm>
            <a:off x="4341244" y="481741"/>
            <a:ext cx="2160916" cy="231839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322" name="Google Shape;322;p46" title="dan-gold-KMo3jTJPmLg-unsplash.jpg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18933" r="18927" t="0"/>
          <a:stretch/>
        </p:blipFill>
        <p:spPr>
          <a:xfrm>
            <a:off x="6502161" y="2413150"/>
            <a:ext cx="2160917" cy="231839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323" name="Google Shape;323;p46"/>
          <p:cNvSpPr txBox="1"/>
          <p:nvPr>
            <p:ph idx="1" type="body"/>
          </p:nvPr>
        </p:nvSpPr>
        <p:spPr>
          <a:xfrm>
            <a:off x="903150" y="814900"/>
            <a:ext cx="2592300" cy="104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Результати моделі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4" name="Google Shape;324;p46"/>
          <p:cNvCxnSpPr/>
          <p:nvPr/>
        </p:nvCxnSpPr>
        <p:spPr>
          <a:xfrm>
            <a:off x="6055744" y="2005642"/>
            <a:ext cx="0" cy="1662741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5" name="Google Shape;325;p46"/>
          <p:cNvCxnSpPr/>
          <p:nvPr/>
        </p:nvCxnSpPr>
        <p:spPr>
          <a:xfrm rot="10800000">
            <a:off x="5965166" y="2309723"/>
            <a:ext cx="0" cy="1662741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6" name="Google Shape;326;p46"/>
          <p:cNvSpPr/>
          <p:nvPr/>
        </p:nvSpPr>
        <p:spPr>
          <a:xfrm rot="10800000">
            <a:off x="8196213" y="4383403"/>
            <a:ext cx="357293" cy="187685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" name="Google Shape;327;p46"/>
          <p:cNvSpPr/>
          <p:nvPr/>
        </p:nvSpPr>
        <p:spPr>
          <a:xfrm rot="10800000">
            <a:off x="5984574" y="668617"/>
            <a:ext cx="336431" cy="176726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" name="Google Shape;328;p46"/>
          <p:cNvSpPr txBox="1"/>
          <p:nvPr/>
        </p:nvSpPr>
        <p:spPr>
          <a:xfrm>
            <a:off x="903146" y="1968174"/>
            <a:ext cx="2277900" cy="21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Точність:</a:t>
            </a:r>
            <a:endParaRPr sz="900"/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Навчальна: 82.11%</a:t>
            </a:r>
            <a:endParaRPr sz="900"/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Валідаційна: 82.10%</a:t>
            </a:r>
            <a:endParaRPr sz="900"/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Тестова: 81.75%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Модель успішно розпізнає навіть рідкісні «невизначені» галактик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Побудовано матрицю плутанини та графіки втрат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Модель не переоцінює жоден клас — зберігає збалансованість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329" name="Google Shape;329;p46"/>
          <p:cNvSpPr/>
          <p:nvPr/>
        </p:nvSpPr>
        <p:spPr>
          <a:xfrm>
            <a:off x="1031562" y="4312446"/>
            <a:ext cx="1196400" cy="329700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0" name="Google Shape;330;p46"/>
          <p:cNvSpPr txBox="1"/>
          <p:nvPr/>
        </p:nvSpPr>
        <p:spPr>
          <a:xfrm>
            <a:off x="1092515" y="4361826"/>
            <a:ext cx="1074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Далі-&gt;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1" name="Google Shape;331;p46"/>
          <p:cNvCxnSpPr/>
          <p:nvPr/>
        </p:nvCxnSpPr>
        <p:spPr>
          <a:xfrm>
            <a:off x="4582491" y="814889"/>
            <a:ext cx="18576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32" name="Google Shape;332;p46"/>
          <p:cNvCxnSpPr/>
          <p:nvPr/>
        </p:nvCxnSpPr>
        <p:spPr>
          <a:xfrm>
            <a:off x="6735116" y="2777095"/>
            <a:ext cx="18576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7"/>
          <p:cNvSpPr/>
          <p:nvPr/>
        </p:nvSpPr>
        <p:spPr>
          <a:xfrm>
            <a:off x="245875" y="232575"/>
            <a:ext cx="1335600" cy="75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8" name="Google Shape;338;p47"/>
          <p:cNvSpPr txBox="1"/>
          <p:nvPr>
            <p:ph idx="1" type="body"/>
          </p:nvPr>
        </p:nvSpPr>
        <p:spPr>
          <a:xfrm>
            <a:off x="2102643" y="402251"/>
            <a:ext cx="4938600" cy="583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Confusion Matrix</a:t>
            </a:r>
            <a:endParaRPr/>
          </a:p>
        </p:txBody>
      </p:sp>
      <p:pic>
        <p:nvPicPr>
          <p:cNvPr id="339" name="Google Shape;33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5000" y="1617925"/>
            <a:ext cx="2483516" cy="195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400" y="1607225"/>
            <a:ext cx="2545600" cy="1977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9200" y="1569014"/>
            <a:ext cx="2545600" cy="200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7"/>
          <p:cNvSpPr/>
          <p:nvPr/>
        </p:nvSpPr>
        <p:spPr>
          <a:xfrm>
            <a:off x="204807" y="411956"/>
            <a:ext cx="235800" cy="1239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" name="Google Shape;343;p47"/>
          <p:cNvSpPr/>
          <p:nvPr/>
        </p:nvSpPr>
        <p:spPr>
          <a:xfrm>
            <a:off x="1126212" y="411956"/>
            <a:ext cx="2330100" cy="8346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4" name="Google Shape;344;p47"/>
          <p:cNvCxnSpPr/>
          <p:nvPr/>
        </p:nvCxnSpPr>
        <p:spPr>
          <a:xfrm>
            <a:off x="3722198" y="985875"/>
            <a:ext cx="16995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5" name="Google Shape;345;p47"/>
          <p:cNvSpPr/>
          <p:nvPr/>
        </p:nvSpPr>
        <p:spPr>
          <a:xfrm rot="5400000">
            <a:off x="8521359" y="4357892"/>
            <a:ext cx="280200" cy="419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" name="Google Shape;346;p47"/>
          <p:cNvSpPr/>
          <p:nvPr/>
        </p:nvSpPr>
        <p:spPr>
          <a:xfrm>
            <a:off x="1181747" y="4299976"/>
            <a:ext cx="335700" cy="3357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8"/>
          <p:cNvSpPr txBox="1"/>
          <p:nvPr>
            <p:ph idx="1" type="body"/>
          </p:nvPr>
        </p:nvSpPr>
        <p:spPr>
          <a:xfrm>
            <a:off x="271350" y="1777850"/>
            <a:ext cx="3390300" cy="1664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Справжні vs Вгадані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" name="Google Shape;352;p48"/>
          <p:cNvSpPr/>
          <p:nvPr/>
        </p:nvSpPr>
        <p:spPr>
          <a:xfrm>
            <a:off x="299050" y="225950"/>
            <a:ext cx="1362300" cy="100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3" name="Google Shape;35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3675" y="645276"/>
            <a:ext cx="4579178" cy="3852949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8"/>
          <p:cNvSpPr/>
          <p:nvPr/>
        </p:nvSpPr>
        <p:spPr>
          <a:xfrm>
            <a:off x="204807" y="411956"/>
            <a:ext cx="235800" cy="1239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5" name="Google Shape;355;p48"/>
          <p:cNvSpPr/>
          <p:nvPr/>
        </p:nvSpPr>
        <p:spPr>
          <a:xfrm>
            <a:off x="1126212" y="411956"/>
            <a:ext cx="2330100" cy="8346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6" name="Google Shape;356;p48"/>
          <p:cNvCxnSpPr/>
          <p:nvPr/>
        </p:nvCxnSpPr>
        <p:spPr>
          <a:xfrm>
            <a:off x="1116748" y="3285150"/>
            <a:ext cx="16995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57" name="Google Shape;357;p48"/>
          <p:cNvSpPr/>
          <p:nvPr/>
        </p:nvSpPr>
        <p:spPr>
          <a:xfrm rot="5400000">
            <a:off x="8521359" y="4357892"/>
            <a:ext cx="280200" cy="419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" name="Google Shape;358;p48"/>
          <p:cNvSpPr/>
          <p:nvPr/>
        </p:nvSpPr>
        <p:spPr>
          <a:xfrm>
            <a:off x="1181747" y="4299976"/>
            <a:ext cx="335700" cy="3357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9" title="WhatsApp Image 2025-04-22 at 22.42.41_21ef8d68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908" l="0" r="0" t="3908"/>
          <a:stretch/>
        </p:blipFill>
        <p:spPr>
          <a:xfrm>
            <a:off x="320931" y="2028082"/>
            <a:ext cx="4131600" cy="1645500"/>
          </a:xfrm>
          <a:prstGeom prst="rect">
            <a:avLst/>
          </a:prstGeom>
        </p:spPr>
      </p:pic>
      <p:pic>
        <p:nvPicPr>
          <p:cNvPr id="364" name="Google Shape;364;p49" title="WhatsApp Image 2025-04-22 at 22.42.04_313704b9.jpg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3236" l="0" r="0" t="3227"/>
          <a:stretch/>
        </p:blipFill>
        <p:spPr>
          <a:xfrm>
            <a:off x="4698400" y="1072657"/>
            <a:ext cx="4131600" cy="1645499"/>
          </a:xfrm>
          <a:prstGeom prst="rect">
            <a:avLst/>
          </a:prstGeom>
        </p:spPr>
      </p:pic>
      <p:sp>
        <p:nvSpPr>
          <p:cNvPr id="365" name="Google Shape;365;p49"/>
          <p:cNvSpPr txBox="1"/>
          <p:nvPr>
            <p:ph idx="1" type="body"/>
          </p:nvPr>
        </p:nvSpPr>
        <p:spPr>
          <a:xfrm>
            <a:off x="2863498" y="529650"/>
            <a:ext cx="3417000" cy="543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852"/>
              <a:buNone/>
            </a:pPr>
            <a:r>
              <a:rPr lang="en" sz="2425">
                <a:latin typeface="Open Sans"/>
                <a:ea typeface="Open Sans"/>
                <a:cs typeface="Open Sans"/>
                <a:sym typeface="Open Sans"/>
              </a:rPr>
              <a:t>Вигляд інтерфейсу</a:t>
            </a:r>
            <a:endParaRPr sz="2425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6" name="Google Shape;366;p49" title="WhatsApp Image 2025-04-22 at 22.43.24_814d2c58.jpg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2972" l="0" r="0" t="2972"/>
          <a:stretch/>
        </p:blipFill>
        <p:spPr>
          <a:xfrm>
            <a:off x="4698406" y="2950032"/>
            <a:ext cx="4131600" cy="1645500"/>
          </a:xfrm>
          <a:prstGeom prst="rect">
            <a:avLst/>
          </a:prstGeom>
        </p:spPr>
      </p:pic>
      <p:sp>
        <p:nvSpPr>
          <p:cNvPr id="367" name="Google Shape;367;p49"/>
          <p:cNvSpPr/>
          <p:nvPr/>
        </p:nvSpPr>
        <p:spPr>
          <a:xfrm>
            <a:off x="1544862" y="438531"/>
            <a:ext cx="2330100" cy="8346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8" name="Google Shape;368;p49"/>
          <p:cNvSpPr/>
          <p:nvPr/>
        </p:nvSpPr>
        <p:spPr>
          <a:xfrm>
            <a:off x="204807" y="411956"/>
            <a:ext cx="235800" cy="1239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9" name="Google Shape;369;p49"/>
          <p:cNvSpPr/>
          <p:nvPr/>
        </p:nvSpPr>
        <p:spPr>
          <a:xfrm>
            <a:off x="245025" y="2028109"/>
            <a:ext cx="75900" cy="1645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0" name="Google Shape;370;p49"/>
          <p:cNvSpPr/>
          <p:nvPr/>
        </p:nvSpPr>
        <p:spPr>
          <a:xfrm>
            <a:off x="4670775" y="2950010"/>
            <a:ext cx="75900" cy="1645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1" name="Google Shape;371;p49"/>
          <p:cNvSpPr/>
          <p:nvPr/>
        </p:nvSpPr>
        <p:spPr>
          <a:xfrm>
            <a:off x="4670775" y="1072660"/>
            <a:ext cx="75900" cy="1645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2" name="Google Shape;372;p49"/>
          <p:cNvSpPr/>
          <p:nvPr/>
        </p:nvSpPr>
        <p:spPr>
          <a:xfrm rot="5400000">
            <a:off x="8521359" y="4357892"/>
            <a:ext cx="280200" cy="419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3" name="Google Shape;373;p49"/>
          <p:cNvSpPr/>
          <p:nvPr/>
        </p:nvSpPr>
        <p:spPr>
          <a:xfrm>
            <a:off x="8264422" y="535851"/>
            <a:ext cx="335700" cy="3357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50" title="eamonn-wang-AINFU945URY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13" l="0" r="0" t="78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379" name="Google Shape;379;p50"/>
          <p:cNvSpPr txBox="1"/>
          <p:nvPr>
            <p:ph idx="1" type="body"/>
          </p:nvPr>
        </p:nvSpPr>
        <p:spPr>
          <a:xfrm>
            <a:off x="5587020" y="1167880"/>
            <a:ext cx="26502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Висновки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0" name="Google Shape;380;p50"/>
          <p:cNvSpPr/>
          <p:nvPr/>
        </p:nvSpPr>
        <p:spPr>
          <a:xfrm>
            <a:off x="0" y="-1"/>
            <a:ext cx="5343525" cy="5143499"/>
          </a:xfrm>
          <a:prstGeom prst="rect">
            <a:avLst/>
          </a:prstGeom>
          <a:solidFill>
            <a:srgbClr val="131313">
              <a:alpha val="71764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1" name="Google Shape;381;p50"/>
          <p:cNvSpPr/>
          <p:nvPr/>
        </p:nvSpPr>
        <p:spPr>
          <a:xfrm>
            <a:off x="0" y="-1"/>
            <a:ext cx="1619100" cy="5143500"/>
          </a:xfrm>
          <a:prstGeom prst="rect">
            <a:avLst/>
          </a:prstGeom>
          <a:solidFill>
            <a:srgbClr val="131313">
              <a:alpha val="8196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82" name="Google Shape;382;p50"/>
          <p:cNvGrpSpPr/>
          <p:nvPr/>
        </p:nvGrpSpPr>
        <p:grpSpPr>
          <a:xfrm>
            <a:off x="504740" y="4605565"/>
            <a:ext cx="251958" cy="251958"/>
            <a:chOff x="1111665" y="4762500"/>
            <a:chExt cx="507170" cy="507170"/>
          </a:xfrm>
        </p:grpSpPr>
        <p:cxnSp>
          <p:nvCxnSpPr>
            <p:cNvPr id="383" name="Google Shape;383;p50"/>
            <p:cNvCxnSpPr/>
            <p:nvPr/>
          </p:nvCxnSpPr>
          <p:spPr>
            <a:xfrm>
              <a:off x="1365250" y="4762500"/>
              <a:ext cx="0" cy="50717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4" name="Google Shape;384;p50"/>
            <p:cNvCxnSpPr/>
            <p:nvPr/>
          </p:nvCxnSpPr>
          <p:spPr>
            <a:xfrm rot="10800000">
              <a:off x="1365250" y="4762500"/>
              <a:ext cx="0" cy="50717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85" name="Google Shape;385;p50"/>
          <p:cNvSpPr txBox="1"/>
          <p:nvPr/>
        </p:nvSpPr>
        <p:spPr>
          <a:xfrm>
            <a:off x="7287067" y="350419"/>
            <a:ext cx="1064419" cy="19620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N E X T   S L I D E</a:t>
            </a:r>
            <a:endParaRPr sz="1100"/>
          </a:p>
        </p:txBody>
      </p:sp>
      <p:cxnSp>
        <p:nvCxnSpPr>
          <p:cNvPr id="386" name="Google Shape;386;p50"/>
          <p:cNvCxnSpPr/>
          <p:nvPr/>
        </p:nvCxnSpPr>
        <p:spPr>
          <a:xfrm>
            <a:off x="1904791" y="1483148"/>
            <a:ext cx="3429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87" name="Google Shape;387;p50"/>
          <p:cNvCxnSpPr/>
          <p:nvPr/>
        </p:nvCxnSpPr>
        <p:spPr>
          <a:xfrm>
            <a:off x="1904791" y="3249048"/>
            <a:ext cx="3429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88" name="Google Shape;388;p50"/>
          <p:cNvSpPr txBox="1"/>
          <p:nvPr/>
        </p:nvSpPr>
        <p:spPr>
          <a:xfrm>
            <a:off x="5670730" y="1853164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01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389" name="Google Shape;389;p50"/>
          <p:cNvSpPr txBox="1"/>
          <p:nvPr/>
        </p:nvSpPr>
        <p:spPr>
          <a:xfrm>
            <a:off x="6362681" y="1891640"/>
            <a:ext cx="1950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Створено повноцінну систему класифікації галактик</a:t>
            </a:r>
            <a:endParaRPr sz="1100"/>
          </a:p>
        </p:txBody>
      </p:sp>
      <p:sp>
        <p:nvSpPr>
          <p:cNvPr id="390" name="Google Shape;390;p50"/>
          <p:cNvSpPr txBox="1"/>
          <p:nvPr/>
        </p:nvSpPr>
        <p:spPr>
          <a:xfrm>
            <a:off x="5670730" y="2671850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02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391" name="Google Shape;391;p50"/>
          <p:cNvSpPr txBox="1"/>
          <p:nvPr/>
        </p:nvSpPr>
        <p:spPr>
          <a:xfrm>
            <a:off x="6362681" y="2710325"/>
            <a:ext cx="1950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Досягнуто високої точності на усіх вибірках</a:t>
            </a:r>
            <a:endParaRPr sz="1100"/>
          </a:p>
        </p:txBody>
      </p:sp>
      <p:grpSp>
        <p:nvGrpSpPr>
          <p:cNvPr id="392" name="Google Shape;392;p50"/>
          <p:cNvGrpSpPr/>
          <p:nvPr/>
        </p:nvGrpSpPr>
        <p:grpSpPr>
          <a:xfrm>
            <a:off x="8464597" y="328612"/>
            <a:ext cx="235260" cy="235260"/>
            <a:chOff x="11286129" y="438150"/>
            <a:chExt cx="313680" cy="313680"/>
          </a:xfrm>
        </p:grpSpPr>
        <p:sp>
          <p:nvSpPr>
            <p:cNvPr id="393" name="Google Shape;393;p50"/>
            <p:cNvSpPr/>
            <p:nvPr/>
          </p:nvSpPr>
          <p:spPr>
            <a:xfrm>
              <a:off x="11377460" y="538517"/>
              <a:ext cx="131018" cy="112947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94" name="Google Shape;394;p50"/>
            <p:cNvSpPr/>
            <p:nvPr/>
          </p:nvSpPr>
          <p:spPr>
            <a:xfrm rot="-5400000">
              <a:off x="11286129" y="438150"/>
              <a:ext cx="313680" cy="313680"/>
            </a:xfrm>
            <a:prstGeom prst="ellipse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95" name="Google Shape;395;p50"/>
          <p:cNvSpPr txBox="1"/>
          <p:nvPr>
            <p:ph idx="1" type="body"/>
          </p:nvPr>
        </p:nvSpPr>
        <p:spPr>
          <a:xfrm>
            <a:off x="1825045" y="1030130"/>
            <a:ext cx="26502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Особистий внесок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p50"/>
          <p:cNvSpPr txBox="1"/>
          <p:nvPr/>
        </p:nvSpPr>
        <p:spPr>
          <a:xfrm>
            <a:off x="5670780" y="3529000"/>
            <a:ext cx="1062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latin typeface="Unica One"/>
                <a:ea typeface="Unica One"/>
                <a:cs typeface="Unica One"/>
                <a:sym typeface="Unica One"/>
              </a:rPr>
              <a:t>03</a:t>
            </a:r>
            <a:endParaRPr b="1" sz="3300">
              <a:solidFill>
                <a:schemeClr val="accent1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397" name="Google Shape;397;p50"/>
          <p:cNvSpPr txBox="1"/>
          <p:nvPr/>
        </p:nvSpPr>
        <p:spPr>
          <a:xfrm>
            <a:off x="6362731" y="3567475"/>
            <a:ext cx="1950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Розроблено зручну програму для інтерактивного аналізу</a:t>
            </a:r>
            <a:endParaRPr sz="1100"/>
          </a:p>
        </p:txBody>
      </p:sp>
      <p:sp>
        <p:nvSpPr>
          <p:cNvPr id="398" name="Google Shape;398;p50"/>
          <p:cNvSpPr txBox="1"/>
          <p:nvPr/>
        </p:nvSpPr>
        <p:spPr>
          <a:xfrm>
            <a:off x="1863838" y="1785900"/>
            <a:ext cx="3000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збір і аналіз даних</a:t>
            </a:r>
            <a:endParaRPr sz="9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навчання понад 10 моделей</a:t>
            </a:r>
            <a:endParaRPr sz="9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розробка ПЗ та обробка результатів</a:t>
            </a:r>
            <a:endParaRPr sz="9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9" name="Google Shape;399;p50"/>
          <p:cNvSpPr txBox="1"/>
          <p:nvPr>
            <p:ph idx="1" type="body"/>
          </p:nvPr>
        </p:nvSpPr>
        <p:spPr>
          <a:xfrm>
            <a:off x="1825045" y="2748755"/>
            <a:ext cx="26502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Що нового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50"/>
          <p:cNvSpPr txBox="1"/>
          <p:nvPr/>
        </p:nvSpPr>
        <p:spPr>
          <a:xfrm>
            <a:off x="1904788" y="3567475"/>
            <a:ext cx="3000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Застосування ResNet50V2</a:t>
            </a:r>
            <a:endParaRPr sz="9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Попередня обробка зображень</a:t>
            </a:r>
            <a:endParaRPr sz="9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Open Sans"/>
              <a:buChar char="●"/>
            </a:pPr>
            <a:r>
              <a:rPr lang="en" sz="9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Створення інтерфейсу</a:t>
            </a:r>
            <a:endParaRPr sz="9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1"/>
          <p:cNvSpPr/>
          <p:nvPr/>
        </p:nvSpPr>
        <p:spPr>
          <a:xfrm>
            <a:off x="309600" y="158400"/>
            <a:ext cx="1720800" cy="81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6" name="Google Shape;406;p51" title="katelyn-greer-Atw4I_O8788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8904" r="18910" t="0"/>
          <a:stretch/>
        </p:blipFill>
        <p:spPr>
          <a:xfrm>
            <a:off x="4341244" y="481741"/>
            <a:ext cx="2160902" cy="2318399"/>
          </a:xfrm>
          <a:prstGeom prst="rect">
            <a:avLst/>
          </a:prstGeom>
        </p:spPr>
      </p:pic>
      <p:sp>
        <p:nvSpPr>
          <p:cNvPr id="407" name="Google Shape;407;p51"/>
          <p:cNvSpPr txBox="1"/>
          <p:nvPr>
            <p:ph idx="1" type="body"/>
          </p:nvPr>
        </p:nvSpPr>
        <p:spPr>
          <a:xfrm>
            <a:off x="1017600" y="575175"/>
            <a:ext cx="2659200" cy="1047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Список використаних джерел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8" name="Google Shape;408;p51" title="ran-liwen-_tSujOngWaw-unsplash.jpg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28387"/>
          <a:stretch/>
        </p:blipFill>
        <p:spPr>
          <a:xfrm>
            <a:off x="6502161" y="2413150"/>
            <a:ext cx="2160902" cy="2318403"/>
          </a:xfrm>
          <a:prstGeom prst="rect">
            <a:avLst/>
          </a:prstGeom>
        </p:spPr>
      </p:pic>
      <p:sp>
        <p:nvSpPr>
          <p:cNvPr id="409" name="Google Shape;409;p51"/>
          <p:cNvSpPr txBox="1"/>
          <p:nvPr/>
        </p:nvSpPr>
        <p:spPr>
          <a:xfrm>
            <a:off x="525600" y="1699200"/>
            <a:ext cx="3765600" cy="28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Banerji, M., Lahav, O., et al. (2010). Galaxy Zoo: reproducing galaxy morphologies via machine learning. </a:t>
            </a:r>
            <a:r>
              <a:rPr i="1" lang="en" sz="900">
                <a:latin typeface="Open Sans"/>
                <a:ea typeface="Open Sans"/>
                <a:cs typeface="Open Sans"/>
                <a:sym typeface="Open Sans"/>
              </a:rPr>
              <a:t>Monthly Notices of the Royal Astronomical Society</a:t>
            </a: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, 406(1), 342–353.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He, K., Zhang, X., Ren, S., &amp; Sun, J. (2016). Deep Residual Learning for Image Recognition. </a:t>
            </a:r>
            <a:r>
              <a:rPr i="1" lang="en" sz="900">
                <a:latin typeface="Open Sans"/>
                <a:ea typeface="Open Sans"/>
                <a:cs typeface="Open Sans"/>
                <a:sym typeface="Open Sans"/>
              </a:rPr>
              <a:t>Proceedings of the IEEE Conference on Computer Vision and Pattern Recognition (CVPR)</a:t>
            </a: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Galaxy Zoo: https://www.galaxyzoo.org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Kaggle Galaxy Zoo Challenge: https://www.kaggle.com/c/galaxy-zoo-the-galaxy-challenge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Chollet, F. (2017). Deep Learning with Python. Manning Publications.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Documentation of TensorFlow and Keras libraries: https://www.tensorflow.org/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Open Sans"/>
              <a:buAutoNum type="arabicPeriod"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Documentation of Gradio library: https://gradio.app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0" name="Google Shape;410;p51"/>
          <p:cNvSpPr/>
          <p:nvPr/>
        </p:nvSpPr>
        <p:spPr>
          <a:xfrm>
            <a:off x="204807" y="411956"/>
            <a:ext cx="235800" cy="1239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1" name="Google Shape;411;p51"/>
          <p:cNvSpPr/>
          <p:nvPr/>
        </p:nvSpPr>
        <p:spPr>
          <a:xfrm rot="5400000">
            <a:off x="8542959" y="4501892"/>
            <a:ext cx="280200" cy="41940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2" name="Google Shape;412;p51"/>
          <p:cNvSpPr/>
          <p:nvPr/>
        </p:nvSpPr>
        <p:spPr>
          <a:xfrm>
            <a:off x="4673747" y="3360226"/>
            <a:ext cx="335700" cy="3357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52" title="eamonn-wang-AINFU945URY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13" l="0" r="0" t="781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418" name="Google Shape;418;p52"/>
          <p:cNvSpPr txBox="1"/>
          <p:nvPr>
            <p:ph idx="1" type="body"/>
          </p:nvPr>
        </p:nvSpPr>
        <p:spPr>
          <a:xfrm>
            <a:off x="2736056" y="1918097"/>
            <a:ext cx="3671888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Дякую за увагу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52"/>
          <p:cNvSpPr/>
          <p:nvPr/>
        </p:nvSpPr>
        <p:spPr>
          <a:xfrm rot="10800000">
            <a:off x="7954958" y="431569"/>
            <a:ext cx="601267" cy="500531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20" name="Google Shape;420;p52"/>
          <p:cNvGrpSpPr/>
          <p:nvPr/>
        </p:nvGrpSpPr>
        <p:grpSpPr>
          <a:xfrm>
            <a:off x="440531" y="4463228"/>
            <a:ext cx="251958" cy="251958"/>
            <a:chOff x="587375" y="5950971"/>
            <a:chExt cx="335944" cy="335944"/>
          </a:xfrm>
        </p:grpSpPr>
        <p:cxnSp>
          <p:nvCxnSpPr>
            <p:cNvPr id="421" name="Google Shape;421;p52"/>
            <p:cNvCxnSpPr/>
            <p:nvPr/>
          </p:nvCxnSpPr>
          <p:spPr>
            <a:xfrm>
              <a:off x="755347" y="5950971"/>
              <a:ext cx="0" cy="335944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22" name="Google Shape;422;p52"/>
            <p:cNvCxnSpPr/>
            <p:nvPr/>
          </p:nvCxnSpPr>
          <p:spPr>
            <a:xfrm rot="10800000">
              <a:off x="755347" y="5950971"/>
              <a:ext cx="0" cy="335944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23" name="Google Shape;423;p52"/>
          <p:cNvSpPr txBox="1"/>
          <p:nvPr/>
        </p:nvSpPr>
        <p:spPr>
          <a:xfrm>
            <a:off x="2921794" y="2887073"/>
            <a:ext cx="33003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Q&amp;A</a:t>
            </a:r>
            <a:endParaRPr sz="1800"/>
          </a:p>
        </p:txBody>
      </p:sp>
      <p:sp>
        <p:nvSpPr>
          <p:cNvPr id="424" name="Google Shape;424;p52"/>
          <p:cNvSpPr/>
          <p:nvPr/>
        </p:nvSpPr>
        <p:spPr>
          <a:xfrm>
            <a:off x="440531" y="411956"/>
            <a:ext cx="616509" cy="323850"/>
          </a:xfrm>
          <a:prstGeom prst="rect">
            <a:avLst/>
          </a:prstGeom>
          <a:gradFill>
            <a:gsLst>
              <a:gs pos="0">
                <a:srgbClr val="DD3EA2">
                  <a:alpha val="0"/>
                </a:srgbClr>
              </a:gs>
              <a:gs pos="25000">
                <a:srgbClr val="DD3EA2">
                  <a:alpha val="0"/>
                </a:srgbClr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25" name="Google Shape;425;p52"/>
          <p:cNvCxnSpPr/>
          <p:nvPr/>
        </p:nvCxnSpPr>
        <p:spPr>
          <a:xfrm>
            <a:off x="754247" y="509615"/>
            <a:ext cx="503054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26" name="Google Shape;426;p52"/>
          <p:cNvSpPr txBox="1"/>
          <p:nvPr/>
        </p:nvSpPr>
        <p:spPr>
          <a:xfrm>
            <a:off x="5826919" y="4404542"/>
            <a:ext cx="28767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Сивак Ю. А.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Gayaku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DD3EA2"/>
      </a:accent1>
      <a:accent2>
        <a:srgbClr val="813BD9"/>
      </a:accent2>
      <a:accent3>
        <a:srgbClr val="2394E0"/>
      </a:accent3>
      <a:accent4>
        <a:srgbClr val="05C13E"/>
      </a:accent4>
      <a:accent5>
        <a:srgbClr val="F99426"/>
      </a:accent5>
      <a:accent6>
        <a:srgbClr val="ED373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 Design">
  <a:themeElements>
    <a:clrScheme name="Gayaku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DD3EA2"/>
      </a:accent1>
      <a:accent2>
        <a:srgbClr val="813BD9"/>
      </a:accent2>
      <a:accent3>
        <a:srgbClr val="2394E0"/>
      </a:accent3>
      <a:accent4>
        <a:srgbClr val="05C13E"/>
      </a:accent4>
      <a:accent5>
        <a:srgbClr val="F99426"/>
      </a:accent5>
      <a:accent6>
        <a:srgbClr val="ED373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