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3B03F-C1CA-8B23-1B8E-059142A35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693F84-3F5A-C61E-BDC7-712E945344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FD2FD-93DA-2D90-6527-FEFE5CC86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1B2935-401C-8807-329A-DC7A986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109E5F-2F03-9457-0141-2A4B7B44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8870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36400-155F-4B41-EA00-00571C9D9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48BB14-592E-1BC6-88EA-972514A69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DCC49B-430E-3569-A07C-E5D834343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79C47-A74D-D4CA-106F-9FDB5512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767283-E6BB-06C8-4AD5-B0F72FEE6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1511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BA4B9-D12F-C799-A6E5-71ABA5AA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9414F4-6B1E-4287-C5CD-221792688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EB93-5001-7565-A720-E4022CE9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98856-7DB6-A12A-F014-68E510D11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A673F-3D4E-C027-767E-9744A6D0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9373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F6F06-753A-56CE-F9A6-D70DD5128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C5D80E-EC18-F9A7-0883-A844E7DB1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8BF192-5E99-9C21-8DC9-2EC06B079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C1595E-4E16-4756-ADC6-94911428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919443-DBCC-C523-02E3-79DB6BC31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6B7B82-7FDA-BA41-DD5D-2C9AD591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7771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E014A-BCA5-57DB-D944-784A1DB2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895EB0-0D27-A89B-12E9-B5FD6019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E5D4FF-88D9-3239-70BF-0DD2FD7C3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CCE7EF-2FBD-6012-31BE-E1E934085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104FFB-FEC9-1726-5AC2-30A10B431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E10A73-2002-3DCA-86BB-0E2DF22FD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D32C82-861C-399A-963C-308917399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05D45F2-2907-D21B-7B96-1B6D1028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9068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E1AE7-FE35-B737-ECA9-0A504BAA0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26AC66C-EE57-BA3C-E04D-B48E93F0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ED105F-E610-02A6-A403-F28D20FE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3F1609-712A-3809-E553-57C03123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4070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F7DB23F-BB8F-9920-8534-089CD284F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34A1830-4CD5-267D-0292-DBA127AD2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6D4126-742E-23CE-596F-CE7383F07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8442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0A646-9E83-FF7E-AAC2-192E74ABD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4F7061-DE4C-8442-000E-490485F25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0D05D-5EFE-6C53-42B8-FEEA5CE64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6A6C7A-52F7-2619-1ADA-EE96DE89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2F4EED-4BEA-2790-EF08-BB431782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8E36D6-D2A9-F559-AB63-E6850FA4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4664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39283-7E4F-89B5-C2A5-DA922789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8D3DF2-A11A-04AB-33BC-6ECFBBB90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A0B1DC-92B6-0058-B8D5-C976062BE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D90EB-E7AD-CD5B-35CB-8A34CDA6F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7B66EB-81B2-3912-DD78-A539CE56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DE948D-0293-35AB-9B0A-D453E1FF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3061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11E3D-4510-95C9-E07F-AB8974DB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E2089C-CE5E-9E9F-B0B0-758BCD1B6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18ABD-C26D-1750-F1CC-7005AD1B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988B5-7DDE-A996-CFB5-F1462EB16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9263-1379-BCA0-3A1D-3817A79F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1628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F4A830-C82F-9E31-4B5C-39335DC48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B646FD-E926-E8BB-67CE-D608E2CF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64FF92-B327-51D0-6937-5681EA10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EF5CE0-7552-CC08-267F-BDB05A104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BC1487-8D96-7E12-4B8F-72DF1157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728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E8F8E-69C2-642D-A36F-F3F27061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E9A251-C7A7-6C3C-9372-02BEDD841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561BD6-5D3E-F80A-F7BD-0AC4B66BA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DE49-26AC-3C40-B667-FF2FC2261F5A}" type="datetimeFigureOut">
              <a:rPr lang="ru-UA" smtClean="0"/>
              <a:t>27.03.2025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DFF180-4829-7985-4389-1E2267674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A9E5FE-40D2-3875-0B98-C8906519E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6DB86-644E-6646-A331-D7ED954508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6055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shemisto.dp.ua/2024/09/11/vid-muzeiu-ateizmu-do-khramu-suchasna-istoriia-preobrazhenskoho-soboru-u-dnipri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A05C74-AF7B-DE27-5551-3EF662A73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713"/>
            <a:ext cx="12192000" cy="69407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53692-E3A0-1C16-794B-40EF178DAF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/>
              <a:t>Дніпро. Приховані таємниці </a:t>
            </a:r>
            <a:endParaRPr lang="ru-UA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A06B11-99AE-D9DC-0249-9074E914A5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Підготували учениці 10-Б класу </a:t>
            </a:r>
          </a:p>
          <a:p>
            <a:r>
              <a:rPr lang="uk-UA" dirty="0"/>
              <a:t>Дніпровського ліцею </a:t>
            </a:r>
            <a:r>
              <a:rPr lang="ru-UA" b="0" i="0" u="none" strike="noStrike" dirty="0">
                <a:effectLst/>
                <a:latin typeface="Google Sans"/>
              </a:rPr>
              <a:t>№</a:t>
            </a:r>
            <a:r>
              <a:rPr lang="uk-UA" b="0" i="0" u="none" strike="noStrike" dirty="0">
                <a:effectLst/>
                <a:latin typeface="Google Sans"/>
              </a:rPr>
              <a:t> 31 «Пріоритет» </a:t>
            </a:r>
            <a:r>
              <a:rPr lang="uk-UA" b="0" i="0" u="none" strike="noStrike" dirty="0" err="1">
                <a:effectLst/>
                <a:latin typeface="Google Sans"/>
              </a:rPr>
              <a:t>ДМР</a:t>
            </a:r>
            <a:endParaRPr lang="uk-UA" b="0" i="0" u="none" strike="noStrike" dirty="0">
              <a:effectLst/>
              <a:latin typeface="Google Sans"/>
            </a:endParaRPr>
          </a:p>
          <a:p>
            <a:r>
              <a:rPr lang="uk-UA" dirty="0" err="1">
                <a:latin typeface="Google Sans"/>
              </a:rPr>
              <a:t>Сараєвої</a:t>
            </a:r>
            <a:r>
              <a:rPr lang="uk-UA" dirty="0">
                <a:latin typeface="Google Sans"/>
              </a:rPr>
              <a:t> Анастасії</a:t>
            </a:r>
          </a:p>
          <a:p>
            <a:r>
              <a:rPr lang="uk-UA" dirty="0">
                <a:latin typeface="Google Sans"/>
              </a:rPr>
              <a:t>Сараєва Анна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7841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1ACDD4D-7ABA-6D07-8BA4-44CFB4A63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B18436-2AC6-4899-01BF-2B79C7F0E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2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385B22-8E1F-54A8-E757-253F72196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662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7DBB0-997D-943F-E514-AC76D61B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843" y="1059343"/>
            <a:ext cx="5809436" cy="4378861"/>
          </a:xfrm>
        </p:spPr>
        <p:txBody>
          <a:bodyPr>
            <a:noAutofit/>
          </a:bodyPr>
          <a:lstStyle/>
          <a:p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З островом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пов'язані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кілька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загадкових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історій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які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неможливо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перевірити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. </a:t>
            </a:r>
            <a:br>
              <a:rPr lang="ru-RU" sz="27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7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Уперше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він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згадується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Житії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св.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Феодосія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, як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північний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пункт,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куди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дійшов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своїй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місії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Християнського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навчання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один з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учнів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Христа -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Андрій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Первозваний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. Саму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назву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"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Монастирський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" острів одержав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візантійського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монастиря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заснованого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в ІХ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столітті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нібито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700" b="0" i="0" u="none" strike="noStrike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існував</a:t>
            </a:r>
            <a:r>
              <a:rPr lang="ru-RU" sz="27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там.</a:t>
            </a:r>
            <a:endParaRPr lang="ru-UA" sz="27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8DEFE9-AA09-6300-5CB2-5AA0633B0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908" y="234281"/>
            <a:ext cx="3250854" cy="29127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62664F-FE4A-8015-3998-886240CA02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" r="11063" b="184"/>
          <a:stretch/>
        </p:blipFill>
        <p:spPr>
          <a:xfrm>
            <a:off x="2437071" y="2504141"/>
            <a:ext cx="3111197" cy="2413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5BF026-54DE-82A7-C39B-EB70D35E2F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737" y="4227553"/>
            <a:ext cx="3111196" cy="24445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108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B7D2D36E-0CFD-0392-6D50-913E652BC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2943" cy="6842150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D49ACA-3ABE-9CB7-DBB5-486E5E170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09" y="4081057"/>
            <a:ext cx="4059563" cy="24392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002C74-5989-4AD8-9593-9A48D08F6895}"/>
              </a:ext>
            </a:extLst>
          </p:cNvPr>
          <p:cNvSpPr txBox="1"/>
          <p:nvPr/>
        </p:nvSpPr>
        <p:spPr>
          <a:xfrm>
            <a:off x="1405898" y="4350753"/>
            <a:ext cx="52917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А сам острів –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місце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сили,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адже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на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доріжці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що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веде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вліво-вперед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від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пам’ятника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кілька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разів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на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тиждень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з’являється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зона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розриву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хрональних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полів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тобто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вихід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в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паралельні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світи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Загалом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по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версії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прихильників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цієї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теорії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на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планеті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Земля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існує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всього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22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такі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місця</a:t>
            </a:r>
            <a:r>
              <a:rPr lang="ru-RU" b="1" i="0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сили.</a:t>
            </a:r>
            <a:endParaRPr lang="ru-UA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0122E-5447-B1D8-2058-21762AE43628}"/>
              </a:ext>
            </a:extLst>
          </p:cNvPr>
          <p:cNvSpPr txBox="1"/>
          <p:nvPr/>
        </p:nvSpPr>
        <p:spPr>
          <a:xfrm>
            <a:off x="5855514" y="1058264"/>
            <a:ext cx="52917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Прихильники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паранормальних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явищ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стверджують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що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прямо перед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пам’ятником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Шевченку є два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підземних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гроти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. В одному з них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зберігається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блакитний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напівпрозорий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камінь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 – Кристал </a:t>
            </a:r>
            <a:r>
              <a:rPr lang="ru-RU" b="1" i="0" u="none" strike="noStrike" dirty="0" err="1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знань</a:t>
            </a:r>
            <a:r>
              <a:rPr lang="ru-RU" b="1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Georgia" panose="02040502050405020303" pitchFamily="18" charset="0"/>
              </a:rPr>
              <a:t>! </a:t>
            </a:r>
            <a:endParaRPr lang="ru-UA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CD6F29-943D-7089-B9F0-3122F1F3C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656" y="3227789"/>
            <a:ext cx="4059563" cy="29742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6B0876-FB30-8691-1AB3-DBFC49067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61836" y="1201696"/>
            <a:ext cx="4359363" cy="26546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17A286-2F50-121C-0C93-1C14D4B92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18" y="454761"/>
            <a:ext cx="4359363" cy="29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4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81768C66-5B6E-9721-145A-B820677F1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B09AB7-B0E8-9D8C-833F-0580D2320A88}"/>
              </a:ext>
            </a:extLst>
          </p:cNvPr>
          <p:cNvSpPr txBox="1"/>
          <p:nvPr/>
        </p:nvSpPr>
        <p:spPr>
          <a:xfrm>
            <a:off x="234461" y="309939"/>
            <a:ext cx="8981179" cy="5478423"/>
          </a:xfrm>
          <a:prstGeom prst="rect">
            <a:avLst/>
          </a:prstGeom>
          <a:solidFill>
            <a:schemeClr val="tx1">
              <a:lumMod val="25000"/>
              <a:lumOff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У його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стінах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княгиня Ольга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перечікувала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бурю по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дорозі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в Царьград у 957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році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; тут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зупинявся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київський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князь Володимир Великий у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поході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на Корсунь (Херсонес) у 988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році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. Коли в 1152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році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великий князь Мстислав Изяславович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розбив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половців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на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річці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Орель і на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Самарі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, то й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він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відвідав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"святой Днепровский остров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Монастырску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и всеми силами старался поддержать эти святые места от нападения кочевников", - як про це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повідомляють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"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Матеріали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для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історико-Статистичного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опису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Єкатеринославської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єпархії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", ч. 1. Сам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монастир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припинив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своє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існування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в 1240 р.,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під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час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західного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походу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Батия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- у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цей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час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припиняють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своє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існування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давньоруські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поселення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в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усті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ріки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Самара (р-н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Ігрень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),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біля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Старих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Кодаків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, на о.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Каменуватому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причому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настільки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успішно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що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знайти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будь-яких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слідів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 так і не </a:t>
            </a:r>
            <a:r>
              <a:rPr lang="ru-RU" sz="25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вдалося</a:t>
            </a:r>
            <a:r>
              <a:rPr lang="ru-RU" sz="2500" b="0" i="0" u="none" strike="noStrike" dirty="0">
                <a:solidFill>
                  <a:srgbClr val="000000"/>
                </a:solidFill>
                <a:effectLst/>
                <a:latin typeface="+mj-lt"/>
              </a:rPr>
              <a:t>.</a:t>
            </a:r>
            <a:endParaRPr lang="ru-UA" sz="2500" dirty="0">
              <a:latin typeface="+mj-lt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9903AEA-054E-9903-B4FB-3B7C2872A6C3}"/>
              </a:ext>
            </a:extLst>
          </p:cNvPr>
          <p:cNvSpPr/>
          <p:nvPr/>
        </p:nvSpPr>
        <p:spPr>
          <a:xfrm>
            <a:off x="8701128" y="5058071"/>
            <a:ext cx="1497948" cy="1497948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8914B09-F73B-836C-F560-70032B86C64D}"/>
              </a:ext>
            </a:extLst>
          </p:cNvPr>
          <p:cNvSpPr/>
          <p:nvPr/>
        </p:nvSpPr>
        <p:spPr>
          <a:xfrm>
            <a:off x="9205872" y="5211123"/>
            <a:ext cx="1497948" cy="1497948"/>
          </a:xfrm>
          <a:prstGeom prst="ellipse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0" name="Рисунок 9" descr="Книги">
            <a:extLst>
              <a:ext uri="{FF2B5EF4-FFF2-40B4-BE49-F238E27FC236}">
                <a16:creationId xmlns:a16="http://schemas.microsoft.com/office/drawing/2014/main" id="{4D3A0125-4BE0-BB57-5524-68543B70B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0243" y="-43485"/>
            <a:ext cx="1497948" cy="149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E28F6A0-A6D9-A87C-A094-A0E868CB8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08"/>
            <a:ext cx="12192000" cy="6834792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979C2-0C23-EF98-85BA-BF54949C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Aptos" panose="020F0502020204030204" pitchFamily="34" charset="0"/>
              </a:rPr>
              <a:t>Друга зупинка</a:t>
            </a:r>
            <a:r>
              <a:rPr lang="uk-UA" dirty="0"/>
              <a:t> </a:t>
            </a:r>
            <a:r>
              <a:rPr lang="ru-RU" i="1" u="none" strike="noStrike" dirty="0" err="1">
                <a:solidFill>
                  <a:srgbClr val="333333"/>
                </a:solidFill>
                <a:effectLst/>
                <a:latin typeface="inherit"/>
                <a:cs typeface="Arabic Typesetting" panose="03020402040406030203" pitchFamily="66" charset="-78"/>
              </a:rPr>
              <a:t>Спасо-Преображенський</a:t>
            </a:r>
            <a:r>
              <a:rPr lang="ru-RU" i="1" u="none" strike="noStrike" dirty="0">
                <a:solidFill>
                  <a:srgbClr val="333333"/>
                </a:solidFill>
                <a:effectLst/>
                <a:latin typeface="inherit"/>
                <a:cs typeface="Arabic Typesetting" panose="03020402040406030203" pitchFamily="66" charset="-78"/>
              </a:rPr>
              <a:t> </a:t>
            </a:r>
            <a:r>
              <a:rPr lang="ru-RU" i="1" u="none" strike="noStrike" dirty="0" err="1">
                <a:solidFill>
                  <a:srgbClr val="333333"/>
                </a:solidFill>
                <a:effectLst/>
                <a:latin typeface="inherit"/>
                <a:cs typeface="Arabic Typesetting" panose="03020402040406030203" pitchFamily="66" charset="-78"/>
              </a:rPr>
              <a:t>кафедральний</a:t>
            </a:r>
            <a:r>
              <a:rPr lang="ru-RU" i="1" u="none" strike="noStrike" dirty="0">
                <a:solidFill>
                  <a:srgbClr val="333333"/>
                </a:solidFill>
                <a:effectLst/>
                <a:latin typeface="inherit"/>
                <a:cs typeface="Arabic Typesetting" panose="03020402040406030203" pitchFamily="66" charset="-78"/>
              </a:rPr>
              <a:t> собор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F3ACC-2273-0E94-1292-2D7E19183D7F}"/>
              </a:ext>
            </a:extLst>
          </p:cNvPr>
          <p:cNvSpPr txBox="1"/>
          <p:nvPr/>
        </p:nvSpPr>
        <p:spPr>
          <a:xfrm>
            <a:off x="6350000" y="1441516"/>
            <a:ext cx="4754359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Спасо-Преображенський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собор – одна з </a:t>
            </a:r>
            <a:r>
              <a:rPr lang="ru-RU" sz="2500" b="1" i="1" dirty="0" err="1">
                <a:solidFill>
                  <a:srgbClr val="314396"/>
                </a:solidFill>
                <a:effectLst/>
                <a:latin typeface="Georgia" panose="02040502050405020303" pitchFamily="18" charset="0"/>
                <a:hlinkClick r:id="rId3"/>
              </a:rPr>
              <a:t>найстаріших</a:t>
            </a:r>
            <a:r>
              <a:rPr lang="ru-RU" sz="2500" b="1" i="1" dirty="0">
                <a:solidFill>
                  <a:srgbClr val="314396"/>
                </a:solidFill>
                <a:effectLst/>
                <a:latin typeface="Georgia" panose="02040502050405020303" pitchFamily="18" charset="0"/>
                <a:hlinkClick r:id="rId3"/>
              </a:rPr>
              <a:t> </a:t>
            </a:r>
            <a:r>
              <a:rPr lang="ru-RU" sz="2500" b="1" i="1" dirty="0" err="1">
                <a:solidFill>
                  <a:srgbClr val="314396"/>
                </a:solidFill>
                <a:effectLst/>
                <a:latin typeface="Georgia" panose="02040502050405020303" pitchFamily="18" charset="0"/>
                <a:hlinkClick r:id="rId3"/>
              </a:rPr>
              <a:t>будівель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Дніпра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. Його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було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закладено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ще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у 1787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році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але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будівництво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розпочалося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лише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через 43 роки – у 1830-му.</a:t>
            </a:r>
            <a:endParaRPr lang="uk-UA" sz="2500" b="1" i="1" u="none" strike="noStrike" dirty="0">
              <a:solidFill>
                <a:srgbClr val="353535"/>
              </a:solidFill>
              <a:effectLst/>
              <a:latin typeface="Georgia" panose="02040502050405020303" pitchFamily="18" charset="0"/>
            </a:endParaRPr>
          </a:p>
          <a:p>
            <a:r>
              <a:rPr lang="uk-UA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Подивимося 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, як собор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виглядав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у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середині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минулого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2500" b="1" i="1" u="none" strike="noStrike" dirty="0" err="1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століття</a:t>
            </a:r>
            <a:r>
              <a:rPr lang="ru-RU" sz="2500" b="1" i="1" u="none" strike="noStrike" dirty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.</a:t>
            </a:r>
            <a:endParaRPr lang="ru-UA" sz="2500" b="1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8732BE-9E0A-CB52-AA93-DE32693F7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87" y="2060462"/>
            <a:ext cx="5543713" cy="3031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FA97DA-844D-5967-AAB3-4D2B87E073FC}"/>
              </a:ext>
            </a:extLst>
          </p:cNvPr>
          <p:cNvSpPr txBox="1"/>
          <p:nvPr/>
        </p:nvSpPr>
        <p:spPr>
          <a:xfrm>
            <a:off x="645420" y="5579924"/>
            <a:ext cx="4454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Спасо-Преображенський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 собор у 1989 та 2024 роках.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3843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BE2F2-DB5A-2733-0ECE-618E9556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FAF63961-E6F7-38E5-13B4-801F5281EA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2308"/>
            <a:ext cx="6643077" cy="3145692"/>
          </a:xfr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00B549B1-73B4-F499-33CE-69F797EAF3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078" y="-101154"/>
            <a:ext cx="5548922" cy="6959153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52629B-34A0-0438-6662-17A09330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1153"/>
            <a:ext cx="6643077" cy="38134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73EB83-103C-6C28-9461-14C21A43D3BC}"/>
              </a:ext>
            </a:extLst>
          </p:cNvPr>
          <p:cNvSpPr txBox="1"/>
          <p:nvPr/>
        </p:nvSpPr>
        <p:spPr>
          <a:xfrm>
            <a:off x="3705795" y="5733928"/>
            <a:ext cx="5548922" cy="923330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Спасо-Преображенський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 собор у 1967 </a:t>
            </a:r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році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. Фото: </a:t>
            </a:r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ФБ-група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 “</a:t>
            </a:r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Катеринослав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-</a:t>
            </a:r>
            <a:r>
              <a:rPr lang="ru-RU" b="1" i="0" u="none" strike="noStrike" dirty="0" err="1">
                <a:effectLst/>
                <a:latin typeface="Georgia" panose="02040502050405020303" pitchFamily="18" charset="0"/>
              </a:rPr>
              <a:t>Дніпропетровськ-Дніпро</a:t>
            </a:r>
            <a:r>
              <a:rPr lang="ru-RU" b="1" i="0" u="none" strike="noStrike" dirty="0">
                <a:effectLst/>
                <a:latin typeface="Georgia" panose="02040502050405020303" pitchFamily="18" charset="0"/>
              </a:rPr>
              <a:t>”</a:t>
            </a:r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067A47-54CF-409A-B747-22361BCB1BC3}"/>
              </a:ext>
            </a:extLst>
          </p:cNvPr>
          <p:cNvSpPr txBox="1"/>
          <p:nvPr/>
        </p:nvSpPr>
        <p:spPr>
          <a:xfrm>
            <a:off x="5191369" y="247226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74501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8E7608-E9E8-F9C5-C5A6-29DB70CB7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0A8349-0220-403F-5A6F-CDA7D518B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51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89E7EB-9643-0D5F-80AE-49D78AFE6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63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34CB26-346F-FC2E-9040-B6D45E1DA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-2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31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95367F-CAE5-B4C4-41AF-8C0394D46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53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BBFE53-61D1-FB35-F8A2-FE520D74A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22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DBC447-91E6-4970-06DA-EBB7CD331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50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14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Дніпро. Приховані таємниці </vt:lpstr>
      <vt:lpstr>Презентация PowerPoint</vt:lpstr>
      <vt:lpstr>З островом пов'язані кілька загадкових історій, які неможливо перевірити.   Уперше він згадується в Житії св. Феодосія, як північний пункт, куди дійшов у своїй місії Християнського навчання один з учнів Христа - Андрій Первозваний. Саму назву "Монастирський" острів одержав від візантійського монастиря, заснованого в ІХ столітті, що нібито існував там.</vt:lpstr>
      <vt:lpstr>Презентация PowerPoint</vt:lpstr>
      <vt:lpstr>Презентация PowerPoint</vt:lpstr>
      <vt:lpstr>Друга зупинка Спасо-Преображенський кафедральний собор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Дніпро. Приховані таємниці </dc:title>
  <dc:creator>Настя Сараева</dc:creator>
  <cp:lastModifiedBy>Настя Сараева</cp:lastModifiedBy>
  <cp:revision>7</cp:revision>
  <dcterms:created xsi:type="dcterms:W3CDTF">2025-02-12T17:54:22Z</dcterms:created>
  <dcterms:modified xsi:type="dcterms:W3CDTF">2025-03-27T17:04:14Z</dcterms:modified>
</cp:coreProperties>
</file>