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68" r:id="rId15"/>
    <p:sldId id="269" r:id="rId16"/>
    <p:sldId id="274" r:id="rId17"/>
    <p:sldId id="275" r:id="rId18"/>
    <p:sldId id="276" r:id="rId19"/>
    <p:sldId id="277" r:id="rId20"/>
    <p:sldId id="270" r:id="rId21"/>
    <p:sldId id="271" r:id="rId22"/>
    <p:sldId id="272" r:id="rId23"/>
    <p:sldId id="273" r:id="rId2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41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29632" y="216811"/>
            <a:ext cx="5828030" cy="160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50" b="1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76202" y="1627081"/>
            <a:ext cx="8326755" cy="3549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_____Microsoft_Office_Excel1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3050" y="0"/>
            <a:ext cx="11431905" cy="10287000"/>
          </a:xfrm>
          <a:custGeom>
            <a:avLst/>
            <a:gdLst/>
            <a:ahLst/>
            <a:cxnLst/>
            <a:rect l="l" t="t" r="r" b="b"/>
            <a:pathLst>
              <a:path w="11431905" h="10287000">
                <a:moveTo>
                  <a:pt x="0" y="10286999"/>
                </a:moveTo>
                <a:lnTo>
                  <a:pt x="11431714" y="10286999"/>
                </a:lnTo>
                <a:lnTo>
                  <a:pt x="11431714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2974764" y="0"/>
            <a:ext cx="5313680" cy="10287000"/>
            <a:chOff x="12974764" y="0"/>
            <a:chExt cx="5313680" cy="10287000"/>
          </a:xfrm>
        </p:grpSpPr>
        <p:sp>
          <p:nvSpPr>
            <p:cNvPr id="4" name="object 4"/>
            <p:cNvSpPr/>
            <p:nvPr/>
          </p:nvSpPr>
          <p:spPr>
            <a:xfrm>
              <a:off x="16060864" y="0"/>
              <a:ext cx="2227580" cy="10287000"/>
            </a:xfrm>
            <a:custGeom>
              <a:avLst/>
              <a:gdLst/>
              <a:ahLst/>
              <a:cxnLst/>
              <a:rect l="l" t="t" r="r" b="b"/>
              <a:pathLst>
                <a:path w="2227580" h="10287000">
                  <a:moveTo>
                    <a:pt x="0" y="10286999"/>
                  </a:moveTo>
                  <a:lnTo>
                    <a:pt x="2227134" y="10286999"/>
                  </a:lnTo>
                  <a:lnTo>
                    <a:pt x="2227134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974752" y="0"/>
              <a:ext cx="5146040" cy="10287000"/>
            </a:xfrm>
            <a:custGeom>
              <a:avLst/>
              <a:gdLst/>
              <a:ahLst/>
              <a:cxnLst/>
              <a:rect l="l" t="t" r="r" b="b"/>
              <a:pathLst>
                <a:path w="5146040" h="10287000">
                  <a:moveTo>
                    <a:pt x="30861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3086100" y="10287000"/>
                  </a:lnTo>
                  <a:lnTo>
                    <a:pt x="3086100" y="0"/>
                  </a:lnTo>
                  <a:close/>
                </a:path>
                <a:path w="5146040" h="10287000">
                  <a:moveTo>
                    <a:pt x="3492335" y="10256672"/>
                  </a:moveTo>
                  <a:lnTo>
                    <a:pt x="3477399" y="10220096"/>
                  </a:lnTo>
                  <a:lnTo>
                    <a:pt x="3458553" y="10212235"/>
                  </a:lnTo>
                  <a:lnTo>
                    <a:pt x="3453422" y="10212235"/>
                  </a:lnTo>
                  <a:lnTo>
                    <a:pt x="3453422" y="10212019"/>
                  </a:lnTo>
                  <a:lnTo>
                    <a:pt x="3448253" y="10212019"/>
                  </a:lnTo>
                  <a:lnTo>
                    <a:pt x="3443274" y="10212997"/>
                  </a:lnTo>
                  <a:lnTo>
                    <a:pt x="3415296" y="10240759"/>
                  </a:lnTo>
                  <a:lnTo>
                    <a:pt x="3414293" y="10245725"/>
                  </a:lnTo>
                  <a:lnTo>
                    <a:pt x="3414357" y="10256672"/>
                  </a:lnTo>
                  <a:lnTo>
                    <a:pt x="3438118" y="10287000"/>
                  </a:lnTo>
                  <a:lnTo>
                    <a:pt x="3468738" y="10287000"/>
                  </a:lnTo>
                  <a:lnTo>
                    <a:pt x="3491420" y="10261054"/>
                  </a:lnTo>
                  <a:lnTo>
                    <a:pt x="3492335" y="10256672"/>
                  </a:lnTo>
                  <a:close/>
                </a:path>
                <a:path w="5146040" h="10287000">
                  <a:moveTo>
                    <a:pt x="3492335" y="9846081"/>
                  </a:moveTo>
                  <a:lnTo>
                    <a:pt x="3463480" y="9813353"/>
                  </a:lnTo>
                  <a:lnTo>
                    <a:pt x="3463315" y="9813353"/>
                  </a:lnTo>
                  <a:lnTo>
                    <a:pt x="3458502" y="9812376"/>
                  </a:lnTo>
                  <a:lnTo>
                    <a:pt x="3448253" y="9812376"/>
                  </a:lnTo>
                  <a:lnTo>
                    <a:pt x="3443274" y="9813353"/>
                  </a:lnTo>
                  <a:lnTo>
                    <a:pt x="3415296" y="9841116"/>
                  </a:lnTo>
                  <a:lnTo>
                    <a:pt x="3415195" y="9841636"/>
                  </a:lnTo>
                  <a:lnTo>
                    <a:pt x="3414293" y="9846081"/>
                  </a:lnTo>
                  <a:lnTo>
                    <a:pt x="3429165" y="9882581"/>
                  </a:lnTo>
                  <a:lnTo>
                    <a:pt x="3447859" y="9890481"/>
                  </a:lnTo>
                  <a:lnTo>
                    <a:pt x="3458616" y="9890481"/>
                  </a:lnTo>
                  <a:lnTo>
                    <a:pt x="3491293" y="9861994"/>
                  </a:lnTo>
                  <a:lnTo>
                    <a:pt x="3492335" y="9857029"/>
                  </a:lnTo>
                  <a:lnTo>
                    <a:pt x="3492335" y="9846081"/>
                  </a:lnTo>
                  <a:close/>
                </a:path>
                <a:path w="5146040" h="10287000">
                  <a:moveTo>
                    <a:pt x="3492385" y="9456433"/>
                  </a:moveTo>
                  <a:lnTo>
                    <a:pt x="3477196" y="9419971"/>
                  </a:lnTo>
                  <a:lnTo>
                    <a:pt x="3458464" y="9412237"/>
                  </a:lnTo>
                  <a:lnTo>
                    <a:pt x="3448240" y="9412237"/>
                  </a:lnTo>
                  <a:lnTo>
                    <a:pt x="3415271" y="9441078"/>
                  </a:lnTo>
                  <a:lnTo>
                    <a:pt x="3414255" y="9456433"/>
                  </a:lnTo>
                  <a:lnTo>
                    <a:pt x="3415233" y="9461411"/>
                  </a:lnTo>
                  <a:lnTo>
                    <a:pt x="3443122" y="9489376"/>
                  </a:lnTo>
                  <a:lnTo>
                    <a:pt x="3448113" y="9490367"/>
                  </a:lnTo>
                  <a:lnTo>
                    <a:pt x="3458514" y="9490367"/>
                  </a:lnTo>
                  <a:lnTo>
                    <a:pt x="3491407" y="9461411"/>
                  </a:lnTo>
                  <a:lnTo>
                    <a:pt x="3492385" y="9456433"/>
                  </a:lnTo>
                  <a:close/>
                </a:path>
                <a:path w="5146040" h="10287000">
                  <a:moveTo>
                    <a:pt x="3492385" y="9056776"/>
                  </a:moveTo>
                  <a:lnTo>
                    <a:pt x="3477196" y="9020327"/>
                  </a:lnTo>
                  <a:lnTo>
                    <a:pt x="3458464" y="9012593"/>
                  </a:lnTo>
                  <a:lnTo>
                    <a:pt x="3448240" y="9012593"/>
                  </a:lnTo>
                  <a:lnTo>
                    <a:pt x="3415271" y="9041435"/>
                  </a:lnTo>
                  <a:lnTo>
                    <a:pt x="3414255" y="9056776"/>
                  </a:lnTo>
                  <a:lnTo>
                    <a:pt x="3415233" y="9061767"/>
                  </a:lnTo>
                  <a:lnTo>
                    <a:pt x="3443122" y="9089733"/>
                  </a:lnTo>
                  <a:lnTo>
                    <a:pt x="3448113" y="9090723"/>
                  </a:lnTo>
                  <a:lnTo>
                    <a:pt x="3458514" y="9090723"/>
                  </a:lnTo>
                  <a:lnTo>
                    <a:pt x="3491407" y="9061767"/>
                  </a:lnTo>
                  <a:lnTo>
                    <a:pt x="3492385" y="9056776"/>
                  </a:lnTo>
                  <a:close/>
                </a:path>
                <a:path w="5146040" h="10287000">
                  <a:moveTo>
                    <a:pt x="3905618" y="10256215"/>
                  </a:moveTo>
                  <a:lnTo>
                    <a:pt x="3905580" y="10245852"/>
                  </a:lnTo>
                  <a:lnTo>
                    <a:pt x="3904538" y="10240861"/>
                  </a:lnTo>
                  <a:lnTo>
                    <a:pt x="3900614" y="10231476"/>
                  </a:lnTo>
                  <a:lnTo>
                    <a:pt x="3900487" y="10231298"/>
                  </a:lnTo>
                  <a:lnTo>
                    <a:pt x="3897795" y="10227285"/>
                  </a:lnTo>
                  <a:lnTo>
                    <a:pt x="3890492" y="10219995"/>
                  </a:lnTo>
                  <a:lnTo>
                    <a:pt x="3886289" y="10217188"/>
                  </a:lnTo>
                  <a:lnTo>
                    <a:pt x="3876764" y="10213238"/>
                  </a:lnTo>
                  <a:lnTo>
                    <a:pt x="3871747" y="10212235"/>
                  </a:lnTo>
                  <a:lnTo>
                    <a:pt x="3866654" y="10212235"/>
                  </a:lnTo>
                  <a:lnTo>
                    <a:pt x="3866654" y="10212019"/>
                  </a:lnTo>
                  <a:lnTo>
                    <a:pt x="3861473" y="10212019"/>
                  </a:lnTo>
                  <a:lnTo>
                    <a:pt x="3856482" y="10212997"/>
                  </a:lnTo>
                  <a:lnTo>
                    <a:pt x="3828504" y="10240861"/>
                  </a:lnTo>
                  <a:lnTo>
                    <a:pt x="3827488" y="10256215"/>
                  </a:lnTo>
                  <a:lnTo>
                    <a:pt x="3828465" y="10261206"/>
                  </a:lnTo>
                  <a:lnTo>
                    <a:pt x="3851160" y="10287000"/>
                  </a:lnTo>
                  <a:lnTo>
                    <a:pt x="3881945" y="10287000"/>
                  </a:lnTo>
                  <a:lnTo>
                    <a:pt x="3904640" y="10261206"/>
                  </a:lnTo>
                  <a:lnTo>
                    <a:pt x="3905618" y="10256215"/>
                  </a:lnTo>
                  <a:close/>
                </a:path>
                <a:path w="5146040" h="10287000">
                  <a:moveTo>
                    <a:pt x="3905618" y="9456433"/>
                  </a:moveTo>
                  <a:lnTo>
                    <a:pt x="3890429" y="9419971"/>
                  </a:lnTo>
                  <a:lnTo>
                    <a:pt x="3871696" y="9412237"/>
                  </a:lnTo>
                  <a:lnTo>
                    <a:pt x="3861473" y="9412237"/>
                  </a:lnTo>
                  <a:lnTo>
                    <a:pt x="3828504" y="9441078"/>
                  </a:lnTo>
                  <a:lnTo>
                    <a:pt x="3827488" y="9456433"/>
                  </a:lnTo>
                  <a:lnTo>
                    <a:pt x="3828465" y="9461411"/>
                  </a:lnTo>
                  <a:lnTo>
                    <a:pt x="3856355" y="9489376"/>
                  </a:lnTo>
                  <a:lnTo>
                    <a:pt x="3861346" y="9490367"/>
                  </a:lnTo>
                  <a:lnTo>
                    <a:pt x="3871747" y="9490367"/>
                  </a:lnTo>
                  <a:lnTo>
                    <a:pt x="3904640" y="9461411"/>
                  </a:lnTo>
                  <a:lnTo>
                    <a:pt x="3905618" y="9456433"/>
                  </a:lnTo>
                  <a:close/>
                </a:path>
                <a:path w="5146040" h="10287000">
                  <a:moveTo>
                    <a:pt x="3905618" y="9056776"/>
                  </a:moveTo>
                  <a:lnTo>
                    <a:pt x="3890429" y="9020327"/>
                  </a:lnTo>
                  <a:lnTo>
                    <a:pt x="3871696" y="9012593"/>
                  </a:lnTo>
                  <a:lnTo>
                    <a:pt x="3861473" y="9012593"/>
                  </a:lnTo>
                  <a:lnTo>
                    <a:pt x="3828504" y="9041435"/>
                  </a:lnTo>
                  <a:lnTo>
                    <a:pt x="3827488" y="9056776"/>
                  </a:lnTo>
                  <a:lnTo>
                    <a:pt x="3828465" y="9061767"/>
                  </a:lnTo>
                  <a:lnTo>
                    <a:pt x="3856355" y="9089733"/>
                  </a:lnTo>
                  <a:lnTo>
                    <a:pt x="3861346" y="9090723"/>
                  </a:lnTo>
                  <a:lnTo>
                    <a:pt x="3871747" y="9090723"/>
                  </a:lnTo>
                  <a:lnTo>
                    <a:pt x="3904640" y="9061767"/>
                  </a:lnTo>
                  <a:lnTo>
                    <a:pt x="3905618" y="9056776"/>
                  </a:lnTo>
                  <a:close/>
                </a:path>
                <a:path w="5146040" h="10287000">
                  <a:moveTo>
                    <a:pt x="3905631" y="9856546"/>
                  </a:moveTo>
                  <a:lnTo>
                    <a:pt x="3890441" y="9820123"/>
                  </a:lnTo>
                  <a:lnTo>
                    <a:pt x="3871684" y="9812376"/>
                  </a:lnTo>
                  <a:lnTo>
                    <a:pt x="3861473" y="9812376"/>
                  </a:lnTo>
                  <a:lnTo>
                    <a:pt x="3828504" y="9841230"/>
                  </a:lnTo>
                  <a:lnTo>
                    <a:pt x="3827488" y="9856546"/>
                  </a:lnTo>
                  <a:lnTo>
                    <a:pt x="3828465" y="9861537"/>
                  </a:lnTo>
                  <a:lnTo>
                    <a:pt x="3856367" y="9889515"/>
                  </a:lnTo>
                  <a:lnTo>
                    <a:pt x="3861358" y="9890519"/>
                  </a:lnTo>
                  <a:lnTo>
                    <a:pt x="3871772" y="9890519"/>
                  </a:lnTo>
                  <a:lnTo>
                    <a:pt x="3904653" y="9861537"/>
                  </a:lnTo>
                  <a:lnTo>
                    <a:pt x="3905631" y="9856546"/>
                  </a:lnTo>
                  <a:close/>
                </a:path>
                <a:path w="5146040" h="10287000">
                  <a:moveTo>
                    <a:pt x="4318800" y="10256672"/>
                  </a:moveTo>
                  <a:lnTo>
                    <a:pt x="4303814" y="10220058"/>
                  </a:lnTo>
                  <a:lnTo>
                    <a:pt x="4284992" y="10212235"/>
                  </a:lnTo>
                  <a:lnTo>
                    <a:pt x="4279785" y="10212235"/>
                  </a:lnTo>
                  <a:lnTo>
                    <a:pt x="4279785" y="10212032"/>
                  </a:lnTo>
                  <a:lnTo>
                    <a:pt x="4274617" y="10212032"/>
                  </a:lnTo>
                  <a:lnTo>
                    <a:pt x="4269651" y="10213022"/>
                  </a:lnTo>
                  <a:lnTo>
                    <a:pt x="4241749" y="10240823"/>
                  </a:lnTo>
                  <a:lnTo>
                    <a:pt x="4240746" y="10245801"/>
                  </a:lnTo>
                  <a:lnTo>
                    <a:pt x="4240809" y="10256672"/>
                  </a:lnTo>
                  <a:lnTo>
                    <a:pt x="4264622" y="10287000"/>
                  </a:lnTo>
                  <a:lnTo>
                    <a:pt x="4295203" y="10287000"/>
                  </a:lnTo>
                  <a:lnTo>
                    <a:pt x="4317873" y="10261117"/>
                  </a:lnTo>
                  <a:lnTo>
                    <a:pt x="4318800" y="10256672"/>
                  </a:lnTo>
                  <a:close/>
                </a:path>
                <a:path w="5146040" h="10287000">
                  <a:moveTo>
                    <a:pt x="4318813" y="9846158"/>
                  </a:moveTo>
                  <a:lnTo>
                    <a:pt x="4289933" y="9813379"/>
                  </a:lnTo>
                  <a:lnTo>
                    <a:pt x="4285005" y="9812388"/>
                  </a:lnTo>
                  <a:lnTo>
                    <a:pt x="4274617" y="9812388"/>
                  </a:lnTo>
                  <a:lnTo>
                    <a:pt x="4241749" y="9841179"/>
                  </a:lnTo>
                  <a:lnTo>
                    <a:pt x="4240746" y="9846158"/>
                  </a:lnTo>
                  <a:lnTo>
                    <a:pt x="4240809" y="9857029"/>
                  </a:lnTo>
                  <a:lnTo>
                    <a:pt x="4269384" y="9889465"/>
                  </a:lnTo>
                  <a:lnTo>
                    <a:pt x="4274363" y="9890481"/>
                  </a:lnTo>
                  <a:lnTo>
                    <a:pt x="4285056" y="9890481"/>
                  </a:lnTo>
                  <a:lnTo>
                    <a:pt x="4317758" y="9861982"/>
                  </a:lnTo>
                  <a:lnTo>
                    <a:pt x="4318813" y="9846158"/>
                  </a:lnTo>
                  <a:close/>
                </a:path>
                <a:path w="5146040" h="10287000">
                  <a:moveTo>
                    <a:pt x="4318851" y="9446133"/>
                  </a:moveTo>
                  <a:lnTo>
                    <a:pt x="4289958" y="9413240"/>
                  </a:lnTo>
                  <a:lnTo>
                    <a:pt x="4284967" y="9412249"/>
                  </a:lnTo>
                  <a:lnTo>
                    <a:pt x="4274604" y="9412249"/>
                  </a:lnTo>
                  <a:lnTo>
                    <a:pt x="4241711" y="9441142"/>
                  </a:lnTo>
                  <a:lnTo>
                    <a:pt x="4240720" y="9446133"/>
                  </a:lnTo>
                  <a:lnTo>
                    <a:pt x="4240720" y="9456496"/>
                  </a:lnTo>
                  <a:lnTo>
                    <a:pt x="4269625" y="9489389"/>
                  </a:lnTo>
                  <a:lnTo>
                    <a:pt x="4274604" y="9490380"/>
                  </a:lnTo>
                  <a:lnTo>
                    <a:pt x="4284967" y="9490380"/>
                  </a:lnTo>
                  <a:lnTo>
                    <a:pt x="4317860" y="9461475"/>
                  </a:lnTo>
                  <a:lnTo>
                    <a:pt x="4318851" y="9456496"/>
                  </a:lnTo>
                  <a:lnTo>
                    <a:pt x="4318851" y="9446133"/>
                  </a:lnTo>
                  <a:close/>
                </a:path>
                <a:path w="5146040" h="10287000">
                  <a:moveTo>
                    <a:pt x="4318851" y="9046489"/>
                  </a:moveTo>
                  <a:lnTo>
                    <a:pt x="4289958" y="9013596"/>
                  </a:lnTo>
                  <a:lnTo>
                    <a:pt x="4284967" y="9012606"/>
                  </a:lnTo>
                  <a:lnTo>
                    <a:pt x="4274604" y="9012606"/>
                  </a:lnTo>
                  <a:lnTo>
                    <a:pt x="4241711" y="9041498"/>
                  </a:lnTo>
                  <a:lnTo>
                    <a:pt x="4240720" y="9046489"/>
                  </a:lnTo>
                  <a:lnTo>
                    <a:pt x="4240720" y="9056840"/>
                  </a:lnTo>
                  <a:lnTo>
                    <a:pt x="4269625" y="9089746"/>
                  </a:lnTo>
                  <a:lnTo>
                    <a:pt x="4274604" y="9090736"/>
                  </a:lnTo>
                  <a:lnTo>
                    <a:pt x="4284967" y="9090736"/>
                  </a:lnTo>
                  <a:lnTo>
                    <a:pt x="4317860" y="9061831"/>
                  </a:lnTo>
                  <a:lnTo>
                    <a:pt x="4318851" y="9056840"/>
                  </a:lnTo>
                  <a:lnTo>
                    <a:pt x="4318851" y="9046489"/>
                  </a:lnTo>
                  <a:close/>
                </a:path>
                <a:path w="5146040" h="10287000">
                  <a:moveTo>
                    <a:pt x="4732071" y="9846196"/>
                  </a:moveTo>
                  <a:lnTo>
                    <a:pt x="4703127" y="9813379"/>
                  </a:lnTo>
                  <a:lnTo>
                    <a:pt x="4698250" y="9812388"/>
                  </a:lnTo>
                  <a:lnTo>
                    <a:pt x="4687836" y="9812388"/>
                  </a:lnTo>
                  <a:lnTo>
                    <a:pt x="4654969" y="9841243"/>
                  </a:lnTo>
                  <a:lnTo>
                    <a:pt x="4653966" y="9856673"/>
                  </a:lnTo>
                  <a:lnTo>
                    <a:pt x="4654956" y="9861652"/>
                  </a:lnTo>
                  <a:lnTo>
                    <a:pt x="4682833" y="9889515"/>
                  </a:lnTo>
                  <a:lnTo>
                    <a:pt x="4687811" y="9890506"/>
                  </a:lnTo>
                  <a:lnTo>
                    <a:pt x="4698276" y="9890506"/>
                  </a:lnTo>
                  <a:lnTo>
                    <a:pt x="4731118" y="9861525"/>
                  </a:lnTo>
                  <a:lnTo>
                    <a:pt x="4732071" y="9856673"/>
                  </a:lnTo>
                  <a:lnTo>
                    <a:pt x="4732071" y="9846196"/>
                  </a:lnTo>
                  <a:close/>
                </a:path>
                <a:path w="5146040" h="10287000">
                  <a:moveTo>
                    <a:pt x="4732083" y="10256279"/>
                  </a:moveTo>
                  <a:lnTo>
                    <a:pt x="4717008" y="10220033"/>
                  </a:lnTo>
                  <a:lnTo>
                    <a:pt x="4698238" y="10212235"/>
                  </a:lnTo>
                  <a:lnTo>
                    <a:pt x="4693221" y="10212235"/>
                  </a:lnTo>
                  <a:lnTo>
                    <a:pt x="4693018" y="10212032"/>
                  </a:lnTo>
                  <a:lnTo>
                    <a:pt x="4687836" y="10212032"/>
                  </a:lnTo>
                  <a:lnTo>
                    <a:pt x="4682858" y="10213022"/>
                  </a:lnTo>
                  <a:lnTo>
                    <a:pt x="4658855" y="10231514"/>
                  </a:lnTo>
                  <a:lnTo>
                    <a:pt x="4654943" y="10240937"/>
                  </a:lnTo>
                  <a:lnTo>
                    <a:pt x="4653953" y="10245915"/>
                  </a:lnTo>
                  <a:lnTo>
                    <a:pt x="4653953" y="10256279"/>
                  </a:lnTo>
                  <a:lnTo>
                    <a:pt x="4677626" y="10287000"/>
                  </a:lnTo>
                  <a:lnTo>
                    <a:pt x="4708410" y="10287000"/>
                  </a:lnTo>
                  <a:lnTo>
                    <a:pt x="4731093" y="10261257"/>
                  </a:lnTo>
                  <a:lnTo>
                    <a:pt x="4732083" y="10256279"/>
                  </a:lnTo>
                  <a:close/>
                </a:path>
                <a:path w="5146040" h="10287000">
                  <a:moveTo>
                    <a:pt x="4732286" y="9446133"/>
                  </a:moveTo>
                  <a:lnTo>
                    <a:pt x="4703381" y="9413240"/>
                  </a:lnTo>
                  <a:lnTo>
                    <a:pt x="4698403" y="9412249"/>
                  </a:lnTo>
                  <a:lnTo>
                    <a:pt x="4688040" y="9412249"/>
                  </a:lnTo>
                  <a:lnTo>
                    <a:pt x="4655147" y="9441142"/>
                  </a:lnTo>
                  <a:lnTo>
                    <a:pt x="4654156" y="9446133"/>
                  </a:lnTo>
                  <a:lnTo>
                    <a:pt x="4654156" y="9456496"/>
                  </a:lnTo>
                  <a:lnTo>
                    <a:pt x="4683061" y="9489389"/>
                  </a:lnTo>
                  <a:lnTo>
                    <a:pt x="4688040" y="9490380"/>
                  </a:lnTo>
                  <a:lnTo>
                    <a:pt x="4698403" y="9490380"/>
                  </a:lnTo>
                  <a:lnTo>
                    <a:pt x="4731296" y="9461475"/>
                  </a:lnTo>
                  <a:lnTo>
                    <a:pt x="4732286" y="9456496"/>
                  </a:lnTo>
                  <a:lnTo>
                    <a:pt x="4732286" y="9446133"/>
                  </a:lnTo>
                  <a:close/>
                </a:path>
                <a:path w="5146040" h="10287000">
                  <a:moveTo>
                    <a:pt x="4732286" y="9046489"/>
                  </a:moveTo>
                  <a:lnTo>
                    <a:pt x="4703381" y="9013596"/>
                  </a:lnTo>
                  <a:lnTo>
                    <a:pt x="4698403" y="9012606"/>
                  </a:lnTo>
                  <a:lnTo>
                    <a:pt x="4688040" y="9012606"/>
                  </a:lnTo>
                  <a:lnTo>
                    <a:pt x="4655147" y="9041498"/>
                  </a:lnTo>
                  <a:lnTo>
                    <a:pt x="4654156" y="9046489"/>
                  </a:lnTo>
                  <a:lnTo>
                    <a:pt x="4654156" y="9056840"/>
                  </a:lnTo>
                  <a:lnTo>
                    <a:pt x="4683061" y="9089746"/>
                  </a:lnTo>
                  <a:lnTo>
                    <a:pt x="4688040" y="9090736"/>
                  </a:lnTo>
                  <a:lnTo>
                    <a:pt x="4698403" y="9090736"/>
                  </a:lnTo>
                  <a:lnTo>
                    <a:pt x="4731296" y="9061831"/>
                  </a:lnTo>
                  <a:lnTo>
                    <a:pt x="4732286" y="9056840"/>
                  </a:lnTo>
                  <a:lnTo>
                    <a:pt x="4732286" y="9046489"/>
                  </a:lnTo>
                  <a:close/>
                </a:path>
                <a:path w="5146040" h="10287000">
                  <a:moveTo>
                    <a:pt x="5145303" y="9846183"/>
                  </a:moveTo>
                  <a:lnTo>
                    <a:pt x="5116398" y="9813379"/>
                  </a:lnTo>
                  <a:lnTo>
                    <a:pt x="5111420" y="9812388"/>
                  </a:lnTo>
                  <a:lnTo>
                    <a:pt x="5101069" y="9812388"/>
                  </a:lnTo>
                  <a:lnTo>
                    <a:pt x="5068214" y="9841205"/>
                  </a:lnTo>
                  <a:lnTo>
                    <a:pt x="5067198" y="9856673"/>
                  </a:lnTo>
                  <a:lnTo>
                    <a:pt x="5068189" y="9861652"/>
                  </a:lnTo>
                  <a:lnTo>
                    <a:pt x="5096065" y="9889515"/>
                  </a:lnTo>
                  <a:lnTo>
                    <a:pt x="5101044" y="9890506"/>
                  </a:lnTo>
                  <a:lnTo>
                    <a:pt x="5111508" y="9890506"/>
                  </a:lnTo>
                  <a:lnTo>
                    <a:pt x="5144351" y="9861525"/>
                  </a:lnTo>
                  <a:lnTo>
                    <a:pt x="5145303" y="9856673"/>
                  </a:lnTo>
                  <a:lnTo>
                    <a:pt x="5145303" y="9846183"/>
                  </a:lnTo>
                  <a:close/>
                </a:path>
                <a:path w="5146040" h="10287000">
                  <a:moveTo>
                    <a:pt x="5145316" y="10256279"/>
                  </a:moveTo>
                  <a:lnTo>
                    <a:pt x="5130152" y="10219969"/>
                  </a:lnTo>
                  <a:lnTo>
                    <a:pt x="5111420" y="10212235"/>
                  </a:lnTo>
                  <a:lnTo>
                    <a:pt x="5106251" y="10212235"/>
                  </a:lnTo>
                  <a:lnTo>
                    <a:pt x="5106251" y="10212032"/>
                  </a:lnTo>
                  <a:lnTo>
                    <a:pt x="5101069" y="10212032"/>
                  </a:lnTo>
                  <a:lnTo>
                    <a:pt x="5096091" y="10213022"/>
                  </a:lnTo>
                  <a:lnTo>
                    <a:pt x="5068176" y="10240937"/>
                  </a:lnTo>
                  <a:lnTo>
                    <a:pt x="5067185" y="10245915"/>
                  </a:lnTo>
                  <a:lnTo>
                    <a:pt x="5067185" y="10256279"/>
                  </a:lnTo>
                  <a:lnTo>
                    <a:pt x="5090858" y="10287000"/>
                  </a:lnTo>
                  <a:lnTo>
                    <a:pt x="5121643" y="10287000"/>
                  </a:lnTo>
                  <a:lnTo>
                    <a:pt x="5144325" y="10261257"/>
                  </a:lnTo>
                  <a:lnTo>
                    <a:pt x="5145316" y="10256279"/>
                  </a:lnTo>
                  <a:close/>
                </a:path>
                <a:path w="5146040" h="10287000">
                  <a:moveTo>
                    <a:pt x="5145519" y="9446108"/>
                  </a:moveTo>
                  <a:lnTo>
                    <a:pt x="5116449" y="9413189"/>
                  </a:lnTo>
                  <a:lnTo>
                    <a:pt x="5111458" y="9412224"/>
                  </a:lnTo>
                  <a:lnTo>
                    <a:pt x="5101412" y="9412224"/>
                  </a:lnTo>
                  <a:lnTo>
                    <a:pt x="5068392" y="9441116"/>
                  </a:lnTo>
                  <a:lnTo>
                    <a:pt x="5067389" y="9446108"/>
                  </a:lnTo>
                  <a:lnTo>
                    <a:pt x="5067389" y="9456496"/>
                  </a:lnTo>
                  <a:lnTo>
                    <a:pt x="5096294" y="9489389"/>
                  </a:lnTo>
                  <a:lnTo>
                    <a:pt x="5101272" y="9490380"/>
                  </a:lnTo>
                  <a:lnTo>
                    <a:pt x="5111635" y="9490380"/>
                  </a:lnTo>
                  <a:lnTo>
                    <a:pt x="5144528" y="9461475"/>
                  </a:lnTo>
                  <a:lnTo>
                    <a:pt x="5145519" y="9456496"/>
                  </a:lnTo>
                  <a:lnTo>
                    <a:pt x="5145519" y="9446108"/>
                  </a:lnTo>
                  <a:close/>
                </a:path>
                <a:path w="5146040" h="10287000">
                  <a:moveTo>
                    <a:pt x="5145519" y="9046464"/>
                  </a:moveTo>
                  <a:lnTo>
                    <a:pt x="5116449" y="9013546"/>
                  </a:lnTo>
                  <a:lnTo>
                    <a:pt x="5111458" y="9012568"/>
                  </a:lnTo>
                  <a:lnTo>
                    <a:pt x="5101412" y="9012568"/>
                  </a:lnTo>
                  <a:lnTo>
                    <a:pt x="5068392" y="9041473"/>
                  </a:lnTo>
                  <a:lnTo>
                    <a:pt x="5067389" y="9046464"/>
                  </a:lnTo>
                  <a:lnTo>
                    <a:pt x="5067389" y="9056840"/>
                  </a:lnTo>
                  <a:lnTo>
                    <a:pt x="5096294" y="9089746"/>
                  </a:lnTo>
                  <a:lnTo>
                    <a:pt x="5101272" y="9090736"/>
                  </a:lnTo>
                  <a:lnTo>
                    <a:pt x="5111635" y="9090736"/>
                  </a:lnTo>
                  <a:lnTo>
                    <a:pt x="5144528" y="9061831"/>
                  </a:lnTo>
                  <a:lnTo>
                    <a:pt x="5145519" y="9056840"/>
                  </a:lnTo>
                  <a:lnTo>
                    <a:pt x="5145519" y="9046464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543050" cy="10287000"/>
            <a:chOff x="0" y="0"/>
            <a:chExt cx="1543050" cy="102870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543050" cy="10287000"/>
            </a:xfrm>
            <a:custGeom>
              <a:avLst/>
              <a:gdLst/>
              <a:ahLst/>
              <a:cxnLst/>
              <a:rect l="l" t="t" r="r" b="b"/>
              <a:pathLst>
                <a:path w="1543050" h="10287000">
                  <a:moveTo>
                    <a:pt x="15430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543049" y="0"/>
                  </a:lnTo>
                  <a:lnTo>
                    <a:pt x="1543049" y="1028699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27773" y="4163621"/>
              <a:ext cx="110489" cy="2819400"/>
            </a:xfrm>
            <a:custGeom>
              <a:avLst/>
              <a:gdLst/>
              <a:ahLst/>
              <a:cxnLst/>
              <a:rect l="l" t="t" r="r" b="b"/>
              <a:pathLst>
                <a:path w="110490" h="2819400">
                  <a:moveTo>
                    <a:pt x="110236" y="2819206"/>
                  </a:moveTo>
                  <a:lnTo>
                    <a:pt x="0" y="2819206"/>
                  </a:lnTo>
                  <a:lnTo>
                    <a:pt x="0" y="0"/>
                  </a:lnTo>
                  <a:lnTo>
                    <a:pt x="110236" y="0"/>
                  </a:lnTo>
                  <a:lnTo>
                    <a:pt x="110236" y="28192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8959" y="195491"/>
              <a:ext cx="904875" cy="1678305"/>
            </a:xfrm>
            <a:custGeom>
              <a:avLst/>
              <a:gdLst/>
              <a:ahLst/>
              <a:cxnLst/>
              <a:rect l="l" t="t" r="r" b="b"/>
              <a:pathLst>
                <a:path w="904875" h="1678305">
                  <a:moveTo>
                    <a:pt x="44445" y="78210"/>
                  </a:moveTo>
                  <a:lnTo>
                    <a:pt x="34084" y="78210"/>
                  </a:lnTo>
                  <a:lnTo>
                    <a:pt x="29101" y="77218"/>
                  </a:lnTo>
                  <a:lnTo>
                    <a:pt x="1190" y="49308"/>
                  </a:lnTo>
                  <a:lnTo>
                    <a:pt x="199" y="44325"/>
                  </a:lnTo>
                  <a:lnTo>
                    <a:pt x="203" y="33947"/>
                  </a:lnTo>
                  <a:lnTo>
                    <a:pt x="29331" y="1024"/>
                  </a:lnTo>
                  <a:lnTo>
                    <a:pt x="34218" y="52"/>
                  </a:lnTo>
                  <a:lnTo>
                    <a:pt x="44263" y="52"/>
                  </a:lnTo>
                  <a:lnTo>
                    <a:pt x="77332" y="28948"/>
                  </a:lnTo>
                  <a:lnTo>
                    <a:pt x="78330" y="33947"/>
                  </a:lnTo>
                  <a:lnTo>
                    <a:pt x="78330" y="44325"/>
                  </a:lnTo>
                  <a:lnTo>
                    <a:pt x="49428" y="77218"/>
                  </a:lnTo>
                  <a:lnTo>
                    <a:pt x="44445" y="78210"/>
                  </a:lnTo>
                  <a:close/>
                </a:path>
                <a:path w="904875" h="1678305">
                  <a:moveTo>
                    <a:pt x="457677" y="78210"/>
                  </a:moveTo>
                  <a:lnTo>
                    <a:pt x="447316" y="78210"/>
                  </a:lnTo>
                  <a:lnTo>
                    <a:pt x="442333" y="77218"/>
                  </a:lnTo>
                  <a:lnTo>
                    <a:pt x="414423" y="49308"/>
                  </a:lnTo>
                  <a:lnTo>
                    <a:pt x="413431" y="44325"/>
                  </a:lnTo>
                  <a:lnTo>
                    <a:pt x="413435" y="33947"/>
                  </a:lnTo>
                  <a:lnTo>
                    <a:pt x="442563" y="1024"/>
                  </a:lnTo>
                  <a:lnTo>
                    <a:pt x="447450" y="52"/>
                  </a:lnTo>
                  <a:lnTo>
                    <a:pt x="457495" y="52"/>
                  </a:lnTo>
                  <a:lnTo>
                    <a:pt x="490565" y="28948"/>
                  </a:lnTo>
                  <a:lnTo>
                    <a:pt x="491562" y="33947"/>
                  </a:lnTo>
                  <a:lnTo>
                    <a:pt x="491562" y="44325"/>
                  </a:lnTo>
                  <a:lnTo>
                    <a:pt x="462660" y="77218"/>
                  </a:lnTo>
                  <a:lnTo>
                    <a:pt x="457677" y="78210"/>
                  </a:lnTo>
                  <a:close/>
                </a:path>
                <a:path w="904875" h="1678305">
                  <a:moveTo>
                    <a:pt x="870455" y="78159"/>
                  </a:moveTo>
                  <a:lnTo>
                    <a:pt x="859603" y="78159"/>
                  </a:lnTo>
                  <a:lnTo>
                    <a:pt x="854619" y="77121"/>
                  </a:lnTo>
                  <a:lnTo>
                    <a:pt x="826942" y="48869"/>
                  </a:lnTo>
                  <a:lnTo>
                    <a:pt x="826130" y="33481"/>
                  </a:lnTo>
                  <a:lnTo>
                    <a:pt x="827185" y="28500"/>
                  </a:lnTo>
                  <a:lnTo>
                    <a:pt x="855530" y="918"/>
                  </a:lnTo>
                  <a:lnTo>
                    <a:pt x="860538" y="0"/>
                  </a:lnTo>
                  <a:lnTo>
                    <a:pt x="870060" y="0"/>
                  </a:lnTo>
                  <a:lnTo>
                    <a:pt x="903263" y="29208"/>
                  </a:lnTo>
                  <a:lnTo>
                    <a:pt x="904223" y="34181"/>
                  </a:lnTo>
                  <a:lnTo>
                    <a:pt x="904168" y="44536"/>
                  </a:lnTo>
                  <a:lnTo>
                    <a:pt x="874988" y="77296"/>
                  </a:lnTo>
                  <a:lnTo>
                    <a:pt x="870455" y="78159"/>
                  </a:lnTo>
                  <a:close/>
                </a:path>
                <a:path w="904875" h="1678305">
                  <a:moveTo>
                    <a:pt x="44315" y="478345"/>
                  </a:moveTo>
                  <a:lnTo>
                    <a:pt x="33859" y="478345"/>
                  </a:lnTo>
                  <a:lnTo>
                    <a:pt x="28877" y="477344"/>
                  </a:lnTo>
                  <a:lnTo>
                    <a:pt x="1001" y="449490"/>
                  </a:lnTo>
                  <a:lnTo>
                    <a:pt x="4" y="444505"/>
                  </a:lnTo>
                  <a:lnTo>
                    <a:pt x="20" y="434017"/>
                  </a:lnTo>
                  <a:lnTo>
                    <a:pt x="28917" y="401211"/>
                  </a:lnTo>
                  <a:lnTo>
                    <a:pt x="33881" y="400223"/>
                  </a:lnTo>
                  <a:lnTo>
                    <a:pt x="44237" y="400223"/>
                  </a:lnTo>
                  <a:lnTo>
                    <a:pt x="77116" y="429044"/>
                  </a:lnTo>
                  <a:lnTo>
                    <a:pt x="78117" y="434017"/>
                  </a:lnTo>
                  <a:lnTo>
                    <a:pt x="78117" y="444505"/>
                  </a:lnTo>
                  <a:lnTo>
                    <a:pt x="49299" y="477344"/>
                  </a:lnTo>
                  <a:lnTo>
                    <a:pt x="44315" y="478345"/>
                  </a:lnTo>
                  <a:close/>
                </a:path>
                <a:path w="904875" h="1678305">
                  <a:moveTo>
                    <a:pt x="457547" y="478345"/>
                  </a:moveTo>
                  <a:lnTo>
                    <a:pt x="447091" y="478345"/>
                  </a:lnTo>
                  <a:lnTo>
                    <a:pt x="442109" y="477344"/>
                  </a:lnTo>
                  <a:lnTo>
                    <a:pt x="414233" y="449490"/>
                  </a:lnTo>
                  <a:lnTo>
                    <a:pt x="413237" y="444505"/>
                  </a:lnTo>
                  <a:lnTo>
                    <a:pt x="413252" y="434017"/>
                  </a:lnTo>
                  <a:lnTo>
                    <a:pt x="442150" y="401211"/>
                  </a:lnTo>
                  <a:lnTo>
                    <a:pt x="447114" y="400223"/>
                  </a:lnTo>
                  <a:lnTo>
                    <a:pt x="457469" y="400223"/>
                  </a:lnTo>
                  <a:lnTo>
                    <a:pt x="490349" y="429044"/>
                  </a:lnTo>
                  <a:lnTo>
                    <a:pt x="491350" y="444505"/>
                  </a:lnTo>
                  <a:lnTo>
                    <a:pt x="490396" y="449360"/>
                  </a:lnTo>
                  <a:lnTo>
                    <a:pt x="462532" y="477344"/>
                  </a:lnTo>
                  <a:lnTo>
                    <a:pt x="457547" y="478345"/>
                  </a:lnTo>
                  <a:close/>
                </a:path>
                <a:path w="904875" h="1678305">
                  <a:moveTo>
                    <a:pt x="870476" y="478296"/>
                  </a:moveTo>
                  <a:lnTo>
                    <a:pt x="859552" y="478296"/>
                  </a:lnTo>
                  <a:lnTo>
                    <a:pt x="854579" y="477254"/>
                  </a:lnTo>
                  <a:lnTo>
                    <a:pt x="826956" y="449060"/>
                  </a:lnTo>
                  <a:lnTo>
                    <a:pt x="826122" y="433707"/>
                  </a:lnTo>
                  <a:lnTo>
                    <a:pt x="827164" y="428735"/>
                  </a:lnTo>
                  <a:lnTo>
                    <a:pt x="855357" y="401111"/>
                  </a:lnTo>
                  <a:lnTo>
                    <a:pt x="860350" y="400170"/>
                  </a:lnTo>
                  <a:lnTo>
                    <a:pt x="870207" y="400170"/>
                  </a:lnTo>
                  <a:lnTo>
                    <a:pt x="903308" y="429514"/>
                  </a:lnTo>
                  <a:lnTo>
                    <a:pt x="904249" y="434508"/>
                  </a:lnTo>
                  <a:lnTo>
                    <a:pt x="904142" y="444868"/>
                  </a:lnTo>
                  <a:lnTo>
                    <a:pt x="874905" y="477462"/>
                  </a:lnTo>
                  <a:lnTo>
                    <a:pt x="870476" y="478296"/>
                  </a:lnTo>
                  <a:close/>
                </a:path>
                <a:path w="904875" h="1678305">
                  <a:moveTo>
                    <a:pt x="44245" y="877998"/>
                  </a:moveTo>
                  <a:lnTo>
                    <a:pt x="33884" y="877998"/>
                  </a:lnTo>
                  <a:lnTo>
                    <a:pt x="28901" y="877007"/>
                  </a:lnTo>
                  <a:lnTo>
                    <a:pt x="991" y="849096"/>
                  </a:lnTo>
                  <a:lnTo>
                    <a:pt x="0" y="844113"/>
                  </a:lnTo>
                  <a:lnTo>
                    <a:pt x="0" y="833753"/>
                  </a:lnTo>
                  <a:lnTo>
                    <a:pt x="28901" y="800859"/>
                  </a:lnTo>
                  <a:lnTo>
                    <a:pt x="33884" y="799868"/>
                  </a:lnTo>
                  <a:lnTo>
                    <a:pt x="39065" y="799868"/>
                  </a:lnTo>
                  <a:lnTo>
                    <a:pt x="39065" y="800067"/>
                  </a:lnTo>
                  <a:lnTo>
                    <a:pt x="44228" y="800067"/>
                  </a:lnTo>
                  <a:lnTo>
                    <a:pt x="77077" y="828769"/>
                  </a:lnTo>
                  <a:lnTo>
                    <a:pt x="78130" y="844113"/>
                  </a:lnTo>
                  <a:lnTo>
                    <a:pt x="77138" y="849096"/>
                  </a:lnTo>
                  <a:lnTo>
                    <a:pt x="49229" y="877007"/>
                  </a:lnTo>
                  <a:lnTo>
                    <a:pt x="44245" y="877998"/>
                  </a:lnTo>
                  <a:close/>
                </a:path>
                <a:path w="904875" h="1678305">
                  <a:moveTo>
                    <a:pt x="457477" y="877998"/>
                  </a:moveTo>
                  <a:lnTo>
                    <a:pt x="447117" y="877998"/>
                  </a:lnTo>
                  <a:lnTo>
                    <a:pt x="442133" y="877007"/>
                  </a:lnTo>
                  <a:lnTo>
                    <a:pt x="414223" y="849096"/>
                  </a:lnTo>
                  <a:lnTo>
                    <a:pt x="413232" y="844113"/>
                  </a:lnTo>
                  <a:lnTo>
                    <a:pt x="413232" y="833753"/>
                  </a:lnTo>
                  <a:lnTo>
                    <a:pt x="442133" y="800859"/>
                  </a:lnTo>
                  <a:lnTo>
                    <a:pt x="447117" y="799868"/>
                  </a:lnTo>
                  <a:lnTo>
                    <a:pt x="452297" y="799868"/>
                  </a:lnTo>
                  <a:lnTo>
                    <a:pt x="452297" y="800067"/>
                  </a:lnTo>
                  <a:lnTo>
                    <a:pt x="457460" y="800067"/>
                  </a:lnTo>
                  <a:lnTo>
                    <a:pt x="490310" y="828769"/>
                  </a:lnTo>
                  <a:lnTo>
                    <a:pt x="491362" y="844113"/>
                  </a:lnTo>
                  <a:lnTo>
                    <a:pt x="490371" y="849096"/>
                  </a:lnTo>
                  <a:lnTo>
                    <a:pt x="462460" y="877007"/>
                  </a:lnTo>
                  <a:lnTo>
                    <a:pt x="457477" y="877998"/>
                  </a:lnTo>
                  <a:close/>
                </a:path>
                <a:path w="904875" h="1678305">
                  <a:moveTo>
                    <a:pt x="870476" y="877941"/>
                  </a:moveTo>
                  <a:lnTo>
                    <a:pt x="859552" y="877941"/>
                  </a:lnTo>
                  <a:lnTo>
                    <a:pt x="854579" y="876899"/>
                  </a:lnTo>
                  <a:lnTo>
                    <a:pt x="826956" y="848705"/>
                  </a:lnTo>
                  <a:lnTo>
                    <a:pt x="826122" y="833352"/>
                  </a:lnTo>
                  <a:lnTo>
                    <a:pt x="827164" y="828379"/>
                  </a:lnTo>
                  <a:lnTo>
                    <a:pt x="855357" y="800755"/>
                  </a:lnTo>
                  <a:lnTo>
                    <a:pt x="860350" y="799815"/>
                  </a:lnTo>
                  <a:lnTo>
                    <a:pt x="865530" y="799815"/>
                  </a:lnTo>
                  <a:lnTo>
                    <a:pt x="865530" y="800068"/>
                  </a:lnTo>
                  <a:lnTo>
                    <a:pt x="870440" y="800068"/>
                  </a:lnTo>
                  <a:lnTo>
                    <a:pt x="903263" y="829196"/>
                  </a:lnTo>
                  <a:lnTo>
                    <a:pt x="904222" y="834169"/>
                  </a:lnTo>
                  <a:lnTo>
                    <a:pt x="904142" y="844512"/>
                  </a:lnTo>
                  <a:lnTo>
                    <a:pt x="874905" y="877107"/>
                  </a:lnTo>
                  <a:lnTo>
                    <a:pt x="870476" y="877941"/>
                  </a:lnTo>
                  <a:close/>
                </a:path>
                <a:path w="904875" h="1678305">
                  <a:moveTo>
                    <a:pt x="44315" y="1278134"/>
                  </a:moveTo>
                  <a:lnTo>
                    <a:pt x="33859" y="1278134"/>
                  </a:lnTo>
                  <a:lnTo>
                    <a:pt x="28877" y="1277133"/>
                  </a:lnTo>
                  <a:lnTo>
                    <a:pt x="1001" y="1249279"/>
                  </a:lnTo>
                  <a:lnTo>
                    <a:pt x="5" y="1244294"/>
                  </a:lnTo>
                  <a:lnTo>
                    <a:pt x="20" y="1233806"/>
                  </a:lnTo>
                  <a:lnTo>
                    <a:pt x="28917" y="1201000"/>
                  </a:lnTo>
                  <a:lnTo>
                    <a:pt x="33882" y="1200012"/>
                  </a:lnTo>
                  <a:lnTo>
                    <a:pt x="44237" y="1200012"/>
                  </a:lnTo>
                  <a:lnTo>
                    <a:pt x="77116" y="1228833"/>
                  </a:lnTo>
                  <a:lnTo>
                    <a:pt x="78117" y="1233806"/>
                  </a:lnTo>
                  <a:lnTo>
                    <a:pt x="78117" y="1244294"/>
                  </a:lnTo>
                  <a:lnTo>
                    <a:pt x="49299" y="1277133"/>
                  </a:lnTo>
                  <a:lnTo>
                    <a:pt x="44315" y="1278134"/>
                  </a:lnTo>
                  <a:close/>
                </a:path>
                <a:path w="904875" h="1678305">
                  <a:moveTo>
                    <a:pt x="457547" y="1278134"/>
                  </a:moveTo>
                  <a:lnTo>
                    <a:pt x="447091" y="1278134"/>
                  </a:lnTo>
                  <a:lnTo>
                    <a:pt x="442109" y="1277133"/>
                  </a:lnTo>
                  <a:lnTo>
                    <a:pt x="414233" y="1249279"/>
                  </a:lnTo>
                  <a:lnTo>
                    <a:pt x="413237" y="1244294"/>
                  </a:lnTo>
                  <a:lnTo>
                    <a:pt x="413252" y="1233806"/>
                  </a:lnTo>
                  <a:lnTo>
                    <a:pt x="442152" y="1201000"/>
                  </a:lnTo>
                  <a:lnTo>
                    <a:pt x="447115" y="1200012"/>
                  </a:lnTo>
                  <a:lnTo>
                    <a:pt x="457469" y="1200012"/>
                  </a:lnTo>
                  <a:lnTo>
                    <a:pt x="490349" y="1228833"/>
                  </a:lnTo>
                  <a:lnTo>
                    <a:pt x="491350" y="1244294"/>
                  </a:lnTo>
                  <a:lnTo>
                    <a:pt x="490396" y="1249149"/>
                  </a:lnTo>
                  <a:lnTo>
                    <a:pt x="462532" y="1277133"/>
                  </a:lnTo>
                  <a:lnTo>
                    <a:pt x="457547" y="1278134"/>
                  </a:lnTo>
                  <a:close/>
                </a:path>
                <a:path w="904875" h="1678305">
                  <a:moveTo>
                    <a:pt x="870349" y="1278131"/>
                  </a:moveTo>
                  <a:lnTo>
                    <a:pt x="859868" y="1278131"/>
                  </a:lnTo>
                  <a:lnTo>
                    <a:pt x="854874" y="1277126"/>
                  </a:lnTo>
                  <a:lnTo>
                    <a:pt x="827055" y="1249170"/>
                  </a:lnTo>
                  <a:lnTo>
                    <a:pt x="826061" y="1244172"/>
                  </a:lnTo>
                  <a:lnTo>
                    <a:pt x="826096" y="1233647"/>
                  </a:lnTo>
                  <a:lnTo>
                    <a:pt x="855329" y="1200904"/>
                  </a:lnTo>
                  <a:lnTo>
                    <a:pt x="860335" y="1199959"/>
                  </a:lnTo>
                  <a:lnTo>
                    <a:pt x="870159" y="1199959"/>
                  </a:lnTo>
                  <a:lnTo>
                    <a:pt x="903095" y="1228657"/>
                  </a:lnTo>
                  <a:lnTo>
                    <a:pt x="904208" y="1244172"/>
                  </a:lnTo>
                  <a:lnTo>
                    <a:pt x="903251" y="1249038"/>
                  </a:lnTo>
                  <a:lnTo>
                    <a:pt x="875341" y="1277126"/>
                  </a:lnTo>
                  <a:lnTo>
                    <a:pt x="870349" y="1278131"/>
                  </a:lnTo>
                  <a:close/>
                </a:path>
                <a:path w="904875" h="1678305">
                  <a:moveTo>
                    <a:pt x="44245" y="1677787"/>
                  </a:moveTo>
                  <a:lnTo>
                    <a:pt x="33884" y="1677787"/>
                  </a:lnTo>
                  <a:lnTo>
                    <a:pt x="28901" y="1676796"/>
                  </a:lnTo>
                  <a:lnTo>
                    <a:pt x="991" y="1648885"/>
                  </a:lnTo>
                  <a:lnTo>
                    <a:pt x="0" y="1643902"/>
                  </a:lnTo>
                  <a:lnTo>
                    <a:pt x="0" y="1633541"/>
                  </a:lnTo>
                  <a:lnTo>
                    <a:pt x="28901" y="1600648"/>
                  </a:lnTo>
                  <a:lnTo>
                    <a:pt x="33884" y="1599656"/>
                  </a:lnTo>
                  <a:lnTo>
                    <a:pt x="39065" y="1599656"/>
                  </a:lnTo>
                  <a:lnTo>
                    <a:pt x="39065" y="1599856"/>
                  </a:lnTo>
                  <a:lnTo>
                    <a:pt x="44228" y="1599856"/>
                  </a:lnTo>
                  <a:lnTo>
                    <a:pt x="77078" y="1628558"/>
                  </a:lnTo>
                  <a:lnTo>
                    <a:pt x="78130" y="1643902"/>
                  </a:lnTo>
                  <a:lnTo>
                    <a:pt x="77138" y="1648885"/>
                  </a:lnTo>
                  <a:lnTo>
                    <a:pt x="49229" y="1676796"/>
                  </a:lnTo>
                  <a:lnTo>
                    <a:pt x="44245" y="1677787"/>
                  </a:lnTo>
                  <a:close/>
                </a:path>
                <a:path w="904875" h="1678305">
                  <a:moveTo>
                    <a:pt x="457477" y="1677787"/>
                  </a:moveTo>
                  <a:lnTo>
                    <a:pt x="447117" y="1677787"/>
                  </a:lnTo>
                  <a:lnTo>
                    <a:pt x="442133" y="1676796"/>
                  </a:lnTo>
                  <a:lnTo>
                    <a:pt x="414223" y="1648885"/>
                  </a:lnTo>
                  <a:lnTo>
                    <a:pt x="413232" y="1643902"/>
                  </a:lnTo>
                  <a:lnTo>
                    <a:pt x="413232" y="1633541"/>
                  </a:lnTo>
                  <a:lnTo>
                    <a:pt x="442133" y="1600647"/>
                  </a:lnTo>
                  <a:lnTo>
                    <a:pt x="447117" y="1599656"/>
                  </a:lnTo>
                  <a:lnTo>
                    <a:pt x="452297" y="1599656"/>
                  </a:lnTo>
                  <a:lnTo>
                    <a:pt x="452297" y="1599856"/>
                  </a:lnTo>
                  <a:lnTo>
                    <a:pt x="457460" y="1599856"/>
                  </a:lnTo>
                  <a:lnTo>
                    <a:pt x="490310" y="1628558"/>
                  </a:lnTo>
                  <a:lnTo>
                    <a:pt x="491362" y="1643902"/>
                  </a:lnTo>
                  <a:lnTo>
                    <a:pt x="490371" y="1648885"/>
                  </a:lnTo>
                  <a:lnTo>
                    <a:pt x="462460" y="1676796"/>
                  </a:lnTo>
                  <a:lnTo>
                    <a:pt x="457477" y="1677787"/>
                  </a:lnTo>
                  <a:close/>
                </a:path>
                <a:path w="904875" h="1678305">
                  <a:moveTo>
                    <a:pt x="870349" y="1677776"/>
                  </a:moveTo>
                  <a:lnTo>
                    <a:pt x="859868" y="1677776"/>
                  </a:lnTo>
                  <a:lnTo>
                    <a:pt x="854874" y="1676771"/>
                  </a:lnTo>
                  <a:lnTo>
                    <a:pt x="827055" y="1648815"/>
                  </a:lnTo>
                  <a:lnTo>
                    <a:pt x="827001" y="1648683"/>
                  </a:lnTo>
                  <a:lnTo>
                    <a:pt x="826061" y="1643816"/>
                  </a:lnTo>
                  <a:lnTo>
                    <a:pt x="826096" y="1633292"/>
                  </a:lnTo>
                  <a:lnTo>
                    <a:pt x="827066" y="1628580"/>
                  </a:lnTo>
                  <a:lnTo>
                    <a:pt x="855329" y="1600549"/>
                  </a:lnTo>
                  <a:lnTo>
                    <a:pt x="860335" y="1599603"/>
                  </a:lnTo>
                  <a:lnTo>
                    <a:pt x="865530" y="1599603"/>
                  </a:lnTo>
                  <a:lnTo>
                    <a:pt x="865530" y="1599856"/>
                  </a:lnTo>
                  <a:lnTo>
                    <a:pt x="870397" y="1599856"/>
                  </a:lnTo>
                  <a:lnTo>
                    <a:pt x="903033" y="1628302"/>
                  </a:lnTo>
                  <a:lnTo>
                    <a:pt x="904208" y="1643816"/>
                  </a:lnTo>
                  <a:lnTo>
                    <a:pt x="903251" y="1648683"/>
                  </a:lnTo>
                  <a:lnTo>
                    <a:pt x="875341" y="1676771"/>
                  </a:lnTo>
                  <a:lnTo>
                    <a:pt x="870349" y="1677776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24000" y="1783848"/>
            <a:ext cx="10439400" cy="2702984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 marR="5080">
              <a:lnSpc>
                <a:spcPct val="78900"/>
              </a:lnSpc>
              <a:spcBef>
                <a:spcPts val="1170"/>
              </a:spcBef>
            </a:pPr>
            <a:r>
              <a:rPr lang="uk-UA" sz="4200" b="1" spc="50" dirty="0" smtClean="0">
                <a:solidFill>
                  <a:srgbClr val="1B5738"/>
                </a:solidFill>
                <a:latin typeface="Arial"/>
                <a:cs typeface="Arial"/>
              </a:rPr>
              <a:t>ФІТОІНДИКАЦІЯ </a:t>
            </a:r>
            <a:r>
              <a:rPr sz="4200" b="1" spc="-175" smtClean="0">
                <a:solidFill>
                  <a:srgbClr val="1B5738"/>
                </a:solidFill>
                <a:latin typeface="Arial"/>
                <a:cs typeface="Arial"/>
              </a:rPr>
              <a:t>ГРУНТІВ</a:t>
            </a:r>
            <a:r>
              <a:rPr sz="4200" b="1" spc="-135" smtClean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55" dirty="0">
                <a:solidFill>
                  <a:srgbClr val="1B5738"/>
                </a:solidFill>
                <a:latin typeface="Arial"/>
                <a:cs typeface="Arial"/>
              </a:rPr>
              <a:t>С.ПІЩАНКИ </a:t>
            </a:r>
            <a:r>
              <a:rPr sz="4200" b="1" spc="-190" dirty="0">
                <a:solidFill>
                  <a:srgbClr val="1B5738"/>
                </a:solidFill>
                <a:latin typeface="Arial"/>
                <a:cs typeface="Arial"/>
              </a:rPr>
              <a:t>БЕРЕСТИНСЬКОГО</a:t>
            </a:r>
            <a:r>
              <a:rPr sz="4200" b="1" spc="-7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-10" dirty="0">
                <a:solidFill>
                  <a:srgbClr val="1B5738"/>
                </a:solidFill>
                <a:latin typeface="Arial"/>
                <a:cs typeface="Arial"/>
              </a:rPr>
              <a:t>РАЙОНУ </a:t>
            </a:r>
            <a:r>
              <a:rPr sz="4200" b="1" spc="-85" dirty="0">
                <a:solidFill>
                  <a:srgbClr val="1B5738"/>
                </a:solidFill>
                <a:latin typeface="Arial"/>
                <a:cs typeface="Arial"/>
              </a:rPr>
              <a:t>ХАРКІВСЬКОЇ</a:t>
            </a:r>
            <a:r>
              <a:rPr sz="4200" b="1" spc="-14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-105" dirty="0">
                <a:solidFill>
                  <a:srgbClr val="1B5738"/>
                </a:solidFill>
                <a:latin typeface="Arial"/>
                <a:cs typeface="Arial"/>
              </a:rPr>
              <a:t>ОБЛАСТІ</a:t>
            </a:r>
            <a:r>
              <a:rPr sz="4200" b="1" spc="-13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-175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4200" b="1" spc="-13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65" dirty="0">
                <a:solidFill>
                  <a:srgbClr val="1B5738"/>
                </a:solidFill>
                <a:latin typeface="Arial"/>
                <a:cs typeface="Arial"/>
              </a:rPr>
              <a:t>ЗАХОДИ ЇХ</a:t>
            </a:r>
            <a:r>
              <a:rPr sz="4200" b="1" spc="-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-10" dirty="0">
                <a:solidFill>
                  <a:srgbClr val="1B5738"/>
                </a:solidFill>
                <a:latin typeface="Arial"/>
                <a:cs typeface="Arial"/>
              </a:rPr>
              <a:t>ОХОРОНИ</a:t>
            </a:r>
            <a:r>
              <a:rPr sz="4200" b="1" spc="-19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-365" dirty="0">
                <a:solidFill>
                  <a:srgbClr val="1B5738"/>
                </a:solidFill>
                <a:latin typeface="Arial"/>
                <a:cs typeface="Arial"/>
              </a:rPr>
              <a:t>В</a:t>
            </a:r>
            <a:r>
              <a:rPr sz="4200" b="1" spc="-16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-85">
                <a:solidFill>
                  <a:srgbClr val="1B5738"/>
                </a:solidFill>
                <a:latin typeface="Arial"/>
                <a:cs typeface="Arial"/>
              </a:rPr>
              <a:t>УМОВАХ</a:t>
            </a:r>
            <a:r>
              <a:rPr sz="4200" b="1" spc="-19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-10" smtClean="0">
                <a:solidFill>
                  <a:srgbClr val="1B5738"/>
                </a:solidFill>
                <a:latin typeface="Arial"/>
                <a:cs typeface="Arial"/>
              </a:rPr>
              <a:t>СУЧАСНОГО</a:t>
            </a:r>
            <a:r>
              <a:rPr lang="uk-UA" sz="4200" b="1" spc="-10" dirty="0" smtClean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4200" b="1" spc="-45" smtClean="0">
                <a:solidFill>
                  <a:srgbClr val="1B5738"/>
                </a:solidFill>
                <a:latin typeface="Arial"/>
                <a:cs typeface="Arial"/>
              </a:rPr>
              <a:t>ЗЕМЛЕКОРИСТУВАННЯ</a:t>
            </a:r>
            <a:endParaRPr sz="42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07087" y="834545"/>
            <a:ext cx="5448299" cy="902017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651915" y="401780"/>
            <a:ext cx="8803005" cy="7962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22325" marR="5080" indent="-810260">
              <a:lnSpc>
                <a:spcPct val="117600"/>
              </a:lnSpc>
              <a:spcBef>
                <a:spcPts val="90"/>
              </a:spcBef>
            </a:pPr>
            <a:r>
              <a:rPr sz="2150" spc="150" dirty="0">
                <a:latin typeface="Cambria"/>
                <a:cs typeface="Cambria"/>
              </a:rPr>
              <a:t>Департамент</a:t>
            </a:r>
            <a:r>
              <a:rPr sz="2150" spc="65" dirty="0">
                <a:latin typeface="Cambria"/>
                <a:cs typeface="Cambria"/>
              </a:rPr>
              <a:t> </a:t>
            </a:r>
            <a:r>
              <a:rPr sz="2150" spc="185">
                <a:latin typeface="Cambria"/>
                <a:cs typeface="Cambria"/>
              </a:rPr>
              <a:t>науки</a:t>
            </a:r>
            <a:r>
              <a:rPr sz="2150" spc="65">
                <a:latin typeface="Cambria"/>
                <a:cs typeface="Cambria"/>
              </a:rPr>
              <a:t> </a:t>
            </a:r>
            <a:r>
              <a:rPr lang="uk-UA" sz="2150" spc="-500" dirty="0">
                <a:latin typeface="Cambria"/>
                <a:cs typeface="Cambria"/>
              </a:rPr>
              <a:t>і</a:t>
            </a:r>
            <a:r>
              <a:rPr sz="2150" spc="70" smtClean="0">
                <a:latin typeface="Cambria"/>
                <a:cs typeface="Cambria"/>
              </a:rPr>
              <a:t> </a:t>
            </a:r>
            <a:r>
              <a:rPr lang="uk-UA" sz="2150" spc="70" dirty="0" smtClean="0">
                <a:latin typeface="Cambria"/>
                <a:cs typeface="Cambria"/>
              </a:rPr>
              <a:t> </a:t>
            </a:r>
            <a:r>
              <a:rPr sz="2150" smtClean="0">
                <a:latin typeface="Cambria"/>
                <a:cs typeface="Cambria"/>
              </a:rPr>
              <a:t>осв</a:t>
            </a:r>
            <a:r>
              <a:rPr lang="uk-UA" sz="2150" dirty="0" smtClean="0">
                <a:latin typeface="Cambria"/>
                <a:cs typeface="Cambria"/>
              </a:rPr>
              <a:t>і</a:t>
            </a:r>
            <a:r>
              <a:rPr sz="2150" smtClean="0">
                <a:latin typeface="Cambria"/>
                <a:cs typeface="Cambria"/>
              </a:rPr>
              <a:t>ти</a:t>
            </a:r>
            <a:r>
              <a:rPr sz="2150" spc="65" smtClean="0">
                <a:latin typeface="Cambria"/>
                <a:cs typeface="Cambria"/>
              </a:rPr>
              <a:t> </a:t>
            </a:r>
            <a:r>
              <a:rPr sz="2150" spc="90" smtClean="0">
                <a:latin typeface="Cambria"/>
                <a:cs typeface="Cambria"/>
              </a:rPr>
              <a:t>Харк</a:t>
            </a:r>
            <a:r>
              <a:rPr lang="uk-UA" sz="2150" spc="90" dirty="0" smtClean="0">
                <a:latin typeface="Cambria"/>
                <a:cs typeface="Cambria"/>
              </a:rPr>
              <a:t>і</a:t>
            </a:r>
            <a:r>
              <a:rPr sz="2150" spc="90" smtClean="0">
                <a:latin typeface="Cambria"/>
                <a:cs typeface="Cambria"/>
              </a:rPr>
              <a:t>вської</a:t>
            </a:r>
            <a:r>
              <a:rPr sz="2150" spc="65" smtClean="0">
                <a:latin typeface="Cambria"/>
                <a:cs typeface="Cambria"/>
              </a:rPr>
              <a:t> </a:t>
            </a:r>
            <a:r>
              <a:rPr sz="2150" spc="40" smtClean="0">
                <a:latin typeface="Cambria"/>
                <a:cs typeface="Cambria"/>
              </a:rPr>
              <a:t>облдержадм</a:t>
            </a:r>
            <a:r>
              <a:rPr lang="uk-UA" sz="2150" spc="40" dirty="0" smtClean="0">
                <a:latin typeface="Cambria"/>
                <a:cs typeface="Cambria"/>
              </a:rPr>
              <a:t>і</a:t>
            </a:r>
            <a:r>
              <a:rPr sz="2150" spc="40" smtClean="0">
                <a:latin typeface="Cambria"/>
                <a:cs typeface="Cambria"/>
              </a:rPr>
              <a:t>н</a:t>
            </a:r>
            <a:r>
              <a:rPr lang="uk-UA" sz="2150" spc="40" dirty="0" smtClean="0">
                <a:latin typeface="Cambria"/>
                <a:cs typeface="Cambria"/>
              </a:rPr>
              <a:t>і</a:t>
            </a:r>
            <a:r>
              <a:rPr sz="2150" spc="40" smtClean="0">
                <a:latin typeface="Cambria"/>
                <a:cs typeface="Cambria"/>
              </a:rPr>
              <a:t>страц</a:t>
            </a:r>
            <a:r>
              <a:rPr lang="uk-UA" sz="2150" spc="40" dirty="0" smtClean="0">
                <a:latin typeface="Cambria"/>
                <a:cs typeface="Cambria"/>
              </a:rPr>
              <a:t>і</a:t>
            </a:r>
            <a:r>
              <a:rPr sz="2150" spc="40" smtClean="0">
                <a:latin typeface="Cambria"/>
                <a:cs typeface="Cambria"/>
              </a:rPr>
              <a:t>ї </a:t>
            </a:r>
            <a:r>
              <a:rPr sz="2150" spc="90" smtClean="0">
                <a:latin typeface="Cambria"/>
                <a:cs typeface="Cambria"/>
              </a:rPr>
              <a:t>Харк</a:t>
            </a:r>
            <a:r>
              <a:rPr lang="uk-UA" sz="2150" spc="90" dirty="0" smtClean="0">
                <a:latin typeface="Cambria"/>
                <a:cs typeface="Cambria"/>
              </a:rPr>
              <a:t>і</a:t>
            </a:r>
            <a:r>
              <a:rPr sz="2150" spc="90" smtClean="0">
                <a:latin typeface="Cambria"/>
                <a:cs typeface="Cambria"/>
              </a:rPr>
              <a:t>вське</a:t>
            </a:r>
            <a:r>
              <a:rPr sz="2150" spc="45" smtClean="0">
                <a:latin typeface="Cambria"/>
                <a:cs typeface="Cambria"/>
              </a:rPr>
              <a:t> </a:t>
            </a:r>
            <a:r>
              <a:rPr sz="2150" spc="95" smtClean="0">
                <a:latin typeface="Cambria"/>
                <a:cs typeface="Cambria"/>
              </a:rPr>
              <a:t>територ</a:t>
            </a:r>
            <a:r>
              <a:rPr lang="uk-UA" sz="2150" spc="95" dirty="0" smtClean="0">
                <a:latin typeface="Cambria"/>
                <a:cs typeface="Cambria"/>
              </a:rPr>
              <a:t>і</a:t>
            </a:r>
            <a:r>
              <a:rPr sz="2150" spc="95" smtClean="0">
                <a:latin typeface="Cambria"/>
                <a:cs typeface="Cambria"/>
              </a:rPr>
              <a:t>альне</a:t>
            </a:r>
            <a:r>
              <a:rPr sz="2150" spc="45" smtClean="0">
                <a:latin typeface="Cambria"/>
                <a:cs typeface="Cambria"/>
              </a:rPr>
              <a:t> </a:t>
            </a:r>
            <a:r>
              <a:rPr sz="2150" smtClean="0">
                <a:latin typeface="Cambria"/>
                <a:cs typeface="Cambria"/>
              </a:rPr>
              <a:t>в</a:t>
            </a:r>
            <a:r>
              <a:rPr lang="uk-UA" sz="2150" dirty="0" smtClean="0">
                <a:latin typeface="Cambria"/>
                <a:cs typeface="Cambria"/>
              </a:rPr>
              <a:t>і</a:t>
            </a:r>
            <a:r>
              <a:rPr sz="2150" smtClean="0">
                <a:latin typeface="Cambria"/>
                <a:cs typeface="Cambria"/>
              </a:rPr>
              <a:t>дд</a:t>
            </a:r>
            <a:r>
              <a:rPr lang="uk-UA" sz="2150" dirty="0" smtClean="0">
                <a:latin typeface="Cambria"/>
                <a:cs typeface="Cambria"/>
              </a:rPr>
              <a:t>і</a:t>
            </a:r>
            <a:r>
              <a:rPr sz="2150" smtClean="0">
                <a:latin typeface="Cambria"/>
                <a:cs typeface="Cambria"/>
              </a:rPr>
              <a:t>лення</a:t>
            </a:r>
            <a:r>
              <a:rPr sz="2150" spc="45" smtClean="0">
                <a:latin typeface="Cambria"/>
                <a:cs typeface="Cambria"/>
              </a:rPr>
              <a:t> </a:t>
            </a:r>
            <a:r>
              <a:rPr sz="2150" spc="245" dirty="0">
                <a:latin typeface="Cambria"/>
                <a:cs typeface="Cambria"/>
              </a:rPr>
              <a:t>МАН</a:t>
            </a:r>
            <a:r>
              <a:rPr sz="2150" spc="45" dirty="0">
                <a:latin typeface="Cambria"/>
                <a:cs typeface="Cambria"/>
              </a:rPr>
              <a:t> </a:t>
            </a:r>
            <a:r>
              <a:rPr sz="2150" spc="160" dirty="0">
                <a:latin typeface="Cambria"/>
                <a:cs typeface="Cambria"/>
              </a:rPr>
              <a:t>України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23432" y="4925035"/>
            <a:ext cx="7583805" cy="178752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000" b="1" spc="-75" dirty="0">
                <a:latin typeface="Georgia"/>
                <a:cs typeface="Georgia"/>
              </a:rPr>
              <a:t>ВИКОНАЛА:</a:t>
            </a:r>
            <a:endParaRPr sz="2000">
              <a:latin typeface="Georgia"/>
              <a:cs typeface="Georgia"/>
            </a:endParaRPr>
          </a:p>
          <a:p>
            <a:pPr marL="12700" algn="just">
              <a:lnSpc>
                <a:spcPct val="100000"/>
              </a:lnSpc>
              <a:spcBef>
                <a:spcPts val="375"/>
              </a:spcBef>
            </a:pPr>
            <a:r>
              <a:rPr sz="2000" b="1" spc="-80" dirty="0">
                <a:solidFill>
                  <a:srgbClr val="811A0F"/>
                </a:solidFill>
                <a:latin typeface="Georgia"/>
                <a:cs typeface="Georgia"/>
              </a:rPr>
              <a:t>Руденко</a:t>
            </a:r>
            <a:r>
              <a:rPr sz="2000" b="1" spc="-15" dirty="0">
                <a:solidFill>
                  <a:srgbClr val="811A0F"/>
                </a:solidFill>
                <a:latin typeface="Georgia"/>
                <a:cs typeface="Georgia"/>
              </a:rPr>
              <a:t> </a:t>
            </a:r>
            <a:r>
              <a:rPr sz="2000" b="1" spc="-85" dirty="0">
                <a:solidFill>
                  <a:srgbClr val="811A0F"/>
                </a:solidFill>
                <a:latin typeface="Georgia"/>
                <a:cs typeface="Georgia"/>
              </a:rPr>
              <a:t>Діана</a:t>
            </a:r>
            <a:r>
              <a:rPr sz="2000" b="1" spc="-15" dirty="0">
                <a:solidFill>
                  <a:srgbClr val="811A0F"/>
                </a:solidFill>
                <a:latin typeface="Georgia"/>
                <a:cs typeface="Georgia"/>
              </a:rPr>
              <a:t> </a:t>
            </a:r>
            <a:r>
              <a:rPr sz="2000" b="1" spc="-10" dirty="0">
                <a:solidFill>
                  <a:srgbClr val="811A0F"/>
                </a:solidFill>
                <a:latin typeface="Georgia"/>
                <a:cs typeface="Georgia"/>
              </a:rPr>
              <a:t>Миколаївна</a:t>
            </a:r>
            <a:r>
              <a:rPr sz="2000" b="1" spc="-10" dirty="0">
                <a:latin typeface="Georgia"/>
                <a:cs typeface="Georgia"/>
              </a:rPr>
              <a:t>,</a:t>
            </a:r>
            <a:endParaRPr sz="2000">
              <a:latin typeface="Georgia"/>
              <a:cs typeface="Georgia"/>
            </a:endParaRPr>
          </a:p>
          <a:p>
            <a:pPr marL="12700" marR="5080" algn="just">
              <a:lnSpc>
                <a:spcPct val="115599"/>
              </a:lnSpc>
            </a:pPr>
            <a:r>
              <a:rPr sz="2000" b="1" spc="-75" dirty="0">
                <a:latin typeface="Georgia"/>
                <a:cs typeface="Georgia"/>
              </a:rPr>
              <a:t>учениця</a:t>
            </a:r>
            <a:r>
              <a:rPr sz="2000" b="1" spc="-10" dirty="0">
                <a:latin typeface="Georgia"/>
                <a:cs typeface="Georgia"/>
              </a:rPr>
              <a:t> </a:t>
            </a:r>
            <a:r>
              <a:rPr sz="2000" b="1" spc="150" dirty="0">
                <a:latin typeface="Georgia"/>
                <a:cs typeface="Georgia"/>
              </a:rPr>
              <a:t>11</a:t>
            </a:r>
            <a:r>
              <a:rPr sz="2000" b="1" spc="-5" dirty="0">
                <a:latin typeface="Georgia"/>
                <a:cs typeface="Georgia"/>
              </a:rPr>
              <a:t> </a:t>
            </a:r>
            <a:r>
              <a:rPr sz="2000" b="1" spc="-60" dirty="0">
                <a:latin typeface="Georgia"/>
                <a:cs typeface="Georgia"/>
              </a:rPr>
              <a:t>класу</a:t>
            </a:r>
            <a:r>
              <a:rPr sz="2000" b="1" spc="-5" dirty="0">
                <a:latin typeface="Georgia"/>
                <a:cs typeface="Georgia"/>
              </a:rPr>
              <a:t> </a:t>
            </a:r>
            <a:r>
              <a:rPr sz="2000" b="1" spc="-85" dirty="0">
                <a:latin typeface="Georgia"/>
                <a:cs typeface="Georgia"/>
              </a:rPr>
              <a:t>Красноградського</a:t>
            </a:r>
            <a:r>
              <a:rPr sz="2000" b="1" spc="-5" dirty="0">
                <a:latin typeface="Georgia"/>
                <a:cs typeface="Georgia"/>
              </a:rPr>
              <a:t> </a:t>
            </a:r>
            <a:r>
              <a:rPr sz="2000" b="1" spc="-60" dirty="0">
                <a:latin typeface="Georgia"/>
                <a:cs typeface="Georgia"/>
              </a:rPr>
              <a:t>ліцею</a:t>
            </a:r>
            <a:r>
              <a:rPr sz="2000" b="1" spc="-10" dirty="0">
                <a:latin typeface="Georgia"/>
                <a:cs typeface="Georgia"/>
              </a:rPr>
              <a:t> №3,</a:t>
            </a:r>
            <a:r>
              <a:rPr sz="2000" b="1" spc="-5" dirty="0">
                <a:latin typeface="Georgia"/>
                <a:cs typeface="Georgia"/>
              </a:rPr>
              <a:t> </a:t>
            </a:r>
            <a:r>
              <a:rPr sz="2000" b="1" spc="-55" dirty="0">
                <a:latin typeface="Georgia"/>
                <a:cs typeface="Georgia"/>
              </a:rPr>
              <a:t>вихованка </a:t>
            </a:r>
            <a:r>
              <a:rPr sz="2000" b="1" spc="-40" dirty="0">
                <a:latin typeface="Georgia"/>
                <a:cs typeface="Georgia"/>
              </a:rPr>
              <a:t>Беристинського</a:t>
            </a:r>
            <a:r>
              <a:rPr sz="2000" b="1" spc="295" dirty="0">
                <a:latin typeface="Georgia"/>
                <a:cs typeface="Georgia"/>
              </a:rPr>
              <a:t> </a:t>
            </a:r>
            <a:r>
              <a:rPr sz="2000" b="1" dirty="0">
                <a:latin typeface="Georgia"/>
                <a:cs typeface="Georgia"/>
              </a:rPr>
              <a:t>центру</a:t>
            </a:r>
            <a:r>
              <a:rPr sz="2000" b="1" spc="295" dirty="0">
                <a:latin typeface="Georgia"/>
                <a:cs typeface="Georgia"/>
              </a:rPr>
              <a:t> </a:t>
            </a:r>
            <a:r>
              <a:rPr sz="2000" b="1" dirty="0">
                <a:latin typeface="Georgia"/>
                <a:cs typeface="Georgia"/>
              </a:rPr>
              <a:t>дитячої</a:t>
            </a:r>
            <a:r>
              <a:rPr sz="2000" b="1" spc="300" dirty="0">
                <a:latin typeface="Georgia"/>
                <a:cs typeface="Georgia"/>
              </a:rPr>
              <a:t> </a:t>
            </a:r>
            <a:r>
              <a:rPr sz="2000" b="1" dirty="0">
                <a:latin typeface="Georgia"/>
                <a:cs typeface="Georgia"/>
              </a:rPr>
              <a:t>та</a:t>
            </a:r>
            <a:r>
              <a:rPr sz="2000" b="1" spc="295" dirty="0">
                <a:latin typeface="Georgia"/>
                <a:cs typeface="Georgia"/>
              </a:rPr>
              <a:t> </a:t>
            </a:r>
            <a:r>
              <a:rPr sz="2000" b="1" dirty="0">
                <a:latin typeface="Georgia"/>
                <a:cs typeface="Georgia"/>
              </a:rPr>
              <a:t>юнацької</a:t>
            </a:r>
            <a:r>
              <a:rPr sz="2000" b="1" spc="295" dirty="0">
                <a:latin typeface="Georgia"/>
                <a:cs typeface="Georgia"/>
              </a:rPr>
              <a:t> </a:t>
            </a:r>
            <a:r>
              <a:rPr sz="2000" b="1" spc="-45" dirty="0">
                <a:latin typeface="Georgia"/>
                <a:cs typeface="Georgia"/>
              </a:rPr>
              <a:t>творчості </a:t>
            </a:r>
            <a:r>
              <a:rPr sz="2000" b="1" spc="-95" dirty="0">
                <a:latin typeface="Georgia"/>
                <a:cs typeface="Georgia"/>
              </a:rPr>
              <a:t>Беристинської</a:t>
            </a:r>
            <a:r>
              <a:rPr sz="2000" b="1" spc="-25" dirty="0">
                <a:latin typeface="Georgia"/>
                <a:cs typeface="Georgia"/>
              </a:rPr>
              <a:t> </a:t>
            </a:r>
            <a:r>
              <a:rPr sz="2000" b="1" spc="-40" dirty="0">
                <a:latin typeface="Georgia"/>
                <a:cs typeface="Georgia"/>
              </a:rPr>
              <a:t>міської</a:t>
            </a:r>
            <a:r>
              <a:rPr sz="2000" b="1" spc="-25" dirty="0">
                <a:latin typeface="Georgia"/>
                <a:cs typeface="Georgia"/>
              </a:rPr>
              <a:t> </a:t>
            </a:r>
            <a:r>
              <a:rPr sz="2000" b="1" spc="-60" dirty="0">
                <a:latin typeface="Georgia"/>
                <a:cs typeface="Georgia"/>
              </a:rPr>
              <a:t>ради</a:t>
            </a:r>
            <a:r>
              <a:rPr sz="2000" b="1" spc="-25" dirty="0">
                <a:latin typeface="Georgia"/>
                <a:cs typeface="Georgia"/>
              </a:rPr>
              <a:t> </a:t>
            </a:r>
            <a:r>
              <a:rPr sz="2000" b="1" spc="-80" dirty="0">
                <a:latin typeface="Georgia"/>
                <a:cs typeface="Georgia"/>
              </a:rPr>
              <a:t>Харківської</a:t>
            </a:r>
            <a:r>
              <a:rPr sz="2000" b="1" spc="-25" dirty="0">
                <a:latin typeface="Georgia"/>
                <a:cs typeface="Georgia"/>
              </a:rPr>
              <a:t> </a:t>
            </a:r>
            <a:r>
              <a:rPr sz="2000" b="1" spc="-10" dirty="0">
                <a:latin typeface="Georgia"/>
                <a:cs typeface="Georgia"/>
              </a:rPr>
              <a:t>області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88549" y="7791564"/>
            <a:ext cx="96964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45" dirty="0">
                <a:latin typeface="Georgia"/>
                <a:cs typeface="Georgia"/>
              </a:rPr>
              <a:t>гуртка-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67254" y="7791564"/>
            <a:ext cx="12395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45" dirty="0">
                <a:latin typeface="Georgia"/>
                <a:cs typeface="Georgia"/>
              </a:rPr>
              <a:t>методист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23432" y="7039585"/>
            <a:ext cx="4755515" cy="143510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000" b="1" spc="-235" dirty="0">
                <a:latin typeface="Georgia"/>
                <a:cs typeface="Georgia"/>
              </a:rPr>
              <a:t>КЕРІВНИКИ</a:t>
            </a:r>
            <a:r>
              <a:rPr sz="2000" b="1" spc="105" dirty="0">
                <a:latin typeface="Georgia"/>
                <a:cs typeface="Georgia"/>
              </a:rPr>
              <a:t> </a:t>
            </a:r>
            <a:r>
              <a:rPr sz="2000" b="1" spc="-10" dirty="0">
                <a:latin typeface="Georgia"/>
                <a:cs typeface="Georgia"/>
              </a:rPr>
              <a:t>РОБОТИ:</a:t>
            </a:r>
            <a:endParaRPr sz="2000">
              <a:latin typeface="Georgia"/>
              <a:cs typeface="Georgia"/>
            </a:endParaRPr>
          </a:p>
          <a:p>
            <a:pPr marL="12700" marR="5080">
              <a:lnSpc>
                <a:spcPct val="115599"/>
              </a:lnSpc>
              <a:tabLst>
                <a:tab pos="1668780" algn="l"/>
                <a:tab pos="3433445" algn="l"/>
              </a:tabLst>
            </a:pPr>
            <a:r>
              <a:rPr sz="2000" b="1" spc="-95" dirty="0">
                <a:solidFill>
                  <a:srgbClr val="811A0F"/>
                </a:solidFill>
                <a:latin typeface="Georgia"/>
                <a:cs typeface="Georgia"/>
              </a:rPr>
              <a:t>Меднікова</a:t>
            </a:r>
            <a:r>
              <a:rPr sz="2000" b="1" spc="30" dirty="0">
                <a:solidFill>
                  <a:srgbClr val="811A0F"/>
                </a:solidFill>
                <a:latin typeface="Georgia"/>
                <a:cs typeface="Georgia"/>
              </a:rPr>
              <a:t> </a:t>
            </a:r>
            <a:r>
              <a:rPr sz="2000" b="1" spc="-114" dirty="0">
                <a:solidFill>
                  <a:srgbClr val="811A0F"/>
                </a:solidFill>
                <a:latin typeface="Georgia"/>
                <a:cs typeface="Georgia"/>
              </a:rPr>
              <a:t>Людмила</a:t>
            </a:r>
            <a:r>
              <a:rPr sz="2000" b="1" spc="35" dirty="0">
                <a:solidFill>
                  <a:srgbClr val="811A0F"/>
                </a:solidFill>
                <a:latin typeface="Georgia"/>
                <a:cs typeface="Georgia"/>
              </a:rPr>
              <a:t> </a:t>
            </a:r>
            <a:r>
              <a:rPr sz="2000" b="1" spc="-10" dirty="0">
                <a:solidFill>
                  <a:srgbClr val="811A0F"/>
                </a:solidFill>
                <a:latin typeface="Georgia"/>
                <a:cs typeface="Georgia"/>
              </a:rPr>
              <a:t>Петрівна, </a:t>
            </a:r>
            <a:r>
              <a:rPr sz="2000" b="1" spc="-10" dirty="0">
                <a:latin typeface="Georgia"/>
                <a:cs typeface="Georgia"/>
              </a:rPr>
              <a:t>заступник</a:t>
            </a:r>
            <a:r>
              <a:rPr sz="2000" b="1" dirty="0">
                <a:latin typeface="Georgia"/>
                <a:cs typeface="Georgia"/>
              </a:rPr>
              <a:t>	</a:t>
            </a:r>
            <a:r>
              <a:rPr sz="2000" b="1" spc="-10" dirty="0">
                <a:latin typeface="Georgia"/>
                <a:cs typeface="Georgia"/>
              </a:rPr>
              <a:t>директора,</a:t>
            </a:r>
            <a:r>
              <a:rPr sz="2000" b="1" dirty="0">
                <a:latin typeface="Georgia"/>
                <a:cs typeface="Georgia"/>
              </a:rPr>
              <a:t>	</a:t>
            </a:r>
            <a:r>
              <a:rPr sz="2000" b="1" spc="-95" dirty="0">
                <a:latin typeface="Georgia"/>
                <a:cs typeface="Georgia"/>
              </a:rPr>
              <a:t>керівнвик Беристинського</a:t>
            </a:r>
            <a:r>
              <a:rPr sz="2000" b="1" spc="-30" dirty="0">
                <a:latin typeface="Georgia"/>
                <a:cs typeface="Georgia"/>
              </a:rPr>
              <a:t> </a:t>
            </a:r>
            <a:r>
              <a:rPr sz="2000" b="1" spc="-20" dirty="0">
                <a:latin typeface="Georgia"/>
                <a:cs typeface="Georgia"/>
              </a:rPr>
              <a:t>ЦДЮТ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23432" y="8801710"/>
            <a:ext cx="7964805" cy="126111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2000" b="1" spc="-100" dirty="0">
                <a:solidFill>
                  <a:srgbClr val="811A0F"/>
                </a:solidFill>
                <a:latin typeface="Georgia"/>
                <a:cs typeface="Georgia"/>
              </a:rPr>
              <a:t>Кізіченко</a:t>
            </a:r>
            <a:r>
              <a:rPr sz="2000" b="1" spc="-10" dirty="0">
                <a:solidFill>
                  <a:srgbClr val="811A0F"/>
                </a:solidFill>
                <a:latin typeface="Georgia"/>
                <a:cs typeface="Georgia"/>
              </a:rPr>
              <a:t> </a:t>
            </a:r>
            <a:r>
              <a:rPr sz="2000" b="1" spc="-70" dirty="0">
                <a:solidFill>
                  <a:srgbClr val="811A0F"/>
                </a:solidFill>
                <a:latin typeface="Georgia"/>
                <a:cs typeface="Georgia"/>
              </a:rPr>
              <a:t>Анна</a:t>
            </a:r>
            <a:r>
              <a:rPr sz="2000" b="1" spc="-10" dirty="0">
                <a:solidFill>
                  <a:srgbClr val="811A0F"/>
                </a:solidFill>
                <a:latin typeface="Georgia"/>
                <a:cs typeface="Georgia"/>
              </a:rPr>
              <a:t> Василівна</a:t>
            </a:r>
            <a:endParaRPr sz="2000">
              <a:latin typeface="Georgia"/>
              <a:cs typeface="Georgia"/>
            </a:endParaRPr>
          </a:p>
          <a:p>
            <a:pPr marL="81280">
              <a:lnSpc>
                <a:spcPct val="100000"/>
              </a:lnSpc>
              <a:spcBef>
                <a:spcPts val="375"/>
              </a:spcBef>
            </a:pPr>
            <a:r>
              <a:rPr sz="2000" b="1" spc="-90" dirty="0">
                <a:latin typeface="Georgia"/>
                <a:cs typeface="Georgia"/>
              </a:rPr>
              <a:t>вчитель</a:t>
            </a:r>
            <a:r>
              <a:rPr sz="2000" b="1" spc="-40" dirty="0">
                <a:latin typeface="Georgia"/>
                <a:cs typeface="Georgia"/>
              </a:rPr>
              <a:t> </a:t>
            </a:r>
            <a:r>
              <a:rPr sz="2000" b="1" spc="-60" dirty="0">
                <a:latin typeface="Georgia"/>
                <a:cs typeface="Georgia"/>
              </a:rPr>
              <a:t>біології</a:t>
            </a:r>
            <a:r>
              <a:rPr sz="2000" b="1" spc="-55" dirty="0">
                <a:latin typeface="Georgia"/>
                <a:cs typeface="Georgia"/>
              </a:rPr>
              <a:t> </a:t>
            </a:r>
            <a:r>
              <a:rPr sz="2000" b="1" spc="-95" dirty="0">
                <a:latin typeface="Georgia"/>
                <a:cs typeface="Georgia"/>
              </a:rPr>
              <a:t>Красноградського</a:t>
            </a:r>
            <a:r>
              <a:rPr sz="2000" b="1" spc="-30" dirty="0">
                <a:latin typeface="Georgia"/>
                <a:cs typeface="Georgia"/>
              </a:rPr>
              <a:t> </a:t>
            </a:r>
            <a:r>
              <a:rPr sz="2000" b="1" spc="-85" dirty="0">
                <a:latin typeface="Georgia"/>
                <a:cs typeface="Georgia"/>
              </a:rPr>
              <a:t>ліцею</a:t>
            </a:r>
            <a:r>
              <a:rPr sz="2000" b="1" spc="-30" dirty="0">
                <a:latin typeface="Georgia"/>
                <a:cs typeface="Georgia"/>
              </a:rPr>
              <a:t> </a:t>
            </a:r>
            <a:r>
              <a:rPr sz="2000" b="1" spc="-135" dirty="0">
                <a:latin typeface="Georgia"/>
                <a:cs typeface="Georgia"/>
              </a:rPr>
              <a:t>№3,</a:t>
            </a:r>
            <a:r>
              <a:rPr sz="2000" b="1" spc="10" dirty="0">
                <a:latin typeface="Georgia"/>
                <a:cs typeface="Georgia"/>
              </a:rPr>
              <a:t> </a:t>
            </a:r>
            <a:r>
              <a:rPr sz="2000" b="1" dirty="0">
                <a:latin typeface="Georgia"/>
                <a:cs typeface="Georgia"/>
              </a:rPr>
              <a:t>І</a:t>
            </a:r>
            <a:r>
              <a:rPr sz="2000" b="1" spc="-30" dirty="0">
                <a:latin typeface="Georgia"/>
                <a:cs typeface="Georgia"/>
              </a:rPr>
              <a:t> </a:t>
            </a:r>
            <a:r>
              <a:rPr sz="2000" b="1" spc="-10" dirty="0">
                <a:latin typeface="Georgia"/>
                <a:cs typeface="Georgia"/>
              </a:rPr>
              <a:t>категорія</a:t>
            </a:r>
            <a:endParaRPr sz="2000">
              <a:latin typeface="Georgia"/>
              <a:cs typeface="Georgia"/>
            </a:endParaRPr>
          </a:p>
          <a:p>
            <a:pPr marR="5080" algn="r">
              <a:lnSpc>
                <a:spcPct val="100000"/>
              </a:lnSpc>
              <a:spcBef>
                <a:spcPts val="990"/>
              </a:spcBef>
            </a:pPr>
            <a:r>
              <a:rPr sz="2650" spc="-20" dirty="0">
                <a:latin typeface="Cambria"/>
                <a:cs typeface="Cambria"/>
              </a:rPr>
              <a:t>2025</a:t>
            </a:r>
            <a:endParaRPr sz="265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036139" y="171677"/>
            <a:ext cx="15494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spc="-50" dirty="0">
                <a:latin typeface="Cambria"/>
                <a:cs typeface="Cambria"/>
              </a:rPr>
              <a:t>1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43050" cy="10287000"/>
          </a:xfrm>
          <a:custGeom>
            <a:avLst/>
            <a:gdLst/>
            <a:ahLst/>
            <a:cxnLst/>
            <a:rect l="l" t="t" r="r" b="b"/>
            <a:pathLst>
              <a:path w="1543050" h="10287000">
                <a:moveTo>
                  <a:pt x="154304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543049" y="0"/>
                </a:lnTo>
                <a:lnTo>
                  <a:pt x="1543049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772900" y="1028700"/>
            <a:ext cx="6488430" cy="8949690"/>
            <a:chOff x="11772900" y="1028700"/>
            <a:chExt cx="6488430" cy="8949690"/>
          </a:xfrm>
        </p:grpSpPr>
        <p:sp>
          <p:nvSpPr>
            <p:cNvPr id="4" name="object 4"/>
            <p:cNvSpPr/>
            <p:nvPr/>
          </p:nvSpPr>
          <p:spPr>
            <a:xfrm>
              <a:off x="12193215" y="1415446"/>
              <a:ext cx="5409565" cy="7980045"/>
            </a:xfrm>
            <a:custGeom>
              <a:avLst/>
              <a:gdLst/>
              <a:ahLst/>
              <a:cxnLst/>
              <a:rect l="l" t="t" r="r" b="b"/>
              <a:pathLst>
                <a:path w="5409565" h="7980045">
                  <a:moveTo>
                    <a:pt x="5408983" y="7979427"/>
                  </a:moveTo>
                  <a:lnTo>
                    <a:pt x="0" y="7979427"/>
                  </a:lnTo>
                  <a:lnTo>
                    <a:pt x="0" y="0"/>
                  </a:lnTo>
                  <a:lnTo>
                    <a:pt x="5408983" y="0"/>
                  </a:lnTo>
                  <a:lnTo>
                    <a:pt x="5408983" y="7979427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03208" y="8700770"/>
              <a:ext cx="2557839" cy="12776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2900" y="1028700"/>
              <a:ext cx="5486399" cy="7981949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07791" y="451104"/>
            <a:ext cx="7485887" cy="9997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63551" y="1966813"/>
            <a:ext cx="180975" cy="1809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63551" y="4081363"/>
            <a:ext cx="180975" cy="18097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76202" y="1627081"/>
            <a:ext cx="8326755" cy="354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4000" spc="195" dirty="0">
                <a:solidFill>
                  <a:srgbClr val="000000"/>
                </a:solidFill>
              </a:rPr>
              <a:t>ґрунти</a:t>
            </a:r>
            <a:r>
              <a:rPr sz="4000" spc="-50" dirty="0">
                <a:solidFill>
                  <a:srgbClr val="000000"/>
                </a:solidFill>
              </a:rPr>
              <a:t> </a:t>
            </a:r>
            <a:r>
              <a:rPr sz="4000" spc="80" dirty="0">
                <a:solidFill>
                  <a:srgbClr val="000000"/>
                </a:solidFill>
              </a:rPr>
              <a:t>Берестинського</a:t>
            </a:r>
            <a:r>
              <a:rPr sz="4000" spc="-50" dirty="0">
                <a:solidFill>
                  <a:srgbClr val="000000"/>
                </a:solidFill>
              </a:rPr>
              <a:t> </a:t>
            </a:r>
            <a:r>
              <a:rPr sz="4000" spc="140" dirty="0">
                <a:solidFill>
                  <a:srgbClr val="000000"/>
                </a:solidFill>
              </a:rPr>
              <a:t>району </a:t>
            </a:r>
            <a:r>
              <a:rPr sz="4000" spc="195" dirty="0">
                <a:solidFill>
                  <a:srgbClr val="000000"/>
                </a:solidFill>
              </a:rPr>
              <a:t>залишилися</a:t>
            </a:r>
            <a:r>
              <a:rPr sz="4000" spc="-65" dirty="0">
                <a:solidFill>
                  <a:srgbClr val="000000"/>
                </a:solidFill>
              </a:rPr>
              <a:t> </a:t>
            </a:r>
            <a:r>
              <a:rPr sz="4000" spc="125" dirty="0">
                <a:solidFill>
                  <a:srgbClr val="000000"/>
                </a:solidFill>
              </a:rPr>
              <a:t>мало </a:t>
            </a:r>
            <a:r>
              <a:rPr sz="4000" spc="180" dirty="0">
                <a:solidFill>
                  <a:srgbClr val="000000"/>
                </a:solidFill>
              </a:rPr>
              <a:t>дослідженими</a:t>
            </a:r>
            <a:endParaRPr sz="4000"/>
          </a:p>
          <a:p>
            <a:pPr marL="12700" marR="766445">
              <a:lnSpc>
                <a:spcPct val="115599"/>
              </a:lnSpc>
            </a:pPr>
            <a:r>
              <a:rPr sz="4000" spc="225" dirty="0">
                <a:solidFill>
                  <a:srgbClr val="000000"/>
                </a:solidFill>
              </a:rPr>
              <a:t>дуже</a:t>
            </a:r>
            <a:r>
              <a:rPr sz="4000" spc="-60" dirty="0">
                <a:solidFill>
                  <a:srgbClr val="000000"/>
                </a:solidFill>
              </a:rPr>
              <a:t> </a:t>
            </a:r>
            <a:r>
              <a:rPr sz="4000" spc="200" dirty="0">
                <a:solidFill>
                  <a:srgbClr val="000000"/>
                </a:solidFill>
              </a:rPr>
              <a:t>велика</a:t>
            </a:r>
            <a:r>
              <a:rPr sz="4000" spc="-60" dirty="0">
                <a:solidFill>
                  <a:srgbClr val="000000"/>
                </a:solidFill>
              </a:rPr>
              <a:t> </a:t>
            </a:r>
            <a:r>
              <a:rPr sz="4000" spc="65" dirty="0">
                <a:solidFill>
                  <a:srgbClr val="000000"/>
                </a:solidFill>
              </a:rPr>
              <a:t>розорюваність </a:t>
            </a:r>
            <a:r>
              <a:rPr sz="4000" spc="140" dirty="0">
                <a:solidFill>
                  <a:srgbClr val="000000"/>
                </a:solidFill>
              </a:rPr>
              <a:t>земель</a:t>
            </a:r>
            <a:r>
              <a:rPr sz="4000" spc="-70" dirty="0">
                <a:solidFill>
                  <a:srgbClr val="000000"/>
                </a:solidFill>
              </a:rPr>
              <a:t> </a:t>
            </a:r>
            <a:r>
              <a:rPr sz="4000" spc="-25" dirty="0">
                <a:solidFill>
                  <a:srgbClr val="000000"/>
                </a:solidFill>
              </a:rPr>
              <a:t>90%</a:t>
            </a:r>
            <a:endParaRPr sz="4000"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63551" y="5491062"/>
            <a:ext cx="180975" cy="18097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576202" y="5151331"/>
            <a:ext cx="8533130" cy="354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  <a:tabLst>
                <a:tab pos="913130" algn="l"/>
                <a:tab pos="5662295" algn="l"/>
              </a:tabLst>
            </a:pPr>
            <a:r>
              <a:rPr sz="4000" b="1" spc="145" dirty="0">
                <a:latin typeface="Arial"/>
                <a:cs typeface="Arial"/>
              </a:rPr>
              <a:t>не</a:t>
            </a:r>
            <a:r>
              <a:rPr sz="4000" b="1" dirty="0">
                <a:latin typeface="Arial"/>
                <a:cs typeface="Arial"/>
              </a:rPr>
              <a:t>	</a:t>
            </a:r>
            <a:r>
              <a:rPr sz="4000" b="1" spc="180" dirty="0">
                <a:latin typeface="Arial"/>
                <a:cs typeface="Arial"/>
              </a:rPr>
              <a:t>дотримання</a:t>
            </a:r>
            <a:r>
              <a:rPr sz="4000" b="1" spc="-70" dirty="0">
                <a:latin typeface="Arial"/>
                <a:cs typeface="Arial"/>
              </a:rPr>
              <a:t> </a:t>
            </a:r>
            <a:r>
              <a:rPr sz="4000" b="1" spc="100" dirty="0">
                <a:latin typeface="Arial"/>
                <a:cs typeface="Arial"/>
              </a:rPr>
              <a:t>сівозмін,</a:t>
            </a:r>
            <a:r>
              <a:rPr sz="4000" b="1" spc="-65" dirty="0">
                <a:latin typeface="Arial"/>
                <a:cs typeface="Arial"/>
              </a:rPr>
              <a:t> </a:t>
            </a:r>
            <a:r>
              <a:rPr sz="4000" b="1" spc="275" dirty="0">
                <a:latin typeface="Arial"/>
                <a:cs typeface="Arial"/>
              </a:rPr>
              <a:t>що</a:t>
            </a:r>
            <a:r>
              <a:rPr sz="4000" b="1" spc="-70" dirty="0">
                <a:latin typeface="Arial"/>
                <a:cs typeface="Arial"/>
              </a:rPr>
              <a:t> </a:t>
            </a:r>
            <a:r>
              <a:rPr sz="4000" b="1" spc="-50" dirty="0">
                <a:latin typeface="Arial"/>
                <a:cs typeface="Arial"/>
              </a:rPr>
              <a:t>є </a:t>
            </a:r>
            <a:r>
              <a:rPr sz="4000" b="1" spc="85" dirty="0">
                <a:latin typeface="Arial"/>
                <a:cs typeface="Arial"/>
              </a:rPr>
              <a:t>досить</a:t>
            </a:r>
            <a:r>
              <a:rPr sz="4000" b="1" spc="-55" dirty="0">
                <a:latin typeface="Arial"/>
                <a:cs typeface="Arial"/>
              </a:rPr>
              <a:t> </a:t>
            </a:r>
            <a:r>
              <a:rPr sz="4000" b="1" spc="265" dirty="0">
                <a:latin typeface="Arial"/>
                <a:cs typeface="Arial"/>
              </a:rPr>
              <a:t>значним</a:t>
            </a:r>
            <a:r>
              <a:rPr sz="4000" b="1" spc="-55" dirty="0">
                <a:latin typeface="Arial"/>
                <a:cs typeface="Arial"/>
              </a:rPr>
              <a:t> </a:t>
            </a:r>
            <a:r>
              <a:rPr sz="4000" b="1" spc="155" dirty="0">
                <a:latin typeface="Arial"/>
                <a:cs typeface="Arial"/>
              </a:rPr>
              <a:t>недоліком</a:t>
            </a:r>
            <a:r>
              <a:rPr sz="4000" b="1" spc="-55" dirty="0">
                <a:latin typeface="Arial"/>
                <a:cs typeface="Arial"/>
              </a:rPr>
              <a:t> </a:t>
            </a:r>
            <a:r>
              <a:rPr sz="4000" b="1" spc="-50" dirty="0">
                <a:latin typeface="Arial"/>
                <a:cs typeface="Arial"/>
              </a:rPr>
              <a:t>в </a:t>
            </a:r>
            <a:r>
              <a:rPr sz="4000" b="1" spc="100" dirty="0">
                <a:latin typeface="Arial"/>
                <a:cs typeface="Arial"/>
              </a:rPr>
              <a:t>період</a:t>
            </a:r>
            <a:r>
              <a:rPr sz="4000" b="1" spc="-55" dirty="0">
                <a:latin typeface="Arial"/>
                <a:cs typeface="Arial"/>
              </a:rPr>
              <a:t> </a:t>
            </a:r>
            <a:r>
              <a:rPr sz="4000" b="1" spc="90" dirty="0">
                <a:latin typeface="Arial"/>
                <a:cs typeface="Arial"/>
              </a:rPr>
              <a:t>реформування</a:t>
            </a:r>
            <a:r>
              <a:rPr sz="4000" b="1" spc="-55" dirty="0">
                <a:latin typeface="Arial"/>
                <a:cs typeface="Arial"/>
              </a:rPr>
              <a:t> </a:t>
            </a:r>
            <a:r>
              <a:rPr sz="4000" b="1" spc="160" dirty="0">
                <a:latin typeface="Arial"/>
                <a:cs typeface="Arial"/>
              </a:rPr>
              <a:t>аграрних </a:t>
            </a:r>
            <a:r>
              <a:rPr sz="4000" b="1" spc="110" dirty="0">
                <a:latin typeface="Arial"/>
                <a:cs typeface="Arial"/>
              </a:rPr>
              <a:t>відносин</a:t>
            </a:r>
            <a:r>
              <a:rPr sz="4000" b="1" spc="-65" dirty="0">
                <a:latin typeface="Arial"/>
                <a:cs typeface="Arial"/>
              </a:rPr>
              <a:t> </a:t>
            </a:r>
            <a:r>
              <a:rPr sz="4000" b="1" spc="200" dirty="0">
                <a:latin typeface="Arial"/>
                <a:cs typeface="Arial"/>
              </a:rPr>
              <a:t>та</a:t>
            </a:r>
            <a:r>
              <a:rPr sz="4000" b="1" spc="-65" dirty="0">
                <a:latin typeface="Arial"/>
                <a:cs typeface="Arial"/>
              </a:rPr>
              <a:t> </a:t>
            </a:r>
            <a:r>
              <a:rPr sz="4000" b="1" spc="130" dirty="0">
                <a:latin typeface="Arial"/>
                <a:cs typeface="Arial"/>
              </a:rPr>
              <a:t>реорганізації </a:t>
            </a:r>
            <a:r>
              <a:rPr sz="4000" b="1" spc="140" dirty="0">
                <a:latin typeface="Arial"/>
                <a:cs typeface="Arial"/>
              </a:rPr>
              <a:t>землекористування</a:t>
            </a:r>
            <a:r>
              <a:rPr sz="4000" b="1" dirty="0">
                <a:latin typeface="Arial"/>
                <a:cs typeface="Arial"/>
              </a:rPr>
              <a:t>	в</a:t>
            </a:r>
            <a:r>
              <a:rPr sz="4000" b="1" spc="-30" dirty="0">
                <a:latin typeface="Arial"/>
                <a:cs typeface="Arial"/>
              </a:rPr>
              <a:t> </a:t>
            </a:r>
            <a:r>
              <a:rPr sz="4000" b="1" spc="145" dirty="0">
                <a:latin typeface="Arial"/>
                <a:cs typeface="Arial"/>
              </a:rPr>
              <a:t>Україні.</a:t>
            </a:r>
            <a:endParaRPr sz="4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761142" y="353053"/>
            <a:ext cx="247015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00" spc="-50" dirty="0">
                <a:latin typeface="Cambria"/>
                <a:cs typeface="Cambria"/>
              </a:rPr>
              <a:t>2</a:t>
            </a:r>
            <a:endParaRPr sz="3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8703" y="365760"/>
            <a:ext cx="9973055" cy="10759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3878" y="3345189"/>
            <a:ext cx="138808" cy="1388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67425" y="3081654"/>
            <a:ext cx="4601210" cy="5972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sz="3050" b="1" spc="204" dirty="0">
                <a:latin typeface="Arial"/>
                <a:cs typeface="Arial"/>
              </a:rPr>
              <a:t>вивчити</a:t>
            </a:r>
            <a:r>
              <a:rPr sz="3050" b="1" spc="-50" dirty="0">
                <a:latin typeface="Arial"/>
                <a:cs typeface="Arial"/>
              </a:rPr>
              <a:t> </a:t>
            </a:r>
            <a:r>
              <a:rPr sz="3050" b="1" spc="-10" dirty="0">
                <a:latin typeface="Arial"/>
                <a:cs typeface="Arial"/>
              </a:rPr>
              <a:t>особливості </a:t>
            </a:r>
            <a:r>
              <a:rPr sz="3050" b="1" spc="110" dirty="0">
                <a:latin typeface="Arial"/>
                <a:cs typeface="Arial"/>
              </a:rPr>
              <a:t>ґрунтів</a:t>
            </a:r>
            <a:r>
              <a:rPr sz="3050" b="1" spc="-25" dirty="0">
                <a:latin typeface="Arial"/>
                <a:cs typeface="Arial"/>
              </a:rPr>
              <a:t> </a:t>
            </a:r>
            <a:r>
              <a:rPr sz="3050" b="1" spc="145" dirty="0">
                <a:latin typeface="Arial"/>
                <a:cs typeface="Arial"/>
              </a:rPr>
              <a:t>рівнинних </a:t>
            </a:r>
            <a:r>
              <a:rPr sz="3050" b="1" spc="120" dirty="0">
                <a:latin typeface="Arial"/>
                <a:cs typeface="Arial"/>
              </a:rPr>
              <a:t>геокомплексів</a:t>
            </a:r>
            <a:r>
              <a:rPr sz="3050" b="1" dirty="0">
                <a:latin typeface="Arial"/>
                <a:cs typeface="Arial"/>
              </a:rPr>
              <a:t> </a:t>
            </a:r>
            <a:r>
              <a:rPr sz="3050" b="1" spc="-20" dirty="0">
                <a:latin typeface="Arial"/>
                <a:cs typeface="Arial"/>
              </a:rPr>
              <a:t>села </a:t>
            </a:r>
            <a:r>
              <a:rPr sz="3050" b="1" spc="215" dirty="0">
                <a:latin typeface="Arial"/>
                <a:cs typeface="Arial"/>
              </a:rPr>
              <a:t>Піщанки </a:t>
            </a:r>
            <a:r>
              <a:rPr sz="3050" b="1" spc="70" dirty="0">
                <a:latin typeface="Arial"/>
                <a:cs typeface="Arial"/>
              </a:rPr>
              <a:t>Красноградського </a:t>
            </a:r>
            <a:r>
              <a:rPr sz="3050" b="1" spc="120" dirty="0">
                <a:latin typeface="Arial"/>
                <a:cs typeface="Arial"/>
              </a:rPr>
              <a:t>району</a:t>
            </a:r>
            <a:r>
              <a:rPr sz="3050" b="1" spc="-35" dirty="0">
                <a:latin typeface="Arial"/>
                <a:cs typeface="Arial"/>
              </a:rPr>
              <a:t> </a:t>
            </a:r>
            <a:r>
              <a:rPr sz="3050" b="1" spc="75" dirty="0">
                <a:latin typeface="Arial"/>
                <a:cs typeface="Arial"/>
              </a:rPr>
              <a:t>Харківської </a:t>
            </a:r>
            <a:r>
              <a:rPr sz="3050" b="1" spc="45" dirty="0">
                <a:latin typeface="Arial"/>
                <a:cs typeface="Arial"/>
              </a:rPr>
              <a:t>області</a:t>
            </a:r>
            <a:r>
              <a:rPr sz="3050" b="1" spc="-40" dirty="0">
                <a:latin typeface="Arial"/>
                <a:cs typeface="Arial"/>
              </a:rPr>
              <a:t> </a:t>
            </a:r>
            <a:r>
              <a:rPr sz="3050" b="1" spc="165" dirty="0">
                <a:latin typeface="Arial"/>
                <a:cs typeface="Arial"/>
              </a:rPr>
              <a:t>та</a:t>
            </a:r>
            <a:r>
              <a:rPr sz="3050" b="1" spc="-40" dirty="0">
                <a:latin typeface="Arial"/>
                <a:cs typeface="Arial"/>
              </a:rPr>
              <a:t> </a:t>
            </a:r>
            <a:r>
              <a:rPr sz="3050" b="1" spc="114" dirty="0">
                <a:latin typeface="Arial"/>
                <a:cs typeface="Arial"/>
              </a:rPr>
              <a:t>встановити </a:t>
            </a:r>
            <a:r>
              <a:rPr sz="3050" b="1" spc="125" dirty="0">
                <a:latin typeface="Arial"/>
                <a:cs typeface="Arial"/>
              </a:rPr>
              <a:t>залежність</a:t>
            </a:r>
            <a:r>
              <a:rPr sz="3050" b="1" spc="-50" dirty="0">
                <a:latin typeface="Arial"/>
                <a:cs typeface="Arial"/>
              </a:rPr>
              <a:t> </a:t>
            </a:r>
            <a:r>
              <a:rPr sz="3050" b="1" spc="80" dirty="0">
                <a:latin typeface="Arial"/>
                <a:cs typeface="Arial"/>
              </a:rPr>
              <a:t>якості </a:t>
            </a:r>
            <a:r>
              <a:rPr sz="3050" b="1" spc="110" dirty="0">
                <a:latin typeface="Arial"/>
                <a:cs typeface="Arial"/>
              </a:rPr>
              <a:t>грунтів</a:t>
            </a:r>
            <a:r>
              <a:rPr sz="3050" b="1" spc="-45" dirty="0">
                <a:latin typeface="Arial"/>
                <a:cs typeface="Arial"/>
              </a:rPr>
              <a:t> </a:t>
            </a:r>
            <a:r>
              <a:rPr sz="3050" b="1" spc="180" dirty="0">
                <a:latin typeface="Arial"/>
                <a:cs typeface="Arial"/>
              </a:rPr>
              <a:t>з</a:t>
            </a:r>
            <a:r>
              <a:rPr sz="3050" b="1" spc="-45" dirty="0">
                <a:latin typeface="Arial"/>
                <a:cs typeface="Arial"/>
              </a:rPr>
              <a:t> </a:t>
            </a:r>
            <a:r>
              <a:rPr sz="3050" b="1" spc="155" dirty="0">
                <a:latin typeface="Arial"/>
                <a:cs typeface="Arial"/>
              </a:rPr>
              <a:t>якісним </a:t>
            </a:r>
            <a:r>
              <a:rPr sz="3050" b="1" spc="114" dirty="0">
                <a:latin typeface="Arial"/>
                <a:cs typeface="Arial"/>
              </a:rPr>
              <a:t>складом</a:t>
            </a:r>
            <a:r>
              <a:rPr sz="3050" b="1" spc="-35" dirty="0">
                <a:latin typeface="Arial"/>
                <a:cs typeface="Arial"/>
              </a:rPr>
              <a:t> </a:t>
            </a:r>
            <a:r>
              <a:rPr sz="3050" b="1" spc="100" dirty="0">
                <a:latin typeface="Arial"/>
                <a:cs typeface="Arial"/>
              </a:rPr>
              <a:t>рослинних </a:t>
            </a:r>
            <a:r>
              <a:rPr sz="3050" b="1" spc="70" dirty="0">
                <a:latin typeface="Arial"/>
                <a:cs typeface="Arial"/>
              </a:rPr>
              <a:t>угрупувань</a:t>
            </a:r>
            <a:endParaRPr sz="30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0555" y="1856119"/>
            <a:ext cx="1628775" cy="6534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100" b="0" spc="-85" dirty="0">
                <a:solidFill>
                  <a:srgbClr val="387D59"/>
                </a:solidFill>
                <a:latin typeface="Arial Black"/>
                <a:cs typeface="Arial Black"/>
              </a:rPr>
              <a:t>МЕТА</a:t>
            </a:r>
            <a:endParaRPr sz="41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3949" y="3324585"/>
            <a:ext cx="123825" cy="1238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125974" y="3079037"/>
            <a:ext cx="8955405" cy="2006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21030" marR="5080" indent="2540">
              <a:lnSpc>
                <a:spcPct val="116100"/>
              </a:lnSpc>
              <a:spcBef>
                <a:spcPts val="90"/>
              </a:spcBef>
              <a:tabLst>
                <a:tab pos="2698750" algn="l"/>
                <a:tab pos="5344795" algn="l"/>
                <a:tab pos="6937375" algn="l"/>
              </a:tabLst>
            </a:pPr>
            <a:r>
              <a:rPr sz="2800" b="1" spc="150" dirty="0">
                <a:latin typeface="Arial"/>
                <a:cs typeface="Arial"/>
              </a:rPr>
              <a:t>ознайомитись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180" dirty="0">
                <a:latin typeface="Arial"/>
                <a:cs typeface="Arial"/>
              </a:rPr>
              <a:t>з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125" dirty="0">
                <a:latin typeface="Arial"/>
                <a:cs typeface="Arial"/>
              </a:rPr>
              <a:t>теоретико-</a:t>
            </a:r>
            <a:r>
              <a:rPr sz="2800" b="1" spc="200" dirty="0">
                <a:latin typeface="Arial"/>
                <a:cs typeface="Arial"/>
              </a:rPr>
              <a:t>методичними </a:t>
            </a:r>
            <a:r>
              <a:rPr sz="2800" b="1" spc="105" dirty="0">
                <a:latin typeface="Arial"/>
                <a:cs typeface="Arial"/>
              </a:rPr>
              <a:t>основами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95" dirty="0">
                <a:latin typeface="Arial"/>
                <a:cs typeface="Arial"/>
              </a:rPr>
              <a:t>дослідження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00" dirty="0">
                <a:latin typeface="Arial"/>
                <a:cs typeface="Arial"/>
              </a:rPr>
              <a:t>ґрунтів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45" dirty="0">
                <a:latin typeface="Arial"/>
                <a:cs typeface="Arial"/>
              </a:rPr>
              <a:t>рівнинних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16100"/>
              </a:lnSpc>
              <a:tabLst>
                <a:tab pos="3131820" algn="l"/>
                <a:tab pos="5152390" algn="l"/>
                <a:tab pos="6341745" algn="l"/>
                <a:tab pos="7969884" algn="l"/>
                <a:tab pos="8623935" algn="l"/>
              </a:tabLst>
            </a:pPr>
            <a:r>
              <a:rPr sz="2800" b="1" spc="95" dirty="0">
                <a:latin typeface="Arial"/>
                <a:cs typeface="Arial"/>
              </a:rPr>
              <a:t>геокомплексів;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60" dirty="0">
                <a:latin typeface="Arial"/>
                <a:cs typeface="Arial"/>
              </a:rPr>
              <a:t>зʼясувати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210" dirty="0">
                <a:latin typeface="Arial"/>
                <a:cs typeface="Arial"/>
              </a:rPr>
              <a:t>типи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00" dirty="0">
                <a:latin typeface="Arial"/>
                <a:cs typeface="Arial"/>
              </a:rPr>
              <a:t>ґрунтів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30" dirty="0">
                <a:latin typeface="Arial"/>
                <a:cs typeface="Arial"/>
              </a:rPr>
              <a:t>та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35" dirty="0">
                <a:latin typeface="Arial"/>
                <a:cs typeface="Arial"/>
              </a:rPr>
              <a:t>їх </a:t>
            </a:r>
            <a:r>
              <a:rPr sz="2800" b="1" spc="50" dirty="0">
                <a:latin typeface="Arial"/>
                <a:cs typeface="Arial"/>
              </a:rPr>
              <a:t>морфолого-</a:t>
            </a:r>
            <a:r>
              <a:rPr sz="2800" b="1" spc="215" dirty="0">
                <a:latin typeface="Arial"/>
                <a:cs typeface="Arial"/>
              </a:rPr>
              <a:t>генетичними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55" dirty="0">
                <a:latin typeface="Arial"/>
                <a:cs typeface="Arial"/>
              </a:rPr>
              <a:t>особливостями;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3949" y="5801085"/>
            <a:ext cx="123825" cy="1238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339376" y="5555537"/>
            <a:ext cx="3087370" cy="1016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13690" marR="5080" indent="-301625">
              <a:lnSpc>
                <a:spcPct val="116100"/>
              </a:lnSpc>
              <a:spcBef>
                <a:spcPts val="90"/>
              </a:spcBef>
            </a:pPr>
            <a:r>
              <a:rPr sz="2800" b="1" spc="140" dirty="0">
                <a:latin typeface="Arial"/>
                <a:cs typeface="Arial"/>
              </a:rPr>
              <a:t>характеристику </a:t>
            </a:r>
            <a:r>
              <a:rPr sz="2800" b="1" spc="60" dirty="0">
                <a:latin typeface="Arial"/>
                <a:cs typeface="Arial"/>
              </a:rPr>
              <a:t>особливостей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625274" y="5555537"/>
            <a:ext cx="2456180" cy="1016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007110">
              <a:lnSpc>
                <a:spcPct val="116100"/>
              </a:lnSpc>
              <a:spcBef>
                <a:spcPts val="90"/>
              </a:spcBef>
            </a:pPr>
            <a:r>
              <a:rPr sz="2800" b="1" spc="95" dirty="0">
                <a:latin typeface="Arial"/>
                <a:cs typeface="Arial"/>
              </a:rPr>
              <a:t>фізико- </a:t>
            </a:r>
            <a:r>
              <a:rPr sz="2800" b="1" spc="135" dirty="0">
                <a:latin typeface="Arial"/>
                <a:cs typeface="Arial"/>
              </a:rPr>
              <a:t>компонентів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74022" y="6609726"/>
            <a:ext cx="5607050" cy="457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84450" algn="l"/>
              </a:tabLst>
            </a:pPr>
            <a:r>
              <a:rPr sz="2800" b="1" spc="95" dirty="0">
                <a:latin typeface="Arial"/>
                <a:cs typeface="Arial"/>
              </a:rPr>
              <a:t>геосистем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65" dirty="0">
                <a:latin typeface="Arial"/>
                <a:cs typeface="Arial"/>
              </a:rPr>
              <a:t>Берестинського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37658" y="5555537"/>
            <a:ext cx="2593340" cy="2006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0"/>
              </a:spcBef>
            </a:pPr>
            <a:r>
              <a:rPr sz="2800" b="1" spc="160" dirty="0">
                <a:latin typeface="Arial"/>
                <a:cs typeface="Arial"/>
              </a:rPr>
              <a:t>надати </a:t>
            </a:r>
            <a:r>
              <a:rPr sz="2800" b="1" spc="105" dirty="0">
                <a:latin typeface="Arial"/>
                <a:cs typeface="Arial"/>
              </a:rPr>
              <a:t>географічних </a:t>
            </a:r>
            <a:r>
              <a:rPr sz="2800" b="1" spc="125" dirty="0">
                <a:latin typeface="Arial"/>
                <a:cs typeface="Arial"/>
              </a:rPr>
              <a:t>природних </a:t>
            </a:r>
            <a:r>
              <a:rPr sz="2800" b="1" spc="75" dirty="0">
                <a:latin typeface="Arial"/>
                <a:cs typeface="Arial"/>
              </a:rPr>
              <a:t>району;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33949" y="8277584"/>
            <a:ext cx="123825" cy="12382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737658" y="8032036"/>
            <a:ext cx="8343265" cy="10160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0"/>
              </a:spcBef>
              <a:tabLst>
                <a:tab pos="2506980" algn="l"/>
                <a:tab pos="3594100" algn="l"/>
                <a:tab pos="6202045" algn="l"/>
              </a:tabLst>
            </a:pPr>
            <a:r>
              <a:rPr sz="2800" b="1" spc="114" dirty="0">
                <a:latin typeface="Arial"/>
                <a:cs typeface="Arial"/>
              </a:rPr>
              <a:t>встановити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0" dirty="0">
                <a:latin typeface="Arial"/>
                <a:cs typeface="Arial"/>
              </a:rPr>
              <a:t>фіто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65" dirty="0">
                <a:latin typeface="Arial"/>
                <a:cs typeface="Arial"/>
              </a:rPr>
              <a:t>індикаційну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10" dirty="0">
                <a:latin typeface="Arial"/>
                <a:cs typeface="Arial"/>
              </a:rPr>
              <a:t>залежність </a:t>
            </a:r>
            <a:r>
              <a:rPr sz="2800" b="1" spc="90" dirty="0">
                <a:latin typeface="Arial"/>
                <a:cs typeface="Arial"/>
              </a:rPr>
              <a:t>рослинного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40" dirty="0">
                <a:latin typeface="Arial"/>
                <a:cs typeface="Arial"/>
              </a:rPr>
              <a:t>покриву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70" dirty="0">
                <a:latin typeface="Arial"/>
                <a:cs typeface="Arial"/>
              </a:rPr>
              <a:t>від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150" dirty="0">
                <a:latin typeface="Arial"/>
                <a:cs typeface="Arial"/>
              </a:rPr>
              <a:t>типів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90" dirty="0">
                <a:latin typeface="Arial"/>
                <a:cs typeface="Arial"/>
              </a:rPr>
              <a:t>грунту.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64527" y="1856119"/>
            <a:ext cx="3343275" cy="6534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100" spc="-10" dirty="0">
                <a:solidFill>
                  <a:srgbClr val="387D59"/>
                </a:solidFill>
                <a:latin typeface="Arial Black"/>
                <a:cs typeface="Arial Black"/>
              </a:rPr>
              <a:t>ЗАВДАННЯ</a:t>
            </a:r>
            <a:endParaRPr sz="410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566272" y="9129868"/>
            <a:ext cx="1722120" cy="1157605"/>
          </a:xfrm>
          <a:custGeom>
            <a:avLst/>
            <a:gdLst/>
            <a:ahLst/>
            <a:cxnLst/>
            <a:rect l="l" t="t" r="r" b="b"/>
            <a:pathLst>
              <a:path w="1722119" h="1157604">
                <a:moveTo>
                  <a:pt x="1721728" y="1157131"/>
                </a:moveTo>
                <a:lnTo>
                  <a:pt x="0" y="1157131"/>
                </a:lnTo>
                <a:lnTo>
                  <a:pt x="2848" y="1152935"/>
                </a:lnTo>
                <a:lnTo>
                  <a:pt x="914609" y="1152935"/>
                </a:lnTo>
                <a:lnTo>
                  <a:pt x="1059515" y="939462"/>
                </a:lnTo>
                <a:lnTo>
                  <a:pt x="147753" y="939462"/>
                </a:lnTo>
                <a:lnTo>
                  <a:pt x="244479" y="797117"/>
                </a:lnTo>
                <a:lnTo>
                  <a:pt x="1156240" y="797117"/>
                </a:lnTo>
                <a:lnTo>
                  <a:pt x="1301146" y="583735"/>
                </a:lnTo>
                <a:lnTo>
                  <a:pt x="389384" y="583735"/>
                </a:lnTo>
                <a:lnTo>
                  <a:pt x="486018" y="441390"/>
                </a:lnTo>
                <a:lnTo>
                  <a:pt x="1397780" y="441390"/>
                </a:lnTo>
                <a:lnTo>
                  <a:pt x="1542685" y="227917"/>
                </a:lnTo>
                <a:lnTo>
                  <a:pt x="630924" y="227917"/>
                </a:lnTo>
                <a:lnTo>
                  <a:pt x="727558" y="85571"/>
                </a:lnTo>
                <a:lnTo>
                  <a:pt x="1639320" y="85571"/>
                </a:lnTo>
                <a:lnTo>
                  <a:pt x="1697465" y="0"/>
                </a:lnTo>
                <a:lnTo>
                  <a:pt x="1721728" y="35707"/>
                </a:lnTo>
                <a:lnTo>
                  <a:pt x="1721728" y="1157131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680367" y="8503894"/>
            <a:ext cx="607695" cy="142875"/>
          </a:xfrm>
          <a:custGeom>
            <a:avLst/>
            <a:gdLst/>
            <a:ahLst/>
            <a:cxnLst/>
            <a:rect l="l" t="t" r="r" b="b"/>
            <a:pathLst>
              <a:path w="607694" h="142875">
                <a:moveTo>
                  <a:pt x="607633" y="142345"/>
                </a:moveTo>
                <a:lnTo>
                  <a:pt x="0" y="142345"/>
                </a:lnTo>
                <a:lnTo>
                  <a:pt x="96634" y="0"/>
                </a:lnTo>
                <a:lnTo>
                  <a:pt x="607633" y="0"/>
                </a:lnTo>
                <a:lnTo>
                  <a:pt x="607633" y="14234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921906" y="8148077"/>
            <a:ext cx="366395" cy="142875"/>
          </a:xfrm>
          <a:custGeom>
            <a:avLst/>
            <a:gdLst/>
            <a:ahLst/>
            <a:cxnLst/>
            <a:rect l="l" t="t" r="r" b="b"/>
            <a:pathLst>
              <a:path w="366394" h="142875">
                <a:moveTo>
                  <a:pt x="366093" y="142345"/>
                </a:moveTo>
                <a:lnTo>
                  <a:pt x="0" y="142345"/>
                </a:lnTo>
                <a:lnTo>
                  <a:pt x="96725" y="0"/>
                </a:lnTo>
                <a:lnTo>
                  <a:pt x="366093" y="0"/>
                </a:lnTo>
                <a:lnTo>
                  <a:pt x="366093" y="14234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438735" y="8859713"/>
            <a:ext cx="849630" cy="142875"/>
          </a:xfrm>
          <a:custGeom>
            <a:avLst/>
            <a:gdLst/>
            <a:ahLst/>
            <a:cxnLst/>
            <a:rect l="l" t="t" r="r" b="b"/>
            <a:pathLst>
              <a:path w="849630" h="142875">
                <a:moveTo>
                  <a:pt x="849264" y="142345"/>
                </a:moveTo>
                <a:lnTo>
                  <a:pt x="0" y="142345"/>
                </a:lnTo>
                <a:lnTo>
                  <a:pt x="96725" y="0"/>
                </a:lnTo>
                <a:lnTo>
                  <a:pt x="849264" y="0"/>
                </a:lnTo>
                <a:lnTo>
                  <a:pt x="849264" y="14234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163537" y="7732833"/>
            <a:ext cx="124460" cy="201930"/>
          </a:xfrm>
          <a:custGeom>
            <a:avLst/>
            <a:gdLst/>
            <a:ahLst/>
            <a:cxnLst/>
            <a:rect l="l" t="t" r="r" b="b"/>
            <a:pathLst>
              <a:path w="124459" h="201929">
                <a:moveTo>
                  <a:pt x="124438" y="201770"/>
                </a:moveTo>
                <a:lnTo>
                  <a:pt x="0" y="201770"/>
                </a:lnTo>
                <a:lnTo>
                  <a:pt x="124462" y="0"/>
                </a:lnTo>
                <a:lnTo>
                  <a:pt x="124438" y="20177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815464" cy="1459230"/>
          </a:xfrm>
          <a:custGeom>
            <a:avLst/>
            <a:gdLst/>
            <a:ahLst/>
            <a:cxnLst/>
            <a:rect l="l" t="t" r="r" b="b"/>
            <a:pathLst>
              <a:path w="1815464" h="1459230">
                <a:moveTo>
                  <a:pt x="0" y="0"/>
                </a:moveTo>
                <a:lnTo>
                  <a:pt x="1014691" y="0"/>
                </a:lnTo>
                <a:lnTo>
                  <a:pt x="903680" y="163470"/>
                </a:lnTo>
                <a:lnTo>
                  <a:pt x="1815441" y="163470"/>
                </a:lnTo>
                <a:lnTo>
                  <a:pt x="1718807" y="305815"/>
                </a:lnTo>
                <a:lnTo>
                  <a:pt x="807046" y="305815"/>
                </a:lnTo>
                <a:lnTo>
                  <a:pt x="662140" y="519288"/>
                </a:lnTo>
                <a:lnTo>
                  <a:pt x="1573902" y="519288"/>
                </a:lnTo>
                <a:lnTo>
                  <a:pt x="1477176" y="661633"/>
                </a:lnTo>
                <a:lnTo>
                  <a:pt x="565415" y="661633"/>
                </a:lnTo>
                <a:lnTo>
                  <a:pt x="420510" y="875015"/>
                </a:lnTo>
                <a:lnTo>
                  <a:pt x="1332271" y="875015"/>
                </a:lnTo>
                <a:lnTo>
                  <a:pt x="1235637" y="1017360"/>
                </a:lnTo>
                <a:lnTo>
                  <a:pt x="323875" y="1017360"/>
                </a:lnTo>
                <a:lnTo>
                  <a:pt x="178970" y="1230833"/>
                </a:lnTo>
                <a:lnTo>
                  <a:pt x="1090731" y="1230833"/>
                </a:lnTo>
                <a:lnTo>
                  <a:pt x="994097" y="1373178"/>
                </a:lnTo>
                <a:lnTo>
                  <a:pt x="82336" y="1373178"/>
                </a:lnTo>
                <a:lnTo>
                  <a:pt x="24191" y="1458750"/>
                </a:lnTo>
                <a:lnTo>
                  <a:pt x="0" y="1423148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1942378"/>
            <a:ext cx="607695" cy="142875"/>
          </a:xfrm>
          <a:custGeom>
            <a:avLst/>
            <a:gdLst/>
            <a:ahLst/>
            <a:cxnLst/>
            <a:rect l="l" t="t" r="r" b="b"/>
            <a:pathLst>
              <a:path w="607695" h="142875">
                <a:moveTo>
                  <a:pt x="0" y="0"/>
                </a:moveTo>
                <a:lnTo>
                  <a:pt x="607561" y="0"/>
                </a:lnTo>
                <a:lnTo>
                  <a:pt x="510927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2298196"/>
            <a:ext cx="366395" cy="142875"/>
          </a:xfrm>
          <a:custGeom>
            <a:avLst/>
            <a:gdLst/>
            <a:ahLst/>
            <a:cxnLst/>
            <a:rect l="l" t="t" r="r" b="b"/>
            <a:pathLst>
              <a:path w="366395" h="142875">
                <a:moveTo>
                  <a:pt x="0" y="0"/>
                </a:moveTo>
                <a:lnTo>
                  <a:pt x="366021" y="0"/>
                </a:lnTo>
                <a:lnTo>
                  <a:pt x="269296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1586560"/>
            <a:ext cx="849630" cy="142875"/>
          </a:xfrm>
          <a:custGeom>
            <a:avLst/>
            <a:gdLst/>
            <a:ahLst/>
            <a:cxnLst/>
            <a:rect l="l" t="t" r="r" b="b"/>
            <a:pathLst>
              <a:path w="849630" h="142875">
                <a:moveTo>
                  <a:pt x="0" y="0"/>
                </a:moveTo>
                <a:lnTo>
                  <a:pt x="849192" y="0"/>
                </a:lnTo>
                <a:lnTo>
                  <a:pt x="752466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2654015"/>
            <a:ext cx="124460" cy="201930"/>
          </a:xfrm>
          <a:custGeom>
            <a:avLst/>
            <a:gdLst/>
            <a:ahLst/>
            <a:cxnLst/>
            <a:rect l="l" t="t" r="r" b="b"/>
            <a:pathLst>
              <a:path w="124460" h="201930">
                <a:moveTo>
                  <a:pt x="0" y="0"/>
                </a:moveTo>
                <a:lnTo>
                  <a:pt x="124391" y="0"/>
                </a:lnTo>
                <a:lnTo>
                  <a:pt x="0" y="201770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7828304" y="361914"/>
            <a:ext cx="24574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-50" dirty="0">
                <a:latin typeface="Cambria"/>
                <a:cs typeface="Cambria"/>
              </a:rPr>
              <a:t>3</a:t>
            </a:r>
            <a:endParaRPr sz="3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3448" y="367523"/>
              <a:ext cx="16962755" cy="2776855"/>
            </a:xfrm>
            <a:custGeom>
              <a:avLst/>
              <a:gdLst/>
              <a:ahLst/>
              <a:cxnLst/>
              <a:rect l="l" t="t" r="r" b="b"/>
              <a:pathLst>
                <a:path w="16962755" h="2776855">
                  <a:moveTo>
                    <a:pt x="16962280" y="2776434"/>
                  </a:moveTo>
                  <a:lnTo>
                    <a:pt x="0" y="2776434"/>
                  </a:lnTo>
                  <a:lnTo>
                    <a:pt x="0" y="0"/>
                  </a:lnTo>
                  <a:lnTo>
                    <a:pt x="16962280" y="0"/>
                  </a:lnTo>
                  <a:lnTo>
                    <a:pt x="16962280" y="2776434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020" y="606833"/>
              <a:ext cx="16935449" cy="15716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196571" y="4621028"/>
              <a:ext cx="47625" cy="4637405"/>
            </a:xfrm>
            <a:custGeom>
              <a:avLst/>
              <a:gdLst/>
              <a:ahLst/>
              <a:cxnLst/>
              <a:rect l="l" t="t" r="r" b="b"/>
              <a:pathLst>
                <a:path w="47625" h="4637405">
                  <a:moveTo>
                    <a:pt x="47624" y="4637298"/>
                  </a:moveTo>
                  <a:lnTo>
                    <a:pt x="0" y="4637298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4637298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9983" y="557784"/>
              <a:ext cx="11353799" cy="137464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433826" y="4580058"/>
            <a:ext cx="3006725" cy="8851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600" b="0" spc="60" dirty="0">
                <a:solidFill>
                  <a:srgbClr val="231F20"/>
                </a:solidFill>
                <a:latin typeface="Arial Black"/>
                <a:cs typeface="Arial Black"/>
              </a:rPr>
              <a:t>О</a:t>
            </a:r>
            <a:r>
              <a:rPr sz="5600" b="0" spc="-490" dirty="0">
                <a:solidFill>
                  <a:srgbClr val="231F20"/>
                </a:solidFill>
                <a:latin typeface="Arial Black"/>
                <a:cs typeface="Arial Black"/>
              </a:rPr>
              <a:t>Б</a:t>
            </a:r>
            <a:r>
              <a:rPr sz="5600" b="0" spc="-131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5600" spc="215" dirty="0">
                <a:solidFill>
                  <a:srgbClr val="231F20"/>
                </a:solidFill>
                <a:latin typeface="Tahoma"/>
                <a:cs typeface="Tahoma"/>
              </a:rPr>
              <a:t>’</a:t>
            </a:r>
            <a:r>
              <a:rPr sz="5600" spc="-108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5600" b="0" spc="5" dirty="0">
                <a:solidFill>
                  <a:srgbClr val="231F20"/>
                </a:solidFill>
                <a:latin typeface="Arial Black"/>
                <a:cs typeface="Arial Black"/>
              </a:rPr>
              <a:t>ЄК</a:t>
            </a:r>
            <a:r>
              <a:rPr sz="5600" b="0" spc="-545" dirty="0">
                <a:solidFill>
                  <a:srgbClr val="231F20"/>
                </a:solidFill>
                <a:latin typeface="Arial Black"/>
                <a:cs typeface="Arial Black"/>
              </a:rPr>
              <a:t>Т</a:t>
            </a:r>
            <a:endParaRPr sz="56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13092" y="5824763"/>
            <a:ext cx="4048125" cy="314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635" marR="386715" algn="ctr">
              <a:lnSpc>
                <a:spcPct val="113799"/>
              </a:lnSpc>
              <a:spcBef>
                <a:spcPts val="100"/>
              </a:spcBef>
            </a:pPr>
            <a:r>
              <a:rPr sz="3000" spc="50" dirty="0">
                <a:solidFill>
                  <a:srgbClr val="231F20"/>
                </a:solidFill>
                <a:latin typeface="Arial Black"/>
                <a:cs typeface="Arial Black"/>
              </a:rPr>
              <a:t>ГРУНТОВИЙ</a:t>
            </a:r>
            <a:r>
              <a:rPr sz="3000" spc="4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3000" spc="-160" dirty="0">
                <a:solidFill>
                  <a:srgbClr val="231F20"/>
                </a:solidFill>
                <a:latin typeface="Arial Black"/>
                <a:cs typeface="Arial Black"/>
              </a:rPr>
              <a:t>ТА </a:t>
            </a:r>
            <a:r>
              <a:rPr sz="3000" spc="65" dirty="0">
                <a:solidFill>
                  <a:srgbClr val="231F20"/>
                </a:solidFill>
                <a:latin typeface="Arial Black"/>
                <a:cs typeface="Arial Black"/>
              </a:rPr>
              <a:t>РОСЛИННИЙ</a:t>
            </a:r>
            <a:endParaRPr sz="3000">
              <a:latin typeface="Arial Black"/>
              <a:cs typeface="Arial Black"/>
            </a:endParaRPr>
          </a:p>
          <a:p>
            <a:pPr marR="131445" algn="ctr">
              <a:lnSpc>
                <a:spcPct val="100000"/>
              </a:lnSpc>
              <a:spcBef>
                <a:spcPts val="495"/>
              </a:spcBef>
            </a:pPr>
            <a:r>
              <a:rPr sz="3000" spc="-10" dirty="0">
                <a:solidFill>
                  <a:srgbClr val="231F20"/>
                </a:solidFill>
                <a:latin typeface="Arial Black"/>
                <a:cs typeface="Arial Black"/>
              </a:rPr>
              <a:t>ПОКРИВ</a:t>
            </a:r>
            <a:endParaRPr sz="3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3000" spc="-445" dirty="0">
                <a:solidFill>
                  <a:srgbClr val="231F20"/>
                </a:solidFill>
                <a:latin typeface="Arial Black"/>
                <a:cs typeface="Arial Black"/>
              </a:rPr>
              <a:t>С</a:t>
            </a:r>
            <a:r>
              <a:rPr sz="3000" spc="-71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3000" b="1" spc="-215" dirty="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sz="3000" b="1" spc="-58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3000" spc="45" dirty="0">
                <a:solidFill>
                  <a:srgbClr val="231F20"/>
                </a:solidFill>
                <a:latin typeface="Arial Black"/>
                <a:cs typeface="Arial Black"/>
              </a:rPr>
              <a:t>ПІЩАНКА</a:t>
            </a:r>
            <a:endParaRPr sz="3000">
              <a:latin typeface="Arial Black"/>
              <a:cs typeface="Arial Black"/>
            </a:endParaRPr>
          </a:p>
          <a:p>
            <a:pPr marL="12700" marR="5080" algn="ctr">
              <a:lnSpc>
                <a:spcPct val="113799"/>
              </a:lnSpc>
            </a:pPr>
            <a:r>
              <a:rPr sz="3000" spc="-45" dirty="0">
                <a:solidFill>
                  <a:srgbClr val="231F20"/>
                </a:solidFill>
                <a:latin typeface="Arial Black"/>
                <a:cs typeface="Arial Black"/>
              </a:rPr>
              <a:t>БЕРЕСТИНСЬКОГО </a:t>
            </a:r>
            <a:r>
              <a:rPr sz="3000" spc="60" dirty="0">
                <a:solidFill>
                  <a:srgbClr val="231F20"/>
                </a:solidFill>
                <a:latin typeface="Arial Black"/>
                <a:cs typeface="Arial Black"/>
              </a:rPr>
              <a:t>РАЙОНУ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91408" y="4580004"/>
            <a:ext cx="3942715" cy="3870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5650" spc="65" dirty="0">
                <a:solidFill>
                  <a:srgbClr val="231F20"/>
                </a:solidFill>
                <a:latin typeface="Arial Black"/>
                <a:cs typeface="Arial Black"/>
              </a:rPr>
              <a:t>ПРЕДМЕ</a:t>
            </a:r>
            <a:r>
              <a:rPr sz="5650" spc="-484" dirty="0">
                <a:solidFill>
                  <a:srgbClr val="231F20"/>
                </a:solidFill>
                <a:latin typeface="Arial Black"/>
                <a:cs typeface="Arial Black"/>
              </a:rPr>
              <a:t>Т</a:t>
            </a:r>
            <a:endParaRPr sz="5650">
              <a:latin typeface="Arial Black"/>
              <a:cs typeface="Arial Black"/>
            </a:endParaRPr>
          </a:p>
          <a:p>
            <a:pPr marL="12700" marR="5080" indent="375285">
              <a:lnSpc>
                <a:spcPct val="113999"/>
              </a:lnSpc>
              <a:spcBef>
                <a:spcPts val="2980"/>
              </a:spcBef>
              <a:tabLst>
                <a:tab pos="2821940" algn="l"/>
              </a:tabLst>
            </a:pPr>
            <a:r>
              <a:rPr sz="3000" spc="-35" dirty="0">
                <a:solidFill>
                  <a:srgbClr val="231F20"/>
                </a:solidFill>
                <a:latin typeface="Arial Black"/>
                <a:cs typeface="Arial Black"/>
              </a:rPr>
              <a:t>ПРОЦЕСИ</a:t>
            </a:r>
            <a:r>
              <a:rPr sz="3000" spc="-66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3000" b="1" spc="-50" dirty="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sz="3000" b="1" dirty="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sz="3000" spc="-25" dirty="0">
                <a:solidFill>
                  <a:srgbClr val="231F20"/>
                </a:solidFill>
                <a:latin typeface="Arial Black"/>
                <a:cs typeface="Arial Black"/>
              </a:rPr>
              <a:t>ЯКІ </a:t>
            </a:r>
            <a:r>
              <a:rPr sz="3000" dirty="0">
                <a:solidFill>
                  <a:srgbClr val="231F20"/>
                </a:solidFill>
                <a:latin typeface="Arial Black"/>
                <a:cs typeface="Arial Black"/>
              </a:rPr>
              <a:t>ВІДБУВАЮТЬСЯ</a:t>
            </a:r>
            <a:r>
              <a:rPr sz="3000" spc="1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3000" spc="-380" dirty="0">
                <a:solidFill>
                  <a:srgbClr val="231F20"/>
                </a:solidFill>
                <a:latin typeface="Arial Black"/>
                <a:cs typeface="Arial Black"/>
              </a:rPr>
              <a:t>В</a:t>
            </a:r>
            <a:endParaRPr sz="3000">
              <a:latin typeface="Arial Black"/>
              <a:cs typeface="Arial Black"/>
            </a:endParaRPr>
          </a:p>
          <a:p>
            <a:pPr marL="608965" marR="600710" algn="ctr">
              <a:lnSpc>
                <a:spcPct val="113999"/>
              </a:lnSpc>
            </a:pPr>
            <a:r>
              <a:rPr sz="3000" dirty="0">
                <a:solidFill>
                  <a:srgbClr val="231F20"/>
                </a:solidFill>
                <a:latin typeface="Arial Black"/>
                <a:cs typeface="Arial Black"/>
              </a:rPr>
              <a:t>ГРУНТАХ</a:t>
            </a:r>
            <a:r>
              <a:rPr sz="3000" spc="2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3000" spc="-65" dirty="0">
                <a:solidFill>
                  <a:srgbClr val="231F20"/>
                </a:solidFill>
                <a:latin typeface="Arial Black"/>
                <a:cs typeface="Arial Black"/>
              </a:rPr>
              <a:t>НА </a:t>
            </a:r>
            <a:r>
              <a:rPr sz="3000" spc="60" dirty="0">
                <a:solidFill>
                  <a:srgbClr val="231F20"/>
                </a:solidFill>
                <a:latin typeface="Arial Black"/>
                <a:cs typeface="Arial Black"/>
              </a:rPr>
              <a:t>ДАННІЙ</a:t>
            </a:r>
            <a:endParaRPr sz="3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3000" spc="-10" dirty="0">
                <a:solidFill>
                  <a:srgbClr val="231F20"/>
                </a:solidFill>
                <a:latin typeface="Arial Black"/>
                <a:cs typeface="Arial Black"/>
              </a:rPr>
              <a:t>ТЕРИТОРІЇ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058325" y="192422"/>
            <a:ext cx="167005" cy="328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0" dirty="0">
                <a:latin typeface="Cambria"/>
                <a:cs typeface="Cambria"/>
              </a:rPr>
              <a:t>4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245655" cy="785802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24245" y="1512781"/>
            <a:ext cx="5536565" cy="2263775"/>
            <a:chOff x="7424245" y="1512781"/>
            <a:chExt cx="5536565" cy="2263775"/>
          </a:xfrm>
        </p:grpSpPr>
        <p:sp>
          <p:nvSpPr>
            <p:cNvPr id="4" name="object 4"/>
            <p:cNvSpPr/>
            <p:nvPr/>
          </p:nvSpPr>
          <p:spPr>
            <a:xfrm>
              <a:off x="8477427" y="2179744"/>
              <a:ext cx="4483735" cy="1594485"/>
            </a:xfrm>
            <a:custGeom>
              <a:avLst/>
              <a:gdLst/>
              <a:ahLst/>
              <a:cxnLst/>
              <a:rect l="l" t="t" r="r" b="b"/>
              <a:pathLst>
                <a:path w="4483734" h="1594485">
                  <a:moveTo>
                    <a:pt x="3690348" y="1594010"/>
                  </a:moveTo>
                  <a:lnTo>
                    <a:pt x="0" y="1594010"/>
                  </a:lnTo>
                  <a:lnTo>
                    <a:pt x="0" y="0"/>
                  </a:lnTo>
                  <a:lnTo>
                    <a:pt x="3689096" y="0"/>
                  </a:lnTo>
                  <a:lnTo>
                    <a:pt x="3737538" y="1458"/>
                  </a:lnTo>
                  <a:lnTo>
                    <a:pt x="3785229" y="5777"/>
                  </a:lnTo>
                  <a:lnTo>
                    <a:pt x="3832085" y="12873"/>
                  </a:lnTo>
                  <a:lnTo>
                    <a:pt x="3878020" y="22661"/>
                  </a:lnTo>
                  <a:lnTo>
                    <a:pt x="3922951" y="35057"/>
                  </a:lnTo>
                  <a:lnTo>
                    <a:pt x="3966793" y="49977"/>
                  </a:lnTo>
                  <a:lnTo>
                    <a:pt x="4009461" y="67335"/>
                  </a:lnTo>
                  <a:lnTo>
                    <a:pt x="4050872" y="87049"/>
                  </a:lnTo>
                  <a:lnTo>
                    <a:pt x="4090940" y="109034"/>
                  </a:lnTo>
                  <a:lnTo>
                    <a:pt x="4129581" y="133204"/>
                  </a:lnTo>
                  <a:lnTo>
                    <a:pt x="4166711" y="159477"/>
                  </a:lnTo>
                  <a:lnTo>
                    <a:pt x="4202245" y="187768"/>
                  </a:lnTo>
                  <a:lnTo>
                    <a:pt x="4236098" y="217992"/>
                  </a:lnTo>
                  <a:lnTo>
                    <a:pt x="4268187" y="250066"/>
                  </a:lnTo>
                  <a:lnTo>
                    <a:pt x="4298427" y="283904"/>
                  </a:lnTo>
                  <a:lnTo>
                    <a:pt x="4326733" y="319422"/>
                  </a:lnTo>
                  <a:lnTo>
                    <a:pt x="4353020" y="356537"/>
                  </a:lnTo>
                  <a:lnTo>
                    <a:pt x="4377205" y="395164"/>
                  </a:lnTo>
                  <a:lnTo>
                    <a:pt x="4399203" y="435219"/>
                  </a:lnTo>
                  <a:lnTo>
                    <a:pt x="4418929" y="476617"/>
                  </a:lnTo>
                  <a:lnTo>
                    <a:pt x="4436299" y="519274"/>
                  </a:lnTo>
                  <a:lnTo>
                    <a:pt x="4451229" y="563106"/>
                  </a:lnTo>
                  <a:lnTo>
                    <a:pt x="4463634" y="608028"/>
                  </a:lnTo>
                  <a:lnTo>
                    <a:pt x="4473429" y="653956"/>
                  </a:lnTo>
                  <a:lnTo>
                    <a:pt x="4480530" y="700806"/>
                  </a:lnTo>
                  <a:lnTo>
                    <a:pt x="4483263" y="730965"/>
                  </a:lnTo>
                  <a:lnTo>
                    <a:pt x="4483263" y="862907"/>
                  </a:lnTo>
                  <a:lnTo>
                    <a:pt x="4473429" y="939919"/>
                  </a:lnTo>
                  <a:lnTo>
                    <a:pt x="4463634" y="985850"/>
                  </a:lnTo>
                  <a:lnTo>
                    <a:pt x="4451229" y="1030777"/>
                  </a:lnTo>
                  <a:lnTo>
                    <a:pt x="4436299" y="1074614"/>
                  </a:lnTo>
                  <a:lnTo>
                    <a:pt x="4418929" y="1117276"/>
                  </a:lnTo>
                  <a:lnTo>
                    <a:pt x="4399203" y="1158681"/>
                  </a:lnTo>
                  <a:lnTo>
                    <a:pt x="4377205" y="1198742"/>
                  </a:lnTo>
                  <a:lnTo>
                    <a:pt x="4353020" y="1237376"/>
                  </a:lnTo>
                  <a:lnTo>
                    <a:pt x="4326733" y="1274498"/>
                  </a:lnTo>
                  <a:lnTo>
                    <a:pt x="4298427" y="1310025"/>
                  </a:lnTo>
                  <a:lnTo>
                    <a:pt x="4268187" y="1343870"/>
                  </a:lnTo>
                  <a:lnTo>
                    <a:pt x="4236098" y="1375952"/>
                  </a:lnTo>
                  <a:lnTo>
                    <a:pt x="4202245" y="1406183"/>
                  </a:lnTo>
                  <a:lnTo>
                    <a:pt x="4166711" y="1434482"/>
                  </a:lnTo>
                  <a:lnTo>
                    <a:pt x="4129581" y="1460762"/>
                  </a:lnTo>
                  <a:lnTo>
                    <a:pt x="4090940" y="1484940"/>
                  </a:lnTo>
                  <a:lnTo>
                    <a:pt x="4050872" y="1506931"/>
                  </a:lnTo>
                  <a:lnTo>
                    <a:pt x="4009461" y="1526651"/>
                  </a:lnTo>
                  <a:lnTo>
                    <a:pt x="3966793" y="1544015"/>
                  </a:lnTo>
                  <a:lnTo>
                    <a:pt x="3922951" y="1558940"/>
                  </a:lnTo>
                  <a:lnTo>
                    <a:pt x="3878020" y="1571340"/>
                  </a:lnTo>
                  <a:lnTo>
                    <a:pt x="3832085" y="1581132"/>
                  </a:lnTo>
                  <a:lnTo>
                    <a:pt x="3785229" y="1588230"/>
                  </a:lnTo>
                  <a:lnTo>
                    <a:pt x="3737538" y="1592551"/>
                  </a:lnTo>
                  <a:lnTo>
                    <a:pt x="3690348" y="159401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24245" y="1512781"/>
              <a:ext cx="2263775" cy="2263775"/>
            </a:xfrm>
            <a:custGeom>
              <a:avLst/>
              <a:gdLst/>
              <a:ahLst/>
              <a:cxnLst/>
              <a:rect l="l" t="t" r="r" b="b"/>
              <a:pathLst>
                <a:path w="2263775" h="2263775">
                  <a:moveTo>
                    <a:pt x="1132524" y="2263391"/>
                  </a:moveTo>
                  <a:lnTo>
                    <a:pt x="1084653" y="2262376"/>
                  </a:lnTo>
                  <a:lnTo>
                    <a:pt x="1037289" y="2259424"/>
                  </a:lnTo>
                  <a:lnTo>
                    <a:pt x="990470" y="2254551"/>
                  </a:lnTo>
                  <a:lnTo>
                    <a:pt x="944237" y="2247798"/>
                  </a:lnTo>
                  <a:lnTo>
                    <a:pt x="898627" y="2239203"/>
                  </a:lnTo>
                  <a:lnTo>
                    <a:pt x="853680" y="2228806"/>
                  </a:lnTo>
                  <a:lnTo>
                    <a:pt x="809437" y="2216646"/>
                  </a:lnTo>
                  <a:lnTo>
                    <a:pt x="765935" y="2202762"/>
                  </a:lnTo>
                  <a:lnTo>
                    <a:pt x="723215" y="2187194"/>
                  </a:lnTo>
                  <a:lnTo>
                    <a:pt x="681316" y="2169980"/>
                  </a:lnTo>
                  <a:lnTo>
                    <a:pt x="640277" y="2151161"/>
                  </a:lnTo>
                  <a:lnTo>
                    <a:pt x="600137" y="2130775"/>
                  </a:lnTo>
                  <a:lnTo>
                    <a:pt x="560936" y="2108861"/>
                  </a:lnTo>
                  <a:lnTo>
                    <a:pt x="522712" y="2085460"/>
                  </a:lnTo>
                  <a:lnTo>
                    <a:pt x="485507" y="2060609"/>
                  </a:lnTo>
                  <a:lnTo>
                    <a:pt x="449357" y="2034349"/>
                  </a:lnTo>
                  <a:lnTo>
                    <a:pt x="414304" y="2006719"/>
                  </a:lnTo>
                  <a:lnTo>
                    <a:pt x="380386" y="1977758"/>
                  </a:lnTo>
                  <a:lnTo>
                    <a:pt x="347643" y="1947505"/>
                  </a:lnTo>
                  <a:lnTo>
                    <a:pt x="316113" y="1916000"/>
                  </a:lnTo>
                  <a:lnTo>
                    <a:pt x="285837" y="1883282"/>
                  </a:lnTo>
                  <a:lnTo>
                    <a:pt x="256854" y="1849390"/>
                  </a:lnTo>
                  <a:lnTo>
                    <a:pt x="229202" y="1814363"/>
                  </a:lnTo>
                  <a:lnTo>
                    <a:pt x="202922" y="1778241"/>
                  </a:lnTo>
                  <a:lnTo>
                    <a:pt x="178052" y="1741063"/>
                  </a:lnTo>
                  <a:lnTo>
                    <a:pt x="154632" y="1702868"/>
                  </a:lnTo>
                  <a:lnTo>
                    <a:pt x="132701" y="1663696"/>
                  </a:lnTo>
                  <a:lnTo>
                    <a:pt x="112298" y="1623585"/>
                  </a:lnTo>
                  <a:lnTo>
                    <a:pt x="93464" y="1582576"/>
                  </a:lnTo>
                  <a:lnTo>
                    <a:pt x="76237" y="1540707"/>
                  </a:lnTo>
                  <a:lnTo>
                    <a:pt x="60656" y="1498018"/>
                  </a:lnTo>
                  <a:lnTo>
                    <a:pt x="46760" y="1454547"/>
                  </a:lnTo>
                  <a:lnTo>
                    <a:pt x="34590" y="1410335"/>
                  </a:lnTo>
                  <a:lnTo>
                    <a:pt x="24185" y="1365421"/>
                  </a:lnTo>
                  <a:lnTo>
                    <a:pt x="15583" y="1319843"/>
                  </a:lnTo>
                  <a:lnTo>
                    <a:pt x="8824" y="1273641"/>
                  </a:lnTo>
                  <a:lnTo>
                    <a:pt x="3948" y="1226854"/>
                  </a:lnTo>
                  <a:lnTo>
                    <a:pt x="993" y="1179522"/>
                  </a:lnTo>
                  <a:lnTo>
                    <a:pt x="0" y="1131684"/>
                  </a:lnTo>
                  <a:lnTo>
                    <a:pt x="993" y="1083846"/>
                  </a:lnTo>
                  <a:lnTo>
                    <a:pt x="3948" y="1036514"/>
                  </a:lnTo>
                  <a:lnTo>
                    <a:pt x="8824" y="989728"/>
                  </a:lnTo>
                  <a:lnTo>
                    <a:pt x="15583" y="943526"/>
                  </a:lnTo>
                  <a:lnTo>
                    <a:pt x="24185" y="897948"/>
                  </a:lnTo>
                  <a:lnTo>
                    <a:pt x="34590" y="853033"/>
                  </a:lnTo>
                  <a:lnTo>
                    <a:pt x="46760" y="808821"/>
                  </a:lnTo>
                  <a:lnTo>
                    <a:pt x="60656" y="765351"/>
                  </a:lnTo>
                  <a:lnTo>
                    <a:pt x="76237" y="722661"/>
                  </a:lnTo>
                  <a:lnTo>
                    <a:pt x="93464" y="680792"/>
                  </a:lnTo>
                  <a:lnTo>
                    <a:pt x="112298" y="639783"/>
                  </a:lnTo>
                  <a:lnTo>
                    <a:pt x="132701" y="599673"/>
                  </a:lnTo>
                  <a:lnTo>
                    <a:pt x="154632" y="560500"/>
                  </a:lnTo>
                  <a:lnTo>
                    <a:pt x="178052" y="522305"/>
                  </a:lnTo>
                  <a:lnTo>
                    <a:pt x="202922" y="485127"/>
                  </a:lnTo>
                  <a:lnTo>
                    <a:pt x="229202" y="449005"/>
                  </a:lnTo>
                  <a:lnTo>
                    <a:pt x="256854" y="413979"/>
                  </a:lnTo>
                  <a:lnTo>
                    <a:pt x="285837" y="380086"/>
                  </a:lnTo>
                  <a:lnTo>
                    <a:pt x="316113" y="347368"/>
                  </a:lnTo>
                  <a:lnTo>
                    <a:pt x="347643" y="315863"/>
                  </a:lnTo>
                  <a:lnTo>
                    <a:pt x="380386" y="285610"/>
                  </a:lnTo>
                  <a:lnTo>
                    <a:pt x="414304" y="256649"/>
                  </a:lnTo>
                  <a:lnTo>
                    <a:pt x="449357" y="229019"/>
                  </a:lnTo>
                  <a:lnTo>
                    <a:pt x="485507" y="202759"/>
                  </a:lnTo>
                  <a:lnTo>
                    <a:pt x="522712" y="177909"/>
                  </a:lnTo>
                  <a:lnTo>
                    <a:pt x="560936" y="154507"/>
                  </a:lnTo>
                  <a:lnTo>
                    <a:pt x="600137" y="132594"/>
                  </a:lnTo>
                  <a:lnTo>
                    <a:pt x="640277" y="112208"/>
                  </a:lnTo>
                  <a:lnTo>
                    <a:pt x="681316" y="93388"/>
                  </a:lnTo>
                  <a:lnTo>
                    <a:pt x="723215" y="76175"/>
                  </a:lnTo>
                  <a:lnTo>
                    <a:pt x="765935" y="60606"/>
                  </a:lnTo>
                  <a:lnTo>
                    <a:pt x="809437" y="46722"/>
                  </a:lnTo>
                  <a:lnTo>
                    <a:pt x="853680" y="34562"/>
                  </a:lnTo>
                  <a:lnTo>
                    <a:pt x="898627" y="24165"/>
                  </a:lnTo>
                  <a:lnTo>
                    <a:pt x="944237" y="15570"/>
                  </a:lnTo>
                  <a:lnTo>
                    <a:pt x="990470" y="8817"/>
                  </a:lnTo>
                  <a:lnTo>
                    <a:pt x="1037289" y="3945"/>
                  </a:lnTo>
                  <a:lnTo>
                    <a:pt x="1084653" y="992"/>
                  </a:lnTo>
                  <a:lnTo>
                    <a:pt x="1132524" y="0"/>
                  </a:lnTo>
                  <a:lnTo>
                    <a:pt x="1180394" y="992"/>
                  </a:lnTo>
                  <a:lnTo>
                    <a:pt x="1227758" y="3945"/>
                  </a:lnTo>
                  <a:lnTo>
                    <a:pt x="1274577" y="8817"/>
                  </a:lnTo>
                  <a:lnTo>
                    <a:pt x="1320811" y="15570"/>
                  </a:lnTo>
                  <a:lnTo>
                    <a:pt x="1366420" y="24165"/>
                  </a:lnTo>
                  <a:lnTo>
                    <a:pt x="1411367" y="34562"/>
                  </a:lnTo>
                  <a:lnTo>
                    <a:pt x="1455610" y="46722"/>
                  </a:lnTo>
                  <a:lnTo>
                    <a:pt x="1499112" y="60606"/>
                  </a:lnTo>
                  <a:lnTo>
                    <a:pt x="1541832" y="76175"/>
                  </a:lnTo>
                  <a:lnTo>
                    <a:pt x="1583731" y="93388"/>
                  </a:lnTo>
                  <a:lnTo>
                    <a:pt x="1624770" y="112208"/>
                  </a:lnTo>
                  <a:lnTo>
                    <a:pt x="1664910" y="132594"/>
                  </a:lnTo>
                  <a:lnTo>
                    <a:pt x="1704112" y="154507"/>
                  </a:lnTo>
                  <a:lnTo>
                    <a:pt x="1742335" y="177909"/>
                  </a:lnTo>
                  <a:lnTo>
                    <a:pt x="1779541" y="202759"/>
                  </a:lnTo>
                  <a:lnTo>
                    <a:pt x="1815690" y="229019"/>
                  </a:lnTo>
                  <a:lnTo>
                    <a:pt x="1850743" y="256649"/>
                  </a:lnTo>
                  <a:lnTo>
                    <a:pt x="1884661" y="285610"/>
                  </a:lnTo>
                  <a:lnTo>
                    <a:pt x="1917404" y="315863"/>
                  </a:lnTo>
                  <a:lnTo>
                    <a:pt x="1948934" y="347368"/>
                  </a:lnTo>
                  <a:lnTo>
                    <a:pt x="1979210" y="380086"/>
                  </a:lnTo>
                  <a:lnTo>
                    <a:pt x="2008194" y="413979"/>
                  </a:lnTo>
                  <a:lnTo>
                    <a:pt x="2035845" y="449005"/>
                  </a:lnTo>
                  <a:lnTo>
                    <a:pt x="2062126" y="485127"/>
                  </a:lnTo>
                  <a:lnTo>
                    <a:pt x="2086996" y="522305"/>
                  </a:lnTo>
                  <a:lnTo>
                    <a:pt x="2110416" y="560500"/>
                  </a:lnTo>
                  <a:lnTo>
                    <a:pt x="2132346" y="599673"/>
                  </a:lnTo>
                  <a:lnTo>
                    <a:pt x="2152749" y="639783"/>
                  </a:lnTo>
                  <a:lnTo>
                    <a:pt x="2171583" y="680792"/>
                  </a:lnTo>
                  <a:lnTo>
                    <a:pt x="2188811" y="722661"/>
                  </a:lnTo>
                  <a:lnTo>
                    <a:pt x="2204392" y="765351"/>
                  </a:lnTo>
                  <a:lnTo>
                    <a:pt x="2218287" y="808821"/>
                  </a:lnTo>
                  <a:lnTo>
                    <a:pt x="2230457" y="853033"/>
                  </a:lnTo>
                  <a:lnTo>
                    <a:pt x="2240862" y="897948"/>
                  </a:lnTo>
                  <a:lnTo>
                    <a:pt x="2249464" y="943526"/>
                  </a:lnTo>
                  <a:lnTo>
                    <a:pt x="2256223" y="989728"/>
                  </a:lnTo>
                  <a:lnTo>
                    <a:pt x="2261099" y="1036514"/>
                  </a:lnTo>
                  <a:lnTo>
                    <a:pt x="2263391" y="1073219"/>
                  </a:lnTo>
                  <a:lnTo>
                    <a:pt x="2263391" y="1190150"/>
                  </a:lnTo>
                  <a:lnTo>
                    <a:pt x="2256223" y="1273641"/>
                  </a:lnTo>
                  <a:lnTo>
                    <a:pt x="2249464" y="1319843"/>
                  </a:lnTo>
                  <a:lnTo>
                    <a:pt x="2240862" y="1365421"/>
                  </a:lnTo>
                  <a:lnTo>
                    <a:pt x="2230457" y="1410335"/>
                  </a:lnTo>
                  <a:lnTo>
                    <a:pt x="2218287" y="1454547"/>
                  </a:lnTo>
                  <a:lnTo>
                    <a:pt x="2204392" y="1498018"/>
                  </a:lnTo>
                  <a:lnTo>
                    <a:pt x="2188811" y="1540707"/>
                  </a:lnTo>
                  <a:lnTo>
                    <a:pt x="2171583" y="1582576"/>
                  </a:lnTo>
                  <a:lnTo>
                    <a:pt x="2152749" y="1623585"/>
                  </a:lnTo>
                  <a:lnTo>
                    <a:pt x="2132346" y="1663696"/>
                  </a:lnTo>
                  <a:lnTo>
                    <a:pt x="2110416" y="1702868"/>
                  </a:lnTo>
                  <a:lnTo>
                    <a:pt x="2086996" y="1741063"/>
                  </a:lnTo>
                  <a:lnTo>
                    <a:pt x="2062126" y="1778241"/>
                  </a:lnTo>
                  <a:lnTo>
                    <a:pt x="2035845" y="1814363"/>
                  </a:lnTo>
                  <a:lnTo>
                    <a:pt x="2008194" y="1849390"/>
                  </a:lnTo>
                  <a:lnTo>
                    <a:pt x="1979210" y="1883282"/>
                  </a:lnTo>
                  <a:lnTo>
                    <a:pt x="1948934" y="1916000"/>
                  </a:lnTo>
                  <a:lnTo>
                    <a:pt x="1917404" y="1947505"/>
                  </a:lnTo>
                  <a:lnTo>
                    <a:pt x="1884661" y="1977758"/>
                  </a:lnTo>
                  <a:lnTo>
                    <a:pt x="1850743" y="2006719"/>
                  </a:lnTo>
                  <a:lnTo>
                    <a:pt x="1815690" y="2034349"/>
                  </a:lnTo>
                  <a:lnTo>
                    <a:pt x="1779541" y="2060609"/>
                  </a:lnTo>
                  <a:lnTo>
                    <a:pt x="1742335" y="2085460"/>
                  </a:lnTo>
                  <a:lnTo>
                    <a:pt x="1704112" y="2108861"/>
                  </a:lnTo>
                  <a:lnTo>
                    <a:pt x="1664910" y="2130775"/>
                  </a:lnTo>
                  <a:lnTo>
                    <a:pt x="1624770" y="2151161"/>
                  </a:lnTo>
                  <a:lnTo>
                    <a:pt x="1583731" y="2169980"/>
                  </a:lnTo>
                  <a:lnTo>
                    <a:pt x="1541832" y="2187194"/>
                  </a:lnTo>
                  <a:lnTo>
                    <a:pt x="1499112" y="2202762"/>
                  </a:lnTo>
                  <a:lnTo>
                    <a:pt x="1455610" y="2216646"/>
                  </a:lnTo>
                  <a:lnTo>
                    <a:pt x="1411367" y="2228806"/>
                  </a:lnTo>
                  <a:lnTo>
                    <a:pt x="1366420" y="2239203"/>
                  </a:lnTo>
                  <a:lnTo>
                    <a:pt x="1320811" y="2247798"/>
                  </a:lnTo>
                  <a:lnTo>
                    <a:pt x="1274577" y="2254551"/>
                  </a:lnTo>
                  <a:lnTo>
                    <a:pt x="1227758" y="2259424"/>
                  </a:lnTo>
                  <a:lnTo>
                    <a:pt x="1180394" y="2262376"/>
                  </a:lnTo>
                  <a:lnTo>
                    <a:pt x="1132524" y="226339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658101" y="3363781"/>
            <a:ext cx="5546725" cy="2266315"/>
            <a:chOff x="5658101" y="3363781"/>
            <a:chExt cx="5546725" cy="2266315"/>
          </a:xfrm>
        </p:grpSpPr>
        <p:sp>
          <p:nvSpPr>
            <p:cNvPr id="7" name="object 7"/>
            <p:cNvSpPr/>
            <p:nvPr/>
          </p:nvSpPr>
          <p:spPr>
            <a:xfrm>
              <a:off x="6714456" y="4033123"/>
              <a:ext cx="4490085" cy="1596390"/>
            </a:xfrm>
            <a:custGeom>
              <a:avLst/>
              <a:gdLst/>
              <a:ahLst/>
              <a:cxnLst/>
              <a:rect l="l" t="t" r="r" b="b"/>
              <a:pathLst>
                <a:path w="4490084" h="1596389">
                  <a:moveTo>
                    <a:pt x="3693589" y="1596388"/>
                  </a:moveTo>
                  <a:lnTo>
                    <a:pt x="0" y="1596388"/>
                  </a:lnTo>
                  <a:lnTo>
                    <a:pt x="0" y="0"/>
                  </a:lnTo>
                  <a:lnTo>
                    <a:pt x="3692313" y="0"/>
                  </a:lnTo>
                  <a:lnTo>
                    <a:pt x="3740801" y="1461"/>
                  </a:lnTo>
                  <a:lnTo>
                    <a:pt x="3788537" y="5789"/>
                  </a:lnTo>
                  <a:lnTo>
                    <a:pt x="3835436" y="12898"/>
                  </a:lnTo>
                  <a:lnTo>
                    <a:pt x="3881414" y="22705"/>
                  </a:lnTo>
                  <a:lnTo>
                    <a:pt x="3926385" y="35124"/>
                  </a:lnTo>
                  <a:lnTo>
                    <a:pt x="3970267" y="50071"/>
                  </a:lnTo>
                  <a:lnTo>
                    <a:pt x="4012973" y="67462"/>
                  </a:lnTo>
                  <a:lnTo>
                    <a:pt x="4054421" y="87212"/>
                  </a:lnTo>
                  <a:lnTo>
                    <a:pt x="4094524" y="109236"/>
                  </a:lnTo>
                  <a:lnTo>
                    <a:pt x="4133199" y="133450"/>
                  </a:lnTo>
                  <a:lnTo>
                    <a:pt x="4170361" y="159769"/>
                  </a:lnTo>
                  <a:lnTo>
                    <a:pt x="4205925" y="188109"/>
                  </a:lnTo>
                  <a:lnTo>
                    <a:pt x="4239808" y="218385"/>
                  </a:lnTo>
                  <a:lnTo>
                    <a:pt x="4271924" y="250513"/>
                  </a:lnTo>
                  <a:lnTo>
                    <a:pt x="4302189" y="284407"/>
                  </a:lnTo>
                  <a:lnTo>
                    <a:pt x="4330518" y="319985"/>
                  </a:lnTo>
                  <a:lnTo>
                    <a:pt x="4356828" y="357160"/>
                  </a:lnTo>
                  <a:lnTo>
                    <a:pt x="4381033" y="395848"/>
                  </a:lnTo>
                  <a:lnTo>
                    <a:pt x="4403049" y="435966"/>
                  </a:lnTo>
                  <a:lnTo>
                    <a:pt x="4422791" y="477427"/>
                  </a:lnTo>
                  <a:lnTo>
                    <a:pt x="4440175" y="520148"/>
                  </a:lnTo>
                  <a:lnTo>
                    <a:pt x="4455117" y="564045"/>
                  </a:lnTo>
                  <a:lnTo>
                    <a:pt x="4467531" y="609032"/>
                  </a:lnTo>
                  <a:lnTo>
                    <a:pt x="4477334" y="655025"/>
                  </a:lnTo>
                  <a:lnTo>
                    <a:pt x="4484441" y="701939"/>
                  </a:lnTo>
                  <a:lnTo>
                    <a:pt x="4488767" y="749690"/>
                  </a:lnTo>
                  <a:lnTo>
                    <a:pt x="4489954" y="789129"/>
                  </a:lnTo>
                  <a:lnTo>
                    <a:pt x="4489954" y="807258"/>
                  </a:lnTo>
                  <a:lnTo>
                    <a:pt x="4488767" y="846698"/>
                  </a:lnTo>
                  <a:lnTo>
                    <a:pt x="4484441" y="894449"/>
                  </a:lnTo>
                  <a:lnTo>
                    <a:pt x="4477334" y="941363"/>
                  </a:lnTo>
                  <a:lnTo>
                    <a:pt x="4467531" y="987356"/>
                  </a:lnTo>
                  <a:lnTo>
                    <a:pt x="4455117" y="1032343"/>
                  </a:lnTo>
                  <a:lnTo>
                    <a:pt x="4440175" y="1076239"/>
                  </a:lnTo>
                  <a:lnTo>
                    <a:pt x="4422791" y="1118961"/>
                  </a:lnTo>
                  <a:lnTo>
                    <a:pt x="4403049" y="1160422"/>
                  </a:lnTo>
                  <a:lnTo>
                    <a:pt x="4381033" y="1200540"/>
                  </a:lnTo>
                  <a:lnTo>
                    <a:pt x="4356828" y="1239228"/>
                  </a:lnTo>
                  <a:lnTo>
                    <a:pt x="4330518" y="1276403"/>
                  </a:lnTo>
                  <a:lnTo>
                    <a:pt x="4302189" y="1311981"/>
                  </a:lnTo>
                  <a:lnTo>
                    <a:pt x="4271924" y="1345875"/>
                  </a:lnTo>
                  <a:lnTo>
                    <a:pt x="4239808" y="1378003"/>
                  </a:lnTo>
                  <a:lnTo>
                    <a:pt x="4205925" y="1408279"/>
                  </a:lnTo>
                  <a:lnTo>
                    <a:pt x="4170361" y="1436619"/>
                  </a:lnTo>
                  <a:lnTo>
                    <a:pt x="4133199" y="1462938"/>
                  </a:lnTo>
                  <a:lnTo>
                    <a:pt x="4094524" y="1487152"/>
                  </a:lnTo>
                  <a:lnTo>
                    <a:pt x="4054421" y="1509176"/>
                  </a:lnTo>
                  <a:lnTo>
                    <a:pt x="4012973" y="1528926"/>
                  </a:lnTo>
                  <a:lnTo>
                    <a:pt x="3970267" y="1546317"/>
                  </a:lnTo>
                  <a:lnTo>
                    <a:pt x="3926385" y="1561264"/>
                  </a:lnTo>
                  <a:lnTo>
                    <a:pt x="3881414" y="1573683"/>
                  </a:lnTo>
                  <a:lnTo>
                    <a:pt x="3835436" y="1583490"/>
                  </a:lnTo>
                  <a:lnTo>
                    <a:pt x="3788537" y="1590599"/>
                  </a:lnTo>
                  <a:lnTo>
                    <a:pt x="3740801" y="1594927"/>
                  </a:lnTo>
                  <a:lnTo>
                    <a:pt x="3693589" y="1596388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8101" y="3363781"/>
              <a:ext cx="2266315" cy="2266315"/>
            </a:xfrm>
            <a:custGeom>
              <a:avLst/>
              <a:gdLst/>
              <a:ahLst/>
              <a:cxnLst/>
              <a:rect l="l" t="t" r="r" b="b"/>
              <a:pathLst>
                <a:path w="2266315" h="2266315">
                  <a:moveTo>
                    <a:pt x="1133643" y="2265770"/>
                  </a:moveTo>
                  <a:lnTo>
                    <a:pt x="1085732" y="2264893"/>
                  </a:lnTo>
                  <a:lnTo>
                    <a:pt x="1038319" y="2261937"/>
                  </a:lnTo>
                  <a:lnTo>
                    <a:pt x="991455" y="2257059"/>
                  </a:lnTo>
                  <a:lnTo>
                    <a:pt x="945176" y="2250299"/>
                  </a:lnTo>
                  <a:lnTo>
                    <a:pt x="899523" y="2241694"/>
                  </a:lnTo>
                  <a:lnTo>
                    <a:pt x="854533" y="2231286"/>
                  </a:lnTo>
                  <a:lnTo>
                    <a:pt x="810247" y="2219112"/>
                  </a:lnTo>
                  <a:lnTo>
                    <a:pt x="766704" y="2205213"/>
                  </a:lnTo>
                  <a:lnTo>
                    <a:pt x="723944" y="2189627"/>
                  </a:lnTo>
                  <a:lnTo>
                    <a:pt x="682004" y="2172395"/>
                  </a:lnTo>
                  <a:lnTo>
                    <a:pt x="640926" y="2153554"/>
                  </a:lnTo>
                  <a:lnTo>
                    <a:pt x="600748" y="2133146"/>
                  </a:lnTo>
                  <a:lnTo>
                    <a:pt x="561509" y="2111208"/>
                  </a:lnTo>
                  <a:lnTo>
                    <a:pt x="523249" y="2087780"/>
                  </a:lnTo>
                  <a:lnTo>
                    <a:pt x="486008" y="2062903"/>
                  </a:lnTo>
                  <a:lnTo>
                    <a:pt x="449824" y="2036614"/>
                  </a:lnTo>
                  <a:lnTo>
                    <a:pt x="414736" y="2008953"/>
                  </a:lnTo>
                  <a:lnTo>
                    <a:pt x="380786" y="1979960"/>
                  </a:lnTo>
                  <a:lnTo>
                    <a:pt x="348010" y="1949673"/>
                  </a:lnTo>
                  <a:lnTo>
                    <a:pt x="316450" y="1918133"/>
                  </a:lnTo>
                  <a:lnTo>
                    <a:pt x="286143" y="1885378"/>
                  </a:lnTo>
                  <a:lnTo>
                    <a:pt x="257131" y="1851449"/>
                  </a:lnTo>
                  <a:lnTo>
                    <a:pt x="229451" y="1816383"/>
                  </a:lnTo>
                  <a:lnTo>
                    <a:pt x="203144" y="1780221"/>
                  </a:lnTo>
                  <a:lnTo>
                    <a:pt x="178249" y="1743001"/>
                  </a:lnTo>
                  <a:lnTo>
                    <a:pt x="154804" y="1704764"/>
                  </a:lnTo>
                  <a:lnTo>
                    <a:pt x="132850" y="1665548"/>
                  </a:lnTo>
                  <a:lnTo>
                    <a:pt x="112426" y="1625393"/>
                  </a:lnTo>
                  <a:lnTo>
                    <a:pt x="93572" y="1584338"/>
                  </a:lnTo>
                  <a:lnTo>
                    <a:pt x="76325" y="1542423"/>
                  </a:lnTo>
                  <a:lnTo>
                    <a:pt x="60727" y="1499686"/>
                  </a:lnTo>
                  <a:lnTo>
                    <a:pt x="46816" y="1456167"/>
                  </a:lnTo>
                  <a:lnTo>
                    <a:pt x="34632" y="1411905"/>
                  </a:lnTo>
                  <a:lnTo>
                    <a:pt x="24215" y="1366941"/>
                  </a:lnTo>
                  <a:lnTo>
                    <a:pt x="15603" y="1321312"/>
                  </a:lnTo>
                  <a:lnTo>
                    <a:pt x="8836" y="1275058"/>
                  </a:lnTo>
                  <a:lnTo>
                    <a:pt x="3953" y="1228220"/>
                  </a:lnTo>
                  <a:lnTo>
                    <a:pt x="995" y="1180835"/>
                  </a:lnTo>
                  <a:lnTo>
                    <a:pt x="0" y="1132943"/>
                  </a:lnTo>
                  <a:lnTo>
                    <a:pt x="994" y="1085052"/>
                  </a:lnTo>
                  <a:lnTo>
                    <a:pt x="3951" y="1037667"/>
                  </a:lnTo>
                  <a:lnTo>
                    <a:pt x="8832" y="990828"/>
                  </a:lnTo>
                  <a:lnTo>
                    <a:pt x="15596" y="944574"/>
                  </a:lnTo>
                  <a:lnTo>
                    <a:pt x="24205" y="898946"/>
                  </a:lnTo>
                  <a:lnTo>
                    <a:pt x="34620" y="853981"/>
                  </a:lnTo>
                  <a:lnTo>
                    <a:pt x="46800" y="809719"/>
                  </a:lnTo>
                  <a:lnTo>
                    <a:pt x="60707" y="766200"/>
                  </a:lnTo>
                  <a:lnTo>
                    <a:pt x="76302" y="723464"/>
                  </a:lnTo>
                  <a:lnTo>
                    <a:pt x="93544" y="681548"/>
                  </a:lnTo>
                  <a:lnTo>
                    <a:pt x="112395" y="640493"/>
                  </a:lnTo>
                  <a:lnTo>
                    <a:pt x="132816" y="600338"/>
                  </a:lnTo>
                  <a:lnTo>
                    <a:pt x="154766" y="561122"/>
                  </a:lnTo>
                  <a:lnTo>
                    <a:pt x="178207" y="522885"/>
                  </a:lnTo>
                  <a:lnTo>
                    <a:pt x="203100" y="485665"/>
                  </a:lnTo>
                  <a:lnTo>
                    <a:pt x="229404" y="449503"/>
                  </a:lnTo>
                  <a:lnTo>
                    <a:pt x="257081" y="414437"/>
                  </a:lnTo>
                  <a:lnTo>
                    <a:pt x="286092" y="380508"/>
                  </a:lnTo>
                  <a:lnTo>
                    <a:pt x="316396" y="347753"/>
                  </a:lnTo>
                  <a:lnTo>
                    <a:pt x="347955" y="316213"/>
                  </a:lnTo>
                  <a:lnTo>
                    <a:pt x="380729" y="285926"/>
                  </a:lnTo>
                  <a:lnTo>
                    <a:pt x="414679" y="256933"/>
                  </a:lnTo>
                  <a:lnTo>
                    <a:pt x="449766" y="229273"/>
                  </a:lnTo>
                  <a:lnTo>
                    <a:pt x="485951" y="202984"/>
                  </a:lnTo>
                  <a:lnTo>
                    <a:pt x="523193" y="178106"/>
                  </a:lnTo>
                  <a:lnTo>
                    <a:pt x="561454" y="154678"/>
                  </a:lnTo>
                  <a:lnTo>
                    <a:pt x="600694" y="132740"/>
                  </a:lnTo>
                  <a:lnTo>
                    <a:pt x="640874" y="112332"/>
                  </a:lnTo>
                  <a:lnTo>
                    <a:pt x="681954" y="93491"/>
                  </a:lnTo>
                  <a:lnTo>
                    <a:pt x="723896" y="76259"/>
                  </a:lnTo>
                  <a:lnTo>
                    <a:pt x="766660" y="60673"/>
                  </a:lnTo>
                  <a:lnTo>
                    <a:pt x="810207" y="46774"/>
                  </a:lnTo>
                  <a:lnTo>
                    <a:pt x="854497" y="34600"/>
                  </a:lnTo>
                  <a:lnTo>
                    <a:pt x="899491" y="24192"/>
                  </a:lnTo>
                  <a:lnTo>
                    <a:pt x="945149" y="15587"/>
                  </a:lnTo>
                  <a:lnTo>
                    <a:pt x="991433" y="8827"/>
                  </a:lnTo>
                  <a:lnTo>
                    <a:pt x="1038303" y="3949"/>
                  </a:lnTo>
                  <a:lnTo>
                    <a:pt x="1085719" y="993"/>
                  </a:lnTo>
                  <a:lnTo>
                    <a:pt x="1133643" y="0"/>
                  </a:lnTo>
                  <a:lnTo>
                    <a:pt x="1181566" y="993"/>
                  </a:lnTo>
                  <a:lnTo>
                    <a:pt x="1228982" y="3949"/>
                  </a:lnTo>
                  <a:lnTo>
                    <a:pt x="1275852" y="8827"/>
                  </a:lnTo>
                  <a:lnTo>
                    <a:pt x="1322136" y="15587"/>
                  </a:lnTo>
                  <a:lnTo>
                    <a:pt x="1367794" y="24192"/>
                  </a:lnTo>
                  <a:lnTo>
                    <a:pt x="1412788" y="34600"/>
                  </a:lnTo>
                  <a:lnTo>
                    <a:pt x="1457078" y="46774"/>
                  </a:lnTo>
                  <a:lnTo>
                    <a:pt x="1500625" y="60673"/>
                  </a:lnTo>
                  <a:lnTo>
                    <a:pt x="1543389" y="76259"/>
                  </a:lnTo>
                  <a:lnTo>
                    <a:pt x="1585331" y="93491"/>
                  </a:lnTo>
                  <a:lnTo>
                    <a:pt x="1626411" y="112332"/>
                  </a:lnTo>
                  <a:lnTo>
                    <a:pt x="1666592" y="132740"/>
                  </a:lnTo>
                  <a:lnTo>
                    <a:pt x="1705832" y="154678"/>
                  </a:lnTo>
                  <a:lnTo>
                    <a:pt x="1744092" y="178106"/>
                  </a:lnTo>
                  <a:lnTo>
                    <a:pt x="1781335" y="202984"/>
                  </a:lnTo>
                  <a:lnTo>
                    <a:pt x="1817519" y="229273"/>
                  </a:lnTo>
                  <a:lnTo>
                    <a:pt x="1852606" y="256933"/>
                  </a:lnTo>
                  <a:lnTo>
                    <a:pt x="1886556" y="285926"/>
                  </a:lnTo>
                  <a:lnTo>
                    <a:pt x="1919330" y="316213"/>
                  </a:lnTo>
                  <a:lnTo>
                    <a:pt x="1950889" y="347753"/>
                  </a:lnTo>
                  <a:lnTo>
                    <a:pt x="1981194" y="380508"/>
                  </a:lnTo>
                  <a:lnTo>
                    <a:pt x="2010204" y="414437"/>
                  </a:lnTo>
                  <a:lnTo>
                    <a:pt x="2037881" y="449503"/>
                  </a:lnTo>
                  <a:lnTo>
                    <a:pt x="2064185" y="485665"/>
                  </a:lnTo>
                  <a:lnTo>
                    <a:pt x="2089078" y="522885"/>
                  </a:lnTo>
                  <a:lnTo>
                    <a:pt x="2112519" y="561122"/>
                  </a:lnTo>
                  <a:lnTo>
                    <a:pt x="2134469" y="600338"/>
                  </a:lnTo>
                  <a:lnTo>
                    <a:pt x="2154890" y="640493"/>
                  </a:lnTo>
                  <a:lnTo>
                    <a:pt x="2173741" y="681548"/>
                  </a:lnTo>
                  <a:lnTo>
                    <a:pt x="2190983" y="723464"/>
                  </a:lnTo>
                  <a:lnTo>
                    <a:pt x="2206578" y="766200"/>
                  </a:lnTo>
                  <a:lnTo>
                    <a:pt x="2220485" y="809719"/>
                  </a:lnTo>
                  <a:lnTo>
                    <a:pt x="2232665" y="853981"/>
                  </a:lnTo>
                  <a:lnTo>
                    <a:pt x="2243080" y="898946"/>
                  </a:lnTo>
                  <a:lnTo>
                    <a:pt x="2251689" y="944574"/>
                  </a:lnTo>
                  <a:lnTo>
                    <a:pt x="2258453" y="990828"/>
                  </a:lnTo>
                  <a:lnTo>
                    <a:pt x="2263334" y="1037667"/>
                  </a:lnTo>
                  <a:lnTo>
                    <a:pt x="2265770" y="1076699"/>
                  </a:lnTo>
                  <a:lnTo>
                    <a:pt x="2265770" y="1189188"/>
                  </a:lnTo>
                  <a:lnTo>
                    <a:pt x="2263334" y="1228220"/>
                  </a:lnTo>
                  <a:lnTo>
                    <a:pt x="2258453" y="1275058"/>
                  </a:lnTo>
                  <a:lnTo>
                    <a:pt x="2251689" y="1321312"/>
                  </a:lnTo>
                  <a:lnTo>
                    <a:pt x="2243080" y="1366941"/>
                  </a:lnTo>
                  <a:lnTo>
                    <a:pt x="2232665" y="1411905"/>
                  </a:lnTo>
                  <a:lnTo>
                    <a:pt x="2220485" y="1456167"/>
                  </a:lnTo>
                  <a:lnTo>
                    <a:pt x="2206578" y="1499686"/>
                  </a:lnTo>
                  <a:lnTo>
                    <a:pt x="2190983" y="1542423"/>
                  </a:lnTo>
                  <a:lnTo>
                    <a:pt x="2173741" y="1584338"/>
                  </a:lnTo>
                  <a:lnTo>
                    <a:pt x="2154890" y="1625393"/>
                  </a:lnTo>
                  <a:lnTo>
                    <a:pt x="2134469" y="1665548"/>
                  </a:lnTo>
                  <a:lnTo>
                    <a:pt x="2112519" y="1704764"/>
                  </a:lnTo>
                  <a:lnTo>
                    <a:pt x="2089078" y="1743001"/>
                  </a:lnTo>
                  <a:lnTo>
                    <a:pt x="2064185" y="1780221"/>
                  </a:lnTo>
                  <a:lnTo>
                    <a:pt x="2037881" y="1816383"/>
                  </a:lnTo>
                  <a:lnTo>
                    <a:pt x="2010204" y="1851449"/>
                  </a:lnTo>
                  <a:lnTo>
                    <a:pt x="1981194" y="1885378"/>
                  </a:lnTo>
                  <a:lnTo>
                    <a:pt x="1950889" y="1918133"/>
                  </a:lnTo>
                  <a:lnTo>
                    <a:pt x="1919330" y="1949673"/>
                  </a:lnTo>
                  <a:lnTo>
                    <a:pt x="1886556" y="1979960"/>
                  </a:lnTo>
                  <a:lnTo>
                    <a:pt x="1852606" y="2008953"/>
                  </a:lnTo>
                  <a:lnTo>
                    <a:pt x="1817519" y="2036614"/>
                  </a:lnTo>
                  <a:lnTo>
                    <a:pt x="1781335" y="2062903"/>
                  </a:lnTo>
                  <a:lnTo>
                    <a:pt x="1744092" y="2087780"/>
                  </a:lnTo>
                  <a:lnTo>
                    <a:pt x="1705832" y="2111208"/>
                  </a:lnTo>
                  <a:lnTo>
                    <a:pt x="1666592" y="2133146"/>
                  </a:lnTo>
                  <a:lnTo>
                    <a:pt x="1626411" y="2153554"/>
                  </a:lnTo>
                  <a:lnTo>
                    <a:pt x="1585331" y="2172395"/>
                  </a:lnTo>
                  <a:lnTo>
                    <a:pt x="1543389" y="2189627"/>
                  </a:lnTo>
                  <a:lnTo>
                    <a:pt x="1500625" y="2205213"/>
                  </a:lnTo>
                  <a:lnTo>
                    <a:pt x="1457078" y="2219112"/>
                  </a:lnTo>
                  <a:lnTo>
                    <a:pt x="1412788" y="2231286"/>
                  </a:lnTo>
                  <a:lnTo>
                    <a:pt x="1367794" y="2241694"/>
                  </a:lnTo>
                  <a:lnTo>
                    <a:pt x="1322136" y="2250299"/>
                  </a:lnTo>
                  <a:lnTo>
                    <a:pt x="1275852" y="2257059"/>
                  </a:lnTo>
                  <a:lnTo>
                    <a:pt x="1228982" y="2261937"/>
                  </a:lnTo>
                  <a:lnTo>
                    <a:pt x="1181566" y="2264893"/>
                  </a:lnTo>
                  <a:lnTo>
                    <a:pt x="1133643" y="226577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787273" y="5217162"/>
            <a:ext cx="5679440" cy="2266950"/>
            <a:chOff x="3787273" y="5217162"/>
            <a:chExt cx="5679440" cy="2266950"/>
          </a:xfrm>
        </p:grpSpPr>
        <p:sp>
          <p:nvSpPr>
            <p:cNvPr id="10" name="object 10"/>
            <p:cNvSpPr/>
            <p:nvPr/>
          </p:nvSpPr>
          <p:spPr>
            <a:xfrm>
              <a:off x="4976863" y="5888882"/>
              <a:ext cx="4489450" cy="1595120"/>
            </a:xfrm>
            <a:custGeom>
              <a:avLst/>
              <a:gdLst/>
              <a:ahLst/>
              <a:cxnLst/>
              <a:rect l="l" t="t" r="r" b="b"/>
              <a:pathLst>
                <a:path w="4489450" h="1595120">
                  <a:moveTo>
                    <a:pt x="3691614" y="1594850"/>
                  </a:moveTo>
                  <a:lnTo>
                    <a:pt x="0" y="1594850"/>
                  </a:lnTo>
                  <a:lnTo>
                    <a:pt x="0" y="0"/>
                  </a:lnTo>
                  <a:lnTo>
                    <a:pt x="3691614" y="0"/>
                  </a:lnTo>
                  <a:lnTo>
                    <a:pt x="3740101" y="1460"/>
                  </a:lnTo>
                  <a:lnTo>
                    <a:pt x="3787835" y="5784"/>
                  </a:lnTo>
                  <a:lnTo>
                    <a:pt x="3834731" y="12888"/>
                  </a:lnTo>
                  <a:lnTo>
                    <a:pt x="3880706" y="22687"/>
                  </a:lnTo>
                  <a:lnTo>
                    <a:pt x="3925673" y="35096"/>
                  </a:lnTo>
                  <a:lnTo>
                    <a:pt x="3969549" y="50031"/>
                  </a:lnTo>
                  <a:lnTo>
                    <a:pt x="4012250" y="67408"/>
                  </a:lnTo>
                  <a:lnTo>
                    <a:pt x="4053691" y="87141"/>
                  </a:lnTo>
                  <a:lnTo>
                    <a:pt x="4093788" y="109148"/>
                  </a:lnTo>
                  <a:lnTo>
                    <a:pt x="4132456" y="133342"/>
                  </a:lnTo>
                  <a:lnTo>
                    <a:pt x="4169610" y="159639"/>
                  </a:lnTo>
                  <a:lnTo>
                    <a:pt x="4205167" y="187955"/>
                  </a:lnTo>
                  <a:lnTo>
                    <a:pt x="4239042" y="218206"/>
                  </a:lnTo>
                  <a:lnTo>
                    <a:pt x="4271150" y="250307"/>
                  </a:lnTo>
                  <a:lnTo>
                    <a:pt x="4301408" y="284172"/>
                  </a:lnTo>
                  <a:lnTo>
                    <a:pt x="4329730" y="319719"/>
                  </a:lnTo>
                  <a:lnTo>
                    <a:pt x="4356032" y="356862"/>
                  </a:lnTo>
                  <a:lnTo>
                    <a:pt x="4380230" y="395517"/>
                  </a:lnTo>
                  <a:lnTo>
                    <a:pt x="4402239" y="435599"/>
                  </a:lnTo>
                  <a:lnTo>
                    <a:pt x="4421975" y="477024"/>
                  </a:lnTo>
                  <a:lnTo>
                    <a:pt x="4439353" y="519707"/>
                  </a:lnTo>
                  <a:lnTo>
                    <a:pt x="4454290" y="563563"/>
                  </a:lnTo>
                  <a:lnTo>
                    <a:pt x="4466700" y="608509"/>
                  </a:lnTo>
                  <a:lnTo>
                    <a:pt x="4476499" y="654460"/>
                  </a:lnTo>
                  <a:lnTo>
                    <a:pt x="4483603" y="701331"/>
                  </a:lnTo>
                  <a:lnTo>
                    <a:pt x="4487928" y="749037"/>
                  </a:lnTo>
                  <a:lnTo>
                    <a:pt x="4489388" y="797495"/>
                  </a:lnTo>
                  <a:lnTo>
                    <a:pt x="4487928" y="845952"/>
                  </a:lnTo>
                  <a:lnTo>
                    <a:pt x="4483603" y="893656"/>
                  </a:lnTo>
                  <a:lnTo>
                    <a:pt x="4476499" y="940525"/>
                  </a:lnTo>
                  <a:lnTo>
                    <a:pt x="4466700" y="986472"/>
                  </a:lnTo>
                  <a:lnTo>
                    <a:pt x="4454290" y="1031413"/>
                  </a:lnTo>
                  <a:lnTo>
                    <a:pt x="4439353" y="1075265"/>
                  </a:lnTo>
                  <a:lnTo>
                    <a:pt x="4421975" y="1117942"/>
                  </a:lnTo>
                  <a:lnTo>
                    <a:pt x="4402239" y="1159361"/>
                  </a:lnTo>
                  <a:lnTo>
                    <a:pt x="4380230" y="1199436"/>
                  </a:lnTo>
                  <a:lnTo>
                    <a:pt x="4356032" y="1238084"/>
                  </a:lnTo>
                  <a:lnTo>
                    <a:pt x="4329730" y="1275219"/>
                  </a:lnTo>
                  <a:lnTo>
                    <a:pt x="4301408" y="1310758"/>
                  </a:lnTo>
                  <a:lnTo>
                    <a:pt x="4271150" y="1344617"/>
                  </a:lnTo>
                  <a:lnTo>
                    <a:pt x="4239042" y="1376709"/>
                  </a:lnTo>
                  <a:lnTo>
                    <a:pt x="4205167" y="1406952"/>
                  </a:lnTo>
                  <a:lnTo>
                    <a:pt x="4169610" y="1435261"/>
                  </a:lnTo>
                  <a:lnTo>
                    <a:pt x="4132456" y="1461551"/>
                  </a:lnTo>
                  <a:lnTo>
                    <a:pt x="4093788" y="1485738"/>
                  </a:lnTo>
                  <a:lnTo>
                    <a:pt x="4053691" y="1507737"/>
                  </a:lnTo>
                  <a:lnTo>
                    <a:pt x="4012250" y="1527465"/>
                  </a:lnTo>
                  <a:lnTo>
                    <a:pt x="3969549" y="1544836"/>
                  </a:lnTo>
                  <a:lnTo>
                    <a:pt x="3925673" y="1559766"/>
                  </a:lnTo>
                  <a:lnTo>
                    <a:pt x="3880706" y="1572171"/>
                  </a:lnTo>
                  <a:lnTo>
                    <a:pt x="3834731" y="1581966"/>
                  </a:lnTo>
                  <a:lnTo>
                    <a:pt x="3787835" y="1589067"/>
                  </a:lnTo>
                  <a:lnTo>
                    <a:pt x="3740101" y="1593390"/>
                  </a:lnTo>
                  <a:lnTo>
                    <a:pt x="3691614" y="159485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87273" y="5217162"/>
              <a:ext cx="2264410" cy="2264410"/>
            </a:xfrm>
            <a:custGeom>
              <a:avLst/>
              <a:gdLst/>
              <a:ahLst/>
              <a:cxnLst/>
              <a:rect l="l" t="t" r="r" b="b"/>
              <a:pathLst>
                <a:path w="2264410" h="2264409">
                  <a:moveTo>
                    <a:pt x="1132104" y="2264208"/>
                  </a:moveTo>
                  <a:lnTo>
                    <a:pt x="1084244" y="2263215"/>
                  </a:lnTo>
                  <a:lnTo>
                    <a:pt x="1036892" y="2260262"/>
                  </a:lnTo>
                  <a:lnTo>
                    <a:pt x="990085" y="2255388"/>
                  </a:lnTo>
                  <a:lnTo>
                    <a:pt x="943864" y="2248633"/>
                  </a:lnTo>
                  <a:lnTo>
                    <a:pt x="898267" y="2240036"/>
                  </a:lnTo>
                  <a:lnTo>
                    <a:pt x="853333" y="2229636"/>
                  </a:lnTo>
                  <a:lnTo>
                    <a:pt x="809103" y="2217472"/>
                  </a:lnTo>
                  <a:lnTo>
                    <a:pt x="765616" y="2203584"/>
                  </a:lnTo>
                  <a:lnTo>
                    <a:pt x="722909" y="2188011"/>
                  </a:lnTo>
                  <a:lnTo>
                    <a:pt x="681024" y="2170792"/>
                  </a:lnTo>
                  <a:lnTo>
                    <a:pt x="639999" y="2151967"/>
                  </a:lnTo>
                  <a:lnTo>
                    <a:pt x="599874" y="2131574"/>
                  </a:lnTo>
                  <a:lnTo>
                    <a:pt x="560687" y="2109654"/>
                  </a:lnTo>
                  <a:lnTo>
                    <a:pt x="522478" y="2086245"/>
                  </a:lnTo>
                  <a:lnTo>
                    <a:pt x="485286" y="2061386"/>
                  </a:lnTo>
                  <a:lnTo>
                    <a:pt x="449151" y="2035118"/>
                  </a:lnTo>
                  <a:lnTo>
                    <a:pt x="414112" y="2007479"/>
                  </a:lnTo>
                  <a:lnTo>
                    <a:pt x="380208" y="1978508"/>
                  </a:lnTo>
                  <a:lnTo>
                    <a:pt x="347478" y="1948245"/>
                  </a:lnTo>
                  <a:lnTo>
                    <a:pt x="315962" y="1916729"/>
                  </a:lnTo>
                  <a:lnTo>
                    <a:pt x="285699" y="1883999"/>
                  </a:lnTo>
                  <a:lnTo>
                    <a:pt x="256729" y="1850095"/>
                  </a:lnTo>
                  <a:lnTo>
                    <a:pt x="229090" y="1815056"/>
                  </a:lnTo>
                  <a:lnTo>
                    <a:pt x="202821" y="1778921"/>
                  </a:lnTo>
                  <a:lnTo>
                    <a:pt x="177963" y="1741730"/>
                  </a:lnTo>
                  <a:lnTo>
                    <a:pt x="154554" y="1703521"/>
                  </a:lnTo>
                  <a:lnTo>
                    <a:pt x="132633" y="1664334"/>
                  </a:lnTo>
                  <a:lnTo>
                    <a:pt x="112241" y="1624208"/>
                  </a:lnTo>
                  <a:lnTo>
                    <a:pt x="93416" y="1583183"/>
                  </a:lnTo>
                  <a:lnTo>
                    <a:pt x="76197" y="1541298"/>
                  </a:lnTo>
                  <a:lnTo>
                    <a:pt x="60624" y="1498592"/>
                  </a:lnTo>
                  <a:lnTo>
                    <a:pt x="46736" y="1455104"/>
                  </a:lnTo>
                  <a:lnTo>
                    <a:pt x="34572" y="1410874"/>
                  </a:lnTo>
                  <a:lnTo>
                    <a:pt x="24172" y="1365941"/>
                  </a:lnTo>
                  <a:lnTo>
                    <a:pt x="15575" y="1320344"/>
                  </a:lnTo>
                  <a:lnTo>
                    <a:pt x="8819" y="1274122"/>
                  </a:lnTo>
                  <a:lnTo>
                    <a:pt x="3946" y="1227316"/>
                  </a:lnTo>
                  <a:lnTo>
                    <a:pt x="993" y="1179963"/>
                  </a:lnTo>
                  <a:lnTo>
                    <a:pt x="0" y="1132104"/>
                  </a:lnTo>
                  <a:lnTo>
                    <a:pt x="993" y="1084244"/>
                  </a:lnTo>
                  <a:lnTo>
                    <a:pt x="3946" y="1036892"/>
                  </a:lnTo>
                  <a:lnTo>
                    <a:pt x="8819" y="990085"/>
                  </a:lnTo>
                  <a:lnTo>
                    <a:pt x="15575" y="943864"/>
                  </a:lnTo>
                  <a:lnTo>
                    <a:pt x="24172" y="898267"/>
                  </a:lnTo>
                  <a:lnTo>
                    <a:pt x="34572" y="853334"/>
                  </a:lnTo>
                  <a:lnTo>
                    <a:pt x="46736" y="809103"/>
                  </a:lnTo>
                  <a:lnTo>
                    <a:pt x="60624" y="765616"/>
                  </a:lnTo>
                  <a:lnTo>
                    <a:pt x="76197" y="722910"/>
                  </a:lnTo>
                  <a:lnTo>
                    <a:pt x="93416" y="681024"/>
                  </a:lnTo>
                  <a:lnTo>
                    <a:pt x="112241" y="639999"/>
                  </a:lnTo>
                  <a:lnTo>
                    <a:pt x="132633" y="599874"/>
                  </a:lnTo>
                  <a:lnTo>
                    <a:pt x="154554" y="560687"/>
                  </a:lnTo>
                  <a:lnTo>
                    <a:pt x="177963" y="522478"/>
                  </a:lnTo>
                  <a:lnTo>
                    <a:pt x="202821" y="485286"/>
                  </a:lnTo>
                  <a:lnTo>
                    <a:pt x="229090" y="449151"/>
                  </a:lnTo>
                  <a:lnTo>
                    <a:pt x="256729" y="414112"/>
                  </a:lnTo>
                  <a:lnTo>
                    <a:pt x="285699" y="380208"/>
                  </a:lnTo>
                  <a:lnTo>
                    <a:pt x="315962" y="347478"/>
                  </a:lnTo>
                  <a:lnTo>
                    <a:pt x="347478" y="315963"/>
                  </a:lnTo>
                  <a:lnTo>
                    <a:pt x="380208" y="285700"/>
                  </a:lnTo>
                  <a:lnTo>
                    <a:pt x="414112" y="256729"/>
                  </a:lnTo>
                  <a:lnTo>
                    <a:pt x="449151" y="229090"/>
                  </a:lnTo>
                  <a:lnTo>
                    <a:pt x="485286" y="202821"/>
                  </a:lnTo>
                  <a:lnTo>
                    <a:pt x="522478" y="177963"/>
                  </a:lnTo>
                  <a:lnTo>
                    <a:pt x="560687" y="154554"/>
                  </a:lnTo>
                  <a:lnTo>
                    <a:pt x="599874" y="132633"/>
                  </a:lnTo>
                  <a:lnTo>
                    <a:pt x="639999" y="112241"/>
                  </a:lnTo>
                  <a:lnTo>
                    <a:pt x="681024" y="93416"/>
                  </a:lnTo>
                  <a:lnTo>
                    <a:pt x="722909" y="76197"/>
                  </a:lnTo>
                  <a:lnTo>
                    <a:pt x="765616" y="60624"/>
                  </a:lnTo>
                  <a:lnTo>
                    <a:pt x="809103" y="46736"/>
                  </a:lnTo>
                  <a:lnTo>
                    <a:pt x="853333" y="34572"/>
                  </a:lnTo>
                  <a:lnTo>
                    <a:pt x="898267" y="24172"/>
                  </a:lnTo>
                  <a:lnTo>
                    <a:pt x="943864" y="15575"/>
                  </a:lnTo>
                  <a:lnTo>
                    <a:pt x="990085" y="8819"/>
                  </a:lnTo>
                  <a:lnTo>
                    <a:pt x="1036892" y="3946"/>
                  </a:lnTo>
                  <a:lnTo>
                    <a:pt x="1084244" y="993"/>
                  </a:lnTo>
                  <a:lnTo>
                    <a:pt x="1132104" y="0"/>
                  </a:lnTo>
                  <a:lnTo>
                    <a:pt x="1179963" y="993"/>
                  </a:lnTo>
                  <a:lnTo>
                    <a:pt x="1227316" y="3946"/>
                  </a:lnTo>
                  <a:lnTo>
                    <a:pt x="1274122" y="8819"/>
                  </a:lnTo>
                  <a:lnTo>
                    <a:pt x="1320344" y="15575"/>
                  </a:lnTo>
                  <a:lnTo>
                    <a:pt x="1365941" y="24172"/>
                  </a:lnTo>
                  <a:lnTo>
                    <a:pt x="1410874" y="34572"/>
                  </a:lnTo>
                  <a:lnTo>
                    <a:pt x="1455104" y="46736"/>
                  </a:lnTo>
                  <a:lnTo>
                    <a:pt x="1498592" y="60624"/>
                  </a:lnTo>
                  <a:lnTo>
                    <a:pt x="1541298" y="76197"/>
                  </a:lnTo>
                  <a:lnTo>
                    <a:pt x="1583183" y="93416"/>
                  </a:lnTo>
                  <a:lnTo>
                    <a:pt x="1624208" y="112241"/>
                  </a:lnTo>
                  <a:lnTo>
                    <a:pt x="1664334" y="132633"/>
                  </a:lnTo>
                  <a:lnTo>
                    <a:pt x="1703521" y="154554"/>
                  </a:lnTo>
                  <a:lnTo>
                    <a:pt x="1741730" y="177963"/>
                  </a:lnTo>
                  <a:lnTo>
                    <a:pt x="1778921" y="202821"/>
                  </a:lnTo>
                  <a:lnTo>
                    <a:pt x="1815056" y="229090"/>
                  </a:lnTo>
                  <a:lnTo>
                    <a:pt x="1850095" y="256729"/>
                  </a:lnTo>
                  <a:lnTo>
                    <a:pt x="1883999" y="285700"/>
                  </a:lnTo>
                  <a:lnTo>
                    <a:pt x="1916729" y="315963"/>
                  </a:lnTo>
                  <a:lnTo>
                    <a:pt x="1948245" y="347478"/>
                  </a:lnTo>
                  <a:lnTo>
                    <a:pt x="1978508" y="380208"/>
                  </a:lnTo>
                  <a:lnTo>
                    <a:pt x="2007479" y="414112"/>
                  </a:lnTo>
                  <a:lnTo>
                    <a:pt x="2035118" y="449151"/>
                  </a:lnTo>
                  <a:lnTo>
                    <a:pt x="2061386" y="485286"/>
                  </a:lnTo>
                  <a:lnTo>
                    <a:pt x="2086245" y="522478"/>
                  </a:lnTo>
                  <a:lnTo>
                    <a:pt x="2109654" y="560687"/>
                  </a:lnTo>
                  <a:lnTo>
                    <a:pt x="2131574" y="599874"/>
                  </a:lnTo>
                  <a:lnTo>
                    <a:pt x="2151967" y="639999"/>
                  </a:lnTo>
                  <a:lnTo>
                    <a:pt x="2170792" y="681024"/>
                  </a:lnTo>
                  <a:lnTo>
                    <a:pt x="2188011" y="722910"/>
                  </a:lnTo>
                  <a:lnTo>
                    <a:pt x="2203584" y="765616"/>
                  </a:lnTo>
                  <a:lnTo>
                    <a:pt x="2217472" y="809103"/>
                  </a:lnTo>
                  <a:lnTo>
                    <a:pt x="2229636" y="853334"/>
                  </a:lnTo>
                  <a:lnTo>
                    <a:pt x="2240036" y="898267"/>
                  </a:lnTo>
                  <a:lnTo>
                    <a:pt x="2248633" y="943864"/>
                  </a:lnTo>
                  <a:lnTo>
                    <a:pt x="2255388" y="990085"/>
                  </a:lnTo>
                  <a:lnTo>
                    <a:pt x="2260262" y="1036892"/>
                  </a:lnTo>
                  <a:lnTo>
                    <a:pt x="2263215" y="1084244"/>
                  </a:lnTo>
                  <a:lnTo>
                    <a:pt x="2264208" y="1132104"/>
                  </a:lnTo>
                  <a:lnTo>
                    <a:pt x="2263215" y="1179963"/>
                  </a:lnTo>
                  <a:lnTo>
                    <a:pt x="2260262" y="1227316"/>
                  </a:lnTo>
                  <a:lnTo>
                    <a:pt x="2255388" y="1274122"/>
                  </a:lnTo>
                  <a:lnTo>
                    <a:pt x="2248633" y="1320344"/>
                  </a:lnTo>
                  <a:lnTo>
                    <a:pt x="2240036" y="1365941"/>
                  </a:lnTo>
                  <a:lnTo>
                    <a:pt x="2229636" y="1410874"/>
                  </a:lnTo>
                  <a:lnTo>
                    <a:pt x="2217472" y="1455104"/>
                  </a:lnTo>
                  <a:lnTo>
                    <a:pt x="2203584" y="1498592"/>
                  </a:lnTo>
                  <a:lnTo>
                    <a:pt x="2188011" y="1541298"/>
                  </a:lnTo>
                  <a:lnTo>
                    <a:pt x="2170792" y="1583183"/>
                  </a:lnTo>
                  <a:lnTo>
                    <a:pt x="2151967" y="1624208"/>
                  </a:lnTo>
                  <a:lnTo>
                    <a:pt x="2131574" y="1664334"/>
                  </a:lnTo>
                  <a:lnTo>
                    <a:pt x="2109654" y="1703521"/>
                  </a:lnTo>
                  <a:lnTo>
                    <a:pt x="2086245" y="1741730"/>
                  </a:lnTo>
                  <a:lnTo>
                    <a:pt x="2061386" y="1778921"/>
                  </a:lnTo>
                  <a:lnTo>
                    <a:pt x="2035118" y="1815056"/>
                  </a:lnTo>
                  <a:lnTo>
                    <a:pt x="2007479" y="1850095"/>
                  </a:lnTo>
                  <a:lnTo>
                    <a:pt x="1978508" y="1883999"/>
                  </a:lnTo>
                  <a:lnTo>
                    <a:pt x="1948245" y="1916729"/>
                  </a:lnTo>
                  <a:lnTo>
                    <a:pt x="1916729" y="1948245"/>
                  </a:lnTo>
                  <a:lnTo>
                    <a:pt x="1883999" y="1978508"/>
                  </a:lnTo>
                  <a:lnTo>
                    <a:pt x="1850095" y="2007479"/>
                  </a:lnTo>
                  <a:lnTo>
                    <a:pt x="1815056" y="2035118"/>
                  </a:lnTo>
                  <a:lnTo>
                    <a:pt x="1778921" y="2061386"/>
                  </a:lnTo>
                  <a:lnTo>
                    <a:pt x="1741730" y="2086245"/>
                  </a:lnTo>
                  <a:lnTo>
                    <a:pt x="1703521" y="2109654"/>
                  </a:lnTo>
                  <a:lnTo>
                    <a:pt x="1664334" y="2131574"/>
                  </a:lnTo>
                  <a:lnTo>
                    <a:pt x="1624208" y="2151967"/>
                  </a:lnTo>
                  <a:lnTo>
                    <a:pt x="1583183" y="2170792"/>
                  </a:lnTo>
                  <a:lnTo>
                    <a:pt x="1541298" y="2188011"/>
                  </a:lnTo>
                  <a:lnTo>
                    <a:pt x="1498592" y="2203584"/>
                  </a:lnTo>
                  <a:lnTo>
                    <a:pt x="1455104" y="2217472"/>
                  </a:lnTo>
                  <a:lnTo>
                    <a:pt x="1410874" y="2229636"/>
                  </a:lnTo>
                  <a:lnTo>
                    <a:pt x="1365941" y="2240036"/>
                  </a:lnTo>
                  <a:lnTo>
                    <a:pt x="1320344" y="2248633"/>
                  </a:lnTo>
                  <a:lnTo>
                    <a:pt x="1274122" y="2255388"/>
                  </a:lnTo>
                  <a:lnTo>
                    <a:pt x="1227316" y="2260262"/>
                  </a:lnTo>
                  <a:lnTo>
                    <a:pt x="1179963" y="2263215"/>
                  </a:lnTo>
                  <a:lnTo>
                    <a:pt x="1132104" y="2264208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024303" y="7067368"/>
            <a:ext cx="7223759" cy="2266315"/>
            <a:chOff x="2024303" y="7067368"/>
            <a:chExt cx="7223759" cy="2266315"/>
          </a:xfrm>
        </p:grpSpPr>
        <p:sp>
          <p:nvSpPr>
            <p:cNvPr id="13" name="object 13"/>
            <p:cNvSpPr/>
            <p:nvPr/>
          </p:nvSpPr>
          <p:spPr>
            <a:xfrm>
              <a:off x="3139344" y="7739090"/>
              <a:ext cx="6108700" cy="1594485"/>
            </a:xfrm>
            <a:custGeom>
              <a:avLst/>
              <a:gdLst/>
              <a:ahLst/>
              <a:cxnLst/>
              <a:rect l="l" t="t" r="r" b="b"/>
              <a:pathLst>
                <a:path w="6108700" h="1594484">
                  <a:moveTo>
                    <a:pt x="5026697" y="1594011"/>
                  </a:moveTo>
                  <a:lnTo>
                    <a:pt x="0" y="1594011"/>
                  </a:lnTo>
                  <a:lnTo>
                    <a:pt x="0" y="0"/>
                  </a:lnTo>
                  <a:lnTo>
                    <a:pt x="5024724" y="0"/>
                  </a:lnTo>
                  <a:lnTo>
                    <a:pt x="5080475" y="1040"/>
                  </a:lnTo>
                  <a:lnTo>
                    <a:pt x="5135508" y="4125"/>
                  </a:lnTo>
                  <a:lnTo>
                    <a:pt x="5189756" y="9207"/>
                  </a:lnTo>
                  <a:lnTo>
                    <a:pt x="5243147" y="16233"/>
                  </a:lnTo>
                  <a:lnTo>
                    <a:pt x="5295615" y="25153"/>
                  </a:lnTo>
                  <a:lnTo>
                    <a:pt x="5347088" y="35917"/>
                  </a:lnTo>
                  <a:lnTo>
                    <a:pt x="5397499" y="48473"/>
                  </a:lnTo>
                  <a:lnTo>
                    <a:pt x="5446779" y="62772"/>
                  </a:lnTo>
                  <a:lnTo>
                    <a:pt x="5494858" y="78762"/>
                  </a:lnTo>
                  <a:lnTo>
                    <a:pt x="5541668" y="96393"/>
                  </a:lnTo>
                  <a:lnTo>
                    <a:pt x="5587139" y="115614"/>
                  </a:lnTo>
                  <a:lnTo>
                    <a:pt x="5631202" y="136375"/>
                  </a:lnTo>
                  <a:lnTo>
                    <a:pt x="5673789" y="158625"/>
                  </a:lnTo>
                  <a:lnTo>
                    <a:pt x="5714830" y="182314"/>
                  </a:lnTo>
                  <a:lnTo>
                    <a:pt x="5754256" y="207390"/>
                  </a:lnTo>
                  <a:lnTo>
                    <a:pt x="5791999" y="233803"/>
                  </a:lnTo>
                  <a:lnTo>
                    <a:pt x="5827989" y="261502"/>
                  </a:lnTo>
                  <a:lnTo>
                    <a:pt x="5862157" y="290438"/>
                  </a:lnTo>
                  <a:lnTo>
                    <a:pt x="5894434" y="320558"/>
                  </a:lnTo>
                  <a:lnTo>
                    <a:pt x="5924752" y="351813"/>
                  </a:lnTo>
                  <a:lnTo>
                    <a:pt x="5953041" y="384152"/>
                  </a:lnTo>
                  <a:lnTo>
                    <a:pt x="5979232" y="417525"/>
                  </a:lnTo>
                  <a:lnTo>
                    <a:pt x="6003256" y="451879"/>
                  </a:lnTo>
                  <a:lnTo>
                    <a:pt x="6025045" y="487166"/>
                  </a:lnTo>
                  <a:lnTo>
                    <a:pt x="6044528" y="523334"/>
                  </a:lnTo>
                  <a:lnTo>
                    <a:pt x="6061638" y="560333"/>
                  </a:lnTo>
                  <a:lnTo>
                    <a:pt x="6076305" y="598112"/>
                  </a:lnTo>
                  <a:lnTo>
                    <a:pt x="6088460" y="636620"/>
                  </a:lnTo>
                  <a:lnTo>
                    <a:pt x="6098034" y="675807"/>
                  </a:lnTo>
                  <a:lnTo>
                    <a:pt x="6104958" y="715622"/>
                  </a:lnTo>
                  <a:lnTo>
                    <a:pt x="6108446" y="749134"/>
                  </a:lnTo>
                  <a:lnTo>
                    <a:pt x="6108446" y="844736"/>
                  </a:lnTo>
                  <a:lnTo>
                    <a:pt x="6098034" y="918065"/>
                  </a:lnTo>
                  <a:lnTo>
                    <a:pt x="6088460" y="957255"/>
                  </a:lnTo>
                  <a:lnTo>
                    <a:pt x="6076305" y="995767"/>
                  </a:lnTo>
                  <a:lnTo>
                    <a:pt x="6061638" y="1033549"/>
                  </a:lnTo>
                  <a:lnTo>
                    <a:pt x="6044528" y="1070552"/>
                  </a:lnTo>
                  <a:lnTo>
                    <a:pt x="6025045" y="1106725"/>
                  </a:lnTo>
                  <a:lnTo>
                    <a:pt x="6003256" y="1142017"/>
                  </a:lnTo>
                  <a:lnTo>
                    <a:pt x="5979232" y="1176377"/>
                  </a:lnTo>
                  <a:lnTo>
                    <a:pt x="5953041" y="1209755"/>
                  </a:lnTo>
                  <a:lnTo>
                    <a:pt x="5924752" y="1242100"/>
                  </a:lnTo>
                  <a:lnTo>
                    <a:pt x="5894434" y="1273362"/>
                  </a:lnTo>
                  <a:lnTo>
                    <a:pt x="5862157" y="1303489"/>
                  </a:lnTo>
                  <a:lnTo>
                    <a:pt x="5827989" y="1332431"/>
                  </a:lnTo>
                  <a:lnTo>
                    <a:pt x="5791999" y="1360137"/>
                  </a:lnTo>
                  <a:lnTo>
                    <a:pt x="5754256" y="1386557"/>
                  </a:lnTo>
                  <a:lnTo>
                    <a:pt x="5714830" y="1411639"/>
                  </a:lnTo>
                  <a:lnTo>
                    <a:pt x="5673789" y="1435334"/>
                  </a:lnTo>
                  <a:lnTo>
                    <a:pt x="5631202" y="1457590"/>
                  </a:lnTo>
                  <a:lnTo>
                    <a:pt x="5587139" y="1478358"/>
                  </a:lnTo>
                  <a:lnTo>
                    <a:pt x="5541668" y="1497585"/>
                  </a:lnTo>
                  <a:lnTo>
                    <a:pt x="5494858" y="1515221"/>
                  </a:lnTo>
                  <a:lnTo>
                    <a:pt x="5446779" y="1531217"/>
                  </a:lnTo>
                  <a:lnTo>
                    <a:pt x="5397499" y="1545520"/>
                  </a:lnTo>
                  <a:lnTo>
                    <a:pt x="5347088" y="1558081"/>
                  </a:lnTo>
                  <a:lnTo>
                    <a:pt x="5295615" y="1568848"/>
                  </a:lnTo>
                  <a:lnTo>
                    <a:pt x="5243147" y="1577771"/>
                  </a:lnTo>
                  <a:lnTo>
                    <a:pt x="5189756" y="1584800"/>
                  </a:lnTo>
                  <a:lnTo>
                    <a:pt x="5135508" y="1589883"/>
                  </a:lnTo>
                  <a:lnTo>
                    <a:pt x="5080475" y="1592970"/>
                  </a:lnTo>
                  <a:lnTo>
                    <a:pt x="5026697" y="1594011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24303" y="7067368"/>
              <a:ext cx="2263775" cy="2263775"/>
            </a:xfrm>
            <a:custGeom>
              <a:avLst/>
              <a:gdLst/>
              <a:ahLst/>
              <a:cxnLst/>
              <a:rect l="l" t="t" r="r" b="b"/>
              <a:pathLst>
                <a:path w="2263775" h="2263775">
                  <a:moveTo>
                    <a:pt x="1203571" y="2263391"/>
                  </a:moveTo>
                  <a:lnTo>
                    <a:pt x="1059812" y="2263391"/>
                  </a:lnTo>
                  <a:lnTo>
                    <a:pt x="1036531" y="2261937"/>
                  </a:lnTo>
                  <a:lnTo>
                    <a:pt x="989750" y="2257059"/>
                  </a:lnTo>
                  <a:lnTo>
                    <a:pt x="943553" y="2250298"/>
                  </a:lnTo>
                  <a:lnTo>
                    <a:pt x="897980" y="2241694"/>
                  </a:lnTo>
                  <a:lnTo>
                    <a:pt x="853069" y="2231285"/>
                  </a:lnTo>
                  <a:lnTo>
                    <a:pt x="808861" y="2219112"/>
                  </a:lnTo>
                  <a:lnTo>
                    <a:pt x="765394" y="2205213"/>
                  </a:lnTo>
                  <a:lnTo>
                    <a:pt x="722708" y="2189627"/>
                  </a:lnTo>
                  <a:lnTo>
                    <a:pt x="680842" y="2172394"/>
                  </a:lnTo>
                  <a:lnTo>
                    <a:pt x="639835" y="2153554"/>
                  </a:lnTo>
                  <a:lnTo>
                    <a:pt x="599727" y="2133145"/>
                  </a:lnTo>
                  <a:lnTo>
                    <a:pt x="560556" y="2111208"/>
                  </a:lnTo>
                  <a:lnTo>
                    <a:pt x="522362" y="2087780"/>
                  </a:lnTo>
                  <a:lnTo>
                    <a:pt x="485184" y="2062902"/>
                  </a:lnTo>
                  <a:lnTo>
                    <a:pt x="449063" y="2036613"/>
                  </a:lnTo>
                  <a:lnTo>
                    <a:pt x="414036" y="2008953"/>
                  </a:lnTo>
                  <a:lnTo>
                    <a:pt x="380143" y="1979959"/>
                  </a:lnTo>
                  <a:lnTo>
                    <a:pt x="347423" y="1949673"/>
                  </a:lnTo>
                  <a:lnTo>
                    <a:pt x="315917" y="1918133"/>
                  </a:lnTo>
                  <a:lnTo>
                    <a:pt x="285662" y="1885378"/>
                  </a:lnTo>
                  <a:lnTo>
                    <a:pt x="256699" y="1851449"/>
                  </a:lnTo>
                  <a:lnTo>
                    <a:pt x="229066" y="1816383"/>
                  </a:lnTo>
                  <a:lnTo>
                    <a:pt x="202803" y="1780221"/>
                  </a:lnTo>
                  <a:lnTo>
                    <a:pt x="177950" y="1743001"/>
                  </a:lnTo>
                  <a:lnTo>
                    <a:pt x="154545" y="1704764"/>
                  </a:lnTo>
                  <a:lnTo>
                    <a:pt x="132628" y="1665548"/>
                  </a:lnTo>
                  <a:lnTo>
                    <a:pt x="112239" y="1625393"/>
                  </a:lnTo>
                  <a:lnTo>
                    <a:pt x="93415" y="1584338"/>
                  </a:lnTo>
                  <a:lnTo>
                    <a:pt x="76198" y="1542423"/>
                  </a:lnTo>
                  <a:lnTo>
                    <a:pt x="60626" y="1499686"/>
                  </a:lnTo>
                  <a:lnTo>
                    <a:pt x="46738" y="1456167"/>
                  </a:lnTo>
                  <a:lnTo>
                    <a:pt x="34575" y="1411906"/>
                  </a:lnTo>
                  <a:lnTo>
                    <a:pt x="24174" y="1366941"/>
                  </a:lnTo>
                  <a:lnTo>
                    <a:pt x="15577" y="1321312"/>
                  </a:lnTo>
                  <a:lnTo>
                    <a:pt x="8821" y="1275059"/>
                  </a:lnTo>
                  <a:lnTo>
                    <a:pt x="3947" y="1228220"/>
                  </a:lnTo>
                  <a:lnTo>
                    <a:pt x="993" y="1180835"/>
                  </a:lnTo>
                  <a:lnTo>
                    <a:pt x="0" y="1132943"/>
                  </a:lnTo>
                  <a:lnTo>
                    <a:pt x="992" y="1085052"/>
                  </a:lnTo>
                  <a:lnTo>
                    <a:pt x="3945" y="1037667"/>
                  </a:lnTo>
                  <a:lnTo>
                    <a:pt x="8817" y="990828"/>
                  </a:lnTo>
                  <a:lnTo>
                    <a:pt x="15570" y="944574"/>
                  </a:lnTo>
                  <a:lnTo>
                    <a:pt x="24165" y="898946"/>
                  </a:lnTo>
                  <a:lnTo>
                    <a:pt x="34562" y="853981"/>
                  </a:lnTo>
                  <a:lnTo>
                    <a:pt x="46722" y="809719"/>
                  </a:lnTo>
                  <a:lnTo>
                    <a:pt x="60606" y="766200"/>
                  </a:lnTo>
                  <a:lnTo>
                    <a:pt x="76175" y="723463"/>
                  </a:lnTo>
                  <a:lnTo>
                    <a:pt x="93388" y="681548"/>
                  </a:lnTo>
                  <a:lnTo>
                    <a:pt x="112208" y="640493"/>
                  </a:lnTo>
                  <a:lnTo>
                    <a:pt x="132594" y="600338"/>
                  </a:lnTo>
                  <a:lnTo>
                    <a:pt x="154507" y="561122"/>
                  </a:lnTo>
                  <a:lnTo>
                    <a:pt x="177909" y="522885"/>
                  </a:lnTo>
                  <a:lnTo>
                    <a:pt x="202759" y="485665"/>
                  </a:lnTo>
                  <a:lnTo>
                    <a:pt x="229019" y="449503"/>
                  </a:lnTo>
                  <a:lnTo>
                    <a:pt x="256649" y="414437"/>
                  </a:lnTo>
                  <a:lnTo>
                    <a:pt x="285610" y="380508"/>
                  </a:lnTo>
                  <a:lnTo>
                    <a:pt x="315863" y="347753"/>
                  </a:lnTo>
                  <a:lnTo>
                    <a:pt x="347368" y="316213"/>
                  </a:lnTo>
                  <a:lnTo>
                    <a:pt x="380086" y="285926"/>
                  </a:lnTo>
                  <a:lnTo>
                    <a:pt x="413979" y="256933"/>
                  </a:lnTo>
                  <a:lnTo>
                    <a:pt x="449005" y="229272"/>
                  </a:lnTo>
                  <a:lnTo>
                    <a:pt x="485127" y="202983"/>
                  </a:lnTo>
                  <a:lnTo>
                    <a:pt x="522305" y="178106"/>
                  </a:lnTo>
                  <a:lnTo>
                    <a:pt x="560500" y="154678"/>
                  </a:lnTo>
                  <a:lnTo>
                    <a:pt x="599672" y="132740"/>
                  </a:lnTo>
                  <a:lnTo>
                    <a:pt x="639783" y="112332"/>
                  </a:lnTo>
                  <a:lnTo>
                    <a:pt x="680792" y="93491"/>
                  </a:lnTo>
                  <a:lnTo>
                    <a:pt x="722661" y="76259"/>
                  </a:lnTo>
                  <a:lnTo>
                    <a:pt x="765351" y="60673"/>
                  </a:lnTo>
                  <a:lnTo>
                    <a:pt x="808821" y="46774"/>
                  </a:lnTo>
                  <a:lnTo>
                    <a:pt x="853033" y="34600"/>
                  </a:lnTo>
                  <a:lnTo>
                    <a:pt x="897948" y="24192"/>
                  </a:lnTo>
                  <a:lnTo>
                    <a:pt x="943526" y="15587"/>
                  </a:lnTo>
                  <a:lnTo>
                    <a:pt x="989728" y="8827"/>
                  </a:lnTo>
                  <a:lnTo>
                    <a:pt x="1036514" y="3949"/>
                  </a:lnTo>
                  <a:lnTo>
                    <a:pt x="1083846" y="994"/>
                  </a:lnTo>
                  <a:lnTo>
                    <a:pt x="1131684" y="0"/>
                  </a:lnTo>
                  <a:lnTo>
                    <a:pt x="1179522" y="994"/>
                  </a:lnTo>
                  <a:lnTo>
                    <a:pt x="1226854" y="3949"/>
                  </a:lnTo>
                  <a:lnTo>
                    <a:pt x="1273641" y="8827"/>
                  </a:lnTo>
                  <a:lnTo>
                    <a:pt x="1319843" y="15587"/>
                  </a:lnTo>
                  <a:lnTo>
                    <a:pt x="1365420" y="24192"/>
                  </a:lnTo>
                  <a:lnTo>
                    <a:pt x="1410335" y="34600"/>
                  </a:lnTo>
                  <a:lnTo>
                    <a:pt x="1454547" y="46774"/>
                  </a:lnTo>
                  <a:lnTo>
                    <a:pt x="1498018" y="60673"/>
                  </a:lnTo>
                  <a:lnTo>
                    <a:pt x="1540707" y="76259"/>
                  </a:lnTo>
                  <a:lnTo>
                    <a:pt x="1582576" y="93491"/>
                  </a:lnTo>
                  <a:lnTo>
                    <a:pt x="1623585" y="112332"/>
                  </a:lnTo>
                  <a:lnTo>
                    <a:pt x="1663696" y="132740"/>
                  </a:lnTo>
                  <a:lnTo>
                    <a:pt x="1702868" y="154678"/>
                  </a:lnTo>
                  <a:lnTo>
                    <a:pt x="1741063" y="178106"/>
                  </a:lnTo>
                  <a:lnTo>
                    <a:pt x="1778241" y="202983"/>
                  </a:lnTo>
                  <a:lnTo>
                    <a:pt x="1814363" y="229272"/>
                  </a:lnTo>
                  <a:lnTo>
                    <a:pt x="1849390" y="256933"/>
                  </a:lnTo>
                  <a:lnTo>
                    <a:pt x="1883282" y="285926"/>
                  </a:lnTo>
                  <a:lnTo>
                    <a:pt x="1916000" y="316213"/>
                  </a:lnTo>
                  <a:lnTo>
                    <a:pt x="1947505" y="347753"/>
                  </a:lnTo>
                  <a:lnTo>
                    <a:pt x="1977758" y="380508"/>
                  </a:lnTo>
                  <a:lnTo>
                    <a:pt x="2006719" y="414437"/>
                  </a:lnTo>
                  <a:lnTo>
                    <a:pt x="2034349" y="449503"/>
                  </a:lnTo>
                  <a:lnTo>
                    <a:pt x="2060609" y="485665"/>
                  </a:lnTo>
                  <a:lnTo>
                    <a:pt x="2085460" y="522885"/>
                  </a:lnTo>
                  <a:lnTo>
                    <a:pt x="2108861" y="561122"/>
                  </a:lnTo>
                  <a:lnTo>
                    <a:pt x="2130775" y="600338"/>
                  </a:lnTo>
                  <a:lnTo>
                    <a:pt x="2151161" y="640493"/>
                  </a:lnTo>
                  <a:lnTo>
                    <a:pt x="2169980" y="681548"/>
                  </a:lnTo>
                  <a:lnTo>
                    <a:pt x="2187194" y="723463"/>
                  </a:lnTo>
                  <a:lnTo>
                    <a:pt x="2202762" y="766200"/>
                  </a:lnTo>
                  <a:lnTo>
                    <a:pt x="2216646" y="809719"/>
                  </a:lnTo>
                  <a:lnTo>
                    <a:pt x="2228806" y="853981"/>
                  </a:lnTo>
                  <a:lnTo>
                    <a:pt x="2239203" y="898946"/>
                  </a:lnTo>
                  <a:lnTo>
                    <a:pt x="2247798" y="944574"/>
                  </a:lnTo>
                  <a:lnTo>
                    <a:pt x="2254551" y="990828"/>
                  </a:lnTo>
                  <a:lnTo>
                    <a:pt x="2259424" y="1037667"/>
                  </a:lnTo>
                  <a:lnTo>
                    <a:pt x="2262376" y="1085052"/>
                  </a:lnTo>
                  <a:lnTo>
                    <a:pt x="2263391" y="1132943"/>
                  </a:lnTo>
                  <a:lnTo>
                    <a:pt x="2262376" y="1180835"/>
                  </a:lnTo>
                  <a:lnTo>
                    <a:pt x="2259424" y="1228220"/>
                  </a:lnTo>
                  <a:lnTo>
                    <a:pt x="2254551" y="1275059"/>
                  </a:lnTo>
                  <a:lnTo>
                    <a:pt x="2247798" y="1321312"/>
                  </a:lnTo>
                  <a:lnTo>
                    <a:pt x="2239203" y="1366941"/>
                  </a:lnTo>
                  <a:lnTo>
                    <a:pt x="2228806" y="1411906"/>
                  </a:lnTo>
                  <a:lnTo>
                    <a:pt x="2216646" y="1456167"/>
                  </a:lnTo>
                  <a:lnTo>
                    <a:pt x="2202762" y="1499686"/>
                  </a:lnTo>
                  <a:lnTo>
                    <a:pt x="2187194" y="1542423"/>
                  </a:lnTo>
                  <a:lnTo>
                    <a:pt x="2169980" y="1584338"/>
                  </a:lnTo>
                  <a:lnTo>
                    <a:pt x="2151161" y="1625393"/>
                  </a:lnTo>
                  <a:lnTo>
                    <a:pt x="2130775" y="1665548"/>
                  </a:lnTo>
                  <a:lnTo>
                    <a:pt x="2108861" y="1704764"/>
                  </a:lnTo>
                  <a:lnTo>
                    <a:pt x="2085460" y="1743001"/>
                  </a:lnTo>
                  <a:lnTo>
                    <a:pt x="2060609" y="1780221"/>
                  </a:lnTo>
                  <a:lnTo>
                    <a:pt x="2034349" y="1816383"/>
                  </a:lnTo>
                  <a:lnTo>
                    <a:pt x="2006719" y="1851449"/>
                  </a:lnTo>
                  <a:lnTo>
                    <a:pt x="1977758" y="1885378"/>
                  </a:lnTo>
                  <a:lnTo>
                    <a:pt x="1947505" y="1918133"/>
                  </a:lnTo>
                  <a:lnTo>
                    <a:pt x="1916000" y="1949673"/>
                  </a:lnTo>
                  <a:lnTo>
                    <a:pt x="1883282" y="1979959"/>
                  </a:lnTo>
                  <a:lnTo>
                    <a:pt x="1849390" y="2008953"/>
                  </a:lnTo>
                  <a:lnTo>
                    <a:pt x="1814363" y="2036613"/>
                  </a:lnTo>
                  <a:lnTo>
                    <a:pt x="1778241" y="2062902"/>
                  </a:lnTo>
                  <a:lnTo>
                    <a:pt x="1741063" y="2087780"/>
                  </a:lnTo>
                  <a:lnTo>
                    <a:pt x="1702868" y="2111208"/>
                  </a:lnTo>
                  <a:lnTo>
                    <a:pt x="1663696" y="2133145"/>
                  </a:lnTo>
                  <a:lnTo>
                    <a:pt x="1623585" y="2153554"/>
                  </a:lnTo>
                  <a:lnTo>
                    <a:pt x="1582576" y="2172394"/>
                  </a:lnTo>
                  <a:lnTo>
                    <a:pt x="1540707" y="2189627"/>
                  </a:lnTo>
                  <a:lnTo>
                    <a:pt x="1498018" y="2205213"/>
                  </a:lnTo>
                  <a:lnTo>
                    <a:pt x="1454547" y="2219112"/>
                  </a:lnTo>
                  <a:lnTo>
                    <a:pt x="1410335" y="2231285"/>
                  </a:lnTo>
                  <a:lnTo>
                    <a:pt x="1365420" y="2241694"/>
                  </a:lnTo>
                  <a:lnTo>
                    <a:pt x="1319843" y="2250298"/>
                  </a:lnTo>
                  <a:lnTo>
                    <a:pt x="1273641" y="2257059"/>
                  </a:lnTo>
                  <a:lnTo>
                    <a:pt x="1226854" y="2261937"/>
                  </a:lnTo>
                  <a:lnTo>
                    <a:pt x="1203571" y="226339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19384" y="8403592"/>
            <a:ext cx="3731895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90" dirty="0">
                <a:solidFill>
                  <a:srgbClr val="231F20"/>
                </a:solidFill>
                <a:latin typeface="Arial Black"/>
                <a:cs typeface="Arial Black"/>
              </a:rPr>
              <a:t>рекогносцирувальнı</a:t>
            </a:r>
            <a:endParaRPr sz="235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78645" y="6126323"/>
            <a:ext cx="2633980" cy="838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350" spc="130" dirty="0">
                <a:solidFill>
                  <a:srgbClr val="231F20"/>
                </a:solidFill>
                <a:latin typeface="Arial Black"/>
                <a:cs typeface="Arial Black"/>
              </a:rPr>
              <a:t>ґрунтового</a:t>
            </a:r>
            <a:endParaRPr sz="23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2350" spc="50" dirty="0">
                <a:solidFill>
                  <a:srgbClr val="231F20"/>
                </a:solidFill>
                <a:latin typeface="Arial Black"/>
                <a:cs typeface="Arial Black"/>
              </a:rPr>
              <a:t>профıлювання</a:t>
            </a:r>
            <a:endParaRPr sz="235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50882" y="4283912"/>
            <a:ext cx="2462530" cy="83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99"/>
              </a:lnSpc>
              <a:spcBef>
                <a:spcPts val="100"/>
              </a:spcBef>
            </a:pPr>
            <a:r>
              <a:rPr sz="2350" spc="85" dirty="0">
                <a:solidFill>
                  <a:srgbClr val="231F20"/>
                </a:solidFill>
                <a:latin typeface="Arial Black"/>
                <a:cs typeface="Arial Black"/>
              </a:rPr>
              <a:t>лабораторної </a:t>
            </a:r>
            <a:r>
              <a:rPr sz="2350" spc="114" dirty="0">
                <a:solidFill>
                  <a:srgbClr val="231F20"/>
                </a:solidFill>
                <a:latin typeface="Arial Black"/>
                <a:cs typeface="Arial Black"/>
              </a:rPr>
              <a:t>дıагностики</a:t>
            </a:r>
            <a:endParaRPr sz="235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25740" y="2316305"/>
            <a:ext cx="257048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99"/>
              </a:lnSpc>
              <a:spcBef>
                <a:spcPts val="100"/>
              </a:spcBef>
            </a:pPr>
            <a:r>
              <a:rPr sz="2350" spc="65" dirty="0">
                <a:solidFill>
                  <a:srgbClr val="231F20"/>
                </a:solidFill>
                <a:latin typeface="Arial Black"/>
                <a:cs typeface="Arial Black"/>
              </a:rPr>
              <a:t>комплексного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аналıзу</a:t>
            </a:r>
            <a:r>
              <a:rPr sz="2350" spc="52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-50" dirty="0">
                <a:solidFill>
                  <a:srgbClr val="231F20"/>
                </a:solidFill>
                <a:latin typeface="Arial Black"/>
                <a:cs typeface="Arial Black"/>
              </a:rPr>
              <a:t>ı</a:t>
            </a:r>
            <a:endParaRPr sz="23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2350" spc="40" dirty="0">
                <a:solidFill>
                  <a:srgbClr val="231F20"/>
                </a:solidFill>
                <a:latin typeface="Arial Black"/>
                <a:cs typeface="Arial Black"/>
              </a:rPr>
              <a:t>синтезу</a:t>
            </a:r>
            <a:endParaRPr sz="235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 marR="5080">
              <a:lnSpc>
                <a:spcPts val="5630"/>
              </a:lnSpc>
              <a:spcBef>
                <a:spcPts val="1280"/>
              </a:spcBef>
            </a:pPr>
            <a:r>
              <a:rPr spc="95" dirty="0"/>
              <a:t>МЕТОДИ </a:t>
            </a:r>
            <a:r>
              <a:rPr spc="195" dirty="0"/>
              <a:t>ДОСЛІДЖЕННЯ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938178" y="7770073"/>
            <a:ext cx="40259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5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75696" y="5919072"/>
            <a:ext cx="40259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5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13289" y="4075817"/>
            <a:ext cx="40259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5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55566" y="2256240"/>
            <a:ext cx="40259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52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03139" y="4033124"/>
            <a:ext cx="6381749" cy="597217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7834209" y="109283"/>
            <a:ext cx="220979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50" i="1" spc="20" dirty="0">
                <a:latin typeface="Cambria"/>
                <a:cs typeface="Cambria"/>
              </a:rPr>
              <a:t>5</a:t>
            </a:r>
            <a:endParaRPr sz="27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57836" y="1618291"/>
              <a:ext cx="12104370" cy="8443595"/>
            </a:xfrm>
            <a:custGeom>
              <a:avLst/>
              <a:gdLst/>
              <a:ahLst/>
              <a:cxnLst/>
              <a:rect l="l" t="t" r="r" b="b"/>
              <a:pathLst>
                <a:path w="12104369" h="8443595">
                  <a:moveTo>
                    <a:pt x="12103936" y="8443073"/>
                  </a:moveTo>
                  <a:lnTo>
                    <a:pt x="0" y="8443073"/>
                  </a:lnTo>
                  <a:lnTo>
                    <a:pt x="0" y="0"/>
                  </a:lnTo>
                  <a:lnTo>
                    <a:pt x="12103936" y="0"/>
                  </a:lnTo>
                  <a:lnTo>
                    <a:pt x="12103936" y="8443073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3793" y="1935160"/>
              <a:ext cx="11325224" cy="79057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7847" y="0"/>
              <a:ext cx="11612879" cy="142951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0"/>
              <a:ext cx="1695450" cy="10287000"/>
            </a:xfrm>
            <a:custGeom>
              <a:avLst/>
              <a:gdLst/>
              <a:ahLst/>
              <a:cxnLst/>
              <a:rect l="l" t="t" r="r" b="b"/>
              <a:pathLst>
                <a:path w="1695450" h="10287000">
                  <a:moveTo>
                    <a:pt x="16954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695449" y="0"/>
                  </a:lnTo>
                  <a:lnTo>
                    <a:pt x="1695449" y="1028699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876556" y="239292"/>
            <a:ext cx="270510" cy="550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450" spc="-50" dirty="0">
                <a:solidFill>
                  <a:srgbClr val="231F20"/>
                </a:solidFill>
                <a:latin typeface="Cambria"/>
                <a:cs typeface="Cambria"/>
              </a:rPr>
              <a:t>6</a:t>
            </a:r>
            <a:endParaRPr sz="34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5608" y="1967038"/>
            <a:ext cx="16327755" cy="1530350"/>
          </a:xfrm>
          <a:custGeom>
            <a:avLst/>
            <a:gdLst/>
            <a:ahLst/>
            <a:cxnLst/>
            <a:rect l="l" t="t" r="r" b="b"/>
            <a:pathLst>
              <a:path w="16327755" h="1530350">
                <a:moveTo>
                  <a:pt x="16327362" y="0"/>
                </a:moveTo>
                <a:lnTo>
                  <a:pt x="16327362" y="0"/>
                </a:lnTo>
                <a:lnTo>
                  <a:pt x="0" y="0"/>
                </a:lnTo>
                <a:lnTo>
                  <a:pt x="0" y="21437"/>
                </a:lnTo>
                <a:lnTo>
                  <a:pt x="3349269" y="21437"/>
                </a:lnTo>
                <a:lnTo>
                  <a:pt x="3349269" y="1530197"/>
                </a:lnTo>
                <a:lnTo>
                  <a:pt x="3354032" y="1530197"/>
                </a:lnTo>
                <a:lnTo>
                  <a:pt x="3354032" y="21437"/>
                </a:lnTo>
                <a:lnTo>
                  <a:pt x="4554182" y="21437"/>
                </a:lnTo>
                <a:lnTo>
                  <a:pt x="4554182" y="1530197"/>
                </a:lnTo>
                <a:lnTo>
                  <a:pt x="4558944" y="1530197"/>
                </a:lnTo>
                <a:lnTo>
                  <a:pt x="4558944" y="21437"/>
                </a:lnTo>
                <a:lnTo>
                  <a:pt x="5990907" y="21437"/>
                </a:lnTo>
                <a:lnTo>
                  <a:pt x="5990907" y="1530197"/>
                </a:lnTo>
                <a:lnTo>
                  <a:pt x="5995670" y="1530197"/>
                </a:lnTo>
                <a:lnTo>
                  <a:pt x="5995670" y="21437"/>
                </a:lnTo>
                <a:lnTo>
                  <a:pt x="8106003" y="21437"/>
                </a:lnTo>
                <a:lnTo>
                  <a:pt x="8106003" y="1530197"/>
                </a:lnTo>
                <a:lnTo>
                  <a:pt x="8110766" y="1530197"/>
                </a:lnTo>
                <a:lnTo>
                  <a:pt x="8110766" y="21437"/>
                </a:lnTo>
                <a:lnTo>
                  <a:pt x="10436555" y="21437"/>
                </a:lnTo>
                <a:lnTo>
                  <a:pt x="10436555" y="1530197"/>
                </a:lnTo>
                <a:lnTo>
                  <a:pt x="10441318" y="1530197"/>
                </a:lnTo>
                <a:lnTo>
                  <a:pt x="10441318" y="21437"/>
                </a:lnTo>
                <a:lnTo>
                  <a:pt x="13230593" y="21437"/>
                </a:lnTo>
                <a:lnTo>
                  <a:pt x="13230593" y="1530197"/>
                </a:lnTo>
                <a:lnTo>
                  <a:pt x="13235356" y="1530197"/>
                </a:lnTo>
                <a:lnTo>
                  <a:pt x="13235356" y="21437"/>
                </a:lnTo>
                <a:lnTo>
                  <a:pt x="16327362" y="21437"/>
                </a:lnTo>
                <a:lnTo>
                  <a:pt x="16327362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47800" y="2476500"/>
            <a:ext cx="2719705" cy="6399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65" dirty="0">
                <a:solidFill>
                  <a:schemeClr val="tx1"/>
                </a:solidFill>
                <a:latin typeface="Arial Black"/>
                <a:cs typeface="Arial Black"/>
              </a:rPr>
              <a:t>Фото</a:t>
            </a:r>
            <a:r>
              <a:rPr sz="1900" spc="-160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1900" spc="-60" dirty="0">
                <a:solidFill>
                  <a:schemeClr val="tx1"/>
                </a:solidFill>
                <a:latin typeface="Arial Black"/>
                <a:cs typeface="Arial Black"/>
              </a:rPr>
              <a:t>грунтового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solidFill>
                  <a:schemeClr val="tx1"/>
                </a:solidFill>
                <a:latin typeface="Arial Black"/>
                <a:cs typeface="Arial Black"/>
              </a:rPr>
              <a:t>розрıзу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2947" y="2568748"/>
            <a:ext cx="693420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10" dirty="0">
                <a:solidFill>
                  <a:schemeClr val="tx1"/>
                </a:solidFill>
                <a:latin typeface="Arial Black"/>
                <a:cs typeface="Arial Black"/>
              </a:rPr>
              <a:t>Колıр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1200" y="2397298"/>
            <a:ext cx="1018227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65" dirty="0">
                <a:solidFill>
                  <a:schemeClr val="tx1"/>
                </a:solidFill>
                <a:latin typeface="Arial Black"/>
                <a:cs typeface="Arial Black"/>
              </a:rPr>
              <a:t>Структу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25" dirty="0">
                <a:solidFill>
                  <a:schemeClr val="tx1"/>
                </a:solidFill>
                <a:latin typeface="Arial Black"/>
                <a:cs typeface="Arial Black"/>
              </a:rPr>
              <a:t>ра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09447" y="2397298"/>
            <a:ext cx="1554480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75" dirty="0">
                <a:solidFill>
                  <a:schemeClr val="tx1"/>
                </a:solidFill>
                <a:latin typeface="Arial Black"/>
                <a:cs typeface="Arial Black"/>
              </a:rPr>
              <a:t>Механıчний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solidFill>
                  <a:schemeClr val="tx1"/>
                </a:solidFill>
                <a:latin typeface="Arial Black"/>
                <a:cs typeface="Arial Black"/>
              </a:rPr>
              <a:t>склад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03741" y="2568748"/>
            <a:ext cx="1210945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05" dirty="0">
                <a:solidFill>
                  <a:schemeClr val="tx1"/>
                </a:solidFill>
                <a:latin typeface="Arial Black"/>
                <a:cs typeface="Arial Black"/>
              </a:rPr>
              <a:t>Вологıсть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50522" y="2568748"/>
            <a:ext cx="1442085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20" dirty="0">
                <a:solidFill>
                  <a:schemeClr val="tx1"/>
                </a:solidFill>
                <a:latin typeface="Arial Black"/>
                <a:cs typeface="Arial Black"/>
              </a:rPr>
              <a:t>Включення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630400" y="2552700"/>
            <a:ext cx="2095581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05" dirty="0">
                <a:solidFill>
                  <a:schemeClr val="tx1"/>
                </a:solidFill>
                <a:latin typeface="Arial Black"/>
                <a:cs typeface="Arial Black"/>
              </a:rPr>
              <a:t>Реакцıя</a:t>
            </a:r>
            <a:r>
              <a:rPr sz="1900" spc="-165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1900" spc="-120" dirty="0">
                <a:solidFill>
                  <a:schemeClr val="tx1"/>
                </a:solidFill>
                <a:latin typeface="Arial Black"/>
                <a:cs typeface="Arial Black"/>
              </a:rPr>
              <a:t>на</a:t>
            </a:r>
            <a:r>
              <a:rPr sz="1900" spc="-160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1900" spc="-125" dirty="0">
                <a:solidFill>
                  <a:schemeClr val="tx1"/>
                </a:solidFill>
                <a:latin typeface="Arial Black"/>
                <a:cs typeface="Arial Black"/>
              </a:rPr>
              <a:t>НСІ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38965" y="3764791"/>
            <a:ext cx="5520690" cy="48450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800" spc="-155" dirty="0">
                <a:latin typeface="Arial Black"/>
                <a:cs typeface="Arial Black"/>
              </a:rPr>
              <a:t>Чорноземи</a:t>
            </a:r>
            <a:r>
              <a:rPr sz="2800" spc="-220" dirty="0">
                <a:latin typeface="Arial Black"/>
                <a:cs typeface="Arial Black"/>
              </a:rPr>
              <a:t> </a:t>
            </a:r>
            <a:r>
              <a:rPr sz="2800" spc="-100" dirty="0">
                <a:latin typeface="Arial Black"/>
                <a:cs typeface="Arial Black"/>
              </a:rPr>
              <a:t>звичайнı</a:t>
            </a:r>
            <a:r>
              <a:rPr sz="2800" spc="-215" dirty="0">
                <a:latin typeface="Arial Black"/>
                <a:cs typeface="Arial Black"/>
              </a:rPr>
              <a:t> </a:t>
            </a:r>
            <a:r>
              <a:rPr sz="2800" spc="-65" dirty="0">
                <a:latin typeface="Arial Black"/>
                <a:cs typeface="Arial Black"/>
              </a:rPr>
              <a:t>потужнı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14940" y="5525278"/>
            <a:ext cx="1713230" cy="21043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20" dirty="0">
                <a:latin typeface="Lucida Sans Unicode"/>
                <a:cs typeface="Lucida Sans Unicode"/>
              </a:rPr>
              <a:t>Коренı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рослин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900" spc="-10" dirty="0">
                <a:latin typeface="Lucida Sans Unicode"/>
                <a:cs typeface="Lucida Sans Unicode"/>
              </a:rPr>
              <a:t>вапняки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27022" y="5363353"/>
            <a:ext cx="725170" cy="34759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0" dirty="0">
                <a:latin typeface="Lucida Sans Unicode"/>
                <a:cs typeface="Lucida Sans Unicode"/>
              </a:rPr>
              <a:t>корич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64135">
              <a:lnSpc>
                <a:spcPct val="100000"/>
              </a:lnSpc>
              <a:spcBef>
                <a:spcPts val="5"/>
              </a:spcBef>
            </a:pPr>
            <a:r>
              <a:rPr sz="1900" spc="-20" dirty="0">
                <a:latin typeface="Lucida Sans Unicode"/>
                <a:cs typeface="Lucida Sans Unicode"/>
              </a:rPr>
              <a:t>чорн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0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43815">
              <a:lnSpc>
                <a:spcPct val="100000"/>
              </a:lnSpc>
            </a:pPr>
            <a:r>
              <a:rPr sz="1900" spc="-10" dirty="0">
                <a:latin typeface="Lucida Sans Unicode"/>
                <a:cs typeface="Lucida Sans Unicode"/>
              </a:rPr>
              <a:t>сıрий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7349" y="5363353"/>
            <a:ext cx="986155" cy="3647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10" dirty="0">
                <a:latin typeface="Lucida Sans Unicode"/>
                <a:cs typeface="Lucida Sans Unicode"/>
              </a:rPr>
              <a:t>Дрıбноз</a:t>
            </a: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latin typeface="Lucida Sans Unicode"/>
                <a:cs typeface="Lucida Sans Unicode"/>
              </a:rPr>
              <a:t>ерниста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890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17780" marR="9525" algn="ctr">
              <a:lnSpc>
                <a:spcPct val="115100"/>
              </a:lnSpc>
              <a:spcBef>
                <a:spcPts val="5"/>
              </a:spcBef>
            </a:pPr>
            <a:r>
              <a:rPr sz="1900" spc="-25" dirty="0">
                <a:latin typeface="Lucida Sans Unicode"/>
                <a:cs typeface="Lucida Sans Unicode"/>
              </a:rPr>
              <a:t>Грудков ата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355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15100"/>
              </a:lnSpc>
            </a:pPr>
            <a:r>
              <a:rPr sz="1900" spc="-10" dirty="0">
                <a:latin typeface="Lucida Sans Unicode"/>
                <a:cs typeface="Lucida Sans Unicode"/>
              </a:rPr>
              <a:t>Стовпча </a:t>
            </a:r>
            <a:r>
              <a:rPr sz="1900" spc="-25" dirty="0">
                <a:latin typeface="Lucida Sans Unicode"/>
                <a:cs typeface="Lucida Sans Unicode"/>
              </a:rPr>
              <a:t>ста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42487" y="5363353"/>
            <a:ext cx="1487805" cy="34759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30"/>
              </a:spcBef>
            </a:pPr>
            <a:r>
              <a:rPr sz="1900" spc="-35" dirty="0">
                <a:latin typeface="Lucida Sans Unicode"/>
                <a:cs typeface="Lucida Sans Unicode"/>
              </a:rPr>
              <a:t>Середньо</a:t>
            </a:r>
            <a:r>
              <a:rPr sz="1900" spc="-80" dirty="0">
                <a:latin typeface="Lucida Sans Unicode"/>
                <a:cs typeface="Lucida Sans Unicode"/>
              </a:rPr>
              <a:t> </a:t>
            </a:r>
            <a:r>
              <a:rPr sz="1900" spc="-50" dirty="0"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1900" spc="-25" dirty="0">
                <a:latin typeface="Lucida Sans Unicode"/>
                <a:cs typeface="Lucida Sans Unicode"/>
              </a:rPr>
              <a:t>суглинистий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890"/>
              </a:spcBef>
            </a:pPr>
            <a:endParaRPr sz="1900">
              <a:latin typeface="Lucida Sans Unicode"/>
              <a:cs typeface="Lucida Sans Unicode"/>
            </a:endParaRPr>
          </a:p>
          <a:p>
            <a:pPr indent="370205">
              <a:lnSpc>
                <a:spcPct val="115100"/>
              </a:lnSpc>
              <a:spcBef>
                <a:spcPts val="5"/>
              </a:spcBef>
            </a:pPr>
            <a:r>
              <a:rPr sz="1900" spc="-10" dirty="0">
                <a:latin typeface="Lucida Sans Unicode"/>
                <a:cs typeface="Lucida Sans Unicode"/>
              </a:rPr>
              <a:t>Важко </a:t>
            </a:r>
            <a:r>
              <a:rPr sz="1900" spc="-25" dirty="0">
                <a:latin typeface="Lucida Sans Unicode"/>
                <a:cs typeface="Lucida Sans Unicode"/>
              </a:rPr>
              <a:t>суглинистий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97155">
              <a:lnSpc>
                <a:spcPct val="100000"/>
              </a:lnSpc>
              <a:spcBef>
                <a:spcPts val="5"/>
              </a:spcBef>
            </a:pPr>
            <a:r>
              <a:rPr sz="1900" spc="-10" dirty="0">
                <a:latin typeface="Lucida Sans Unicode"/>
                <a:cs typeface="Lucida Sans Unicode"/>
              </a:rPr>
              <a:t>Пилуватий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26028" y="5525278"/>
            <a:ext cx="1766570" cy="33140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10" dirty="0">
                <a:latin typeface="Lucida Sans Unicode"/>
                <a:cs typeface="Lucida Sans Unicode"/>
              </a:rPr>
              <a:t>Сухий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900" spc="-25" dirty="0">
                <a:latin typeface="Lucida Sans Unicode"/>
                <a:cs typeface="Lucida Sans Unicode"/>
              </a:rPr>
              <a:t>Ледве</a:t>
            </a:r>
            <a:r>
              <a:rPr sz="1900" spc="-12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вологий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05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1900" spc="-10" dirty="0">
                <a:latin typeface="Lucida Sans Unicode"/>
                <a:cs typeface="Lucida Sans Unicode"/>
              </a:rPr>
              <a:t>Сухий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537374" y="5525278"/>
            <a:ext cx="2554605" cy="33140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dirty="0">
                <a:latin typeface="Lucida Sans Unicode"/>
                <a:cs typeface="Lucida Sans Unicode"/>
              </a:rPr>
              <a:t>не</a:t>
            </a:r>
            <a:r>
              <a:rPr sz="1900" spc="-13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закıпає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664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1900" spc="-20" dirty="0">
                <a:latin typeface="Lucida Sans Unicode"/>
                <a:cs typeface="Lucida Sans Unicode"/>
              </a:rPr>
              <a:t>закıпає</a:t>
            </a:r>
            <a:r>
              <a:rPr sz="1900" spc="-114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на</a:t>
            </a:r>
            <a:r>
              <a:rPr sz="1900" spc="-110" dirty="0">
                <a:latin typeface="Lucida Sans Unicode"/>
                <a:cs typeface="Lucida Sans Unicode"/>
              </a:rPr>
              <a:t> </a:t>
            </a:r>
            <a:r>
              <a:rPr sz="1900" spc="-30" dirty="0">
                <a:latin typeface="Lucida Sans Unicode"/>
                <a:cs typeface="Lucida Sans Unicode"/>
              </a:rPr>
              <a:t>глибинı</a:t>
            </a:r>
            <a:r>
              <a:rPr sz="1900" spc="-114" dirty="0">
                <a:latin typeface="Lucida Sans Unicode"/>
                <a:cs typeface="Lucida Sans Unicode"/>
              </a:rPr>
              <a:t> </a:t>
            </a:r>
            <a:r>
              <a:rPr sz="1900" spc="30" dirty="0">
                <a:latin typeface="Verdana"/>
                <a:cs typeface="Verdana"/>
              </a:rPr>
              <a:t>60</a:t>
            </a:r>
            <a:endParaRPr sz="19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25" dirty="0">
                <a:latin typeface="Lucida Sans Unicode"/>
                <a:cs typeface="Lucida Sans Unicode"/>
              </a:rPr>
              <a:t>см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900" spc="-10" dirty="0">
                <a:latin typeface="Lucida Sans Unicode"/>
                <a:cs typeface="Lucida Sans Unicode"/>
              </a:rPr>
              <a:t>закипає</a:t>
            </a:r>
            <a:endParaRPr sz="1900">
              <a:latin typeface="Lucida Sans Unicode"/>
              <a:cs typeface="Lucida Sans Unicode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018942" y="1969414"/>
            <a:ext cx="16360775" cy="7372301"/>
            <a:chOff x="1018942" y="1969414"/>
            <a:chExt cx="16360775" cy="7372301"/>
          </a:xfrm>
        </p:grpSpPr>
        <p:sp>
          <p:nvSpPr>
            <p:cNvPr id="20" name="object 20"/>
            <p:cNvSpPr/>
            <p:nvPr/>
          </p:nvSpPr>
          <p:spPr>
            <a:xfrm>
              <a:off x="1018942" y="1969414"/>
              <a:ext cx="16360775" cy="7362825"/>
            </a:xfrm>
            <a:custGeom>
              <a:avLst/>
              <a:gdLst/>
              <a:ahLst/>
              <a:cxnLst/>
              <a:rect l="l" t="t" r="r" b="b"/>
              <a:pathLst>
                <a:path w="16360775" h="7362825">
                  <a:moveTo>
                    <a:pt x="19049" y="19049"/>
                  </a:moveTo>
                  <a:lnTo>
                    <a:pt x="19049" y="7343395"/>
                  </a:lnTo>
                </a:path>
                <a:path w="16360775" h="7362825">
                  <a:moveTo>
                    <a:pt x="3368317" y="19049"/>
                  </a:moveTo>
                  <a:lnTo>
                    <a:pt x="3368317" y="1527779"/>
                  </a:lnTo>
                </a:path>
                <a:path w="16360775" h="7362825">
                  <a:moveTo>
                    <a:pt x="3368317" y="2546954"/>
                  </a:moveTo>
                  <a:lnTo>
                    <a:pt x="3368317" y="7343395"/>
                  </a:lnTo>
                </a:path>
                <a:path w="16360775" h="7362825">
                  <a:moveTo>
                    <a:pt x="4573229" y="19049"/>
                  </a:moveTo>
                  <a:lnTo>
                    <a:pt x="4573229" y="1527779"/>
                  </a:lnTo>
                </a:path>
                <a:path w="16360775" h="7362825">
                  <a:moveTo>
                    <a:pt x="4573229" y="2546954"/>
                  </a:moveTo>
                  <a:lnTo>
                    <a:pt x="4573229" y="7343395"/>
                  </a:lnTo>
                </a:path>
                <a:path w="16360775" h="7362825">
                  <a:moveTo>
                    <a:pt x="6009962" y="19049"/>
                  </a:moveTo>
                  <a:lnTo>
                    <a:pt x="6009962" y="1527779"/>
                  </a:lnTo>
                </a:path>
                <a:path w="16360775" h="7362825">
                  <a:moveTo>
                    <a:pt x="6009962" y="2546954"/>
                  </a:moveTo>
                  <a:lnTo>
                    <a:pt x="6009962" y="7343395"/>
                  </a:lnTo>
                </a:path>
                <a:path w="16360775" h="7362825">
                  <a:moveTo>
                    <a:pt x="8125056" y="19049"/>
                  </a:moveTo>
                  <a:lnTo>
                    <a:pt x="8125056" y="1527779"/>
                  </a:lnTo>
                </a:path>
                <a:path w="16360775" h="7362825">
                  <a:moveTo>
                    <a:pt x="8125056" y="2546954"/>
                  </a:moveTo>
                  <a:lnTo>
                    <a:pt x="8125056" y="7343395"/>
                  </a:lnTo>
                </a:path>
                <a:path w="16360775" h="7362825">
                  <a:moveTo>
                    <a:pt x="10455602" y="19049"/>
                  </a:moveTo>
                  <a:lnTo>
                    <a:pt x="10455602" y="1527779"/>
                  </a:lnTo>
                </a:path>
                <a:path w="16360775" h="7362825">
                  <a:moveTo>
                    <a:pt x="10455602" y="2546954"/>
                  </a:moveTo>
                  <a:lnTo>
                    <a:pt x="10455602" y="7343395"/>
                  </a:lnTo>
                </a:path>
                <a:path w="16360775" h="7362825">
                  <a:moveTo>
                    <a:pt x="13249647" y="19049"/>
                  </a:moveTo>
                  <a:lnTo>
                    <a:pt x="13249647" y="1527779"/>
                  </a:lnTo>
                </a:path>
                <a:path w="16360775" h="7362825">
                  <a:moveTo>
                    <a:pt x="13249647" y="2546954"/>
                  </a:moveTo>
                  <a:lnTo>
                    <a:pt x="13249647" y="7343395"/>
                  </a:lnTo>
                </a:path>
                <a:path w="16360775" h="7362825">
                  <a:moveTo>
                    <a:pt x="16341652" y="19049"/>
                  </a:moveTo>
                  <a:lnTo>
                    <a:pt x="16341652" y="7343395"/>
                  </a:lnTo>
                </a:path>
                <a:path w="16360775" h="7362825">
                  <a:moveTo>
                    <a:pt x="0" y="0"/>
                  </a:moveTo>
                  <a:lnTo>
                    <a:pt x="16360702" y="0"/>
                  </a:lnTo>
                </a:path>
                <a:path w="16360775" h="7362825">
                  <a:moveTo>
                    <a:pt x="0" y="1546829"/>
                  </a:moveTo>
                  <a:lnTo>
                    <a:pt x="16360702" y="1546829"/>
                  </a:lnTo>
                </a:path>
                <a:path w="16360775" h="7362825">
                  <a:moveTo>
                    <a:pt x="0" y="2527904"/>
                  </a:moveTo>
                  <a:lnTo>
                    <a:pt x="16360702" y="2527904"/>
                  </a:lnTo>
                </a:path>
                <a:path w="16360775" h="7362825">
                  <a:moveTo>
                    <a:pt x="3349267" y="4941751"/>
                  </a:moveTo>
                  <a:lnTo>
                    <a:pt x="16360702" y="4941751"/>
                  </a:lnTo>
                </a:path>
                <a:path w="16360775" h="7362825">
                  <a:moveTo>
                    <a:pt x="3349267" y="6075226"/>
                  </a:moveTo>
                  <a:lnTo>
                    <a:pt x="16360702" y="6075226"/>
                  </a:lnTo>
                </a:path>
                <a:path w="16360775" h="7362825">
                  <a:moveTo>
                    <a:pt x="0" y="7362445"/>
                  </a:moveTo>
                  <a:lnTo>
                    <a:pt x="16360702" y="7362445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19" y="3390900"/>
              <a:ext cx="3371849" cy="5950815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6855" y="271272"/>
            <a:ext cx="13685519" cy="150571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7892210" y="180786"/>
            <a:ext cx="233679" cy="4718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spc="-50" dirty="0">
                <a:solidFill>
                  <a:srgbClr val="231F20"/>
                </a:solidFill>
                <a:latin typeface="Cambria"/>
                <a:cs typeface="Cambria"/>
              </a:rPr>
              <a:t>7</a:t>
            </a:r>
            <a:endParaRPr sz="29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7118" y="2236202"/>
            <a:ext cx="17153890" cy="1513840"/>
          </a:xfrm>
          <a:custGeom>
            <a:avLst/>
            <a:gdLst/>
            <a:ahLst/>
            <a:cxnLst/>
            <a:rect l="l" t="t" r="r" b="b"/>
            <a:pathLst>
              <a:path w="17153890" h="1513839">
                <a:moveTo>
                  <a:pt x="17153751" y="0"/>
                </a:moveTo>
                <a:lnTo>
                  <a:pt x="14955939" y="0"/>
                </a:lnTo>
                <a:lnTo>
                  <a:pt x="14951177" y="0"/>
                </a:lnTo>
                <a:lnTo>
                  <a:pt x="14951177" y="21437"/>
                </a:lnTo>
                <a:lnTo>
                  <a:pt x="14951177" y="1513420"/>
                </a:lnTo>
                <a:lnTo>
                  <a:pt x="11875122" y="1513420"/>
                </a:lnTo>
                <a:lnTo>
                  <a:pt x="11875122" y="21437"/>
                </a:lnTo>
                <a:lnTo>
                  <a:pt x="14951177" y="21437"/>
                </a:lnTo>
                <a:lnTo>
                  <a:pt x="14951177" y="0"/>
                </a:lnTo>
                <a:lnTo>
                  <a:pt x="11875122" y="0"/>
                </a:lnTo>
                <a:lnTo>
                  <a:pt x="11870360" y="0"/>
                </a:lnTo>
                <a:lnTo>
                  <a:pt x="11870360" y="21437"/>
                </a:lnTo>
                <a:lnTo>
                  <a:pt x="11870360" y="1513420"/>
                </a:lnTo>
                <a:lnTo>
                  <a:pt x="9257817" y="1513420"/>
                </a:lnTo>
                <a:lnTo>
                  <a:pt x="9257817" y="21437"/>
                </a:lnTo>
                <a:lnTo>
                  <a:pt x="11870360" y="21437"/>
                </a:lnTo>
                <a:lnTo>
                  <a:pt x="11870360" y="0"/>
                </a:lnTo>
                <a:lnTo>
                  <a:pt x="9257817" y="0"/>
                </a:lnTo>
                <a:lnTo>
                  <a:pt x="9253055" y="0"/>
                </a:lnTo>
                <a:lnTo>
                  <a:pt x="9253055" y="21437"/>
                </a:lnTo>
                <a:lnTo>
                  <a:pt x="9253055" y="1513420"/>
                </a:lnTo>
                <a:lnTo>
                  <a:pt x="6855955" y="1513420"/>
                </a:lnTo>
                <a:lnTo>
                  <a:pt x="6855955" y="21437"/>
                </a:lnTo>
                <a:lnTo>
                  <a:pt x="9253055" y="21437"/>
                </a:lnTo>
                <a:lnTo>
                  <a:pt x="9253055" y="0"/>
                </a:lnTo>
                <a:lnTo>
                  <a:pt x="6855955" y="0"/>
                </a:lnTo>
                <a:lnTo>
                  <a:pt x="6851193" y="0"/>
                </a:lnTo>
                <a:lnTo>
                  <a:pt x="6851193" y="21437"/>
                </a:lnTo>
                <a:lnTo>
                  <a:pt x="6851193" y="1513420"/>
                </a:lnTo>
                <a:lnTo>
                  <a:pt x="5132463" y="1513420"/>
                </a:lnTo>
                <a:lnTo>
                  <a:pt x="5132463" y="21437"/>
                </a:lnTo>
                <a:lnTo>
                  <a:pt x="6851193" y="21437"/>
                </a:lnTo>
                <a:lnTo>
                  <a:pt x="6851193" y="0"/>
                </a:lnTo>
                <a:lnTo>
                  <a:pt x="5132463" y="0"/>
                </a:lnTo>
                <a:lnTo>
                  <a:pt x="5127701" y="0"/>
                </a:lnTo>
                <a:lnTo>
                  <a:pt x="5127701" y="21437"/>
                </a:lnTo>
                <a:lnTo>
                  <a:pt x="5127701" y="1513420"/>
                </a:lnTo>
                <a:lnTo>
                  <a:pt x="2790977" y="1513420"/>
                </a:lnTo>
                <a:lnTo>
                  <a:pt x="2790977" y="21437"/>
                </a:lnTo>
                <a:lnTo>
                  <a:pt x="5127701" y="21437"/>
                </a:lnTo>
                <a:lnTo>
                  <a:pt x="5127701" y="0"/>
                </a:lnTo>
                <a:lnTo>
                  <a:pt x="2790977" y="0"/>
                </a:lnTo>
                <a:lnTo>
                  <a:pt x="2786215" y="0"/>
                </a:lnTo>
                <a:lnTo>
                  <a:pt x="0" y="0"/>
                </a:lnTo>
                <a:lnTo>
                  <a:pt x="0" y="21437"/>
                </a:lnTo>
                <a:lnTo>
                  <a:pt x="2786215" y="21437"/>
                </a:lnTo>
                <a:lnTo>
                  <a:pt x="2786215" y="1513687"/>
                </a:lnTo>
                <a:lnTo>
                  <a:pt x="2790977" y="1513687"/>
                </a:lnTo>
                <a:lnTo>
                  <a:pt x="17153751" y="1513687"/>
                </a:lnTo>
                <a:lnTo>
                  <a:pt x="17153751" y="1513420"/>
                </a:lnTo>
                <a:lnTo>
                  <a:pt x="14955939" y="1513420"/>
                </a:lnTo>
                <a:lnTo>
                  <a:pt x="14955939" y="21437"/>
                </a:lnTo>
                <a:lnTo>
                  <a:pt x="17153751" y="21437"/>
                </a:lnTo>
                <a:lnTo>
                  <a:pt x="17153751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4400" y="2628900"/>
            <a:ext cx="2110105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65" dirty="0">
                <a:solidFill>
                  <a:schemeClr val="tx1"/>
                </a:solidFill>
                <a:latin typeface="Arial Black"/>
                <a:cs typeface="Arial Black"/>
              </a:rPr>
              <a:t>Фото</a:t>
            </a:r>
            <a:r>
              <a:rPr sz="1900" spc="-160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1900" spc="-60" dirty="0">
                <a:solidFill>
                  <a:schemeClr val="tx1"/>
                </a:solidFill>
                <a:latin typeface="Arial Black"/>
                <a:cs typeface="Arial Black"/>
              </a:rPr>
              <a:t>грунтового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solidFill>
                  <a:schemeClr val="tx1"/>
                </a:solidFill>
                <a:latin typeface="Arial Black"/>
                <a:cs typeface="Arial Black"/>
              </a:rPr>
              <a:t>розрıзу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9635" y="2828393"/>
            <a:ext cx="693420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10" dirty="0">
                <a:solidFill>
                  <a:schemeClr val="tx1"/>
                </a:solidFill>
                <a:latin typeface="Arial Black"/>
                <a:cs typeface="Arial Black"/>
              </a:rPr>
              <a:t>Колıр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7400" y="3009900"/>
            <a:ext cx="1448435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70" dirty="0">
                <a:solidFill>
                  <a:schemeClr val="tx1"/>
                </a:solidFill>
                <a:latin typeface="Arial Black"/>
                <a:cs typeface="Arial Black"/>
              </a:rPr>
              <a:t>Структура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44566" y="2656943"/>
            <a:ext cx="1554480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75" dirty="0">
                <a:solidFill>
                  <a:schemeClr val="tx1"/>
                </a:solidFill>
                <a:latin typeface="Arial Black"/>
                <a:cs typeface="Arial Black"/>
              </a:rPr>
              <a:t>Механıчний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solidFill>
                  <a:schemeClr val="tx1"/>
                </a:solidFill>
                <a:latin typeface="Arial Black"/>
                <a:cs typeface="Arial Black"/>
              </a:rPr>
              <a:t>склад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25773" y="2828393"/>
            <a:ext cx="1210945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05" dirty="0">
                <a:solidFill>
                  <a:schemeClr val="tx1"/>
                </a:solidFill>
                <a:latin typeface="Arial Black"/>
                <a:cs typeface="Arial Black"/>
              </a:rPr>
              <a:t>Вологıсть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58800" y="2781300"/>
            <a:ext cx="1442085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20" dirty="0">
                <a:solidFill>
                  <a:schemeClr val="tx1"/>
                </a:solidFill>
                <a:latin typeface="Arial Black"/>
                <a:cs typeface="Arial Black"/>
              </a:rPr>
              <a:t>Включення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952429" y="2656943"/>
            <a:ext cx="1334135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105" dirty="0">
                <a:solidFill>
                  <a:schemeClr val="tx1"/>
                </a:solidFill>
                <a:latin typeface="Arial Black"/>
                <a:cs typeface="Arial Black"/>
              </a:rPr>
              <a:t>Реакцıя</a:t>
            </a:r>
            <a:r>
              <a:rPr sz="1900" spc="-150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1900" spc="-95" dirty="0">
                <a:solidFill>
                  <a:schemeClr val="tx1"/>
                </a:solidFill>
                <a:latin typeface="Arial Black"/>
                <a:cs typeface="Arial Black"/>
              </a:rPr>
              <a:t>на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25" dirty="0">
                <a:solidFill>
                  <a:schemeClr val="tx1"/>
                </a:solidFill>
                <a:latin typeface="Arial Black"/>
                <a:cs typeface="Arial Black"/>
              </a:rPr>
              <a:t>НСІ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48607" y="4045789"/>
            <a:ext cx="6190615" cy="48450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800" spc="-135" dirty="0">
                <a:latin typeface="Arial Black"/>
                <a:cs typeface="Arial Black"/>
              </a:rPr>
              <a:t>Дерновı</a:t>
            </a:r>
            <a:r>
              <a:rPr sz="2800" spc="-220" dirty="0">
                <a:latin typeface="Arial Black"/>
                <a:cs typeface="Arial Black"/>
              </a:rPr>
              <a:t> </a:t>
            </a:r>
            <a:r>
              <a:rPr sz="2800" spc="-95" dirty="0">
                <a:latin typeface="Arial Black"/>
                <a:cs typeface="Arial Black"/>
              </a:rPr>
              <a:t>пıщанı</a:t>
            </a:r>
            <a:r>
              <a:rPr sz="2800" spc="-215" dirty="0">
                <a:latin typeface="Arial Black"/>
                <a:cs typeface="Arial Black"/>
              </a:rPr>
              <a:t> </a:t>
            </a:r>
            <a:r>
              <a:rPr sz="2800" spc="-90" dirty="0">
                <a:latin typeface="Arial Black"/>
                <a:cs typeface="Arial Black"/>
              </a:rPr>
              <a:t>ı</a:t>
            </a:r>
            <a:r>
              <a:rPr sz="2800" spc="-215" dirty="0">
                <a:latin typeface="Arial Black"/>
                <a:cs typeface="Arial Black"/>
              </a:rPr>
              <a:t> </a:t>
            </a:r>
            <a:r>
              <a:rPr sz="2800" spc="-120" dirty="0">
                <a:latin typeface="Arial Black"/>
                <a:cs typeface="Arial Black"/>
              </a:rPr>
              <a:t>глинясто</a:t>
            </a:r>
            <a:r>
              <a:rPr sz="2800" b="1" spc="-120" dirty="0">
                <a:latin typeface="Georgia"/>
                <a:cs typeface="Georgia"/>
              </a:rPr>
              <a:t>-</a:t>
            </a:r>
            <a:r>
              <a:rPr sz="2800" spc="-50" dirty="0">
                <a:latin typeface="Arial Black"/>
                <a:cs typeface="Arial Black"/>
              </a:rPr>
              <a:t>пıщанı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76596" y="5211386"/>
            <a:ext cx="1699895" cy="333882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10" dirty="0">
                <a:latin typeface="Lucida Sans Unicode"/>
                <a:cs typeface="Lucida Sans Unicode"/>
              </a:rPr>
              <a:t>свıтлувато</a:t>
            </a:r>
            <a:r>
              <a:rPr sz="1900" spc="-10" dirty="0"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latin typeface="Lucida Sans Unicode"/>
                <a:cs typeface="Lucida Sans Unicode"/>
              </a:rPr>
              <a:t>сıрий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189230" marR="181610" algn="ctr">
              <a:lnSpc>
                <a:spcPct val="115100"/>
              </a:lnSpc>
            </a:pPr>
            <a:r>
              <a:rPr sz="1900" spc="-30" dirty="0">
                <a:latin typeface="Lucida Sans Unicode"/>
                <a:cs typeface="Lucida Sans Unicode"/>
              </a:rPr>
              <a:t>свıтлувато</a:t>
            </a:r>
            <a:r>
              <a:rPr sz="1900" spc="-30" dirty="0">
                <a:latin typeface="Verdana"/>
                <a:cs typeface="Verdana"/>
              </a:rPr>
              <a:t>- </a:t>
            </a:r>
            <a:r>
              <a:rPr sz="1900" spc="-10" dirty="0">
                <a:latin typeface="Lucida Sans Unicode"/>
                <a:cs typeface="Lucida Sans Unicode"/>
              </a:rPr>
              <a:t>жовтий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05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1900" spc="-50" dirty="0">
                <a:latin typeface="Lucida Sans Unicode"/>
                <a:cs typeface="Lucida Sans Unicode"/>
              </a:rPr>
              <a:t>свıтло</a:t>
            </a:r>
            <a:r>
              <a:rPr sz="1900" spc="-50" dirty="0">
                <a:latin typeface="Verdana"/>
                <a:cs typeface="Verdana"/>
              </a:rPr>
              <a:t>-</a:t>
            </a:r>
            <a:r>
              <a:rPr sz="1900" spc="-10" dirty="0">
                <a:latin typeface="Lucida Sans Unicode"/>
                <a:cs typeface="Lucida Sans Unicode"/>
              </a:rPr>
              <a:t>жовтий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9375" y="5382836"/>
            <a:ext cx="839469" cy="3167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40" dirty="0">
                <a:latin typeface="Lucida Sans Unicode"/>
                <a:cs typeface="Lucida Sans Unicode"/>
              </a:rPr>
              <a:t>пухкий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r>
              <a:rPr sz="1900" spc="-40" dirty="0">
                <a:latin typeface="Lucida Sans Unicode"/>
                <a:cs typeface="Lucida Sans Unicode"/>
              </a:rPr>
              <a:t>пухкий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680"/>
              </a:spcBef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r>
              <a:rPr sz="1900" spc="-40" dirty="0">
                <a:latin typeface="Lucida Sans Unicode"/>
                <a:cs typeface="Lucida Sans Unicode"/>
              </a:rPr>
              <a:t>пухкий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53037" y="5382836"/>
            <a:ext cx="1737360" cy="333882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10" dirty="0">
                <a:latin typeface="Lucida Sans Unicode"/>
                <a:cs typeface="Lucida Sans Unicode"/>
              </a:rPr>
              <a:t>супıщаний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147955" marR="140335" algn="ctr">
              <a:lnSpc>
                <a:spcPct val="115100"/>
              </a:lnSpc>
            </a:pPr>
            <a:r>
              <a:rPr sz="1900" spc="-10" dirty="0">
                <a:latin typeface="Lucida Sans Unicode"/>
                <a:cs typeface="Lucida Sans Unicode"/>
              </a:rPr>
              <a:t>ущıльнений глинисто</a:t>
            </a:r>
            <a:r>
              <a:rPr sz="1900" spc="-10" dirty="0">
                <a:latin typeface="Verdana"/>
                <a:cs typeface="Verdana"/>
              </a:rPr>
              <a:t>- </a:t>
            </a:r>
            <a:r>
              <a:rPr sz="1900" spc="-10" dirty="0">
                <a:latin typeface="Lucida Sans Unicode"/>
                <a:cs typeface="Lucida Sans Unicode"/>
              </a:rPr>
              <a:t>пıщаний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355"/>
              </a:spcBef>
            </a:pPr>
            <a:endParaRPr sz="1900">
              <a:latin typeface="Lucida Sans Unicode"/>
              <a:cs typeface="Lucida Sans Unicode"/>
            </a:endParaRPr>
          </a:p>
          <a:p>
            <a:pPr indent="-635" algn="ctr">
              <a:lnSpc>
                <a:spcPct val="115100"/>
              </a:lnSpc>
            </a:pPr>
            <a:r>
              <a:rPr sz="1900" spc="-10" dirty="0">
                <a:latin typeface="Lucida Sans Unicode"/>
                <a:cs typeface="Lucida Sans Unicode"/>
              </a:rPr>
              <a:t>призмовидно</a:t>
            </a:r>
            <a:r>
              <a:rPr sz="1900" spc="-10" dirty="0">
                <a:latin typeface="Verdana"/>
                <a:cs typeface="Verdana"/>
              </a:rPr>
              <a:t>- </a:t>
            </a:r>
            <a:r>
              <a:rPr sz="1900" spc="-20" dirty="0">
                <a:latin typeface="Lucida Sans Unicode"/>
                <a:cs typeface="Lucida Sans Unicode"/>
              </a:rPr>
              <a:t>грудучкуватий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38585" y="5382836"/>
            <a:ext cx="985519" cy="3167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4460">
              <a:lnSpc>
                <a:spcPct val="100000"/>
              </a:lnSpc>
              <a:spcBef>
                <a:spcPts val="130"/>
              </a:spcBef>
            </a:pPr>
            <a:r>
              <a:rPr sz="1900" spc="-10" dirty="0">
                <a:latin typeface="Lucida Sans Unicode"/>
                <a:cs typeface="Lucida Sans Unicode"/>
              </a:rPr>
              <a:t>сухий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</a:pPr>
            <a:r>
              <a:rPr sz="1900" spc="-10" dirty="0">
                <a:latin typeface="Lucida Sans Unicode"/>
                <a:cs typeface="Lucida Sans Unicode"/>
              </a:rPr>
              <a:t>свıжий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680"/>
              </a:spcBef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r>
              <a:rPr sz="1900" spc="-10" dirty="0">
                <a:latin typeface="Lucida Sans Unicode"/>
                <a:cs typeface="Lucida Sans Unicode"/>
              </a:rPr>
              <a:t>вологий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889481" y="5049461"/>
            <a:ext cx="2181860" cy="350075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dirty="0">
                <a:latin typeface="Lucida Sans Unicode"/>
                <a:cs typeface="Lucida Sans Unicode"/>
              </a:rPr>
              <a:t>залишки</a:t>
            </a:r>
            <a:r>
              <a:rPr sz="1900" spc="-4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лıсової</a:t>
            </a: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15100"/>
              </a:lnSpc>
            </a:pPr>
            <a:r>
              <a:rPr sz="1900" spc="-50" dirty="0">
                <a:latin typeface="Lucida Sans Unicode"/>
                <a:cs typeface="Lucida Sans Unicode"/>
              </a:rPr>
              <a:t>пıдстилки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dirty="0">
                <a:latin typeface="Lucida Sans Unicode"/>
                <a:cs typeface="Lucida Sans Unicode"/>
              </a:rPr>
              <a:t>з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50" dirty="0">
                <a:latin typeface="Lucida Sans Unicode"/>
                <a:cs typeface="Lucida Sans Unicode"/>
              </a:rPr>
              <a:t>хвої</a:t>
            </a:r>
            <a:r>
              <a:rPr sz="1900" spc="-105" dirty="0">
                <a:latin typeface="Lucida Sans Unicode"/>
                <a:cs typeface="Lucida Sans Unicode"/>
              </a:rPr>
              <a:t> </a:t>
            </a:r>
            <a:r>
              <a:rPr sz="1900" spc="-25" dirty="0">
                <a:latin typeface="Lucida Sans Unicode"/>
                <a:cs typeface="Lucida Sans Unicode"/>
              </a:rPr>
              <a:t>та </a:t>
            </a:r>
            <a:r>
              <a:rPr sz="1900" spc="-10" dirty="0">
                <a:latin typeface="Lucida Sans Unicode"/>
                <a:cs typeface="Lucida Sans Unicode"/>
              </a:rPr>
              <a:t>листя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1900" spc="-50" dirty="0"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9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95"/>
              </a:spcBef>
            </a:pPr>
            <a:endParaRPr sz="19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900" spc="-50" dirty="0"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974307" y="5382836"/>
            <a:ext cx="1290955" cy="3167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dirty="0">
                <a:latin typeface="Lucida Sans Unicode"/>
                <a:cs typeface="Lucida Sans Unicode"/>
              </a:rPr>
              <a:t>не</a:t>
            </a:r>
            <a:r>
              <a:rPr sz="1900" spc="-13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закипає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r>
              <a:rPr sz="1900" dirty="0">
                <a:latin typeface="Lucida Sans Unicode"/>
                <a:cs typeface="Lucida Sans Unicode"/>
              </a:rPr>
              <a:t>не</a:t>
            </a:r>
            <a:r>
              <a:rPr sz="1900" spc="-13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закипає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680"/>
              </a:spcBef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r>
              <a:rPr sz="1900" dirty="0">
                <a:latin typeface="Lucida Sans Unicode"/>
                <a:cs typeface="Lucida Sans Unicode"/>
              </a:rPr>
              <a:t>не</a:t>
            </a:r>
            <a:r>
              <a:rPr sz="1900" spc="-13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закипає</a:t>
            </a:r>
            <a:endParaRPr sz="1900">
              <a:latin typeface="Lucida Sans Unicode"/>
              <a:cs typeface="Lucida Sans Unicode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50450" y="701040"/>
            <a:ext cx="17187545" cy="8360063"/>
            <a:chOff x="550450" y="701040"/>
            <a:chExt cx="17187545" cy="8360063"/>
          </a:xfrm>
        </p:grpSpPr>
        <p:sp>
          <p:nvSpPr>
            <p:cNvPr id="20" name="object 20"/>
            <p:cNvSpPr/>
            <p:nvPr/>
          </p:nvSpPr>
          <p:spPr>
            <a:xfrm>
              <a:off x="550450" y="2238584"/>
              <a:ext cx="17187545" cy="6804025"/>
            </a:xfrm>
            <a:custGeom>
              <a:avLst/>
              <a:gdLst/>
              <a:ahLst/>
              <a:cxnLst/>
              <a:rect l="l" t="t" r="r" b="b"/>
              <a:pathLst>
                <a:path w="17187545" h="6804025">
                  <a:moveTo>
                    <a:pt x="19049" y="19049"/>
                  </a:moveTo>
                  <a:lnTo>
                    <a:pt x="19049" y="6784886"/>
                  </a:lnTo>
                </a:path>
                <a:path w="17187545" h="6804025">
                  <a:moveTo>
                    <a:pt x="2805272" y="19049"/>
                  </a:moveTo>
                  <a:lnTo>
                    <a:pt x="2805272" y="1511032"/>
                  </a:lnTo>
                </a:path>
                <a:path w="17187545" h="6804025">
                  <a:moveTo>
                    <a:pt x="2805272" y="2602067"/>
                  </a:moveTo>
                  <a:lnTo>
                    <a:pt x="2805272" y="6784886"/>
                  </a:lnTo>
                </a:path>
                <a:path w="17187545" h="6804025">
                  <a:moveTo>
                    <a:pt x="5146755" y="19049"/>
                  </a:moveTo>
                  <a:lnTo>
                    <a:pt x="5146755" y="1511032"/>
                  </a:lnTo>
                </a:path>
                <a:path w="17187545" h="6804025">
                  <a:moveTo>
                    <a:pt x="5146755" y="2602067"/>
                  </a:moveTo>
                  <a:lnTo>
                    <a:pt x="5146755" y="6784886"/>
                  </a:lnTo>
                </a:path>
                <a:path w="17187545" h="6804025">
                  <a:moveTo>
                    <a:pt x="6870252" y="19049"/>
                  </a:moveTo>
                  <a:lnTo>
                    <a:pt x="6870252" y="1511032"/>
                  </a:lnTo>
                </a:path>
                <a:path w="17187545" h="6804025">
                  <a:moveTo>
                    <a:pt x="6870252" y="2602067"/>
                  </a:moveTo>
                  <a:lnTo>
                    <a:pt x="6870252" y="6784886"/>
                  </a:lnTo>
                </a:path>
                <a:path w="17187545" h="6804025">
                  <a:moveTo>
                    <a:pt x="9272109" y="19049"/>
                  </a:moveTo>
                  <a:lnTo>
                    <a:pt x="9272109" y="1511032"/>
                  </a:lnTo>
                </a:path>
                <a:path w="17187545" h="6804025">
                  <a:moveTo>
                    <a:pt x="9272109" y="2602067"/>
                  </a:moveTo>
                  <a:lnTo>
                    <a:pt x="9272109" y="6784886"/>
                  </a:lnTo>
                </a:path>
                <a:path w="17187545" h="6804025">
                  <a:moveTo>
                    <a:pt x="11889419" y="19049"/>
                  </a:moveTo>
                  <a:lnTo>
                    <a:pt x="11889419" y="1511032"/>
                  </a:lnTo>
                </a:path>
                <a:path w="17187545" h="6804025">
                  <a:moveTo>
                    <a:pt x="11889419" y="2602067"/>
                  </a:moveTo>
                  <a:lnTo>
                    <a:pt x="11889419" y="6784886"/>
                  </a:lnTo>
                </a:path>
                <a:path w="17187545" h="6804025">
                  <a:moveTo>
                    <a:pt x="14970226" y="19049"/>
                  </a:moveTo>
                  <a:lnTo>
                    <a:pt x="14970226" y="1511032"/>
                  </a:lnTo>
                </a:path>
                <a:path w="17187545" h="6804025">
                  <a:moveTo>
                    <a:pt x="14970226" y="2602067"/>
                  </a:moveTo>
                  <a:lnTo>
                    <a:pt x="14970226" y="6784886"/>
                  </a:lnTo>
                </a:path>
                <a:path w="17187545" h="6804025">
                  <a:moveTo>
                    <a:pt x="17168047" y="19049"/>
                  </a:moveTo>
                  <a:lnTo>
                    <a:pt x="17168047" y="6784886"/>
                  </a:lnTo>
                </a:path>
                <a:path w="17187545" h="6804025">
                  <a:moveTo>
                    <a:pt x="0" y="0"/>
                  </a:moveTo>
                  <a:lnTo>
                    <a:pt x="17187097" y="0"/>
                  </a:lnTo>
                </a:path>
                <a:path w="17187545" h="6804025">
                  <a:moveTo>
                    <a:pt x="0" y="1530082"/>
                  </a:moveTo>
                  <a:lnTo>
                    <a:pt x="17187097" y="1530082"/>
                  </a:lnTo>
                </a:path>
                <a:path w="17187545" h="6804025">
                  <a:moveTo>
                    <a:pt x="0" y="2583017"/>
                  </a:moveTo>
                  <a:lnTo>
                    <a:pt x="17187097" y="2583017"/>
                  </a:lnTo>
                </a:path>
                <a:path w="17187545" h="6804025">
                  <a:moveTo>
                    <a:pt x="2786222" y="4049867"/>
                  </a:moveTo>
                  <a:lnTo>
                    <a:pt x="17187097" y="4049867"/>
                  </a:lnTo>
                </a:path>
                <a:path w="17187545" h="6804025">
                  <a:moveTo>
                    <a:pt x="2786222" y="5516717"/>
                  </a:moveTo>
                  <a:lnTo>
                    <a:pt x="17187097" y="5516717"/>
                  </a:lnTo>
                </a:path>
                <a:path w="17187545" h="6804025">
                  <a:moveTo>
                    <a:pt x="0" y="6803936"/>
                  </a:moveTo>
                  <a:lnTo>
                    <a:pt x="17187097" y="6803936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0615" y="701040"/>
              <a:ext cx="14493239" cy="15910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450" y="3771900"/>
              <a:ext cx="2809874" cy="528920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7899868" y="243182"/>
            <a:ext cx="1676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231F20"/>
                </a:solidFill>
                <a:latin typeface="Cambria"/>
                <a:cs typeface="Cambria"/>
              </a:rPr>
              <a:t>8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58290" y="2123591"/>
            <a:ext cx="16079469" cy="2148840"/>
          </a:xfrm>
          <a:custGeom>
            <a:avLst/>
            <a:gdLst/>
            <a:ahLst/>
            <a:cxnLst/>
            <a:rect l="l" t="t" r="r" b="b"/>
            <a:pathLst>
              <a:path w="16079469" h="2148840">
                <a:moveTo>
                  <a:pt x="16079051" y="0"/>
                </a:moveTo>
                <a:lnTo>
                  <a:pt x="13046799" y="0"/>
                </a:lnTo>
                <a:lnTo>
                  <a:pt x="13042037" y="0"/>
                </a:lnTo>
                <a:lnTo>
                  <a:pt x="13042037" y="21437"/>
                </a:lnTo>
                <a:lnTo>
                  <a:pt x="13042037" y="2148548"/>
                </a:lnTo>
                <a:lnTo>
                  <a:pt x="10338422" y="2148548"/>
                </a:lnTo>
                <a:lnTo>
                  <a:pt x="10338422" y="21437"/>
                </a:lnTo>
                <a:lnTo>
                  <a:pt x="13042037" y="21437"/>
                </a:lnTo>
                <a:lnTo>
                  <a:pt x="13042037" y="0"/>
                </a:lnTo>
                <a:lnTo>
                  <a:pt x="10338422" y="0"/>
                </a:lnTo>
                <a:lnTo>
                  <a:pt x="10333660" y="0"/>
                </a:lnTo>
                <a:lnTo>
                  <a:pt x="10333660" y="21437"/>
                </a:lnTo>
                <a:lnTo>
                  <a:pt x="10333660" y="2148548"/>
                </a:lnTo>
                <a:lnTo>
                  <a:pt x="8191436" y="2148548"/>
                </a:lnTo>
                <a:lnTo>
                  <a:pt x="8191436" y="21437"/>
                </a:lnTo>
                <a:lnTo>
                  <a:pt x="10333660" y="21437"/>
                </a:lnTo>
                <a:lnTo>
                  <a:pt x="10333660" y="0"/>
                </a:lnTo>
                <a:lnTo>
                  <a:pt x="8191436" y="0"/>
                </a:lnTo>
                <a:lnTo>
                  <a:pt x="8186674" y="0"/>
                </a:lnTo>
                <a:lnTo>
                  <a:pt x="8186674" y="21437"/>
                </a:lnTo>
                <a:lnTo>
                  <a:pt x="8186674" y="2148548"/>
                </a:lnTo>
                <a:lnTo>
                  <a:pt x="5921337" y="2148548"/>
                </a:lnTo>
                <a:lnTo>
                  <a:pt x="5921337" y="21437"/>
                </a:lnTo>
                <a:lnTo>
                  <a:pt x="8186674" y="21437"/>
                </a:lnTo>
                <a:lnTo>
                  <a:pt x="8186674" y="0"/>
                </a:lnTo>
                <a:lnTo>
                  <a:pt x="5921337" y="0"/>
                </a:lnTo>
                <a:lnTo>
                  <a:pt x="5916574" y="0"/>
                </a:lnTo>
                <a:lnTo>
                  <a:pt x="5916574" y="21437"/>
                </a:lnTo>
                <a:lnTo>
                  <a:pt x="5916574" y="2148548"/>
                </a:lnTo>
                <a:lnTo>
                  <a:pt x="4364787" y="2148548"/>
                </a:lnTo>
                <a:lnTo>
                  <a:pt x="4364787" y="21437"/>
                </a:lnTo>
                <a:lnTo>
                  <a:pt x="5916574" y="21437"/>
                </a:lnTo>
                <a:lnTo>
                  <a:pt x="5916574" y="0"/>
                </a:lnTo>
                <a:lnTo>
                  <a:pt x="4364787" y="0"/>
                </a:lnTo>
                <a:lnTo>
                  <a:pt x="4360024" y="0"/>
                </a:lnTo>
                <a:lnTo>
                  <a:pt x="4360024" y="21437"/>
                </a:lnTo>
                <a:lnTo>
                  <a:pt x="4360024" y="2148548"/>
                </a:lnTo>
                <a:lnTo>
                  <a:pt x="2804350" y="2148548"/>
                </a:lnTo>
                <a:lnTo>
                  <a:pt x="2804350" y="21437"/>
                </a:lnTo>
                <a:lnTo>
                  <a:pt x="4360024" y="21437"/>
                </a:lnTo>
                <a:lnTo>
                  <a:pt x="4360024" y="0"/>
                </a:lnTo>
                <a:lnTo>
                  <a:pt x="2804350" y="0"/>
                </a:lnTo>
                <a:lnTo>
                  <a:pt x="2799588" y="0"/>
                </a:lnTo>
                <a:lnTo>
                  <a:pt x="0" y="0"/>
                </a:lnTo>
                <a:lnTo>
                  <a:pt x="0" y="21437"/>
                </a:lnTo>
                <a:lnTo>
                  <a:pt x="2799588" y="21437"/>
                </a:lnTo>
                <a:lnTo>
                  <a:pt x="2799588" y="2148687"/>
                </a:lnTo>
                <a:lnTo>
                  <a:pt x="2804350" y="2148687"/>
                </a:lnTo>
                <a:lnTo>
                  <a:pt x="16079051" y="2148687"/>
                </a:lnTo>
                <a:lnTo>
                  <a:pt x="16079051" y="2148548"/>
                </a:lnTo>
                <a:lnTo>
                  <a:pt x="13046799" y="2148548"/>
                </a:lnTo>
                <a:lnTo>
                  <a:pt x="13046799" y="21437"/>
                </a:lnTo>
                <a:lnTo>
                  <a:pt x="16079051" y="21437"/>
                </a:lnTo>
                <a:lnTo>
                  <a:pt x="16079051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05361" y="2868179"/>
            <a:ext cx="2110105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65" dirty="0">
                <a:solidFill>
                  <a:schemeClr val="tx1"/>
                </a:solidFill>
                <a:latin typeface="Arial Black"/>
                <a:cs typeface="Arial Black"/>
              </a:rPr>
              <a:t>Фото</a:t>
            </a:r>
            <a:r>
              <a:rPr sz="1900" spc="-160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1900" spc="-60" dirty="0">
                <a:solidFill>
                  <a:schemeClr val="tx1"/>
                </a:solidFill>
                <a:latin typeface="Arial Black"/>
                <a:cs typeface="Arial Black"/>
              </a:rPr>
              <a:t>грунтового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solidFill>
                  <a:schemeClr val="tx1"/>
                </a:solidFill>
                <a:latin typeface="Arial Black"/>
                <a:cs typeface="Arial Black"/>
              </a:rPr>
              <a:t>розрıзу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3652" y="3030104"/>
            <a:ext cx="693420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10" dirty="0">
                <a:solidFill>
                  <a:schemeClr val="tx1"/>
                </a:solidFill>
                <a:latin typeface="Arial Black"/>
                <a:cs typeface="Arial Black"/>
              </a:rPr>
              <a:t>Колıр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00354" y="2868179"/>
            <a:ext cx="997585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65" dirty="0">
                <a:solidFill>
                  <a:schemeClr val="tx1"/>
                </a:solidFill>
                <a:latin typeface="Arial Black"/>
                <a:cs typeface="Arial Black"/>
              </a:rPr>
              <a:t>Структу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25" dirty="0">
                <a:solidFill>
                  <a:schemeClr val="tx1"/>
                </a:solidFill>
                <a:latin typeface="Arial Black"/>
                <a:cs typeface="Arial Black"/>
              </a:rPr>
              <a:t>ра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35330" y="2868179"/>
            <a:ext cx="1554480" cy="6623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75" dirty="0">
                <a:solidFill>
                  <a:schemeClr val="tx1"/>
                </a:solidFill>
                <a:latin typeface="Arial Black"/>
                <a:cs typeface="Arial Black"/>
              </a:rPr>
              <a:t>Механıчний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solidFill>
                  <a:schemeClr val="tx1"/>
                </a:solidFill>
                <a:latin typeface="Arial Black"/>
                <a:cs typeface="Arial Black"/>
              </a:rPr>
              <a:t>склад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15266" y="3030104"/>
            <a:ext cx="1210945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05" dirty="0">
                <a:solidFill>
                  <a:schemeClr val="tx1"/>
                </a:solidFill>
                <a:latin typeface="Arial Black"/>
                <a:cs typeface="Arial Black"/>
              </a:rPr>
              <a:t>Вологıсть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27449" y="3030104"/>
            <a:ext cx="1442085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20" dirty="0">
                <a:solidFill>
                  <a:schemeClr val="tx1"/>
                </a:solidFill>
                <a:latin typeface="Arial Black"/>
                <a:cs typeface="Arial Black"/>
              </a:rPr>
              <a:t>Включення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07254" y="3030104"/>
            <a:ext cx="1823085" cy="309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spc="-105" dirty="0">
                <a:solidFill>
                  <a:schemeClr val="tx1"/>
                </a:solidFill>
                <a:latin typeface="Arial Black"/>
                <a:cs typeface="Arial Black"/>
              </a:rPr>
              <a:t>Реакцıя</a:t>
            </a:r>
            <a:r>
              <a:rPr sz="1900" spc="-165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1900" spc="-120" dirty="0">
                <a:solidFill>
                  <a:schemeClr val="tx1"/>
                </a:solidFill>
                <a:latin typeface="Arial Black"/>
                <a:cs typeface="Arial Black"/>
              </a:rPr>
              <a:t>на</a:t>
            </a:r>
            <a:r>
              <a:rPr sz="1900" spc="-160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1900" spc="-125" dirty="0">
                <a:solidFill>
                  <a:schemeClr val="tx1"/>
                </a:solidFill>
                <a:latin typeface="Arial Black"/>
                <a:cs typeface="Arial Black"/>
              </a:rPr>
              <a:t>НСІ</a:t>
            </a:r>
            <a:endParaRPr sz="1900">
              <a:solidFill>
                <a:schemeClr val="tx1"/>
              </a:solidFill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73888" y="4549250"/>
            <a:ext cx="7047865" cy="48450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800" spc="-160" dirty="0">
                <a:latin typeface="Arial Black"/>
                <a:cs typeface="Arial Black"/>
              </a:rPr>
              <a:t>Алювıально</a:t>
            </a:r>
            <a:r>
              <a:rPr sz="2800" spc="-215" dirty="0">
                <a:latin typeface="Arial Black"/>
                <a:cs typeface="Arial Black"/>
              </a:rPr>
              <a:t> </a:t>
            </a:r>
            <a:r>
              <a:rPr sz="2800" spc="-130" dirty="0">
                <a:latin typeface="Arial Black"/>
                <a:cs typeface="Arial Black"/>
              </a:rPr>
              <a:t>лучнı</a:t>
            </a:r>
            <a:r>
              <a:rPr sz="2800" spc="-215" dirty="0">
                <a:latin typeface="Arial Black"/>
                <a:cs typeface="Arial Black"/>
              </a:rPr>
              <a:t> </a:t>
            </a:r>
            <a:r>
              <a:rPr sz="2800" spc="-90" dirty="0">
                <a:latin typeface="Arial Black"/>
                <a:cs typeface="Arial Black"/>
              </a:rPr>
              <a:t>ı</a:t>
            </a:r>
            <a:r>
              <a:rPr sz="2800" spc="-215" dirty="0">
                <a:latin typeface="Arial Black"/>
                <a:cs typeface="Arial Black"/>
              </a:rPr>
              <a:t> </a:t>
            </a:r>
            <a:r>
              <a:rPr sz="2800" spc="-140" dirty="0">
                <a:latin typeface="Arial Black"/>
                <a:cs typeface="Arial Black"/>
              </a:rPr>
              <a:t>чорноземно</a:t>
            </a:r>
            <a:r>
              <a:rPr sz="2800" b="1" spc="-140" dirty="0">
                <a:latin typeface="Georgia"/>
                <a:cs typeface="Georgia"/>
              </a:rPr>
              <a:t>-</a:t>
            </a:r>
            <a:r>
              <a:rPr sz="2800" spc="-70" dirty="0">
                <a:latin typeface="Arial Black"/>
                <a:cs typeface="Arial Black"/>
              </a:rPr>
              <a:t>лучнı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03301" y="5867802"/>
            <a:ext cx="1074420" cy="36233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10" dirty="0">
                <a:latin typeface="Lucida Sans Unicode"/>
                <a:cs typeface="Lucida Sans Unicode"/>
              </a:rPr>
              <a:t>темно</a:t>
            </a:r>
            <a:r>
              <a:rPr sz="1900" spc="-10" dirty="0"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latin typeface="Lucida Sans Unicode"/>
                <a:cs typeface="Lucida Sans Unicode"/>
              </a:rPr>
              <a:t>сıрий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80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1900" spc="-10" dirty="0">
                <a:latin typeface="Lucida Sans Unicode"/>
                <a:cs typeface="Lucida Sans Unicode"/>
              </a:rPr>
              <a:t>бурувато</a:t>
            </a: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900" spc="-160" dirty="0">
                <a:latin typeface="Verdana"/>
                <a:cs typeface="Verdana"/>
              </a:rPr>
              <a:t>-</a:t>
            </a:r>
            <a:r>
              <a:rPr sz="1900" spc="-10" dirty="0">
                <a:latin typeface="Lucida Sans Unicode"/>
                <a:cs typeface="Lucida Sans Unicode"/>
              </a:rPr>
              <a:t>сıрий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32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63500" marR="55244" algn="ctr">
              <a:lnSpc>
                <a:spcPct val="115100"/>
              </a:lnSpc>
            </a:pPr>
            <a:r>
              <a:rPr sz="1900" spc="-65" dirty="0">
                <a:latin typeface="Lucida Sans Unicode"/>
                <a:cs typeface="Lucida Sans Unicode"/>
              </a:rPr>
              <a:t>брудно</a:t>
            </a:r>
            <a:r>
              <a:rPr sz="1900" spc="-65" dirty="0">
                <a:latin typeface="Verdana"/>
                <a:cs typeface="Verdana"/>
              </a:rPr>
              <a:t>- </a:t>
            </a:r>
            <a:r>
              <a:rPr sz="1900" spc="-10" dirty="0">
                <a:latin typeface="Lucida Sans Unicode"/>
                <a:cs typeface="Lucida Sans Unicode"/>
              </a:rPr>
              <a:t>бурий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40972" y="5534427"/>
            <a:ext cx="1116330" cy="39566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30" dirty="0">
                <a:latin typeface="Lucida Sans Unicode"/>
                <a:cs typeface="Lucida Sans Unicode"/>
              </a:rPr>
              <a:t>порохува</a:t>
            </a:r>
            <a:endParaRPr sz="1900">
              <a:latin typeface="Lucida Sans Unicode"/>
              <a:cs typeface="Lucida Sans Unicode"/>
            </a:endParaRPr>
          </a:p>
          <a:p>
            <a:pPr marL="40640" marR="33655" indent="-635" algn="ctr">
              <a:lnSpc>
                <a:spcPct val="115100"/>
              </a:lnSpc>
            </a:pPr>
            <a:r>
              <a:rPr sz="1900" spc="-25" dirty="0">
                <a:latin typeface="Lucida Sans Unicode"/>
                <a:cs typeface="Lucida Sans Unicode"/>
              </a:rPr>
              <a:t>то</a:t>
            </a:r>
            <a:r>
              <a:rPr sz="1900" spc="-25" dirty="0">
                <a:latin typeface="Verdana"/>
                <a:cs typeface="Verdana"/>
              </a:rPr>
              <a:t>- </a:t>
            </a:r>
            <a:r>
              <a:rPr sz="1900" spc="-50" dirty="0">
                <a:latin typeface="Lucida Sans Unicode"/>
                <a:cs typeface="Lucida Sans Unicode"/>
              </a:rPr>
              <a:t>грудккув </a:t>
            </a:r>
            <a:r>
              <a:rPr sz="1900" spc="-25" dirty="0">
                <a:latin typeface="Lucida Sans Unicode"/>
                <a:cs typeface="Lucida Sans Unicode"/>
              </a:rPr>
              <a:t>ата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38735" indent="-37465" algn="just">
              <a:lnSpc>
                <a:spcPct val="115100"/>
              </a:lnSpc>
            </a:pPr>
            <a:r>
              <a:rPr sz="1900" spc="-60" dirty="0">
                <a:latin typeface="Lucida Sans Unicode"/>
                <a:cs typeface="Lucida Sans Unicode"/>
              </a:rPr>
              <a:t>горıхово</a:t>
            </a:r>
            <a:r>
              <a:rPr sz="1900" spc="-60" dirty="0">
                <a:latin typeface="Verdana"/>
                <a:cs typeface="Verdana"/>
              </a:rPr>
              <a:t>- </a:t>
            </a:r>
            <a:r>
              <a:rPr sz="1900" spc="-10" dirty="0">
                <a:latin typeface="Lucida Sans Unicode"/>
                <a:cs typeface="Lucida Sans Unicode"/>
              </a:rPr>
              <a:t>призмов идний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38735" marR="31115" algn="ctr">
              <a:lnSpc>
                <a:spcPct val="115100"/>
              </a:lnSpc>
            </a:pPr>
            <a:r>
              <a:rPr sz="1900" spc="-10" dirty="0">
                <a:latin typeface="Lucida Sans Unicode"/>
                <a:cs typeface="Lucida Sans Unicode"/>
              </a:rPr>
              <a:t>призмов идний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92157" y="5867802"/>
            <a:ext cx="1840230" cy="36233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35" dirty="0">
                <a:latin typeface="Lucida Sans Unicode"/>
                <a:cs typeface="Lucida Sans Unicode"/>
              </a:rPr>
              <a:t>легксуглинисти</a:t>
            </a:r>
            <a:endParaRPr sz="1900">
              <a:latin typeface="Lucida Sans Unicode"/>
              <a:cs typeface="Lucida Sans Unicode"/>
            </a:endParaRPr>
          </a:p>
          <a:p>
            <a:pPr marR="51435" algn="ctr">
              <a:lnSpc>
                <a:spcPct val="100000"/>
              </a:lnSpc>
              <a:spcBef>
                <a:spcPts val="345"/>
              </a:spcBef>
            </a:pPr>
            <a:r>
              <a:rPr sz="1900" spc="-50" dirty="0">
                <a:latin typeface="Lucida Sans Unicode"/>
                <a:cs typeface="Lucida Sans Unicode"/>
              </a:rPr>
              <a:t>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73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4445" algn="ctr">
              <a:lnSpc>
                <a:spcPct val="115100"/>
              </a:lnSpc>
            </a:pPr>
            <a:r>
              <a:rPr sz="1900" spc="-30" dirty="0">
                <a:latin typeface="Lucida Sans Unicode"/>
                <a:cs typeface="Lucida Sans Unicode"/>
              </a:rPr>
              <a:t>легкосуглинист </a:t>
            </a:r>
            <a:r>
              <a:rPr sz="1900" spc="-25" dirty="0">
                <a:latin typeface="Lucida Sans Unicode"/>
                <a:cs typeface="Lucida Sans Unicode"/>
              </a:rPr>
              <a:t>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32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4445" algn="ctr">
              <a:lnSpc>
                <a:spcPct val="115100"/>
              </a:lnSpc>
            </a:pPr>
            <a:r>
              <a:rPr sz="1900" spc="-30" dirty="0">
                <a:latin typeface="Lucida Sans Unicode"/>
                <a:cs typeface="Lucida Sans Unicode"/>
              </a:rPr>
              <a:t>легкосуглинист </a:t>
            </a:r>
            <a:r>
              <a:rPr sz="1900" spc="-25" dirty="0">
                <a:latin typeface="Lucida Sans Unicode"/>
                <a:cs typeface="Lucida Sans Unicode"/>
              </a:rPr>
              <a:t>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28227" y="5867802"/>
            <a:ext cx="985519" cy="36233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130"/>
              </a:spcBef>
            </a:pPr>
            <a:r>
              <a:rPr sz="1900" spc="-10" dirty="0">
                <a:latin typeface="Lucida Sans Unicode"/>
                <a:cs typeface="Lucida Sans Unicode"/>
              </a:rPr>
              <a:t>ледве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1900" spc="-10" dirty="0">
                <a:latin typeface="Lucida Sans Unicode"/>
                <a:cs typeface="Lucida Sans Unicode"/>
              </a:rPr>
              <a:t>вологий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80"/>
              </a:spcBef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r>
              <a:rPr sz="1900" spc="-10" dirty="0">
                <a:latin typeface="Lucida Sans Unicode"/>
                <a:cs typeface="Lucida Sans Unicode"/>
              </a:rPr>
              <a:t>вологий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30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55880" indent="-56515">
              <a:lnSpc>
                <a:spcPct val="115100"/>
              </a:lnSpc>
            </a:pPr>
            <a:r>
              <a:rPr sz="1900" spc="-10" dirty="0">
                <a:latin typeface="Lucida Sans Unicode"/>
                <a:cs typeface="Lucida Sans Unicode"/>
              </a:rPr>
              <a:t>вологий вʼязкий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02731" y="6029727"/>
            <a:ext cx="1691639" cy="3289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spc="-30" dirty="0">
                <a:latin typeface="Lucida Sans Unicode"/>
                <a:cs typeface="Lucida Sans Unicode"/>
              </a:rPr>
              <a:t>коренı</a:t>
            </a:r>
            <a:r>
              <a:rPr sz="1900" spc="-114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рослин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6985" algn="ctr">
              <a:lnSpc>
                <a:spcPct val="115100"/>
              </a:lnSpc>
            </a:pPr>
            <a:r>
              <a:rPr sz="1900" spc="-10" dirty="0">
                <a:latin typeface="Lucida Sans Unicode"/>
                <a:cs typeface="Lucida Sans Unicode"/>
              </a:rPr>
              <a:t>зустрıчаються кротовини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25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1900" spc="-50" dirty="0">
                <a:latin typeface="Verdana"/>
                <a:cs typeface="Verdana"/>
              </a:rPr>
              <a:t>-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273508" y="6029727"/>
            <a:ext cx="1290955" cy="3289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900" dirty="0">
                <a:latin typeface="Lucida Sans Unicode"/>
                <a:cs typeface="Lucida Sans Unicode"/>
              </a:rPr>
              <a:t>не</a:t>
            </a:r>
            <a:r>
              <a:rPr sz="1900" spc="-135" dirty="0">
                <a:latin typeface="Lucida Sans Unicode"/>
                <a:cs typeface="Lucida Sans Unicode"/>
              </a:rPr>
              <a:t> </a:t>
            </a:r>
            <a:r>
              <a:rPr sz="1900" spc="-10" dirty="0">
                <a:latin typeface="Lucida Sans Unicode"/>
                <a:cs typeface="Lucida Sans Unicode"/>
              </a:rPr>
              <a:t>закипає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860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1900" spc="-10" dirty="0">
                <a:latin typeface="Lucida Sans Unicode"/>
                <a:cs typeface="Lucida Sans Unicode"/>
              </a:rPr>
              <a:t>закипає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300"/>
              </a:spcBef>
            </a:pPr>
            <a:endParaRPr sz="19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1900" spc="-10" dirty="0">
                <a:latin typeface="Lucida Sans Unicode"/>
                <a:cs typeface="Lucida Sans Unicode"/>
              </a:rPr>
              <a:t>закипає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41625" y="2125969"/>
            <a:ext cx="16112490" cy="7634605"/>
          </a:xfrm>
          <a:custGeom>
            <a:avLst/>
            <a:gdLst/>
            <a:ahLst/>
            <a:cxnLst/>
            <a:rect l="l" t="t" r="r" b="b"/>
            <a:pathLst>
              <a:path w="16112490" h="7634605">
                <a:moveTo>
                  <a:pt x="19049" y="19049"/>
                </a:moveTo>
                <a:lnTo>
                  <a:pt x="19049" y="7615504"/>
                </a:lnTo>
              </a:path>
              <a:path w="16112490" h="7634605">
                <a:moveTo>
                  <a:pt x="2818639" y="19049"/>
                </a:moveTo>
                <a:lnTo>
                  <a:pt x="2818639" y="2146158"/>
                </a:lnTo>
              </a:path>
              <a:path w="16112490" h="7634605">
                <a:moveTo>
                  <a:pt x="2818639" y="3199648"/>
                </a:moveTo>
                <a:lnTo>
                  <a:pt x="2818639" y="7615504"/>
                </a:lnTo>
              </a:path>
              <a:path w="16112490" h="7634605">
                <a:moveTo>
                  <a:pt x="4379080" y="19049"/>
                </a:moveTo>
                <a:lnTo>
                  <a:pt x="4379080" y="2146158"/>
                </a:lnTo>
              </a:path>
              <a:path w="16112490" h="7634605">
                <a:moveTo>
                  <a:pt x="4379080" y="3199648"/>
                </a:moveTo>
                <a:lnTo>
                  <a:pt x="4379080" y="7615504"/>
                </a:lnTo>
              </a:path>
              <a:path w="16112490" h="7634605">
                <a:moveTo>
                  <a:pt x="5935624" y="19049"/>
                </a:moveTo>
                <a:lnTo>
                  <a:pt x="5935624" y="2146158"/>
                </a:lnTo>
              </a:path>
              <a:path w="16112490" h="7634605">
                <a:moveTo>
                  <a:pt x="5935624" y="3199648"/>
                </a:moveTo>
                <a:lnTo>
                  <a:pt x="5935624" y="7615504"/>
                </a:lnTo>
              </a:path>
              <a:path w="16112490" h="7634605">
                <a:moveTo>
                  <a:pt x="8205726" y="19049"/>
                </a:moveTo>
                <a:lnTo>
                  <a:pt x="8205726" y="2146158"/>
                </a:lnTo>
              </a:path>
              <a:path w="16112490" h="7634605">
                <a:moveTo>
                  <a:pt x="8205726" y="3199648"/>
                </a:moveTo>
                <a:lnTo>
                  <a:pt x="8205726" y="7615504"/>
                </a:lnTo>
              </a:path>
              <a:path w="16112490" h="7634605">
                <a:moveTo>
                  <a:pt x="10352709" y="19049"/>
                </a:moveTo>
                <a:lnTo>
                  <a:pt x="10352709" y="2146158"/>
                </a:lnTo>
              </a:path>
              <a:path w="16112490" h="7634605">
                <a:moveTo>
                  <a:pt x="10352709" y="3199648"/>
                </a:moveTo>
                <a:lnTo>
                  <a:pt x="10352709" y="7615504"/>
                </a:lnTo>
              </a:path>
              <a:path w="16112490" h="7634605">
                <a:moveTo>
                  <a:pt x="13061088" y="19049"/>
                </a:moveTo>
                <a:lnTo>
                  <a:pt x="13061088" y="2146158"/>
                </a:lnTo>
              </a:path>
              <a:path w="16112490" h="7634605">
                <a:moveTo>
                  <a:pt x="13061088" y="3199648"/>
                </a:moveTo>
                <a:lnTo>
                  <a:pt x="13061088" y="7615504"/>
                </a:lnTo>
              </a:path>
              <a:path w="16112490" h="7634605">
                <a:moveTo>
                  <a:pt x="16093344" y="19049"/>
                </a:moveTo>
                <a:lnTo>
                  <a:pt x="16093344" y="7615504"/>
                </a:lnTo>
              </a:path>
              <a:path w="16112490" h="7634605">
                <a:moveTo>
                  <a:pt x="0" y="0"/>
                </a:moveTo>
                <a:lnTo>
                  <a:pt x="16112394" y="0"/>
                </a:lnTo>
              </a:path>
              <a:path w="16112490" h="7634605">
                <a:moveTo>
                  <a:pt x="0" y="2165208"/>
                </a:moveTo>
                <a:lnTo>
                  <a:pt x="16112394" y="2165208"/>
                </a:lnTo>
              </a:path>
              <a:path w="16112490" h="7634605">
                <a:moveTo>
                  <a:pt x="0" y="3180598"/>
                </a:moveTo>
                <a:lnTo>
                  <a:pt x="16112394" y="3180598"/>
                </a:lnTo>
              </a:path>
              <a:path w="16112490" h="7634605">
                <a:moveTo>
                  <a:pt x="2799589" y="4980822"/>
                </a:moveTo>
                <a:lnTo>
                  <a:pt x="16112394" y="4980822"/>
                </a:lnTo>
              </a:path>
              <a:path w="16112490" h="7634605">
                <a:moveTo>
                  <a:pt x="2799589" y="6456251"/>
                </a:moveTo>
                <a:lnTo>
                  <a:pt x="16112394" y="6456251"/>
                </a:lnTo>
              </a:path>
              <a:path w="16112490" h="7634605">
                <a:moveTo>
                  <a:pt x="0" y="7634554"/>
                </a:moveTo>
                <a:lnTo>
                  <a:pt x="16112394" y="7634554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271272"/>
            <a:ext cx="13685519" cy="150571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625" y="4305300"/>
            <a:ext cx="2876549" cy="547687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7867400" y="133984"/>
            <a:ext cx="1676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231F20"/>
                </a:solidFill>
                <a:latin typeface="Cambria"/>
                <a:cs typeface="Cambria"/>
              </a:rPr>
              <a:t>9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12"/>
            <a:chOff x="0" y="0"/>
            <a:chExt cx="18288000" cy="10287012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028712"/>
              <a:ext cx="18288000" cy="9258300"/>
            </a:xfrm>
            <a:custGeom>
              <a:avLst/>
              <a:gdLst/>
              <a:ahLst/>
              <a:cxnLst/>
              <a:rect l="l" t="t" r="r" b="b"/>
              <a:pathLst>
                <a:path w="18288000" h="9258300">
                  <a:moveTo>
                    <a:pt x="2910840" y="0"/>
                  </a:moveTo>
                  <a:lnTo>
                    <a:pt x="0" y="0"/>
                  </a:lnTo>
                  <a:lnTo>
                    <a:pt x="0" y="9258300"/>
                  </a:lnTo>
                  <a:lnTo>
                    <a:pt x="2910840" y="9258300"/>
                  </a:lnTo>
                  <a:lnTo>
                    <a:pt x="2910840" y="0"/>
                  </a:lnTo>
                  <a:close/>
                </a:path>
                <a:path w="18288000" h="9258300">
                  <a:moveTo>
                    <a:pt x="18288000" y="0"/>
                  </a:moveTo>
                  <a:lnTo>
                    <a:pt x="15378494" y="0"/>
                  </a:lnTo>
                  <a:lnTo>
                    <a:pt x="15378494" y="9258300"/>
                  </a:lnTo>
                  <a:lnTo>
                    <a:pt x="18288000" y="92583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267200" y="342900"/>
            <a:ext cx="960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ВИЗНАЧЕННЯ РОСЛИН 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D:\Рабочий стол\-5449909557406070987_1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028700"/>
            <a:ext cx="6172200" cy="6429851"/>
          </a:xfrm>
          <a:prstGeom prst="rect">
            <a:avLst/>
          </a:prstGeom>
          <a:noFill/>
        </p:spPr>
      </p:pic>
      <p:pic>
        <p:nvPicPr>
          <p:cNvPr id="29700" name="Picture 4" descr="D:\Рабочий стол\-5449909557406070979_1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0" y="2781300"/>
            <a:ext cx="6019800" cy="6477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895600" y="80391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Визначення життєвих форм рослин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0" y="96393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Користування електронним визначником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8340" y="1051479"/>
              <a:ext cx="11525249" cy="92355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5175" y="304800"/>
              <a:ext cx="18022824" cy="7894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028712"/>
              <a:ext cx="18288000" cy="9258300"/>
            </a:xfrm>
            <a:custGeom>
              <a:avLst/>
              <a:gdLst/>
              <a:ahLst/>
              <a:cxnLst/>
              <a:rect l="l" t="t" r="r" b="b"/>
              <a:pathLst>
                <a:path w="18288000" h="9258300">
                  <a:moveTo>
                    <a:pt x="2910840" y="0"/>
                  </a:moveTo>
                  <a:lnTo>
                    <a:pt x="0" y="0"/>
                  </a:lnTo>
                  <a:lnTo>
                    <a:pt x="0" y="9258300"/>
                  </a:lnTo>
                  <a:lnTo>
                    <a:pt x="2910840" y="9258300"/>
                  </a:lnTo>
                  <a:lnTo>
                    <a:pt x="2910840" y="0"/>
                  </a:lnTo>
                  <a:close/>
                </a:path>
                <a:path w="18288000" h="9258300">
                  <a:moveTo>
                    <a:pt x="18288000" y="0"/>
                  </a:moveTo>
                  <a:lnTo>
                    <a:pt x="15378494" y="0"/>
                  </a:lnTo>
                  <a:lnTo>
                    <a:pt x="15378494" y="9258300"/>
                  </a:lnTo>
                  <a:lnTo>
                    <a:pt x="18288000" y="92583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656587" y="27918"/>
            <a:ext cx="38481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spc="-25" dirty="0">
                <a:latin typeface="Cambria"/>
                <a:cs typeface="Cambria"/>
              </a:rPr>
              <a:t>10</a:t>
            </a:r>
            <a:endParaRPr sz="2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661" y="1919973"/>
              <a:ext cx="15278099" cy="83629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2743" y="911351"/>
              <a:ext cx="13953743" cy="200253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8288000" cy="823594"/>
            </a:xfrm>
            <a:custGeom>
              <a:avLst/>
              <a:gdLst/>
              <a:ahLst/>
              <a:cxnLst/>
              <a:rect l="l" t="t" r="r" b="b"/>
              <a:pathLst>
                <a:path w="18288000" h="823594">
                  <a:moveTo>
                    <a:pt x="18287984" y="0"/>
                  </a:moveTo>
                  <a:lnTo>
                    <a:pt x="18287984" y="823441"/>
                  </a:lnTo>
                  <a:lnTo>
                    <a:pt x="0" y="823441"/>
                  </a:lnTo>
                  <a:lnTo>
                    <a:pt x="0" y="0"/>
                  </a:lnTo>
                  <a:lnTo>
                    <a:pt x="1828798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893690" y="106001"/>
            <a:ext cx="3092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solidFill>
                  <a:srgbClr val="231F20"/>
                </a:solidFill>
                <a:latin typeface="Cambria"/>
                <a:cs typeface="Cambria"/>
              </a:rPr>
              <a:t>11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85053"/>
              <a:ext cx="16413343" cy="81019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095" y="1130807"/>
              <a:ext cx="17288255" cy="20939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8288000" cy="823594"/>
            </a:xfrm>
            <a:custGeom>
              <a:avLst/>
              <a:gdLst/>
              <a:ahLst/>
              <a:cxnLst/>
              <a:rect l="l" t="t" r="r" b="b"/>
              <a:pathLst>
                <a:path w="18288000" h="823594">
                  <a:moveTo>
                    <a:pt x="18287984" y="0"/>
                  </a:moveTo>
                  <a:lnTo>
                    <a:pt x="18287984" y="823441"/>
                  </a:lnTo>
                  <a:lnTo>
                    <a:pt x="0" y="823441"/>
                  </a:lnTo>
                  <a:lnTo>
                    <a:pt x="0" y="0"/>
                  </a:lnTo>
                  <a:lnTo>
                    <a:pt x="1828798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895045" y="61862"/>
            <a:ext cx="284480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spc="-25" dirty="0">
                <a:solidFill>
                  <a:srgbClr val="231F20"/>
                </a:solidFill>
                <a:latin typeface="Cambria"/>
                <a:cs typeface="Cambria"/>
              </a:rPr>
              <a:t>12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5323" y="3703577"/>
              <a:ext cx="15163799" cy="65834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5455" y="1139951"/>
              <a:ext cx="13106399" cy="222808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8288000" cy="823594"/>
            </a:xfrm>
            <a:custGeom>
              <a:avLst/>
              <a:gdLst/>
              <a:ahLst/>
              <a:cxnLst/>
              <a:rect l="l" t="t" r="r" b="b"/>
              <a:pathLst>
                <a:path w="18288000" h="823594">
                  <a:moveTo>
                    <a:pt x="18287984" y="0"/>
                  </a:moveTo>
                  <a:lnTo>
                    <a:pt x="18287984" y="823441"/>
                  </a:lnTo>
                  <a:lnTo>
                    <a:pt x="0" y="823441"/>
                  </a:lnTo>
                  <a:lnTo>
                    <a:pt x="0" y="0"/>
                  </a:lnTo>
                  <a:lnTo>
                    <a:pt x="1828798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827504" y="175955"/>
            <a:ext cx="30670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25" dirty="0">
                <a:solidFill>
                  <a:srgbClr val="231F20"/>
                </a:solidFill>
                <a:latin typeface="Cambria"/>
                <a:cs typeface="Cambria"/>
              </a:rPr>
              <a:t>13</a:t>
            </a:r>
            <a:endParaRPr sz="19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1906015"/>
              <a:ext cx="13963649" cy="83809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72312"/>
              <a:ext cx="18288000" cy="222808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8288000" cy="823594"/>
            </a:xfrm>
            <a:custGeom>
              <a:avLst/>
              <a:gdLst/>
              <a:ahLst/>
              <a:cxnLst/>
              <a:rect l="l" t="t" r="r" b="b"/>
              <a:pathLst>
                <a:path w="18288000" h="823594">
                  <a:moveTo>
                    <a:pt x="18287984" y="0"/>
                  </a:moveTo>
                  <a:lnTo>
                    <a:pt x="18287984" y="823441"/>
                  </a:lnTo>
                  <a:lnTo>
                    <a:pt x="0" y="823441"/>
                  </a:lnTo>
                  <a:lnTo>
                    <a:pt x="0" y="0"/>
                  </a:lnTo>
                  <a:lnTo>
                    <a:pt x="1828798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999216" y="67192"/>
            <a:ext cx="230504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25" dirty="0">
                <a:solidFill>
                  <a:srgbClr val="231F20"/>
                </a:solidFill>
                <a:latin typeface="Cambria"/>
                <a:cs typeface="Cambria"/>
              </a:rPr>
              <a:t>14</a:t>
            </a:r>
            <a:endParaRPr sz="14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8288000" cy="823594"/>
            </a:xfrm>
            <a:custGeom>
              <a:avLst/>
              <a:gdLst/>
              <a:ahLst/>
              <a:cxnLst/>
              <a:rect l="l" t="t" r="r" b="b"/>
              <a:pathLst>
                <a:path w="18288000" h="823594">
                  <a:moveTo>
                    <a:pt x="18287984" y="0"/>
                  </a:moveTo>
                  <a:lnTo>
                    <a:pt x="18287984" y="823441"/>
                  </a:lnTo>
                  <a:lnTo>
                    <a:pt x="0" y="823441"/>
                  </a:lnTo>
                  <a:lnTo>
                    <a:pt x="0" y="0"/>
                  </a:lnTo>
                  <a:lnTo>
                    <a:pt x="1828798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952500"/>
            <a:ext cx="18288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ХАРАКТЕРИСТИКА РОСЛИННОГО</a:t>
            </a:r>
            <a:r>
              <a:rPr kumimoji="0" lang="uk-UA" sz="4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ПОКРИВУ ГРУНТІВ МІКРОКАТЕН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с. ПІСЧАНКА БЕРЕСТИНСЬКОГО</a:t>
            </a:r>
            <a:r>
              <a:rPr kumimoji="0" lang="uk-UA" sz="4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РАЙОНУ</a:t>
            </a:r>
            <a:endParaRPr kumimoji="0" lang="uk-UA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5" name="Диаграмма 2"/>
          <p:cNvGraphicFramePr>
            <a:graphicFrameLocks/>
          </p:cNvGraphicFramePr>
          <p:nvPr/>
        </p:nvGraphicFramePr>
        <p:xfrm>
          <a:off x="1371600" y="3543300"/>
          <a:ext cx="14554200" cy="6400800"/>
        </p:xfrm>
        <a:graphic>
          <a:graphicData uri="http://schemas.openxmlformats.org/presentationml/2006/ole">
            <p:oleObj spid="_x0000_s1025" name="Диаграмма" r:id="rId4" imgW="5505165" imgH="3206774" progId="Excel.Chart.8">
              <p:embed/>
            </p:oleObj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667125"/>
            <a:ext cx="1828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6"/>
            <p:cNvSpPr/>
            <p:nvPr/>
          </p:nvSpPr>
          <p:spPr>
            <a:xfrm>
              <a:off x="0" y="0"/>
              <a:ext cx="18288000" cy="823594"/>
            </a:xfrm>
            <a:custGeom>
              <a:avLst/>
              <a:gdLst/>
              <a:ahLst/>
              <a:cxnLst/>
              <a:rect l="l" t="t" r="r" b="b"/>
              <a:pathLst>
                <a:path w="18288000" h="823594">
                  <a:moveTo>
                    <a:pt x="18287984" y="0"/>
                  </a:moveTo>
                  <a:lnTo>
                    <a:pt x="18287984" y="823441"/>
                  </a:lnTo>
                  <a:lnTo>
                    <a:pt x="0" y="823441"/>
                  </a:lnTo>
                  <a:lnTo>
                    <a:pt x="0" y="0"/>
                  </a:lnTo>
                  <a:lnTo>
                    <a:pt x="1828798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693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800100"/>
            <a:ext cx="17526000" cy="871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6"/>
            <p:cNvSpPr/>
            <p:nvPr/>
          </p:nvSpPr>
          <p:spPr>
            <a:xfrm>
              <a:off x="0" y="0"/>
              <a:ext cx="18288000" cy="823594"/>
            </a:xfrm>
            <a:custGeom>
              <a:avLst/>
              <a:gdLst/>
              <a:ahLst/>
              <a:cxnLst/>
              <a:rect l="l" t="t" r="r" b="b"/>
              <a:pathLst>
                <a:path w="18288000" h="823594">
                  <a:moveTo>
                    <a:pt x="18287984" y="0"/>
                  </a:moveTo>
                  <a:lnTo>
                    <a:pt x="18287984" y="823441"/>
                  </a:lnTo>
                  <a:lnTo>
                    <a:pt x="0" y="823441"/>
                  </a:lnTo>
                  <a:lnTo>
                    <a:pt x="0" y="0"/>
                  </a:lnTo>
                  <a:lnTo>
                    <a:pt x="1828798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04900"/>
            <a:ext cx="17068800" cy="9321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5" name="Picture 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104900"/>
            <a:ext cx="16306800" cy="918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object 2"/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6"/>
            <p:cNvSpPr/>
            <p:nvPr/>
          </p:nvSpPr>
          <p:spPr>
            <a:xfrm>
              <a:off x="0" y="0"/>
              <a:ext cx="18288000" cy="823594"/>
            </a:xfrm>
            <a:custGeom>
              <a:avLst/>
              <a:gdLst/>
              <a:ahLst/>
              <a:cxnLst/>
              <a:rect l="l" t="t" r="r" b="b"/>
              <a:pathLst>
                <a:path w="18288000" h="823594">
                  <a:moveTo>
                    <a:pt x="18287984" y="0"/>
                  </a:moveTo>
                  <a:lnTo>
                    <a:pt x="18287984" y="823441"/>
                  </a:lnTo>
                  <a:lnTo>
                    <a:pt x="0" y="823441"/>
                  </a:lnTo>
                  <a:lnTo>
                    <a:pt x="0" y="0"/>
                  </a:lnTo>
                  <a:lnTo>
                    <a:pt x="18287984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637031"/>
            <a:ext cx="16525875" cy="9650095"/>
            <a:chOff x="1028700" y="637031"/>
            <a:chExt cx="16525875" cy="9650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2489180"/>
              <a:ext cx="16525874" cy="77978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1" y="637031"/>
              <a:ext cx="14956535" cy="2212847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0" y="0"/>
            <a:ext cx="661670" cy="10287000"/>
          </a:xfrm>
          <a:custGeom>
            <a:avLst/>
            <a:gdLst/>
            <a:ahLst/>
            <a:cxnLst/>
            <a:rect l="l" t="t" r="r" b="b"/>
            <a:pathLst>
              <a:path w="661670" h="10287000">
                <a:moveTo>
                  <a:pt x="661480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661480" y="0"/>
                </a:lnTo>
                <a:lnTo>
                  <a:pt x="661480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555821" y="0"/>
            <a:ext cx="732790" cy="10287000"/>
          </a:xfrm>
          <a:custGeom>
            <a:avLst/>
            <a:gdLst/>
            <a:ahLst/>
            <a:cxnLst/>
            <a:rect l="l" t="t" r="r" b="b"/>
            <a:pathLst>
              <a:path w="732790" h="10287000">
                <a:moveTo>
                  <a:pt x="73217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32179" y="0"/>
                </a:lnTo>
                <a:lnTo>
                  <a:pt x="732179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782313" y="185528"/>
            <a:ext cx="328930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25" dirty="0">
                <a:solidFill>
                  <a:srgbClr val="231F20"/>
                </a:solidFill>
                <a:latin typeface="Cambria"/>
                <a:cs typeface="Cambria"/>
              </a:rPr>
              <a:t>15</a:t>
            </a:r>
            <a:endParaRPr sz="2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836024"/>
            <a:ext cx="3762374" cy="56292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0908" y="2836024"/>
            <a:ext cx="4219574" cy="56292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7751" y="2836024"/>
            <a:ext cx="4219574" cy="56292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79043" y="2836024"/>
            <a:ext cx="3908955" cy="56292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0254" y="8654049"/>
            <a:ext cx="2821940" cy="1419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0055" marR="5080" indent="-427990">
              <a:lnSpc>
                <a:spcPct val="117200"/>
              </a:lnSpc>
              <a:spcBef>
                <a:spcPts val="95"/>
              </a:spcBef>
            </a:pPr>
            <a:r>
              <a:rPr sz="3900" b="1" spc="-165" dirty="0">
                <a:latin typeface="Georgia"/>
                <a:cs typeface="Georgia"/>
              </a:rPr>
              <a:t>Підготовка </a:t>
            </a:r>
            <a:r>
              <a:rPr sz="3900" b="1" spc="-40" dirty="0">
                <a:latin typeface="Georgia"/>
                <a:cs typeface="Georgia"/>
              </a:rPr>
              <a:t>розчину</a:t>
            </a:r>
            <a:endParaRPr sz="39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0017" y="8445044"/>
            <a:ext cx="2303145" cy="185356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0029" marR="232410" algn="ctr">
              <a:lnSpc>
                <a:spcPct val="117600"/>
              </a:lnSpc>
              <a:spcBef>
                <a:spcPts val="90"/>
              </a:spcBef>
            </a:pPr>
            <a:r>
              <a:rPr sz="3400" b="1" spc="-160" dirty="0">
                <a:latin typeface="Georgia"/>
                <a:cs typeface="Georgia"/>
              </a:rPr>
              <a:t>Готовий </a:t>
            </a:r>
            <a:r>
              <a:rPr sz="3400" b="1" spc="-10" dirty="0">
                <a:latin typeface="Georgia"/>
                <a:cs typeface="Georgia"/>
              </a:rPr>
              <a:t>розчин</a:t>
            </a:r>
            <a:endParaRPr sz="34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3400" b="1" dirty="0">
                <a:latin typeface="Georgia"/>
                <a:cs typeface="Georgia"/>
              </a:rPr>
              <a:t>в</a:t>
            </a:r>
            <a:r>
              <a:rPr sz="3400" b="1" spc="-90" dirty="0">
                <a:latin typeface="Georgia"/>
                <a:cs typeface="Georgia"/>
              </a:rPr>
              <a:t> </a:t>
            </a:r>
            <a:r>
              <a:rPr sz="3400" b="1" spc="-95" dirty="0">
                <a:latin typeface="Georgia"/>
                <a:cs typeface="Georgia"/>
              </a:rPr>
              <a:t>пробірці</a:t>
            </a:r>
            <a:endParaRPr sz="34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5584" y="8673564"/>
            <a:ext cx="3973829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6720" marR="5080" indent="-414655">
              <a:lnSpc>
                <a:spcPct val="116900"/>
              </a:lnSpc>
              <a:spcBef>
                <a:spcPts val="95"/>
              </a:spcBef>
            </a:pPr>
            <a:r>
              <a:rPr sz="3250" b="1" spc="-175" dirty="0">
                <a:latin typeface="Georgia"/>
                <a:cs typeface="Georgia"/>
              </a:rPr>
              <a:t>Перевірка</a:t>
            </a:r>
            <a:r>
              <a:rPr sz="3250" b="1" spc="10" dirty="0">
                <a:latin typeface="Georgia"/>
                <a:cs typeface="Georgia"/>
              </a:rPr>
              <a:t> </a:t>
            </a:r>
            <a:r>
              <a:rPr sz="3250" b="1" spc="-135" dirty="0">
                <a:latin typeface="Georgia"/>
                <a:cs typeface="Georgia"/>
              </a:rPr>
              <a:t>розчину </a:t>
            </a:r>
            <a:r>
              <a:rPr sz="3250" b="1" spc="-50" dirty="0">
                <a:latin typeface="Georgia"/>
                <a:cs typeface="Georgia"/>
              </a:rPr>
              <a:t>на</a:t>
            </a:r>
            <a:r>
              <a:rPr sz="3250" b="1" spc="-155" dirty="0">
                <a:latin typeface="Georgia"/>
                <a:cs typeface="Georgia"/>
              </a:rPr>
              <a:t> </a:t>
            </a:r>
            <a:r>
              <a:rPr sz="3250" b="1" spc="-35" dirty="0">
                <a:latin typeface="Georgia"/>
                <a:cs typeface="Georgia"/>
              </a:rPr>
              <a:t>кислотність</a:t>
            </a:r>
            <a:endParaRPr sz="325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45509" y="8681309"/>
            <a:ext cx="2888615" cy="1392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20675">
              <a:lnSpc>
                <a:spcPct val="116500"/>
              </a:lnSpc>
              <a:spcBef>
                <a:spcPts val="95"/>
              </a:spcBef>
            </a:pPr>
            <a:r>
              <a:rPr sz="3850" b="1" spc="-60" dirty="0">
                <a:latin typeface="Georgia"/>
                <a:cs typeface="Georgia"/>
              </a:rPr>
              <a:t>Обробка </a:t>
            </a:r>
            <a:r>
              <a:rPr sz="3850" b="1" spc="-145" dirty="0">
                <a:latin typeface="Georgia"/>
                <a:cs typeface="Georgia"/>
              </a:rPr>
              <a:t>результатів</a:t>
            </a:r>
            <a:endParaRPr sz="385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0"/>
            <a:ext cx="18288000" cy="1957070"/>
            <a:chOff x="0" y="0"/>
            <a:chExt cx="18288000" cy="195707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8055" y="941831"/>
              <a:ext cx="16623791" cy="101498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0"/>
              <a:ext cx="18288000" cy="971550"/>
            </a:xfrm>
            <a:custGeom>
              <a:avLst/>
              <a:gdLst/>
              <a:ahLst/>
              <a:cxnLst/>
              <a:rect l="l" t="t" r="r" b="b"/>
              <a:pathLst>
                <a:path w="18288000" h="971550">
                  <a:moveTo>
                    <a:pt x="18287999" y="0"/>
                  </a:moveTo>
                  <a:lnTo>
                    <a:pt x="18287999" y="971209"/>
                  </a:lnTo>
                  <a:lnTo>
                    <a:pt x="0" y="971209"/>
                  </a:lnTo>
                  <a:lnTo>
                    <a:pt x="0" y="0"/>
                  </a:lnTo>
                  <a:lnTo>
                    <a:pt x="18287999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7847388" y="99264"/>
            <a:ext cx="3098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Cambria"/>
                <a:cs typeface="Cambria"/>
              </a:rPr>
              <a:t>16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9070" y="2641629"/>
              <a:ext cx="13398758" cy="72542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" y="868680"/>
              <a:ext cx="16727423" cy="18562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7507262" y="6653301"/>
                  </a:moveTo>
                  <a:lnTo>
                    <a:pt x="7503947" y="6604241"/>
                  </a:lnTo>
                  <a:lnTo>
                    <a:pt x="7500467" y="6587249"/>
                  </a:lnTo>
                  <a:lnTo>
                    <a:pt x="7500467" y="6653301"/>
                  </a:lnTo>
                  <a:lnTo>
                    <a:pt x="7500467" y="6657695"/>
                  </a:lnTo>
                  <a:lnTo>
                    <a:pt x="7497216" y="6705841"/>
                  </a:lnTo>
                  <a:lnTo>
                    <a:pt x="7487755" y="6752031"/>
                  </a:lnTo>
                  <a:lnTo>
                    <a:pt x="7472515" y="6795846"/>
                  </a:lnTo>
                  <a:lnTo>
                    <a:pt x="7451903" y="6836854"/>
                  </a:lnTo>
                  <a:lnTo>
                    <a:pt x="7426363" y="6874650"/>
                  </a:lnTo>
                  <a:lnTo>
                    <a:pt x="7396315" y="6908774"/>
                  </a:lnTo>
                  <a:lnTo>
                    <a:pt x="7362190" y="6938835"/>
                  </a:lnTo>
                  <a:lnTo>
                    <a:pt x="7324395" y="6964375"/>
                  </a:lnTo>
                  <a:lnTo>
                    <a:pt x="7283386" y="6984987"/>
                  </a:lnTo>
                  <a:lnTo>
                    <a:pt x="7239571" y="7000240"/>
                  </a:lnTo>
                  <a:lnTo>
                    <a:pt x="7193394" y="7009701"/>
                  </a:lnTo>
                  <a:lnTo>
                    <a:pt x="7145248" y="7012953"/>
                  </a:lnTo>
                  <a:lnTo>
                    <a:pt x="4510735" y="7012953"/>
                  </a:lnTo>
                  <a:lnTo>
                    <a:pt x="4462589" y="7009701"/>
                  </a:lnTo>
                  <a:lnTo>
                    <a:pt x="4416399" y="7000240"/>
                  </a:lnTo>
                  <a:lnTo>
                    <a:pt x="4372584" y="6984987"/>
                  </a:lnTo>
                  <a:lnTo>
                    <a:pt x="4331576" y="6964375"/>
                  </a:lnTo>
                  <a:lnTo>
                    <a:pt x="4293794" y="6938835"/>
                  </a:lnTo>
                  <a:lnTo>
                    <a:pt x="4259656" y="6908774"/>
                  </a:lnTo>
                  <a:lnTo>
                    <a:pt x="4229608" y="6874650"/>
                  </a:lnTo>
                  <a:lnTo>
                    <a:pt x="4204055" y="6836854"/>
                  </a:lnTo>
                  <a:lnTo>
                    <a:pt x="4183456" y="6795846"/>
                  </a:lnTo>
                  <a:lnTo>
                    <a:pt x="4168203" y="6752031"/>
                  </a:lnTo>
                  <a:lnTo>
                    <a:pt x="4158742" y="6705841"/>
                  </a:lnTo>
                  <a:lnTo>
                    <a:pt x="4155490" y="6657695"/>
                  </a:lnTo>
                  <a:lnTo>
                    <a:pt x="4155490" y="6653301"/>
                  </a:lnTo>
                  <a:lnTo>
                    <a:pt x="4158742" y="6605156"/>
                  </a:lnTo>
                  <a:lnTo>
                    <a:pt x="4168203" y="6558966"/>
                  </a:lnTo>
                  <a:lnTo>
                    <a:pt x="4183456" y="6515151"/>
                  </a:lnTo>
                  <a:lnTo>
                    <a:pt x="4204055" y="6474130"/>
                  </a:lnTo>
                  <a:lnTo>
                    <a:pt x="4229608" y="6436347"/>
                  </a:lnTo>
                  <a:lnTo>
                    <a:pt x="4259656" y="6402210"/>
                  </a:lnTo>
                  <a:lnTo>
                    <a:pt x="4293794" y="6372161"/>
                  </a:lnTo>
                  <a:lnTo>
                    <a:pt x="4331576" y="6346609"/>
                  </a:lnTo>
                  <a:lnTo>
                    <a:pt x="4372584" y="6325997"/>
                  </a:lnTo>
                  <a:lnTo>
                    <a:pt x="4416399" y="6310744"/>
                  </a:lnTo>
                  <a:lnTo>
                    <a:pt x="4462589" y="6301283"/>
                  </a:lnTo>
                  <a:lnTo>
                    <a:pt x="4510735" y="6298044"/>
                  </a:lnTo>
                  <a:lnTo>
                    <a:pt x="7145248" y="6298044"/>
                  </a:lnTo>
                  <a:lnTo>
                    <a:pt x="7193394" y="6301283"/>
                  </a:lnTo>
                  <a:lnTo>
                    <a:pt x="7239571" y="6310744"/>
                  </a:lnTo>
                  <a:lnTo>
                    <a:pt x="7283386" y="6325997"/>
                  </a:lnTo>
                  <a:lnTo>
                    <a:pt x="7324395" y="6346609"/>
                  </a:lnTo>
                  <a:lnTo>
                    <a:pt x="7362177" y="6372161"/>
                  </a:lnTo>
                  <a:lnTo>
                    <a:pt x="7396315" y="6402210"/>
                  </a:lnTo>
                  <a:lnTo>
                    <a:pt x="7426363" y="6436347"/>
                  </a:lnTo>
                  <a:lnTo>
                    <a:pt x="7451903" y="6474130"/>
                  </a:lnTo>
                  <a:lnTo>
                    <a:pt x="7472515" y="6515151"/>
                  </a:lnTo>
                  <a:lnTo>
                    <a:pt x="7487755" y="6558966"/>
                  </a:lnTo>
                  <a:lnTo>
                    <a:pt x="7497216" y="6605156"/>
                  </a:lnTo>
                  <a:lnTo>
                    <a:pt x="7500467" y="6653301"/>
                  </a:lnTo>
                  <a:lnTo>
                    <a:pt x="7500467" y="6587249"/>
                  </a:lnTo>
                  <a:lnTo>
                    <a:pt x="7478763" y="6512509"/>
                  </a:lnTo>
                  <a:lnTo>
                    <a:pt x="7457770" y="6470701"/>
                  </a:lnTo>
                  <a:lnTo>
                    <a:pt x="7431735" y="6432194"/>
                  </a:lnTo>
                  <a:lnTo>
                    <a:pt x="7401115" y="6397409"/>
                  </a:lnTo>
                  <a:lnTo>
                    <a:pt x="7366330" y="6366777"/>
                  </a:lnTo>
                  <a:lnTo>
                    <a:pt x="7327824" y="6340754"/>
                  </a:lnTo>
                  <a:lnTo>
                    <a:pt x="7286028" y="6319748"/>
                  </a:lnTo>
                  <a:lnTo>
                    <a:pt x="7241375" y="6304204"/>
                  </a:lnTo>
                  <a:lnTo>
                    <a:pt x="7211288" y="6298044"/>
                  </a:lnTo>
                  <a:lnTo>
                    <a:pt x="7194309" y="6294564"/>
                  </a:lnTo>
                  <a:lnTo>
                    <a:pt x="7145248" y="6291250"/>
                  </a:lnTo>
                  <a:lnTo>
                    <a:pt x="4510735" y="6291250"/>
                  </a:lnTo>
                  <a:lnTo>
                    <a:pt x="4461675" y="6294564"/>
                  </a:lnTo>
                  <a:lnTo>
                    <a:pt x="4414609" y="6304204"/>
                  </a:lnTo>
                  <a:lnTo>
                    <a:pt x="4369955" y="6319748"/>
                  </a:lnTo>
                  <a:lnTo>
                    <a:pt x="4328147" y="6340754"/>
                  </a:lnTo>
                  <a:lnTo>
                    <a:pt x="4289641" y="6366777"/>
                  </a:lnTo>
                  <a:lnTo>
                    <a:pt x="4254855" y="6397409"/>
                  </a:lnTo>
                  <a:lnTo>
                    <a:pt x="4224236" y="6432194"/>
                  </a:lnTo>
                  <a:lnTo>
                    <a:pt x="4198201" y="6470701"/>
                  </a:lnTo>
                  <a:lnTo>
                    <a:pt x="4177195" y="6512509"/>
                  </a:lnTo>
                  <a:lnTo>
                    <a:pt x="4161650" y="6557162"/>
                  </a:lnTo>
                  <a:lnTo>
                    <a:pt x="4152011" y="6604241"/>
                  </a:lnTo>
                  <a:lnTo>
                    <a:pt x="4148696" y="6653301"/>
                  </a:lnTo>
                  <a:lnTo>
                    <a:pt x="4148696" y="6657695"/>
                  </a:lnTo>
                  <a:lnTo>
                    <a:pt x="4152011" y="6706756"/>
                  </a:lnTo>
                  <a:lnTo>
                    <a:pt x="4161650" y="6753834"/>
                  </a:lnTo>
                  <a:lnTo>
                    <a:pt x="4177195" y="6798488"/>
                  </a:lnTo>
                  <a:lnTo>
                    <a:pt x="4198201" y="6840283"/>
                  </a:lnTo>
                  <a:lnTo>
                    <a:pt x="4224236" y="6878790"/>
                  </a:lnTo>
                  <a:lnTo>
                    <a:pt x="4254855" y="6913575"/>
                  </a:lnTo>
                  <a:lnTo>
                    <a:pt x="4289641" y="6944207"/>
                  </a:lnTo>
                  <a:lnTo>
                    <a:pt x="4328147" y="6970242"/>
                  </a:lnTo>
                  <a:lnTo>
                    <a:pt x="4369955" y="6991248"/>
                  </a:lnTo>
                  <a:lnTo>
                    <a:pt x="4414609" y="7006780"/>
                  </a:lnTo>
                  <a:lnTo>
                    <a:pt x="4461675" y="7016432"/>
                  </a:lnTo>
                  <a:lnTo>
                    <a:pt x="4510735" y="7019734"/>
                  </a:lnTo>
                  <a:lnTo>
                    <a:pt x="7145248" y="7019734"/>
                  </a:lnTo>
                  <a:lnTo>
                    <a:pt x="7194309" y="7016432"/>
                  </a:lnTo>
                  <a:lnTo>
                    <a:pt x="7241375" y="7006780"/>
                  </a:lnTo>
                  <a:lnTo>
                    <a:pt x="7286028" y="6991248"/>
                  </a:lnTo>
                  <a:lnTo>
                    <a:pt x="7327824" y="6970242"/>
                  </a:lnTo>
                  <a:lnTo>
                    <a:pt x="7366330" y="6944207"/>
                  </a:lnTo>
                  <a:lnTo>
                    <a:pt x="7401103" y="6913575"/>
                  </a:lnTo>
                  <a:lnTo>
                    <a:pt x="7431735" y="6878790"/>
                  </a:lnTo>
                  <a:lnTo>
                    <a:pt x="7457757" y="6840283"/>
                  </a:lnTo>
                  <a:lnTo>
                    <a:pt x="7478763" y="6798488"/>
                  </a:lnTo>
                  <a:lnTo>
                    <a:pt x="7494308" y="6753834"/>
                  </a:lnTo>
                  <a:lnTo>
                    <a:pt x="7503947" y="6706756"/>
                  </a:lnTo>
                  <a:lnTo>
                    <a:pt x="7507262" y="6657695"/>
                  </a:lnTo>
                  <a:lnTo>
                    <a:pt x="7507262" y="6653301"/>
                  </a:lnTo>
                  <a:close/>
                </a:path>
                <a:path w="18288000" h="10287000">
                  <a:moveTo>
                    <a:pt x="18288000" y="0"/>
                  </a:moveTo>
                  <a:lnTo>
                    <a:pt x="17555820" y="0"/>
                  </a:lnTo>
                  <a:lnTo>
                    <a:pt x="643051" y="12"/>
                  </a:lnTo>
                  <a:lnTo>
                    <a:pt x="0" y="12"/>
                  </a:lnTo>
                  <a:lnTo>
                    <a:pt x="0" y="971219"/>
                  </a:lnTo>
                  <a:lnTo>
                    <a:pt x="0" y="10287000"/>
                  </a:lnTo>
                  <a:lnTo>
                    <a:pt x="643051" y="10287000"/>
                  </a:lnTo>
                  <a:lnTo>
                    <a:pt x="643051" y="971219"/>
                  </a:lnTo>
                  <a:lnTo>
                    <a:pt x="17555820" y="971219"/>
                  </a:lnTo>
                  <a:lnTo>
                    <a:pt x="17555820" y="10287000"/>
                  </a:lnTo>
                  <a:lnTo>
                    <a:pt x="18288000" y="102870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7857088" y="103537"/>
            <a:ext cx="30162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25" dirty="0">
                <a:solidFill>
                  <a:srgbClr val="231F20"/>
                </a:solidFill>
                <a:latin typeface="Cambria"/>
                <a:cs typeface="Cambria"/>
              </a:rPr>
              <a:t>17</a:t>
            </a:r>
            <a:endParaRPr sz="195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021617" y="6291240"/>
            <a:ext cx="3244850" cy="704215"/>
          </a:xfrm>
          <a:custGeom>
            <a:avLst/>
            <a:gdLst/>
            <a:ahLst/>
            <a:cxnLst/>
            <a:rect l="l" t="t" r="r" b="b"/>
            <a:pathLst>
              <a:path w="3244850" h="704215">
                <a:moveTo>
                  <a:pt x="2894955" y="703793"/>
                </a:moveTo>
                <a:lnTo>
                  <a:pt x="349761" y="703793"/>
                </a:lnTo>
                <a:lnTo>
                  <a:pt x="302365" y="700594"/>
                </a:lnTo>
                <a:lnTo>
                  <a:pt x="256888" y="691277"/>
                </a:lnTo>
                <a:lnTo>
                  <a:pt x="213749" y="676263"/>
                </a:lnTo>
                <a:lnTo>
                  <a:pt x="173368" y="655971"/>
                </a:lnTo>
                <a:lnTo>
                  <a:pt x="136164" y="630820"/>
                </a:lnTo>
                <a:lnTo>
                  <a:pt x="102559" y="601232"/>
                </a:lnTo>
                <a:lnTo>
                  <a:pt x="72971" y="567626"/>
                </a:lnTo>
                <a:lnTo>
                  <a:pt x="47821" y="530422"/>
                </a:lnTo>
                <a:lnTo>
                  <a:pt x="27529" y="490040"/>
                </a:lnTo>
                <a:lnTo>
                  <a:pt x="12515" y="446900"/>
                </a:lnTo>
                <a:lnTo>
                  <a:pt x="3198" y="401422"/>
                </a:lnTo>
                <a:lnTo>
                  <a:pt x="0" y="354025"/>
                </a:lnTo>
                <a:lnTo>
                  <a:pt x="0" y="349774"/>
                </a:lnTo>
                <a:lnTo>
                  <a:pt x="3138" y="303265"/>
                </a:lnTo>
                <a:lnTo>
                  <a:pt x="12515" y="256898"/>
                </a:lnTo>
                <a:lnTo>
                  <a:pt x="27529" y="213757"/>
                </a:lnTo>
                <a:lnTo>
                  <a:pt x="47821" y="173374"/>
                </a:lnTo>
                <a:lnTo>
                  <a:pt x="72971" y="136170"/>
                </a:lnTo>
                <a:lnTo>
                  <a:pt x="102559" y="102563"/>
                </a:lnTo>
                <a:lnTo>
                  <a:pt x="136164" y="72974"/>
                </a:lnTo>
                <a:lnTo>
                  <a:pt x="173368" y="47823"/>
                </a:lnTo>
                <a:lnTo>
                  <a:pt x="213749" y="27530"/>
                </a:lnTo>
                <a:lnTo>
                  <a:pt x="256888" y="12515"/>
                </a:lnTo>
                <a:lnTo>
                  <a:pt x="302365" y="3198"/>
                </a:lnTo>
                <a:lnTo>
                  <a:pt x="349761" y="0"/>
                </a:lnTo>
                <a:lnTo>
                  <a:pt x="2894956" y="0"/>
                </a:lnTo>
                <a:lnTo>
                  <a:pt x="2942347" y="3198"/>
                </a:lnTo>
                <a:lnTo>
                  <a:pt x="2958755" y="6560"/>
                </a:lnTo>
                <a:lnTo>
                  <a:pt x="349761" y="6560"/>
                </a:lnTo>
                <a:lnTo>
                  <a:pt x="303254" y="9699"/>
                </a:lnTo>
                <a:lnTo>
                  <a:pt x="258629" y="18841"/>
                </a:lnTo>
                <a:lnTo>
                  <a:pt x="216299" y="33574"/>
                </a:lnTo>
                <a:lnTo>
                  <a:pt x="176675" y="53486"/>
                </a:lnTo>
                <a:lnTo>
                  <a:pt x="140170" y="78165"/>
                </a:lnTo>
                <a:lnTo>
                  <a:pt x="107195" y="107199"/>
                </a:lnTo>
                <a:lnTo>
                  <a:pt x="78162" y="140175"/>
                </a:lnTo>
                <a:lnTo>
                  <a:pt x="53484" y="176682"/>
                </a:lnTo>
                <a:lnTo>
                  <a:pt x="33573" y="216307"/>
                </a:lnTo>
                <a:lnTo>
                  <a:pt x="18841" y="258639"/>
                </a:lnTo>
                <a:lnTo>
                  <a:pt x="9699" y="303265"/>
                </a:lnTo>
                <a:lnTo>
                  <a:pt x="6560" y="349774"/>
                </a:lnTo>
                <a:lnTo>
                  <a:pt x="6560" y="354025"/>
                </a:lnTo>
                <a:lnTo>
                  <a:pt x="9699" y="400532"/>
                </a:lnTo>
                <a:lnTo>
                  <a:pt x="18841" y="445157"/>
                </a:lnTo>
                <a:lnTo>
                  <a:pt x="33573" y="487487"/>
                </a:lnTo>
                <a:lnTo>
                  <a:pt x="53484" y="527112"/>
                </a:lnTo>
                <a:lnTo>
                  <a:pt x="78162" y="563618"/>
                </a:lnTo>
                <a:lnTo>
                  <a:pt x="107195" y="596594"/>
                </a:lnTo>
                <a:lnTo>
                  <a:pt x="140170" y="625627"/>
                </a:lnTo>
                <a:lnTo>
                  <a:pt x="176675" y="650306"/>
                </a:lnTo>
                <a:lnTo>
                  <a:pt x="216299" y="670218"/>
                </a:lnTo>
                <a:lnTo>
                  <a:pt x="258629" y="684951"/>
                </a:lnTo>
                <a:lnTo>
                  <a:pt x="303254" y="694093"/>
                </a:lnTo>
                <a:lnTo>
                  <a:pt x="349761" y="697232"/>
                </a:lnTo>
                <a:lnTo>
                  <a:pt x="2958754" y="697232"/>
                </a:lnTo>
                <a:lnTo>
                  <a:pt x="2942346" y="700594"/>
                </a:lnTo>
                <a:lnTo>
                  <a:pt x="2894955" y="703793"/>
                </a:lnTo>
                <a:close/>
              </a:path>
              <a:path w="3244850" h="704215">
                <a:moveTo>
                  <a:pt x="2958754" y="697232"/>
                </a:moveTo>
                <a:lnTo>
                  <a:pt x="2894956" y="697232"/>
                </a:lnTo>
                <a:lnTo>
                  <a:pt x="2941459" y="694093"/>
                </a:lnTo>
                <a:lnTo>
                  <a:pt x="2986080" y="684951"/>
                </a:lnTo>
                <a:lnTo>
                  <a:pt x="3028407" y="670218"/>
                </a:lnTo>
                <a:lnTo>
                  <a:pt x="3068028" y="650306"/>
                </a:lnTo>
                <a:lnTo>
                  <a:pt x="3104531" y="625627"/>
                </a:lnTo>
                <a:lnTo>
                  <a:pt x="3137503" y="596594"/>
                </a:lnTo>
                <a:lnTo>
                  <a:pt x="3166534" y="563618"/>
                </a:lnTo>
                <a:lnTo>
                  <a:pt x="3191209" y="527112"/>
                </a:lnTo>
                <a:lnTo>
                  <a:pt x="3211119" y="487487"/>
                </a:lnTo>
                <a:lnTo>
                  <a:pt x="3225850" y="445157"/>
                </a:lnTo>
                <a:lnTo>
                  <a:pt x="3234991" y="400532"/>
                </a:lnTo>
                <a:lnTo>
                  <a:pt x="3238130" y="354025"/>
                </a:lnTo>
                <a:lnTo>
                  <a:pt x="3238130" y="349774"/>
                </a:lnTo>
                <a:lnTo>
                  <a:pt x="3234990" y="303265"/>
                </a:lnTo>
                <a:lnTo>
                  <a:pt x="3225848" y="258639"/>
                </a:lnTo>
                <a:lnTo>
                  <a:pt x="3211116" y="216307"/>
                </a:lnTo>
                <a:lnTo>
                  <a:pt x="3191206" y="176682"/>
                </a:lnTo>
                <a:lnTo>
                  <a:pt x="3166531" y="140175"/>
                </a:lnTo>
                <a:lnTo>
                  <a:pt x="3137501" y="107199"/>
                </a:lnTo>
                <a:lnTo>
                  <a:pt x="3104529" y="78165"/>
                </a:lnTo>
                <a:lnTo>
                  <a:pt x="3068027" y="53486"/>
                </a:lnTo>
                <a:lnTo>
                  <a:pt x="3028406" y="33574"/>
                </a:lnTo>
                <a:lnTo>
                  <a:pt x="2986080" y="18841"/>
                </a:lnTo>
                <a:lnTo>
                  <a:pt x="2941459" y="9699"/>
                </a:lnTo>
                <a:lnTo>
                  <a:pt x="2894955" y="6560"/>
                </a:lnTo>
                <a:lnTo>
                  <a:pt x="2958755" y="6560"/>
                </a:lnTo>
                <a:lnTo>
                  <a:pt x="3030958" y="27530"/>
                </a:lnTo>
                <a:lnTo>
                  <a:pt x="3071336" y="47823"/>
                </a:lnTo>
                <a:lnTo>
                  <a:pt x="3108536" y="72974"/>
                </a:lnTo>
                <a:lnTo>
                  <a:pt x="3142139" y="102563"/>
                </a:lnTo>
                <a:lnTo>
                  <a:pt x="3171725" y="136170"/>
                </a:lnTo>
                <a:lnTo>
                  <a:pt x="3196873" y="173374"/>
                </a:lnTo>
                <a:lnTo>
                  <a:pt x="3217163" y="213757"/>
                </a:lnTo>
                <a:lnTo>
                  <a:pt x="3232176" y="256898"/>
                </a:lnTo>
                <a:lnTo>
                  <a:pt x="3241492" y="302377"/>
                </a:lnTo>
                <a:lnTo>
                  <a:pt x="3244690" y="349774"/>
                </a:lnTo>
                <a:lnTo>
                  <a:pt x="3244690" y="354025"/>
                </a:lnTo>
                <a:lnTo>
                  <a:pt x="3241550" y="400532"/>
                </a:lnTo>
                <a:lnTo>
                  <a:pt x="3232173" y="446900"/>
                </a:lnTo>
                <a:lnTo>
                  <a:pt x="3217159" y="490040"/>
                </a:lnTo>
                <a:lnTo>
                  <a:pt x="3196868" y="530422"/>
                </a:lnTo>
                <a:lnTo>
                  <a:pt x="3171720" y="567626"/>
                </a:lnTo>
                <a:lnTo>
                  <a:pt x="3142134" y="601232"/>
                </a:lnTo>
                <a:lnTo>
                  <a:pt x="3108531" y="630820"/>
                </a:lnTo>
                <a:lnTo>
                  <a:pt x="3071331" y="655971"/>
                </a:lnTo>
                <a:lnTo>
                  <a:pt x="3030954" y="676263"/>
                </a:lnTo>
                <a:lnTo>
                  <a:pt x="2987818" y="691277"/>
                </a:lnTo>
                <a:lnTo>
                  <a:pt x="2958754" y="6972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8223" y="161544"/>
            <a:ext cx="10152887" cy="18531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959" y="2599944"/>
            <a:ext cx="14389607" cy="612952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6580389" y="0"/>
            <a:ext cx="1708150" cy="10287000"/>
          </a:xfrm>
          <a:custGeom>
            <a:avLst/>
            <a:gdLst/>
            <a:ahLst/>
            <a:cxnLst/>
            <a:rect l="l" t="t" r="r" b="b"/>
            <a:pathLst>
              <a:path w="1708150" h="10287000">
                <a:moveTo>
                  <a:pt x="1707609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707609" y="0"/>
                </a:lnTo>
                <a:lnTo>
                  <a:pt x="1707609" y="1028700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707514" cy="10287000"/>
          </a:xfrm>
          <a:custGeom>
            <a:avLst/>
            <a:gdLst/>
            <a:ahLst/>
            <a:cxnLst/>
            <a:rect l="l" t="t" r="r" b="b"/>
            <a:pathLst>
              <a:path w="1707514" h="10287000">
                <a:moveTo>
                  <a:pt x="1707396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707396" y="0"/>
                </a:lnTo>
                <a:lnTo>
                  <a:pt x="1707396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522821" y="5605"/>
            <a:ext cx="49530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00" spc="-25" dirty="0">
                <a:latin typeface="Cambria"/>
                <a:cs typeface="Cambria"/>
              </a:rPr>
              <a:t>18</a:t>
            </a:r>
            <a:endParaRPr sz="3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370</Words>
  <Application>Microsoft Office PowerPoint</Application>
  <PresentationFormat>Произвольный</PresentationFormat>
  <Paragraphs>246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Office Theme</vt:lpstr>
      <vt:lpstr>Диаграмма Microsoft Office Excel</vt:lpstr>
      <vt:lpstr>Слайд 1</vt:lpstr>
      <vt:lpstr>ґрунти Берестинського району залишилися мало дослідженими дуже велика розорюваність земель 90%</vt:lpstr>
      <vt:lpstr>МЕТА</vt:lpstr>
      <vt:lpstr>ОБ ’ ЄКТ</vt:lpstr>
      <vt:lpstr>МЕТОДИ ДОСЛІДЖЕННЯ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ОЦІНКА ЯКОСТІ ГРУНТІВ С.ПІЩАНКИ БЕРЕСТИНСЬКОГО РАЙОНУ ХАРКІВСЬКОЇ ОБЛАСТІ ТА ЗАХОДИ ЇХ ОХОРОНИ В УМОВАХ СУЧАСНОГО ЗЕМЛЕКОРИСТУВАННЯ</dc:title>
  <dc:creator>5cj5jqrtgr</dc:creator>
  <cp:keywords>DAGYWPmcbkI,BAF7w6JQEFY</cp:keywords>
  <cp:lastModifiedBy>Анна</cp:lastModifiedBy>
  <cp:revision>6</cp:revision>
  <dcterms:created xsi:type="dcterms:W3CDTF">2025-03-06T12:49:00Z</dcterms:created>
  <dcterms:modified xsi:type="dcterms:W3CDTF">2025-04-09T11:10:30Z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2024-12-11T00:00:00Z</vt:filetime>
  </property>
  <property fmtid="{D5CDD505-2E9C-101B-9397-08002B2CF9AE}" pid="3" name="Creator">
    <vt:lpwstr>Canva</vt:lpwstr>
  </property>
  <property fmtid="{D5CDD505-2E9C-101B-9397-08002B2CF9AE}" pid="4" name="LastSaved">
    <vt:filetime>2025-03-06T00:00:00Z</vt:filetime>
  </property>
  <property fmtid="{D5CDD505-2E9C-101B-9397-08002B2CF9AE}" pid="5" name="Producer">
    <vt:lpwstr>Canva</vt:lpwstr>
  </property>
</Properties>
</file>