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5"/>
  </p:notesMasterIdLst>
  <p:sldIdLst>
    <p:sldId id="276" r:id="rId2"/>
    <p:sldId id="275" r:id="rId3"/>
    <p:sldId id="261" r:id="rId4"/>
    <p:sldId id="270" r:id="rId5"/>
    <p:sldId id="272" r:id="rId6"/>
    <p:sldId id="271" r:id="rId7"/>
    <p:sldId id="278" r:id="rId8"/>
    <p:sldId id="279" r:id="rId9"/>
    <p:sldId id="277" r:id="rId10"/>
    <p:sldId id="265" r:id="rId11"/>
    <p:sldId id="266" r:id="rId12"/>
    <p:sldId id="267" r:id="rId13"/>
    <p:sldId id="273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rd35GLp3AXmDvrpU9jk61L3NY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EAFE"/>
    <a:srgbClr val="E1F7FB"/>
    <a:srgbClr val="A6E9F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5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‹№›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734DBF-D33A-9B28-288C-C2DAB9E54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uk-UA" sz="7200" spc="225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uk-UA"/>
              <a:t>КЛАЦНІТЬ, ЩОБ ЗМІНИТИ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uk-UA" sz="1800" b="1" baseline="0">
                <a:latin typeface="+mn-lt"/>
              </a:defRPr>
            </a:lvl1pPr>
            <a:lvl2pPr marL="342900" indent="0" algn="ctr">
              <a:buNone/>
              <a:defRPr lang="uk-UA" sz="1500"/>
            </a:lvl2pPr>
            <a:lvl3pPr marL="685800" indent="0" algn="ctr">
              <a:buNone/>
              <a:defRPr lang="uk-UA" sz="1350"/>
            </a:lvl3pPr>
            <a:lvl4pPr marL="1028700" indent="0" algn="ctr">
              <a:buNone/>
              <a:defRPr lang="uk-UA" sz="1200"/>
            </a:lvl4pPr>
            <a:lvl5pPr marL="1371600" indent="0" algn="ctr">
              <a:buNone/>
              <a:defRPr lang="uk-UA" sz="1200"/>
            </a:lvl5pPr>
            <a:lvl6pPr marL="1714500" indent="0" algn="ctr">
              <a:buNone/>
              <a:defRPr lang="uk-UA" sz="1200"/>
            </a:lvl6pPr>
            <a:lvl7pPr marL="2057400" indent="0" algn="ctr">
              <a:buNone/>
              <a:defRPr lang="uk-UA" sz="1200"/>
            </a:lvl7pPr>
            <a:lvl8pPr marL="2400300" indent="0" algn="ctr">
              <a:buNone/>
              <a:defRPr lang="uk-UA" sz="1200"/>
            </a:lvl8pPr>
            <a:lvl9pPr marL="2743200" indent="0" algn="ctr">
              <a:buNone/>
              <a:defRPr lang="uk-UA" sz="1200"/>
            </a:lvl9pPr>
          </a:lstStyle>
          <a:p>
            <a:pPr rtl="0"/>
            <a:r>
              <a:rPr lang="uk-UA"/>
              <a:t>Клацніть, щоб редагувати стиль зразка підзаголовка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4557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рядок ден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D3B0F0-DE71-18AB-7957-4CFA29C3A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7290"/>
            <a:ext cx="5797296" cy="60007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04770F-E995-EF98-B4D1-9F13733EEF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3000" y="2"/>
            <a:ext cx="3429000" cy="6807199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uk-UA" sz="3600" cap="all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14" name="Місце для вмісту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7"/>
            <a:ext cx="5184648" cy="44164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lang="uk-UA" sz="1800" b="1" spc="150" baseline="0"/>
            </a:lvl1pPr>
            <a:lvl2pPr marL="171450">
              <a:lnSpc>
                <a:spcPct val="150000"/>
              </a:lnSpc>
              <a:spcBef>
                <a:spcPts val="750"/>
              </a:spcBef>
              <a:defRPr lang="uk-UA" sz="1800" spc="75" baseline="0"/>
            </a:lvl2pPr>
            <a:lvl3pPr marL="342900">
              <a:lnSpc>
                <a:spcPct val="150000"/>
              </a:lnSpc>
              <a:spcBef>
                <a:spcPts val="750"/>
              </a:spcBef>
              <a:defRPr lang="uk-UA" sz="1800" spc="75" baseline="0"/>
            </a:lvl3pPr>
            <a:lvl4pPr marL="514350">
              <a:lnSpc>
                <a:spcPct val="150000"/>
              </a:lnSpc>
              <a:spcBef>
                <a:spcPts val="750"/>
              </a:spcBef>
              <a:defRPr lang="uk-UA" sz="1800" spc="75" baseline="0"/>
            </a:lvl4pPr>
            <a:lvl5pPr marL="685800">
              <a:lnSpc>
                <a:spcPct val="150000"/>
              </a:lnSpc>
              <a:spcBef>
                <a:spcPts val="750"/>
              </a:spcBef>
              <a:defRPr lang="uk-UA" sz="1800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6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328C38-4E83-27EA-9D01-DDDF73498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0576" y="3428234"/>
            <a:ext cx="6821424" cy="34297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70B91D-A39E-3D53-DBBB-DF836D19B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4654519" cy="523951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uk-UA" sz="3600" cap="all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14" name="Місце для вмісту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7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750"/>
              </a:spcBef>
              <a:buNone/>
              <a:defRPr lang="uk-UA" sz="1200" spc="75" baseline="0"/>
            </a:lvl1pPr>
            <a:lvl2pPr marL="171450">
              <a:lnSpc>
                <a:spcPct val="150000"/>
              </a:lnSpc>
              <a:spcBef>
                <a:spcPts val="750"/>
              </a:spcBef>
              <a:defRPr lang="uk-UA" sz="1200" spc="75" baseline="0"/>
            </a:lvl2pPr>
            <a:lvl3pPr marL="342900">
              <a:lnSpc>
                <a:spcPct val="150000"/>
              </a:lnSpc>
              <a:spcBef>
                <a:spcPts val="750"/>
              </a:spcBef>
              <a:defRPr lang="uk-UA" sz="1200" spc="75" baseline="0"/>
            </a:lvl3pPr>
            <a:lvl4pPr marL="514350">
              <a:lnSpc>
                <a:spcPct val="150000"/>
              </a:lnSpc>
              <a:spcBef>
                <a:spcPts val="750"/>
              </a:spcBef>
              <a:defRPr lang="uk-UA" sz="1200" spc="75" baseline="0"/>
            </a:lvl4pPr>
            <a:lvl5pPr marL="685800">
              <a:lnSpc>
                <a:spcPct val="150000"/>
              </a:lnSpc>
              <a:spcBef>
                <a:spcPts val="750"/>
              </a:spcBef>
              <a:defRPr lang="uk-UA" sz="1200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508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EC1861-1570-5A6A-D3BA-4A17F008A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uk-UA" sz="7200" spc="225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uk-UA"/>
              <a:t>КЛАЦНІТЬ, ЩОБ ЗМІНИТИ СТИЛЬ ЗРАЗКА ЗАГОЛОВКА</a:t>
            </a:r>
          </a:p>
        </p:txBody>
      </p:sp>
      <p:sp>
        <p:nvSpPr>
          <p:cNvPr id="10" name="Пі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uk-UA" sz="1800" b="1" baseline="0">
                <a:latin typeface="+mn-lt"/>
              </a:defRPr>
            </a:lvl1pPr>
            <a:lvl2pPr marL="342900" indent="0" algn="ctr">
              <a:buNone/>
              <a:defRPr lang="uk-UA" sz="1500"/>
            </a:lvl2pPr>
            <a:lvl3pPr marL="685800" indent="0" algn="ctr">
              <a:buNone/>
              <a:defRPr lang="uk-UA" sz="1350"/>
            </a:lvl3pPr>
            <a:lvl4pPr marL="1028700" indent="0" algn="ctr">
              <a:buNone/>
              <a:defRPr lang="uk-UA" sz="1200"/>
            </a:lvl4pPr>
            <a:lvl5pPr marL="1371600" indent="0" algn="ctr">
              <a:buNone/>
              <a:defRPr lang="uk-UA" sz="1200"/>
            </a:lvl5pPr>
            <a:lvl6pPr marL="1714500" indent="0" algn="ctr">
              <a:buNone/>
              <a:defRPr lang="uk-UA" sz="1200"/>
            </a:lvl6pPr>
            <a:lvl7pPr marL="2057400" indent="0" algn="ctr">
              <a:buNone/>
              <a:defRPr lang="uk-UA" sz="1200"/>
            </a:lvl7pPr>
            <a:lvl8pPr marL="2400300" indent="0" algn="ctr">
              <a:buNone/>
              <a:defRPr lang="uk-UA" sz="1200"/>
            </a:lvl8pPr>
            <a:lvl9pPr marL="2743200" indent="0" algn="ctr">
              <a:buNone/>
              <a:defRPr lang="uk-UA" sz="1200"/>
            </a:lvl9pPr>
          </a:lstStyle>
          <a:p>
            <a:pPr rtl="0"/>
            <a:r>
              <a:rPr lang="uk-UA"/>
              <a:t>Клацніть, щоб редагувати стиль зразка підзаголовка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209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вмі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37D9B2-AE86-9092-7072-0F717E3CA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5537"/>
            <a:ext cx="4727448" cy="32024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F7E0A5-7E8E-4A90-B415-12984C7AB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8245" y="0"/>
            <a:ext cx="5643755" cy="231343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uk-UA" sz="3600" cap="all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14" name="Місце для вмісту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7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750"/>
              </a:spcBef>
              <a:buNone/>
              <a:defRPr lang="uk-UA" sz="1200" spc="75" baseline="0"/>
            </a:lvl1pPr>
            <a:lvl2pPr marL="171450">
              <a:lnSpc>
                <a:spcPct val="150000"/>
              </a:lnSpc>
              <a:spcBef>
                <a:spcPts val="750"/>
              </a:spcBef>
              <a:defRPr lang="uk-UA" sz="1200" spc="75" baseline="0"/>
            </a:lvl2pPr>
            <a:lvl3pPr marL="342900">
              <a:lnSpc>
                <a:spcPct val="150000"/>
              </a:lnSpc>
              <a:spcBef>
                <a:spcPts val="750"/>
              </a:spcBef>
              <a:defRPr lang="uk-UA" sz="1200" spc="75" baseline="0"/>
            </a:lvl3pPr>
            <a:lvl4pPr marL="514350">
              <a:lnSpc>
                <a:spcPct val="150000"/>
              </a:lnSpc>
              <a:spcBef>
                <a:spcPts val="750"/>
              </a:spcBef>
              <a:defRPr lang="uk-UA" sz="1200" spc="75" baseline="0"/>
            </a:lvl4pPr>
            <a:lvl5pPr marL="685800">
              <a:lnSpc>
                <a:spcPct val="150000"/>
              </a:lnSpc>
              <a:spcBef>
                <a:spcPts val="750"/>
              </a:spcBef>
              <a:defRPr lang="uk-UA" sz="1200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31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вміс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FA7995-D0F4-05F2-CDF1-463407E3BA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1909" y="0"/>
            <a:ext cx="5160091" cy="40416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2D768B-E662-B315-7576-313DFCE2AB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7248"/>
            <a:ext cx="4162200" cy="37307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7" y="2441448"/>
            <a:ext cx="10972800" cy="304495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750"/>
              </a:spcBef>
              <a:defRPr lang="uk-UA" sz="1200" spc="75" baseline="0"/>
            </a:lvl1pPr>
            <a:lvl2pPr>
              <a:lnSpc>
                <a:spcPct val="100000"/>
              </a:lnSpc>
              <a:spcBef>
                <a:spcPts val="75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94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8303F0-A6CC-605A-D08C-4E4ED07C2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4196903" cy="3611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4458FB-E7BB-F476-4A31-9C5AA406E2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02680" y="4079059"/>
            <a:ext cx="5989320" cy="2778943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2651760"/>
            <a:ext cx="6309360" cy="1580714"/>
          </a:xfrm>
        </p:spPr>
        <p:txBody>
          <a:bodyPr lIns="91440" rIns="91440" rtlCol="0" anchor="t"/>
          <a:lstStyle>
            <a:lvl1pPr algn="l">
              <a:lnSpc>
                <a:spcPct val="100000"/>
              </a:lnSpc>
              <a:defRPr lang="uk-UA" sz="2100" cap="none" spc="15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16" name="Місце для тексту 15">
            <a:extLst>
              <a:ext uri="{FF2B5EF4-FFF2-40B4-BE49-F238E27FC236}">
                <a16:creationId xmlns:a16="http://schemas.microsoft.com/office/drawing/2014/main" id="{94138E8D-4D76-2023-4B97-8ACB8894C5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63240" y="4232477"/>
            <a:ext cx="5775960" cy="333945"/>
          </a:xfrm>
        </p:spPr>
        <p:txBody>
          <a:bodyPr rtlCol="0"/>
          <a:lstStyle>
            <a:lvl1pPr marL="0" indent="0">
              <a:buNone/>
              <a:defRPr lang="uk-UA" sz="1350" spc="150" baseline="0"/>
            </a:lvl1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Місце для тексту 13">
            <a:extLst>
              <a:ext uri="{FF2B5EF4-FFF2-40B4-BE49-F238E27FC236}">
                <a16:creationId xmlns:a16="http://schemas.microsoft.com/office/drawing/2014/main" id="{D1FFE415-7AFC-D826-1BD1-1993DED3B0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37923" y="3591339"/>
            <a:ext cx="1171575" cy="2387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uk-UA" sz="12750" b="1" cap="all" spc="225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685800" lvl="0" indent="-857250" rtl="0">
              <a:spcBef>
                <a:spcPct val="0"/>
              </a:spcBef>
            </a:pPr>
            <a:r>
              <a:rPr lang="uk-UA"/>
              <a:t>"</a:t>
            </a:r>
          </a:p>
        </p:txBody>
      </p:sp>
      <p:sp>
        <p:nvSpPr>
          <p:cNvPr id="18" name="Місце для тексту 13">
            <a:extLst>
              <a:ext uri="{FF2B5EF4-FFF2-40B4-BE49-F238E27FC236}">
                <a16:creationId xmlns:a16="http://schemas.microsoft.com/office/drawing/2014/main" id="{0962DFC0-ADB3-684B-6F72-9C45BB48C2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62" y="1982216"/>
            <a:ext cx="1171575" cy="2386584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uk-UA" sz="12750" b="1" cap="all" spc="225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685800" lvl="0" indent="-857250" rtl="0">
              <a:spcBef>
                <a:spcPct val="0"/>
              </a:spcBef>
            </a:pPr>
            <a:r>
              <a:rPr lang="uk-UA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91608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C6FB24-160F-388E-8450-E5C970E24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764792"/>
            <a:ext cx="5359935" cy="509320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0AF7F25-1C65-DB7F-9FA3-300318BD4B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2085" y="0"/>
            <a:ext cx="2929915" cy="2752344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6" name="Місце для зображення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0120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0" name="Місце для тексту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956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050" b="1" cap="all" spc="1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1" name="Місце для тексту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956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900" b="0" spc="15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7" name="Місце для зображення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0752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2" name="Місце для тексту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29588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050" b="1" cap="all" spc="1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3" name="Місце для тексту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9588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900" b="0" spc="15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8" name="Місце для зображення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4808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4" name="Місце для тексту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3644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050" b="1" cap="all" spc="1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5" name="Місце для тексту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644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900" b="0" spc="15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9" name="Місце для зображення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8864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6" name="Місце для тексту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7700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050" b="1" cap="all" spc="1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7" name="Місце для тексту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700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900" b="0" spc="15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18" name="Пряма сполучна ліні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 сполучна ліні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96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A3FD7E-DF96-B9E4-8D70-DA62CC339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6267"/>
            <a:ext cx="5358384" cy="5091735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10" name="Місце для тексту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1" name="Місце для тексту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28" name="Місце для тексту 28">
            <a:extLst>
              <a:ext uri="{FF2B5EF4-FFF2-40B4-BE49-F238E27FC236}">
                <a16:creationId xmlns:a16="http://schemas.microsoft.com/office/drawing/2014/main" id="{739AFCF1-55F0-974F-0F5C-34444B290B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29" name="Місце для тексту 28">
            <a:extLst>
              <a:ext uri="{FF2B5EF4-FFF2-40B4-BE49-F238E27FC236}">
                <a16:creationId xmlns:a16="http://schemas.microsoft.com/office/drawing/2014/main" id="{77CF7DE5-8E6D-2C2C-A514-BAB6D4B6F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6" name="Місце для зображення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993392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21" name="Місце для зображення 23">
            <a:extLst>
              <a:ext uri="{FF2B5EF4-FFF2-40B4-BE49-F238E27FC236}">
                <a16:creationId xmlns:a16="http://schemas.microsoft.com/office/drawing/2014/main" id="{DBA744D6-401F-C995-EF58-BD24A0DD858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993392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2" name="Місце для тексту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8688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3" name="Місце для тексту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8688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30" name="Місце для тексту 28">
            <a:extLst>
              <a:ext uri="{FF2B5EF4-FFF2-40B4-BE49-F238E27FC236}">
                <a16:creationId xmlns:a16="http://schemas.microsoft.com/office/drawing/2014/main" id="{B1201CED-247A-16CA-9F03-BF32393D3B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18688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31" name="Місце для тексту 28">
            <a:extLst>
              <a:ext uri="{FF2B5EF4-FFF2-40B4-BE49-F238E27FC236}">
                <a16:creationId xmlns:a16="http://schemas.microsoft.com/office/drawing/2014/main" id="{2D5FA954-036C-191F-7040-1848AB2BE3C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18688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7" name="Місце для зображення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45736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23" name="Місце для зображення 23">
            <a:extLst>
              <a:ext uri="{FF2B5EF4-FFF2-40B4-BE49-F238E27FC236}">
                <a16:creationId xmlns:a16="http://schemas.microsoft.com/office/drawing/2014/main" id="{8CFBAF86-D36B-F789-2C9C-78C6830B13C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745736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4" name="Місце для тексту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66787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5" name="Місце для тексту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66787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32" name="Місце для тексту 28">
            <a:extLst>
              <a:ext uri="{FF2B5EF4-FFF2-40B4-BE49-F238E27FC236}">
                <a16:creationId xmlns:a16="http://schemas.microsoft.com/office/drawing/2014/main" id="{6E32CE61-2D9B-C245-0D18-C33760B085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66787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33" name="Місце для тексту 28">
            <a:extLst>
              <a:ext uri="{FF2B5EF4-FFF2-40B4-BE49-F238E27FC236}">
                <a16:creationId xmlns:a16="http://schemas.microsoft.com/office/drawing/2014/main" id="{E4068D0A-21CD-897C-9CC1-0BFDAABBD4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66787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8" name="Місце для зображення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498080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26" name="Місце для зображення 23">
            <a:extLst>
              <a:ext uri="{FF2B5EF4-FFF2-40B4-BE49-F238E27FC236}">
                <a16:creationId xmlns:a16="http://schemas.microsoft.com/office/drawing/2014/main" id="{C110D526-1AE4-5106-E956-0B2ED3A4D4BC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498080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16" name="Місце для тексту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252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17" name="Місце для тексту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252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34" name="Місце для тексту 28">
            <a:extLst>
              <a:ext uri="{FF2B5EF4-FFF2-40B4-BE49-F238E27FC236}">
                <a16:creationId xmlns:a16="http://schemas.microsoft.com/office/drawing/2014/main" id="{3858F91A-46AA-AF23-2716-3B2B678BBE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3252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uk-UA" sz="1050" b="1" cap="all" spc="75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uk-UA"/>
              <a:t>Ім’я</a:t>
            </a:r>
          </a:p>
        </p:txBody>
      </p:sp>
      <p:sp>
        <p:nvSpPr>
          <p:cNvPr id="35" name="Місце для тексту 28">
            <a:extLst>
              <a:ext uri="{FF2B5EF4-FFF2-40B4-BE49-F238E27FC236}">
                <a16:creationId xmlns:a16="http://schemas.microsoft.com/office/drawing/2014/main" id="{EBC002F6-7435-833F-0E8B-30A53B0755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3252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uk-UA" sz="900" b="0" spc="75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uk-UA"/>
              <a:t>Назва</a:t>
            </a:r>
          </a:p>
        </p:txBody>
      </p:sp>
      <p:sp>
        <p:nvSpPr>
          <p:cNvPr id="9" name="Місце для зображення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0250424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27" name="Місце для зображення 23">
            <a:extLst>
              <a:ext uri="{FF2B5EF4-FFF2-40B4-BE49-F238E27FC236}">
                <a16:creationId xmlns:a16="http://schemas.microsoft.com/office/drawing/2014/main" id="{2CBF8435-BD05-F386-4E6E-F2B6F6894FD7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0250424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uk-UA"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18" name="Пряма сполучна ліні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 сполучна ліні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203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товпець 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345C5D8-082A-AC27-3801-7A6EC3751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09"/>
          <a:stretch/>
        </p:blipFill>
        <p:spPr>
          <a:xfrm>
            <a:off x="0" y="0"/>
            <a:ext cx="5467552" cy="23500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31883F-9B23-B442-5F02-C2D25BB37C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1237" y="1234440"/>
            <a:ext cx="4950764" cy="56235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3127248"/>
            <a:ext cx="2029968" cy="2514600"/>
          </a:xfr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  <a:lvl2pPr marL="171450">
              <a:lnSpc>
                <a:spcPct val="100000"/>
              </a:lnSpc>
              <a:spcBef>
                <a:spcPts val="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84378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843784" y="3127248"/>
            <a:ext cx="2029968" cy="2514600"/>
          </a:xfrm>
          <a:solidFill>
            <a:schemeClr val="accent5">
              <a:alpha val="3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  <a:lvl2pPr marL="171450">
              <a:lnSpc>
                <a:spcPct val="100000"/>
              </a:lnSpc>
              <a:spcBef>
                <a:spcPts val="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</p:txBody>
      </p:sp>
      <p:sp>
        <p:nvSpPr>
          <p:cNvPr id="7" name="Місце для тексту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406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Місце для вмісту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84064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  <a:lvl2pPr marL="171450">
              <a:lnSpc>
                <a:spcPct val="100000"/>
              </a:lnSpc>
              <a:spcBef>
                <a:spcPts val="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</p:txBody>
      </p:sp>
      <p:sp>
        <p:nvSpPr>
          <p:cNvPr id="20" name="Місце для тексту 4">
            <a:extLst>
              <a:ext uri="{FF2B5EF4-FFF2-40B4-BE49-F238E27FC236}">
                <a16:creationId xmlns:a16="http://schemas.microsoft.com/office/drawing/2014/main" id="{843F725B-A33F-7FB2-E5C4-96EA154660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0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1" name="Місце для вмісту 5">
            <a:extLst>
              <a:ext uri="{FF2B5EF4-FFF2-40B4-BE49-F238E27FC236}">
                <a16:creationId xmlns:a16="http://schemas.microsoft.com/office/drawing/2014/main" id="{D9DD0DA7-5A1E-5312-178F-13561EF7C23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5200" y="3127248"/>
            <a:ext cx="2029968" cy="2514600"/>
          </a:xfrm>
          <a:solidFill>
            <a:schemeClr val="accent1"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  <a:lvl2pPr marL="171450">
              <a:lnSpc>
                <a:spcPct val="100000"/>
              </a:lnSpc>
              <a:spcBef>
                <a:spcPts val="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</p:txBody>
      </p:sp>
      <p:sp>
        <p:nvSpPr>
          <p:cNvPr id="22" name="Місце для тексту 4">
            <a:extLst>
              <a:ext uri="{FF2B5EF4-FFF2-40B4-BE49-F238E27FC236}">
                <a16:creationId xmlns:a16="http://schemas.microsoft.com/office/drawing/2014/main" id="{5FBC3880-98AC-466C-7AD1-FDC8B39587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6336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Місце для вмісту 5">
            <a:extLst>
              <a:ext uri="{FF2B5EF4-FFF2-40B4-BE49-F238E27FC236}">
                <a16:creationId xmlns:a16="http://schemas.microsoft.com/office/drawing/2014/main" id="{24965100-8EF5-0264-CEE5-BD5BF190163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546336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  <a:lvl2pPr marL="171450">
              <a:lnSpc>
                <a:spcPct val="100000"/>
              </a:lnSpc>
              <a:spcBef>
                <a:spcPts val="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13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асова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CC3D06-2435-B655-8AA5-11CCBBEF1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34" y="0"/>
            <a:ext cx="3429767" cy="682142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4" name="Місце для тексту 33">
            <a:extLst>
              <a:ext uri="{FF2B5EF4-FFF2-40B4-BE49-F238E27FC236}">
                <a16:creationId xmlns:a16="http://schemas.microsoft.com/office/drawing/2014/main" id="{5D1E9421-BC85-99CB-EB40-1863FA6227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5907" y="3072704"/>
            <a:ext cx="1783080" cy="512064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500" b="1" cap="all" spc="150" baseline="0"/>
            </a:lvl1pPr>
          </a:lstStyle>
          <a:p>
            <a:pPr lvl="0" rtl="0"/>
            <a:r>
              <a:rPr lang="uk-UA"/>
              <a:t>МММ РРРР</a:t>
            </a:r>
          </a:p>
        </p:txBody>
      </p:sp>
      <p:sp>
        <p:nvSpPr>
          <p:cNvPr id="41" name="Місце для тексту 40">
            <a:extLst>
              <a:ext uri="{FF2B5EF4-FFF2-40B4-BE49-F238E27FC236}">
                <a16:creationId xmlns:a16="http://schemas.microsoft.com/office/drawing/2014/main" id="{47BABAF8-5220-1E24-CE43-927FCCA269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46217" y="2432434"/>
            <a:ext cx="1644987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8" name="Місце для тексту 33">
            <a:extLst>
              <a:ext uri="{FF2B5EF4-FFF2-40B4-BE49-F238E27FC236}">
                <a16:creationId xmlns:a16="http://schemas.microsoft.com/office/drawing/2014/main" id="{F1D095F8-4552-1F88-C37B-99775B68AC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196136" y="4517644"/>
            <a:ext cx="1783080" cy="512064"/>
          </a:xfrm>
          <a:solidFill>
            <a:schemeClr val="accent2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500" b="1" cap="all" spc="150" baseline="0"/>
            </a:lvl1pPr>
          </a:lstStyle>
          <a:p>
            <a:pPr lvl="0" rtl="0"/>
            <a:r>
              <a:rPr lang="uk-UA"/>
              <a:t>МММ РРРР</a:t>
            </a:r>
          </a:p>
        </p:txBody>
      </p:sp>
      <p:sp>
        <p:nvSpPr>
          <p:cNvPr id="48" name="Місце для тексту 40">
            <a:extLst>
              <a:ext uri="{FF2B5EF4-FFF2-40B4-BE49-F238E27FC236}">
                <a16:creationId xmlns:a16="http://schemas.microsoft.com/office/drawing/2014/main" id="{4C4BFA3E-7B57-DCDD-4EA6-16C64A3756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83307" y="3882136"/>
            <a:ext cx="1644987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5" name="Місце для тексту 33">
            <a:extLst>
              <a:ext uri="{FF2B5EF4-FFF2-40B4-BE49-F238E27FC236}">
                <a16:creationId xmlns:a16="http://schemas.microsoft.com/office/drawing/2014/main" id="{C65BF0DD-74C0-E055-CCAC-600751F517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4418179" y="3067943"/>
            <a:ext cx="1783080" cy="512064"/>
          </a:xfrm>
          <a:solidFill>
            <a:schemeClr val="accent3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500" b="1" cap="all" spc="150" baseline="0"/>
            </a:lvl1pPr>
          </a:lstStyle>
          <a:p>
            <a:pPr lvl="0" rtl="0"/>
            <a:r>
              <a:rPr lang="uk-UA"/>
              <a:t>МММ РРРР</a:t>
            </a:r>
          </a:p>
        </p:txBody>
      </p:sp>
      <p:sp>
        <p:nvSpPr>
          <p:cNvPr id="44" name="Місце для тексту 40">
            <a:extLst>
              <a:ext uri="{FF2B5EF4-FFF2-40B4-BE49-F238E27FC236}">
                <a16:creationId xmlns:a16="http://schemas.microsoft.com/office/drawing/2014/main" id="{25927394-D1A0-C084-C689-F7A4EEE924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89585" y="2432435"/>
            <a:ext cx="1644987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9" name="Місце для тексту 33">
            <a:extLst>
              <a:ext uri="{FF2B5EF4-FFF2-40B4-BE49-F238E27FC236}">
                <a16:creationId xmlns:a16="http://schemas.microsoft.com/office/drawing/2014/main" id="{08F0F1F2-0D4E-95EA-349B-D734163FD5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640223" y="4517644"/>
            <a:ext cx="1783080" cy="512064"/>
          </a:xfr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500" b="1" cap="all" spc="150" baseline="0"/>
            </a:lvl1pPr>
          </a:lstStyle>
          <a:p>
            <a:pPr lvl="0" rtl="0"/>
            <a:r>
              <a:rPr lang="uk-UA"/>
              <a:t>МММ РРРР</a:t>
            </a:r>
          </a:p>
        </p:txBody>
      </p:sp>
      <p:sp>
        <p:nvSpPr>
          <p:cNvPr id="46" name="Місце для тексту 40">
            <a:extLst>
              <a:ext uri="{FF2B5EF4-FFF2-40B4-BE49-F238E27FC236}">
                <a16:creationId xmlns:a16="http://schemas.microsoft.com/office/drawing/2014/main" id="{B322E7EB-0174-5A8C-5BE3-F501B5670FA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27392" y="3882136"/>
            <a:ext cx="1644987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6" name="Місце для тексту 33">
            <a:extLst>
              <a:ext uri="{FF2B5EF4-FFF2-40B4-BE49-F238E27FC236}">
                <a16:creationId xmlns:a16="http://schemas.microsoft.com/office/drawing/2014/main" id="{36C15449-A445-41A6-EAD9-37446450CC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8862264" y="3072704"/>
            <a:ext cx="1783080" cy="512064"/>
          </a:xfrm>
          <a:solidFill>
            <a:schemeClr val="accent5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uk-UA" sz="1500" b="1" cap="all" spc="150" baseline="0"/>
            </a:lvl1pPr>
          </a:lstStyle>
          <a:p>
            <a:pPr lvl="0" rtl="0"/>
            <a:r>
              <a:rPr lang="uk-UA"/>
              <a:t>МММ РРРР</a:t>
            </a:r>
          </a:p>
        </p:txBody>
      </p:sp>
      <p:sp>
        <p:nvSpPr>
          <p:cNvPr id="45" name="Місце для тексту 40">
            <a:extLst>
              <a:ext uri="{FF2B5EF4-FFF2-40B4-BE49-F238E27FC236}">
                <a16:creationId xmlns:a16="http://schemas.microsoft.com/office/drawing/2014/main" id="{E6B7327B-EA3B-790D-AB08-0ED1D2FB40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035230" y="2437196"/>
            <a:ext cx="1796655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uk-UA" sz="1200" spc="75" baseline="0"/>
            </a:lvl1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95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70F102-837A-486A-0CD4-E957B66B8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931920"/>
            <a:ext cx="5470497" cy="29260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19FAF77-1797-C11F-A1A9-B351E30B37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8217" y="0"/>
            <a:ext cx="4983785" cy="22768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9" y="2438400"/>
            <a:ext cx="5157787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9" y="2871216"/>
            <a:ext cx="5157787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750"/>
              </a:spcBef>
              <a:defRPr lang="uk-UA" sz="1200" spc="75" baseline="0"/>
            </a:lvl1pPr>
            <a:lvl2pPr>
              <a:lnSpc>
                <a:spcPct val="100000"/>
              </a:lnSpc>
              <a:spcBef>
                <a:spcPts val="75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1" y="2438400"/>
            <a:ext cx="5183188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801" y="2871216"/>
            <a:ext cx="5183188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750"/>
              </a:spcBef>
              <a:defRPr lang="uk-UA" sz="1200" spc="75" baseline="0"/>
            </a:lvl1pPr>
            <a:lvl2pPr>
              <a:lnSpc>
                <a:spcPct val="100000"/>
              </a:lnSpc>
              <a:spcBef>
                <a:spcPts val="75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813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Три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E1E66A3-7FD1-08A5-8B20-36C5331DC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3650" y="4014216"/>
            <a:ext cx="5738351" cy="28437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64B067-71A6-CB30-BD46-5499FAAE00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"/>
            <a:ext cx="5458968" cy="29199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750"/>
              </a:spcBef>
              <a:defRPr lang="uk-UA" sz="1200" spc="75" baseline="0"/>
            </a:lvl1pPr>
            <a:lvl2pPr>
              <a:lnSpc>
                <a:spcPct val="100000"/>
              </a:lnSpc>
              <a:spcBef>
                <a:spcPts val="75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740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740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750"/>
              </a:spcBef>
              <a:defRPr lang="uk-UA" sz="1200" spc="75" baseline="0"/>
            </a:lvl1pPr>
            <a:lvl2pPr>
              <a:lnSpc>
                <a:spcPct val="100000"/>
              </a:lnSpc>
              <a:spcBef>
                <a:spcPts val="75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7" name="Місце для тексту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880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lang="uk-UA" sz="1500" b="1" cap="all" spc="150" baseline="0">
                <a:latin typeface="+mj-lt"/>
              </a:defRPr>
            </a:lvl1pPr>
            <a:lvl2pPr marL="342900" indent="0">
              <a:buNone/>
              <a:defRPr lang="uk-UA" sz="1500" b="1"/>
            </a:lvl2pPr>
            <a:lvl3pPr marL="685800" indent="0">
              <a:buNone/>
              <a:defRPr lang="uk-UA" sz="1350" b="1"/>
            </a:lvl3pPr>
            <a:lvl4pPr marL="1028700" indent="0">
              <a:buNone/>
              <a:defRPr lang="uk-UA" sz="1200" b="1"/>
            </a:lvl4pPr>
            <a:lvl5pPr marL="1371600" indent="0">
              <a:buNone/>
              <a:defRPr lang="uk-UA" sz="1200" b="1"/>
            </a:lvl5pPr>
            <a:lvl6pPr marL="1714500" indent="0">
              <a:buNone/>
              <a:defRPr lang="uk-UA" sz="1200" b="1"/>
            </a:lvl6pPr>
            <a:lvl7pPr marL="2057400" indent="0">
              <a:buNone/>
              <a:defRPr lang="uk-UA" sz="1200" b="1"/>
            </a:lvl7pPr>
            <a:lvl8pPr marL="2400300" indent="0">
              <a:buNone/>
              <a:defRPr lang="uk-UA" sz="1200" b="1"/>
            </a:lvl8pPr>
            <a:lvl9pPr marL="2743200" indent="0">
              <a:buNone/>
              <a:defRPr lang="uk-UA" sz="1200" b="1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Місце для вмісту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83880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750"/>
              </a:spcBef>
              <a:defRPr lang="uk-UA" sz="1200" spc="75" baseline="0"/>
            </a:lvl1pPr>
            <a:lvl2pPr>
              <a:lnSpc>
                <a:spcPct val="100000"/>
              </a:lnSpc>
              <a:spcBef>
                <a:spcPts val="750"/>
              </a:spcBef>
              <a:defRPr lang="uk-UA" sz="1050" spc="75" baseline="0"/>
            </a:lvl2pPr>
            <a:lvl3pPr>
              <a:lnSpc>
                <a:spcPct val="100000"/>
              </a:lnSpc>
              <a:spcBef>
                <a:spcPts val="750"/>
              </a:spcBef>
              <a:defRPr lang="uk-UA" sz="900" spc="75" baseline="0"/>
            </a:lvl3pPr>
            <a:lvl4pPr>
              <a:lnSpc>
                <a:spcPct val="100000"/>
              </a:lnSpc>
              <a:spcBef>
                <a:spcPts val="750"/>
              </a:spcBef>
              <a:defRPr lang="uk-UA" sz="825" spc="75" baseline="0"/>
            </a:lvl4pPr>
            <a:lvl5pPr>
              <a:lnSpc>
                <a:spcPct val="100000"/>
              </a:lnSpc>
              <a:spcBef>
                <a:spcPts val="750"/>
              </a:spcBef>
              <a:defRPr lang="uk-UA" sz="825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805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F45936-2436-D9FD-A05D-F3C70F90FD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58530"/>
            <a:ext cx="4700016" cy="30994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862D5-CF3B-E45B-934F-ACEF42B35B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148072" cy="3436275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uk-UA" sz="3600" cap="all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14" name="Місце для вмісту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7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750"/>
              </a:spcBef>
              <a:buNone/>
              <a:defRPr lang="uk-UA" sz="1200" spc="75" baseline="0"/>
            </a:lvl1pPr>
            <a:lvl2pPr marL="171450">
              <a:lnSpc>
                <a:spcPct val="150000"/>
              </a:lnSpc>
              <a:spcBef>
                <a:spcPts val="750"/>
              </a:spcBef>
              <a:defRPr lang="uk-UA" sz="1200" spc="75" baseline="0"/>
            </a:lvl2pPr>
            <a:lvl3pPr marL="342900">
              <a:lnSpc>
                <a:spcPct val="150000"/>
              </a:lnSpc>
              <a:spcBef>
                <a:spcPts val="750"/>
              </a:spcBef>
              <a:defRPr lang="uk-UA" sz="1200" spc="75" baseline="0"/>
            </a:lvl3pPr>
            <a:lvl4pPr marL="514350">
              <a:lnSpc>
                <a:spcPct val="150000"/>
              </a:lnSpc>
              <a:spcBef>
                <a:spcPts val="750"/>
              </a:spcBef>
              <a:defRPr lang="uk-UA" sz="1200" spc="75" baseline="0"/>
            </a:lvl4pPr>
            <a:lvl5pPr marL="685800">
              <a:lnSpc>
                <a:spcPct val="150000"/>
              </a:lnSpc>
              <a:spcBef>
                <a:spcPts val="750"/>
              </a:spcBef>
              <a:defRPr lang="uk-UA" sz="1200" spc="75" baseline="0"/>
            </a:lvl5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484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верше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9AFB71-7F33-280E-7877-06F4AFFF06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uk-UA" sz="7200" spc="225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uk-UA"/>
              <a:t>КЛАЦНІТЬ, ЩОБ ЗМІНИТИ СТИЛЬ ЗРАЗКА ЗАГОЛОВКА</a:t>
            </a:r>
          </a:p>
        </p:txBody>
      </p:sp>
      <p:sp>
        <p:nvSpPr>
          <p:cNvPr id="10" name="Пі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3483864"/>
            <a:ext cx="10040112" cy="1280160"/>
          </a:xfrm>
        </p:spPr>
        <p:txBody>
          <a:bodyPr rtlCol="0"/>
          <a:lstStyle>
            <a:lvl1pPr marL="0" indent="0" algn="l">
              <a:buNone/>
              <a:defRPr lang="uk-UA" sz="1800" b="1" baseline="0">
                <a:latin typeface="+mn-lt"/>
              </a:defRPr>
            </a:lvl1pPr>
            <a:lvl2pPr marL="342900" indent="0" algn="ctr">
              <a:buNone/>
              <a:defRPr lang="uk-UA" sz="1500"/>
            </a:lvl2pPr>
            <a:lvl3pPr marL="685800" indent="0" algn="ctr">
              <a:buNone/>
              <a:defRPr lang="uk-UA" sz="1350"/>
            </a:lvl3pPr>
            <a:lvl4pPr marL="1028700" indent="0" algn="ctr">
              <a:buNone/>
              <a:defRPr lang="uk-UA" sz="1200"/>
            </a:lvl4pPr>
            <a:lvl5pPr marL="1371600" indent="0" algn="ctr">
              <a:buNone/>
              <a:defRPr lang="uk-UA" sz="1200"/>
            </a:lvl5pPr>
            <a:lvl6pPr marL="1714500" indent="0" algn="ctr">
              <a:buNone/>
              <a:defRPr lang="uk-UA" sz="1200"/>
            </a:lvl6pPr>
            <a:lvl7pPr marL="2057400" indent="0" algn="ctr">
              <a:buNone/>
              <a:defRPr lang="uk-UA" sz="1200"/>
            </a:lvl7pPr>
            <a:lvl8pPr marL="2400300" indent="0" algn="ctr">
              <a:buNone/>
              <a:defRPr lang="uk-UA" sz="1200"/>
            </a:lvl8pPr>
            <a:lvl9pPr marL="2743200" indent="0" algn="ctr">
              <a:buNone/>
              <a:defRPr lang="uk-UA" sz="1200"/>
            </a:lvl9pPr>
          </a:lstStyle>
          <a:p>
            <a:pPr rtl="0"/>
            <a:r>
              <a:rPr lang="uk-UA"/>
              <a:t>Клацніть, щоб редагувати стиль зразка підзаголовка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74994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EDC48-AA67-6FC9-FF0E-CD3CB49A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uk-UA" sz="3600" spc="300" baseline="0"/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5822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509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uk-UA" sz="2400">
                <a:latin typeface="+mj-lt"/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rtlCol="0"/>
          <a:lstStyle>
            <a:lvl1pPr>
              <a:defRPr lang="uk-UA" sz="2400"/>
            </a:lvl1pPr>
            <a:lvl2pPr>
              <a:defRPr lang="uk-UA" sz="2100"/>
            </a:lvl2pPr>
            <a:lvl3pPr>
              <a:defRPr lang="uk-UA" sz="1800"/>
            </a:lvl3pPr>
            <a:lvl4pPr>
              <a:defRPr lang="uk-UA" sz="1500"/>
            </a:lvl4pPr>
            <a:lvl5pPr>
              <a:defRPr lang="uk-UA" sz="1500"/>
            </a:lvl5pPr>
            <a:lvl6pPr>
              <a:defRPr lang="uk-UA" sz="1500"/>
            </a:lvl6pPr>
            <a:lvl7pPr>
              <a:defRPr lang="uk-UA" sz="1500"/>
            </a:lvl7pPr>
            <a:lvl8pPr>
              <a:defRPr lang="uk-UA" sz="1500"/>
            </a:lvl8pPr>
            <a:lvl9pPr>
              <a:defRPr lang="uk-UA" sz="150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uk-UA" sz="1200"/>
            </a:lvl1pPr>
            <a:lvl2pPr marL="342900" indent="0">
              <a:buNone/>
              <a:defRPr lang="uk-UA" sz="1050"/>
            </a:lvl2pPr>
            <a:lvl3pPr marL="685800" indent="0">
              <a:buNone/>
              <a:defRPr lang="uk-UA" sz="900"/>
            </a:lvl3pPr>
            <a:lvl4pPr marL="1028700" indent="0">
              <a:buNone/>
              <a:defRPr lang="uk-UA" sz="750"/>
            </a:lvl4pPr>
            <a:lvl5pPr marL="1371600" indent="0">
              <a:buNone/>
              <a:defRPr lang="uk-UA" sz="750"/>
            </a:lvl5pPr>
            <a:lvl6pPr marL="1714500" indent="0">
              <a:buNone/>
              <a:defRPr lang="uk-UA" sz="750"/>
            </a:lvl6pPr>
            <a:lvl7pPr marL="2057400" indent="0">
              <a:buNone/>
              <a:defRPr lang="uk-UA" sz="750"/>
            </a:lvl7pPr>
            <a:lvl8pPr marL="2400300" indent="0">
              <a:buNone/>
              <a:defRPr lang="uk-UA" sz="750"/>
            </a:lvl8pPr>
            <a:lvl9pPr marL="2743200" indent="0">
              <a:buNone/>
              <a:defRPr lang="uk-UA" sz="75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5754AE8D-13E4-BDDA-7C36-A9E08FD0A0E8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6CE37136-8479-8CDC-7EEB-030C1A8151EF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614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uk-UA" sz="2400">
                <a:latin typeface="+mj-lt"/>
              </a:defRPr>
            </a:lvl1pPr>
          </a:lstStyle>
          <a:p>
            <a:pPr rt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/>
          <a:lstStyle>
            <a:lvl1pPr marL="0" indent="0">
              <a:buNone/>
              <a:defRPr lang="uk-UA" sz="2400"/>
            </a:lvl1pPr>
            <a:lvl2pPr marL="342900" indent="0">
              <a:buNone/>
              <a:defRPr lang="uk-UA" sz="2100"/>
            </a:lvl2pPr>
            <a:lvl3pPr marL="685800" indent="0">
              <a:buNone/>
              <a:defRPr lang="uk-UA" sz="1800"/>
            </a:lvl3pPr>
            <a:lvl4pPr marL="1028700" indent="0">
              <a:buNone/>
              <a:defRPr lang="uk-UA" sz="1500"/>
            </a:lvl4pPr>
            <a:lvl5pPr marL="1371600" indent="0">
              <a:buNone/>
              <a:defRPr lang="uk-UA" sz="1500"/>
            </a:lvl5pPr>
            <a:lvl6pPr marL="1714500" indent="0">
              <a:buNone/>
              <a:defRPr lang="uk-UA" sz="1500"/>
            </a:lvl6pPr>
            <a:lvl7pPr marL="2057400" indent="0">
              <a:buNone/>
              <a:defRPr lang="uk-UA" sz="1500"/>
            </a:lvl7pPr>
            <a:lvl8pPr marL="2400300" indent="0">
              <a:buNone/>
              <a:defRPr lang="uk-UA" sz="1500"/>
            </a:lvl8pPr>
            <a:lvl9pPr marL="2743200" indent="0">
              <a:buNone/>
              <a:defRPr lang="uk-UA" sz="1500"/>
            </a:lvl9pPr>
          </a:lstStyle>
          <a:p>
            <a:pPr rtl="0"/>
            <a:r>
              <a:rPr lang="uk-UA"/>
              <a:t>Клацніть піктограму, щоб додати зображення</a:t>
            </a:r>
            <a:endParaRPr lang="uk-UA" dirty="0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uk-UA" sz="1200"/>
            </a:lvl1pPr>
            <a:lvl2pPr marL="342900" indent="0">
              <a:buNone/>
              <a:defRPr lang="uk-UA" sz="1050"/>
            </a:lvl2pPr>
            <a:lvl3pPr marL="685800" indent="0">
              <a:buNone/>
              <a:defRPr lang="uk-UA" sz="900"/>
            </a:lvl3pPr>
            <a:lvl4pPr marL="1028700" indent="0">
              <a:buNone/>
              <a:defRPr lang="uk-UA" sz="750"/>
            </a:lvl4pPr>
            <a:lvl5pPr marL="1371600" indent="0">
              <a:buNone/>
              <a:defRPr lang="uk-UA" sz="750"/>
            </a:lvl5pPr>
            <a:lvl6pPr marL="1714500" indent="0">
              <a:buNone/>
              <a:defRPr lang="uk-UA" sz="750"/>
            </a:lvl6pPr>
            <a:lvl7pPr marL="2057400" indent="0">
              <a:buNone/>
              <a:defRPr lang="uk-UA" sz="750"/>
            </a:lvl7pPr>
            <a:lvl8pPr marL="2400300" indent="0">
              <a:buNone/>
              <a:defRPr lang="uk-UA" sz="750"/>
            </a:lvl8pPr>
            <a:lvl9pPr marL="2743200" indent="0">
              <a:buNone/>
              <a:defRPr lang="uk-UA" sz="750"/>
            </a:lvl9pPr>
          </a:lstStyle>
          <a:p>
            <a:pPr lvl="0" rt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uk-UA"/>
            </a:defPPr>
          </a:lstStyle>
          <a:p>
            <a:pPr rtl="0"/>
            <a:fld id="{294A09A9-5501-47C1-A89A-A340965A2BE2}" type="slidenum">
              <a:rPr lang="uk-UA" smtClean="0"/>
              <a:t>‹№›</a:t>
            </a:fld>
            <a:endParaRPr lang="uk-UA" dirty="0"/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1DC6EFE9-BD9C-6124-823A-BD1C488321D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21B53473-DF27-C657-627F-ED66976E076B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855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>
            <a:spLocks noGrp="1"/>
          </p:cNvSpPr>
          <p:nvPr>
            <p:ph type="title"/>
          </p:nvPr>
        </p:nvSpPr>
        <p:spPr>
          <a:xfrm>
            <a:off x="1219200" y="22860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>
            <a:spLocks noGrp="1"/>
          </p:cNvSpPr>
          <p:nvPr>
            <p:ph type="pic" idx="2"/>
          </p:nvPr>
        </p:nvSpPr>
        <p:spPr>
          <a:xfrm>
            <a:off x="488949" y="1905000"/>
            <a:ext cx="11704320" cy="4960144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1219200" y="1150144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"/>
              <a:buNone/>
              <a:defRPr sz="1400">
                <a:solidFill>
                  <a:schemeClr val="lt1"/>
                </a:solidFill>
              </a:defRPr>
            </a:lvl1pPr>
            <a:lvl2pPr marL="914400" lvl="1" indent="-297180" algn="l">
              <a:spcBef>
                <a:spcPts val="240"/>
              </a:spcBef>
              <a:spcAft>
                <a:spcPts val="0"/>
              </a:spcAft>
              <a:buSzPts val="1080"/>
              <a:buChar char="🢭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85750" algn="l">
              <a:spcBef>
                <a:spcPts val="180"/>
              </a:spcBef>
              <a:spcAft>
                <a:spcPts val="0"/>
              </a:spcAft>
              <a:buSzPts val="900"/>
              <a:buChar char="🢝"/>
              <a:defRPr sz="900"/>
            </a:lvl4pPr>
            <a:lvl5pPr marL="2286000" lvl="4" indent="-285750" algn="l"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dt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ftr" idx="11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sldNum" idx="12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55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Візерунок фону&#10;&#10;Автоматично створений опис">
            <a:extLst>
              <a:ext uri="{FF2B5EF4-FFF2-40B4-BE49-F238E27FC236}">
                <a16:creationId xmlns:a16="http://schemas.microsoft.com/office/drawing/2014/main" id="{E020D11E-3FF2-1E7F-038B-4F9534916FEB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60129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uk-UA"/>
            </a:defPPr>
          </a:lstStyle>
          <a:p>
            <a:pPr rtl="0"/>
            <a:r>
              <a:rPr lang="uk-UA"/>
              <a:t>КЛАЦНІТЬ, ЩОБ ЗМІНИТИ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104752"/>
            <a:ext cx="11430000" cy="2092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uk-UA"/>
            </a:defPPr>
          </a:lstStyle>
          <a:p>
            <a:pPr lvl="0" rtl="0"/>
            <a:r>
              <a:rPr lang="uk-UA"/>
              <a:t>Зразки заголовків</a:t>
            </a:r>
          </a:p>
          <a:p>
            <a:pPr lvl="1" rtl="0"/>
            <a:r>
              <a:rPr lang="uk-UA"/>
              <a:t>Другий рівень</a:t>
            </a:r>
          </a:p>
          <a:p>
            <a:pPr lvl="2" rtl="0"/>
            <a:r>
              <a:rPr lang="uk-UA"/>
              <a:t>Третій рівень</a:t>
            </a:r>
          </a:p>
          <a:p>
            <a:pPr lvl="3" rtl="0"/>
            <a:r>
              <a:rPr lang="uk-UA"/>
              <a:t>Четвертий рівень</a:t>
            </a:r>
          </a:p>
          <a:p>
            <a:pPr lvl="4" rtl="0"/>
            <a:r>
              <a:rPr lang="uk-UA"/>
              <a:t>П’ятий рівень</a:t>
            </a:r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uk-UA" sz="900" b="1" i="0" spc="1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uk-UA"/>
              <a:t>ЗАГОЛОВОК ПРЕЗЕНТАЦІЇ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8600" y="6006548"/>
            <a:ext cx="4114800" cy="85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uk-UA" sz="900" b="1" i="0" spc="1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uk-UA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162995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uk-UA" sz="3300" b="1" i="0" kern="1200" cap="all" spc="3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uk-UA" sz="2100" b="0" i="0" kern="1200" spc="38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800" b="0" i="0" kern="1200" spc="38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500" b="0" i="0" kern="1200" spc="38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350" b="0" i="0" kern="1200" spc="38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350" b="0" i="0" kern="1200" spc="38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lang="uk-UA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1p.de/koztr" TargetMode="External"/><Relationship Id="rId2" Type="http://schemas.openxmlformats.org/officeDocument/2006/relationships/hyperlink" Target="https://exoplanetarchive.ipac.caltech.edu/overview/kepler11" TargetMode="Externa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uk.wikipedia.org/wiki/Kepler-11" TargetMode="External"/><Relationship Id="rId4" Type="http://schemas.openxmlformats.org/officeDocument/2006/relationships/hyperlink" Target="https://t1p.de/y7bt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0;p1">
            <a:extLst>
              <a:ext uri="{FF2B5EF4-FFF2-40B4-BE49-F238E27FC236}">
                <a16:creationId xmlns:a16="http://schemas.microsoft.com/office/drawing/2014/main" id="{7E7AE2A6-A6A2-79E1-9261-10288B84496A}"/>
              </a:ext>
            </a:extLst>
          </p:cNvPr>
          <p:cNvSpPr txBox="1">
            <a:spLocks/>
          </p:cNvSpPr>
          <p:nvPr/>
        </p:nvSpPr>
        <p:spPr>
          <a:xfrm>
            <a:off x="-147484" y="1703236"/>
            <a:ext cx="12447639" cy="7741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uk-UA"/>
            </a:defPPr>
            <a:lvl1pPr lvl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lang="uk-UA" sz="2100" b="0" i="0" kern="1200" cap="all" spc="300" baseline="0">
                <a:solidFill>
                  <a:schemeClr val="l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Транзитна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фотометрія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Кеплер-11 за результатами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баз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A7DD52-044C-D2A4-FA5A-FFE7635E90BB}"/>
              </a:ext>
            </a:extLst>
          </p:cNvPr>
          <p:cNvSpPr txBox="1"/>
          <p:nvPr/>
        </p:nvSpPr>
        <p:spPr>
          <a:xfrm>
            <a:off x="70792" y="203062"/>
            <a:ext cx="12121208" cy="949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480" indent="-342900" algn="ctr">
              <a:spcBef>
                <a:spcPts val="700"/>
              </a:spcBef>
            </a:pP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Хме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льницьке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територіальне відділення  Малої академії наук України</a:t>
            </a:r>
          </a:p>
          <a:p>
            <a:pPr algn="ctr">
              <a:lnSpc>
                <a:spcPct val="150000"/>
              </a:lnSpc>
            </a:pP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Слобідсько-Кульчієвецької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сільської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ради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101;p1">
            <a:extLst>
              <a:ext uri="{FF2B5EF4-FFF2-40B4-BE49-F238E27FC236}">
                <a16:creationId xmlns:a16="http://schemas.microsoft.com/office/drawing/2014/main" id="{645AEA88-567E-F4D5-5FB0-DD016D1A3A4E}"/>
              </a:ext>
            </a:extLst>
          </p:cNvPr>
          <p:cNvSpPr txBox="1"/>
          <p:nvPr/>
        </p:nvSpPr>
        <p:spPr>
          <a:xfrm>
            <a:off x="383457" y="3759364"/>
            <a:ext cx="11663026" cy="1992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Проценко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Сергійович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700"/>
              </a:spcBef>
            </a:pP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Баговицького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(зі структурними підрозділами гімназія 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 початкова школа)</a:t>
            </a:r>
          </a:p>
          <a:p>
            <a:pPr>
              <a:spcBef>
                <a:spcPts val="700"/>
              </a:spcBef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00"/>
              </a:spcBef>
            </a:pPr>
            <a:r>
              <a:rPr lang="uk-UA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Науковий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uk-UA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керівник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Тарасова Оксана </a:t>
            </a:r>
            <a:r>
              <a:rPr lang="uk-UA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Володимирівна 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учитель </a:t>
            </a:r>
            <a:r>
              <a:rPr lang="uk-UA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фізики </a:t>
            </a:r>
            <a:r>
              <a:rPr lang="uk-UA" sz="24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Баговицького</a:t>
            </a:r>
            <a:r>
              <a:rPr lang="uk-UA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ліцею (зі структурними підрозділами гімназія </a:t>
            </a: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 початкова школа)</a:t>
            </a:r>
          </a:p>
          <a:p>
            <a:pPr marL="411480" indent="-342900">
              <a:spcBef>
                <a:spcPts val="700"/>
              </a:spcBef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11480" indent="-342900">
              <a:spcBef>
                <a:spcPts val="700"/>
              </a:spcBef>
            </a:pP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1480" indent="-342900">
              <a:spcBef>
                <a:spcPts val="700"/>
              </a:spcBef>
            </a:pP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979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59B078F-86E7-D43F-3B07-3ABBE808E459}"/>
              </a:ext>
            </a:extLst>
          </p:cNvPr>
          <p:cNvSpPr txBox="1"/>
          <p:nvPr/>
        </p:nvSpPr>
        <p:spPr>
          <a:xfrm>
            <a:off x="330364" y="2468272"/>
            <a:ext cx="1168662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 з методом транзитної фотометрії;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відкриття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Кеплер-11 методом транзитної фотометрії; 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основні характеристики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використовуючи криві блиску зорі;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Систематизувати основні характеристики планет системи Кеплер-11;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 чи можливе життя у планетній системі  Кеплер-11.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CD07F-127C-72DB-1A70-8E45CB748644}"/>
              </a:ext>
            </a:extLst>
          </p:cNvPr>
          <p:cNvSpPr txBox="1"/>
          <p:nvPr/>
        </p:nvSpPr>
        <p:spPr>
          <a:xfrm>
            <a:off x="495546" y="505124"/>
            <a:ext cx="109610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</a:p>
          <a:p>
            <a:pPr algn="just"/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Кеплер-11 за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транзитної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фотометрії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аналізуючи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характеристики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Кеплер-11.</a:t>
            </a:r>
          </a:p>
        </p:txBody>
      </p:sp>
    </p:spTree>
    <p:extLst>
      <p:ext uri="{BB962C8B-B14F-4D97-AF65-F5344CB8AC3E}">
        <p14:creationId xmlns:p14="http://schemas.microsoft.com/office/powerpoint/2010/main" val="1932839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/>
          <p:nvPr/>
        </p:nvSpPr>
        <p:spPr>
          <a:xfrm>
            <a:off x="1055985" y="3507769"/>
            <a:ext cx="10671932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Kepler-11 (альтернативна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KOI-157) -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сонцеподібна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зірка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віддалена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Сонця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2000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св.р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0.95 ± 0.1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радіус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1.1 ± 0.1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радіусів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світність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відсотків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сонячну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зірки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8 ± 2 млрд.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4067" y="145346"/>
            <a:ext cx="6912768" cy="3132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49ABCA-EE2B-A831-26C0-1044DBC7A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10902"/>
            <a:ext cx="7262106" cy="914400"/>
          </a:xfrm>
        </p:spPr>
        <p:txBody>
          <a:bodyPr/>
          <a:lstStyle/>
          <a:p>
            <a:r>
              <a:rPr lang="uk-UA" sz="3200" dirty="0">
                <a:solidFill>
                  <a:schemeClr val="tx1"/>
                </a:solidFill>
              </a:rPr>
              <a:t>Система планет Кеплер-11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0886F1-CFE1-7673-5309-868AA6818FED}"/>
              </a:ext>
            </a:extLst>
          </p:cNvPr>
          <p:cNvSpPr txBox="1"/>
          <p:nvPr/>
        </p:nvSpPr>
        <p:spPr>
          <a:xfrm>
            <a:off x="749218" y="1785516"/>
            <a:ext cx="10789920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7525" indent="-342900" algn="just"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була відкрита за допомогою космічного телескопу Кеплер </a:t>
            </a:r>
          </a:p>
          <a:p>
            <a:pPr marL="174625" algn="just">
              <a:spcAft>
                <a:spcPts val="800"/>
              </a:spcAft>
              <a:buClrTx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 лютого 2011р.,</a:t>
            </a:r>
          </a:p>
          <a:p>
            <a:pPr marL="519112" indent="-342900" algn="just"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використовувався метод транзиту, </a:t>
            </a:r>
          </a:p>
          <a:p>
            <a:pPr marL="536575" indent="-361950" algn="just"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навколо зорі обертається 6 планет,  які, рухаючись по своїх орбітах частково затіняють світло від материнської зорі,</a:t>
            </a:r>
          </a:p>
          <a:p>
            <a:pPr marL="536575" indent="-361950" algn="just">
              <a:spcAft>
                <a:spcPts val="800"/>
              </a:spcAft>
              <a:buClrTx/>
              <a:buFont typeface="Wingdings" panose="05000000000000000000" pitchFamily="2" charset="2"/>
              <a:buChar char="Ø"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назви планет складаються з назви материнської зорі з додаванням до останньої літер </a:t>
            </a:r>
            <a:r>
              <a:rPr lang="uk-UA" sz="28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28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28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28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28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та </a:t>
            </a:r>
            <a:r>
              <a:rPr lang="uk-UA" sz="28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36575" indent="-361950" algn="just">
              <a:spcAft>
                <a:spcPts val="800"/>
              </a:spcAft>
              <a:buClr>
                <a:schemeClr val="bg1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endParaRPr lang="uk-UA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1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9954404-12E6-E976-8F28-20EA6E54C491}"/>
              </a:ext>
            </a:extLst>
          </p:cNvPr>
          <p:cNvSpPr txBox="1"/>
          <p:nvPr/>
        </p:nvSpPr>
        <p:spPr>
          <a:xfrm>
            <a:off x="1459107" y="89028"/>
            <a:ext cx="10198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tx1"/>
                </a:solidFill>
              </a:rPr>
              <a:t>Систематизовані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узагальнені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звіти</a:t>
            </a:r>
            <a:r>
              <a:rPr lang="ru-RU" sz="2400" dirty="0">
                <a:solidFill>
                  <a:schemeClr val="tx1"/>
                </a:solidFill>
              </a:rPr>
              <a:t>  </a:t>
            </a:r>
            <a:r>
              <a:rPr lang="uk-UA" sz="2400" dirty="0">
                <a:solidFill>
                  <a:schemeClr val="tx1"/>
                </a:solidFill>
              </a:rPr>
              <a:t>з архіву </a:t>
            </a:r>
            <a:r>
              <a:rPr lang="uk-UA" sz="2400" dirty="0" err="1">
                <a:solidFill>
                  <a:schemeClr val="tx1"/>
                </a:solidFill>
              </a:rPr>
              <a:t>екзопланет</a:t>
            </a:r>
            <a:r>
              <a:rPr lang="uk-UA" sz="2400" dirty="0">
                <a:solidFill>
                  <a:schemeClr val="tx1"/>
                </a:solidFill>
              </a:rPr>
              <a:t> НАСА   </a:t>
            </a:r>
            <a:r>
              <a:rPr lang="ru-RU" sz="2400" dirty="0">
                <a:solidFill>
                  <a:schemeClr val="tx1"/>
                </a:solidFill>
              </a:rPr>
              <a:t>Кеплер – 11</a:t>
            </a:r>
            <a:r>
              <a:rPr lang="en-US" sz="2400" dirty="0">
                <a:solidFill>
                  <a:schemeClr val="tx1"/>
                </a:solidFill>
              </a:rPr>
              <a:t>b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2460B5-96CF-F84B-575E-C6D82D13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73124"/>
          <a:stretch/>
        </p:blipFill>
        <p:spPr>
          <a:xfrm>
            <a:off x="99658" y="1020589"/>
            <a:ext cx="11992684" cy="2353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E538FD-B3A1-DEEF-00F7-64233BB2D24F}"/>
              </a:ext>
            </a:extLst>
          </p:cNvPr>
          <p:cNvSpPr txBox="1"/>
          <p:nvPr/>
        </p:nvSpPr>
        <p:spPr>
          <a:xfrm>
            <a:off x="-74725" y="5657671"/>
            <a:ext cx="123414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/>
              <a:t>Аналізуючи</a:t>
            </a:r>
            <a:r>
              <a:rPr lang="ru-RU" sz="2400" dirty="0"/>
              <a:t> </a:t>
            </a:r>
            <a:r>
              <a:rPr lang="ru-RU" sz="2400" dirty="0" err="1"/>
              <a:t>дані</a:t>
            </a:r>
            <a:r>
              <a:rPr lang="ru-RU" sz="2400" dirty="0"/>
              <a:t> </a:t>
            </a:r>
            <a:r>
              <a:rPr lang="ru-RU" sz="2400" dirty="0" err="1"/>
              <a:t>спостережень</a:t>
            </a:r>
            <a:r>
              <a:rPr lang="ru-RU" sz="2400" dirty="0"/>
              <a:t> НАСА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визначити</a:t>
            </a:r>
            <a:r>
              <a:rPr lang="ru-RU" sz="2400" dirty="0"/>
              <a:t> </a:t>
            </a:r>
            <a:r>
              <a:rPr lang="ru-RU" sz="2400" b="1" dirty="0" err="1"/>
              <a:t>період</a:t>
            </a:r>
            <a:r>
              <a:rPr lang="ru-RU" sz="2400" b="1" dirty="0"/>
              <a:t> </a:t>
            </a:r>
            <a:r>
              <a:rPr lang="ru-RU" sz="2400" b="1" dirty="0" err="1"/>
              <a:t>обертання</a:t>
            </a:r>
            <a:r>
              <a:rPr lang="ru-RU" sz="2400" b="1" dirty="0"/>
              <a:t> </a:t>
            </a:r>
            <a:r>
              <a:rPr lang="ru-RU" sz="2400" b="1" dirty="0" err="1"/>
              <a:t>планети</a:t>
            </a:r>
            <a:r>
              <a:rPr lang="ru-RU" sz="2400" dirty="0"/>
              <a:t>. </a:t>
            </a:r>
          </a:p>
          <a:p>
            <a:endParaRPr lang="ru-RU" sz="2400" dirty="0"/>
          </a:p>
          <a:p>
            <a:pPr algn="ctr"/>
            <a:r>
              <a:rPr lang="ru-RU" sz="2400" dirty="0"/>
              <a:t>Для Кеплер – 11</a:t>
            </a:r>
            <a:r>
              <a:rPr lang="en-US" sz="2400" dirty="0"/>
              <a:t>b</a:t>
            </a:r>
            <a:r>
              <a:rPr lang="ru-RU" sz="2400" dirty="0"/>
              <a:t> </a:t>
            </a:r>
            <a:r>
              <a:rPr lang="ru-RU" sz="2400" dirty="0" err="1"/>
              <a:t>період</a:t>
            </a:r>
            <a:r>
              <a:rPr lang="ru-RU" sz="2400" dirty="0"/>
              <a:t> становить 10,3 </a:t>
            </a:r>
            <a:r>
              <a:rPr lang="ru-RU" sz="2400" dirty="0" err="1"/>
              <a:t>дні</a:t>
            </a:r>
            <a:r>
              <a:rPr lang="ru-RU" sz="2400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3622F8-DFA0-677A-15D0-7769318A41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/>
        </p:blipFill>
        <p:spPr>
          <a:xfrm>
            <a:off x="1459107" y="3339130"/>
            <a:ext cx="9223873" cy="235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7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2">
            <a:extLst>
              <a:ext uri="{FF2B5EF4-FFF2-40B4-BE49-F238E27FC236}">
                <a16:creationId xmlns:a16="http://schemas.microsoft.com/office/drawing/2014/main" id="{DA66B6BA-C266-ABBE-50CC-027CDB372425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94968" y="115126"/>
            <a:ext cx="11497842" cy="3313874"/>
          </a:xfrm>
        </p:spPr>
        <p:txBody>
          <a:bodyPr>
            <a:noAutofit/>
          </a:bodyPr>
          <a:lstStyle/>
          <a:p>
            <a:pPr algn="just"/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 кривих блиску можна також визначити: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192088" algn="just">
              <a:buFont typeface="Wingdings" panose="05000000000000000000" pitchFamily="2" charset="2"/>
              <a:buChar char="Ø"/>
            </a:pPr>
            <a:r>
              <a:rPr lang="uk-UA" sz="2800" b="1" kern="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зміну потоку випромінювання зорі</a:t>
            </a:r>
          </a:p>
          <a:p>
            <a:pPr marL="457200" indent="-192088" algn="just"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атмосфери</a:t>
            </a: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65112" algn="just"/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Асиметрія світності зорі відносно кривої блиску вказує на можливу наявність атмосфери у планети. </a:t>
            </a:r>
          </a:p>
          <a:p>
            <a:pPr algn="just"/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 бачимо асиметрію для планет Kepler-11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b,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Kepler-11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c,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Kepler-11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f,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Kepler-11g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Отже припускаємо, що на них може бути атмосфера.</a:t>
            </a:r>
          </a:p>
          <a:p>
            <a:pPr marL="457200" indent="-192088" algn="just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0206BC-524F-D648-4895-51585B144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2" y="4046958"/>
            <a:ext cx="12221886" cy="237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E6AEB7-530C-8C1B-CF9F-BD338901F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2062" y="65056"/>
            <a:ext cx="7793375" cy="543986"/>
          </a:xfrm>
        </p:spPr>
        <p:txBody>
          <a:bodyPr/>
          <a:lstStyle/>
          <a:p>
            <a:r>
              <a:rPr lang="uk-UA" sz="2800" b="1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РАДІУСА ПЛАНЕТИ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B539AA-A679-6835-F2CF-EE07ED338FC9}"/>
              </a:ext>
            </a:extLst>
          </p:cNvPr>
          <p:cNvSpPr txBox="1"/>
          <p:nvPr/>
        </p:nvSpPr>
        <p:spPr>
          <a:xfrm>
            <a:off x="265470" y="479256"/>
            <a:ext cx="115096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Чим нижче опускається крива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блиску, тим більший радіус має планета.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Скориставшись графіком,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обчислимо радіуси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uk-UA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радіус планети,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uk-UA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радіус зірки,   </a:t>
            </a:r>
          </a:p>
          <a:p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-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зміна потоку випромінювання зірки під час транзиту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9139AD-BF7D-BC01-25FA-8281A6714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138" y="975980"/>
            <a:ext cx="1532891" cy="7003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5816EF-7A05-A70D-00F0-402203167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061" y="1718204"/>
            <a:ext cx="2033044" cy="583006"/>
          </a:xfrm>
          <a:prstGeom prst="rect">
            <a:avLst/>
          </a:prstGeom>
        </p:spPr>
      </p:pic>
      <p:graphicFrame>
        <p:nvGraphicFramePr>
          <p:cNvPr id="11" name="Таблиця 10">
            <a:extLst>
              <a:ext uri="{FF2B5EF4-FFF2-40B4-BE49-F238E27FC236}">
                <a16:creationId xmlns:a16="http://schemas.microsoft.com/office/drawing/2014/main" id="{E2D75BE4-BBA6-3D2E-63A9-1FE4DB77F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232286"/>
              </p:ext>
            </p:extLst>
          </p:nvPr>
        </p:nvGraphicFramePr>
        <p:xfrm>
          <a:off x="1199536" y="2635686"/>
          <a:ext cx="10180319" cy="4222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7179">
                  <a:extLst>
                    <a:ext uri="{9D8B030D-6E8A-4147-A177-3AD203B41FA5}">
                      <a16:colId xmlns:a16="http://schemas.microsoft.com/office/drawing/2014/main" val="198977528"/>
                    </a:ext>
                  </a:extLst>
                </a:gridCol>
                <a:gridCol w="2973256">
                  <a:extLst>
                    <a:ext uri="{9D8B030D-6E8A-4147-A177-3AD203B41FA5}">
                      <a16:colId xmlns:a16="http://schemas.microsoft.com/office/drawing/2014/main" val="1529461841"/>
                    </a:ext>
                  </a:extLst>
                </a:gridCol>
                <a:gridCol w="4459884">
                  <a:extLst>
                    <a:ext uri="{9D8B030D-6E8A-4147-A177-3AD203B41FA5}">
                      <a16:colId xmlns:a16="http://schemas.microsoft.com/office/drawing/2014/main" val="1274126118"/>
                    </a:ext>
                  </a:extLst>
                </a:gridCol>
              </a:tblGrid>
              <a:tr h="13270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 err="1">
                          <a:solidFill>
                            <a:schemeClr val="tx1"/>
                          </a:solidFill>
                          <a:effectLst/>
                        </a:rPr>
                        <a:t>Екзопланета</a:t>
                      </a:r>
                      <a:endParaRPr lang="uk-UA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Радіус планети 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 err="1"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r>
                        <a:rPr lang="uk-UA" sz="2400" kern="100" baseline="-25000" dirty="0" err="1">
                          <a:solidFill>
                            <a:schemeClr val="tx1"/>
                          </a:solidFill>
                          <a:effectLst/>
                        </a:rPr>
                        <a:t>п</a:t>
                      </a: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, км</a:t>
                      </a:r>
                      <a:endParaRPr lang="uk-UA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Відношення радіуса планети до Землі </a:t>
                      </a:r>
                      <a:r>
                        <a:rPr lang="uk-UA" sz="2400" kern="100" dirty="0" err="1"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r>
                        <a:rPr lang="uk-UA" sz="2400" kern="100" baseline="-25000" dirty="0" err="1">
                          <a:solidFill>
                            <a:schemeClr val="tx1"/>
                          </a:solidFill>
                          <a:effectLst/>
                        </a:rPr>
                        <a:t>п</a:t>
                      </a: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 / </a:t>
                      </a:r>
                      <a:r>
                        <a:rPr lang="uk-UA" sz="2400" kern="100" dirty="0" err="1"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r>
                        <a:rPr lang="uk-UA" sz="2400" kern="100" baseline="-25000" dirty="0" err="1">
                          <a:solidFill>
                            <a:schemeClr val="tx1"/>
                          </a:solidFill>
                          <a:effectLst/>
                        </a:rPr>
                        <a:t>землі</a:t>
                      </a:r>
                      <a:endParaRPr lang="uk-UA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813420699"/>
                  </a:ext>
                </a:extLst>
              </a:tr>
              <a:tr h="421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b="1" kern="100" dirty="0">
                          <a:solidFill>
                            <a:schemeClr val="tx1"/>
                          </a:solidFill>
                          <a:effectLst/>
                        </a:rPr>
                        <a:t>Кеплер -11b</a:t>
                      </a:r>
                      <a:endParaRPr lang="uk-UA" sz="2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13295,81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2,08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675399643"/>
                  </a:ext>
                </a:extLst>
              </a:tr>
              <a:tr h="421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b="1" kern="100" dirty="0">
                          <a:solidFill>
                            <a:schemeClr val="tx1"/>
                          </a:solidFill>
                          <a:effectLst/>
                        </a:rPr>
                        <a:t>Кеплер -11c</a:t>
                      </a:r>
                      <a:endParaRPr lang="uk-UA" sz="2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20988,31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3,29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477590818"/>
                  </a:ext>
                </a:extLst>
              </a:tr>
              <a:tr h="421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b="1" kern="100" dirty="0">
                          <a:solidFill>
                            <a:schemeClr val="tx1"/>
                          </a:solidFill>
                          <a:effectLst/>
                        </a:rPr>
                        <a:t>Кеплер -11d</a:t>
                      </a:r>
                      <a:endParaRPr lang="uk-UA" sz="2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effectLst/>
                        </a:rPr>
                        <a:t>22786,99</a:t>
                      </a:r>
                      <a:endParaRPr lang="uk-UA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3,57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400315411"/>
                  </a:ext>
                </a:extLst>
              </a:tr>
              <a:tr h="421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b="1" kern="100">
                          <a:solidFill>
                            <a:schemeClr val="tx1"/>
                          </a:solidFill>
                          <a:effectLst/>
                        </a:rPr>
                        <a:t>Кеплер -11e</a:t>
                      </a:r>
                      <a:endParaRPr lang="uk-UA" sz="2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effectLst/>
                        </a:rPr>
                        <a:t>27966</a:t>
                      </a:r>
                      <a:endParaRPr lang="uk-UA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4,38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888363418"/>
                  </a:ext>
                </a:extLst>
              </a:tr>
              <a:tr h="421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b="1" kern="100" dirty="0">
                          <a:solidFill>
                            <a:schemeClr val="tx1"/>
                          </a:solidFill>
                          <a:effectLst/>
                        </a:rPr>
                        <a:t>Кеплер -11f</a:t>
                      </a:r>
                      <a:endParaRPr lang="uk-UA" sz="2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17931,04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2,81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3015049992"/>
                  </a:ext>
                </a:extLst>
              </a:tr>
              <a:tr h="421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b="1" kern="100" dirty="0">
                          <a:solidFill>
                            <a:schemeClr val="tx1"/>
                          </a:solidFill>
                          <a:effectLst/>
                        </a:rPr>
                        <a:t>Кеплер -11g</a:t>
                      </a:r>
                      <a:endParaRPr lang="uk-UA" sz="2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effectLst/>
                        </a:rPr>
                        <a:t>24294,85</a:t>
                      </a:r>
                      <a:endParaRPr lang="uk-UA" sz="2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effectLst/>
                        </a:rPr>
                        <a:t>3,81</a:t>
                      </a:r>
                      <a:endParaRPr lang="uk-UA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722542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116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1A6F2-4D21-9C29-7EBA-ECF7F87C1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-9092"/>
            <a:ext cx="6858000" cy="491121"/>
          </a:xfrm>
        </p:spPr>
        <p:txBody>
          <a:bodyPr/>
          <a:lstStyle/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піввісь </a:t>
            </a:r>
            <a:r>
              <a:rPr lang="uk-UA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9FB7F-B4B6-D44A-918A-F9BF48DE408C}"/>
              </a:ext>
            </a:extLst>
          </p:cNvPr>
          <p:cNvSpPr txBox="1"/>
          <p:nvPr/>
        </p:nvSpPr>
        <p:spPr>
          <a:xfrm>
            <a:off x="47196" y="292937"/>
            <a:ext cx="120759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третім Законом Кеплера можна обчислити велику піввісь </a:t>
            </a:r>
            <a:r>
              <a:rPr lang="uk-UA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None/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 T₁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орбітальний період планети,</a:t>
            </a:r>
          </a:p>
          <a:p>
            <a:pPr>
              <a:buNone/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T₂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орбітальний період Землі (365,3 дні), </a:t>
            </a:r>
          </a:p>
          <a:p>
            <a:pPr>
              <a:buNone/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a₁ - велика піввісь орбіти шуканої планети, </a:t>
            </a:r>
          </a:p>
          <a:p>
            <a:pPr>
              <a:buNone/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a₂ = 1 а. о. (середня відстань від Землі до Сонця)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B27A5E-5E5B-DDD5-E73A-C29A3057C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639" y="909127"/>
            <a:ext cx="1800843" cy="7935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94633D2-E733-5D03-A8CD-E49F74CD3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6095" y="956323"/>
            <a:ext cx="1878709" cy="793592"/>
          </a:xfrm>
          <a:prstGeom prst="rect">
            <a:avLst/>
          </a:prstGeom>
        </p:spPr>
      </p:pic>
      <p:graphicFrame>
        <p:nvGraphicFramePr>
          <p:cNvPr id="15" name="Таблиця 14">
            <a:extLst>
              <a:ext uri="{FF2B5EF4-FFF2-40B4-BE49-F238E27FC236}">
                <a16:creationId xmlns:a16="http://schemas.microsoft.com/office/drawing/2014/main" id="{0C01A823-9560-AD31-1B3F-DDFC87CEE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392621"/>
              </p:ext>
            </p:extLst>
          </p:nvPr>
        </p:nvGraphicFramePr>
        <p:xfrm>
          <a:off x="1221168" y="2638664"/>
          <a:ext cx="9633645" cy="3926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0094">
                  <a:extLst>
                    <a:ext uri="{9D8B030D-6E8A-4147-A177-3AD203B41FA5}">
                      <a16:colId xmlns:a16="http://schemas.microsoft.com/office/drawing/2014/main" val="487202243"/>
                    </a:ext>
                  </a:extLst>
                </a:gridCol>
                <a:gridCol w="3698404">
                  <a:extLst>
                    <a:ext uri="{9D8B030D-6E8A-4147-A177-3AD203B41FA5}">
                      <a16:colId xmlns:a16="http://schemas.microsoft.com/office/drawing/2014/main" val="3637405297"/>
                    </a:ext>
                  </a:extLst>
                </a:gridCol>
                <a:gridCol w="3345147">
                  <a:extLst>
                    <a:ext uri="{9D8B030D-6E8A-4147-A177-3AD203B41FA5}">
                      <a16:colId xmlns:a16="http://schemas.microsoft.com/office/drawing/2014/main" val="997897836"/>
                    </a:ext>
                  </a:extLst>
                </a:gridCol>
              </a:tblGrid>
              <a:tr h="9698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Планети</a:t>
                      </a:r>
                      <a:endParaRPr lang="uk-UA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Орбітальний період планети Т</a:t>
                      </a:r>
                      <a:r>
                        <a:rPr lang="uk-UA" sz="2400" kern="10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,  дні</a:t>
                      </a:r>
                      <a:endParaRPr lang="uk-UA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Велика піввісь планети а</a:t>
                      </a:r>
                      <a:r>
                        <a:rPr lang="uk-UA" sz="2400" kern="100" baseline="-25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, а.о.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extLst>
                  <a:ext uri="{0D108BD9-81ED-4DB2-BD59-A6C34878D82A}">
                    <a16:rowId xmlns:a16="http://schemas.microsoft.com/office/drawing/2014/main" val="1801364253"/>
                  </a:ext>
                </a:extLst>
              </a:tr>
              <a:tr h="453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Кеплер -11b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10,30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0,093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extLst>
                  <a:ext uri="{0D108BD9-81ED-4DB2-BD59-A6C34878D82A}">
                    <a16:rowId xmlns:a16="http://schemas.microsoft.com/office/drawing/2014/main" val="3858674590"/>
                  </a:ext>
                </a:extLst>
              </a:tr>
              <a:tr h="453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Кеплер -11c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13,03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0,108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extLst>
                  <a:ext uri="{0D108BD9-81ED-4DB2-BD59-A6C34878D82A}">
                    <a16:rowId xmlns:a16="http://schemas.microsoft.com/office/drawing/2014/main" val="3551382844"/>
                  </a:ext>
                </a:extLst>
              </a:tr>
              <a:tr h="453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Кеплер -11d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22,69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0,157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extLst>
                  <a:ext uri="{0D108BD9-81ED-4DB2-BD59-A6C34878D82A}">
                    <a16:rowId xmlns:a16="http://schemas.microsoft.com/office/drawing/2014/main" val="4223095619"/>
                  </a:ext>
                </a:extLst>
              </a:tr>
              <a:tr h="453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Кеплер -11e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32,00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0,197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extLst>
                  <a:ext uri="{0D108BD9-81ED-4DB2-BD59-A6C34878D82A}">
                    <a16:rowId xmlns:a16="http://schemas.microsoft.com/office/drawing/2014/main" val="1313789652"/>
                  </a:ext>
                </a:extLst>
              </a:tr>
              <a:tr h="453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Кеплер -11f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46,69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0,254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extLst>
                  <a:ext uri="{0D108BD9-81ED-4DB2-BD59-A6C34878D82A}">
                    <a16:rowId xmlns:a16="http://schemas.microsoft.com/office/drawing/2014/main" val="3708656467"/>
                  </a:ext>
                </a:extLst>
              </a:tr>
              <a:tr h="453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Кеплер -11g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>
                          <a:solidFill>
                            <a:schemeClr val="tx1"/>
                          </a:solidFill>
                          <a:effectLst/>
                        </a:rPr>
                        <a:t>118,38</a:t>
                      </a:r>
                      <a:endParaRPr lang="uk-UA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uk-UA" sz="2400" kern="100" dirty="0">
                          <a:solidFill>
                            <a:schemeClr val="tx1"/>
                          </a:solidFill>
                          <a:effectLst/>
                        </a:rPr>
                        <a:t>0,472</a:t>
                      </a:r>
                      <a:endParaRPr lang="uk-UA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98" marR="62598" marT="0" marB="0" anchor="ctr"/>
                </a:tc>
                <a:extLst>
                  <a:ext uri="{0D108BD9-81ED-4DB2-BD59-A6C34878D82A}">
                    <a16:rowId xmlns:a16="http://schemas.microsoft.com/office/drawing/2014/main" val="3496115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34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17CBC0-5A14-B7CA-B189-54601912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906" y="570763"/>
            <a:ext cx="9144000" cy="914400"/>
          </a:xfrm>
        </p:spPr>
        <p:txBody>
          <a:bodyPr/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характеристики </a:t>
            </a:r>
            <a:r>
              <a:rPr lang="uk-UA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екзопланет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системи Кеплер - 11</a:t>
            </a:r>
            <a:b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8" name="Місце для зображення 7">
            <a:extLst>
              <a:ext uri="{FF2B5EF4-FFF2-40B4-BE49-F238E27FC236}">
                <a16:creationId xmlns:a16="http://schemas.microsoft.com/office/drawing/2014/main" id="{8FFAF823-9557-AA38-C114-96E4006B75E1}"/>
              </a:ext>
            </a:extLst>
          </p:cNvPr>
          <p:cNvGraphicFramePr>
            <a:graphicFrameLocks noGrp="1"/>
          </p:cNvGraphicFramePr>
          <p:nvPr>
            <p:ph type="pic" idx="2"/>
            <p:extLst>
              <p:ext uri="{D42A27DB-BD31-4B8C-83A1-F6EECF244321}">
                <p14:modId xmlns:p14="http://schemas.microsoft.com/office/powerpoint/2010/main" val="3590005590"/>
              </p:ext>
            </p:extLst>
          </p:nvPr>
        </p:nvGraphicFramePr>
        <p:xfrm>
          <a:off x="-53094" y="1262464"/>
          <a:ext cx="12191999" cy="51501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8812">
                  <a:extLst>
                    <a:ext uri="{9D8B030D-6E8A-4147-A177-3AD203B41FA5}">
                      <a16:colId xmlns:a16="http://schemas.microsoft.com/office/drawing/2014/main" val="3294570615"/>
                    </a:ext>
                  </a:extLst>
                </a:gridCol>
                <a:gridCol w="1339757">
                  <a:extLst>
                    <a:ext uri="{9D8B030D-6E8A-4147-A177-3AD203B41FA5}">
                      <a16:colId xmlns:a16="http://schemas.microsoft.com/office/drawing/2014/main" val="3254455872"/>
                    </a:ext>
                  </a:extLst>
                </a:gridCol>
                <a:gridCol w="2271717">
                  <a:extLst>
                    <a:ext uri="{9D8B030D-6E8A-4147-A177-3AD203B41FA5}">
                      <a16:colId xmlns:a16="http://schemas.microsoft.com/office/drawing/2014/main" val="180769036"/>
                    </a:ext>
                  </a:extLst>
                </a:gridCol>
                <a:gridCol w="1693726">
                  <a:extLst>
                    <a:ext uri="{9D8B030D-6E8A-4147-A177-3AD203B41FA5}">
                      <a16:colId xmlns:a16="http://schemas.microsoft.com/office/drawing/2014/main" val="1455910434"/>
                    </a:ext>
                  </a:extLst>
                </a:gridCol>
                <a:gridCol w="1600375">
                  <a:extLst>
                    <a:ext uri="{9D8B030D-6E8A-4147-A177-3AD203B41FA5}">
                      <a16:colId xmlns:a16="http://schemas.microsoft.com/office/drawing/2014/main" val="3249513291"/>
                    </a:ext>
                  </a:extLst>
                </a:gridCol>
                <a:gridCol w="1662768">
                  <a:extLst>
                    <a:ext uri="{9D8B030D-6E8A-4147-A177-3AD203B41FA5}">
                      <a16:colId xmlns:a16="http://schemas.microsoft.com/office/drawing/2014/main" val="2571309613"/>
                    </a:ext>
                  </a:extLst>
                </a:gridCol>
                <a:gridCol w="1624844">
                  <a:extLst>
                    <a:ext uri="{9D8B030D-6E8A-4147-A177-3AD203B41FA5}">
                      <a16:colId xmlns:a16="http://schemas.microsoft.com/office/drawing/2014/main" val="129343246"/>
                    </a:ext>
                  </a:extLst>
                </a:gridCol>
              </a:tblGrid>
              <a:tr h="22879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Планета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>
                    <a:solidFill>
                      <a:srgbClr val="C6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Період обер-</a:t>
                      </a:r>
                      <a:r>
                        <a:rPr lang="uk-UA" sz="2000" kern="100" dirty="0" err="1">
                          <a:solidFill>
                            <a:schemeClr val="tx1"/>
                          </a:solidFill>
                          <a:effectLst/>
                        </a:rPr>
                        <a:t>тання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 T₁, (доба)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>
                    <a:solidFill>
                      <a:srgbClr val="E1F7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Зміна потоку випромінювання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ΔF, %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>
                    <a:solidFill>
                      <a:srgbClr val="E1F7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Наявність атмосфери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>
                    <a:solidFill>
                      <a:srgbClr val="E1F7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Радіус планети </a:t>
                      </a:r>
                      <a:r>
                        <a:rPr lang="uk-UA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Rп</a:t>
                      </a: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, км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>
                    <a:solidFill>
                      <a:srgbClr val="E1F7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Відношення радіуса планети до радіуса Землі </a:t>
                      </a:r>
                      <a:r>
                        <a:rPr lang="uk-UA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r>
                        <a:rPr lang="uk-UA" sz="2000" kern="100" baseline="-25000" dirty="0" err="1">
                          <a:solidFill>
                            <a:schemeClr val="tx1"/>
                          </a:solidFill>
                          <a:effectLst/>
                        </a:rPr>
                        <a:t>п</a:t>
                      </a: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 / </a:t>
                      </a:r>
                      <a:r>
                        <a:rPr lang="uk-UA" sz="2000" kern="100" dirty="0" err="1"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r>
                        <a:rPr lang="uk-UA" sz="2000" kern="100" baseline="-25000" dirty="0" err="1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>
                    <a:solidFill>
                      <a:srgbClr val="E1F7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Велика піввісь a₁, (</a:t>
                      </a:r>
                      <a:r>
                        <a:rPr lang="uk-UA" sz="2000" kern="100" dirty="0" err="1">
                          <a:solidFill>
                            <a:schemeClr val="tx1"/>
                          </a:solidFill>
                          <a:effectLst/>
                        </a:rPr>
                        <a:t>а.о</a:t>
                      </a: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.)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>
                    <a:solidFill>
                      <a:srgbClr val="E1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843089"/>
                  </a:ext>
                </a:extLst>
              </a:tr>
              <a:tr h="485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Кеплер-11b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>
                    <a:solidFill>
                      <a:srgbClr val="C6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10,30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0,0003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можливо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13295,81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2,08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0,09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extLst>
                  <a:ext uri="{0D108BD9-81ED-4DB2-BD59-A6C34878D82A}">
                    <a16:rowId xmlns:a16="http://schemas.microsoft.com/office/drawing/2014/main" val="2806490124"/>
                  </a:ext>
                </a:extLst>
              </a:tr>
              <a:tr h="485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Кеплер-11c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>
                    <a:solidFill>
                      <a:srgbClr val="C6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13,03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0,0008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можливо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20988,31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3,29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0,11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extLst>
                  <a:ext uri="{0D108BD9-81ED-4DB2-BD59-A6C34878D82A}">
                    <a16:rowId xmlns:a16="http://schemas.microsoft.com/office/drawing/2014/main" val="251902516"/>
                  </a:ext>
                </a:extLst>
              </a:tr>
              <a:tr h="485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Кеплер-11d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>
                    <a:solidFill>
                      <a:srgbClr val="C6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22,69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0,0009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22786,99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3,57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0,16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extLst>
                  <a:ext uri="{0D108BD9-81ED-4DB2-BD59-A6C34878D82A}">
                    <a16:rowId xmlns:a16="http://schemas.microsoft.com/office/drawing/2014/main" val="2822357314"/>
                  </a:ext>
                </a:extLst>
              </a:tr>
              <a:tr h="485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Кеплер-11e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>
                    <a:solidFill>
                      <a:srgbClr val="C6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32,00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0,0013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27966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4,38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0,20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extLst>
                  <a:ext uri="{0D108BD9-81ED-4DB2-BD59-A6C34878D82A}">
                    <a16:rowId xmlns:a16="http://schemas.microsoft.com/office/drawing/2014/main" val="4066286207"/>
                  </a:ext>
                </a:extLst>
              </a:tr>
              <a:tr h="435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Кеплер-11f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>
                    <a:solidFill>
                      <a:srgbClr val="C6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46,69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0,0005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можливо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17931,04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2,81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0,25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extLst>
                  <a:ext uri="{0D108BD9-81ED-4DB2-BD59-A6C34878D82A}">
                    <a16:rowId xmlns:a16="http://schemas.microsoft.com/office/drawing/2014/main" val="1381650278"/>
                  </a:ext>
                </a:extLst>
              </a:tr>
              <a:tr h="485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Кеплер-11g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>
                    <a:solidFill>
                      <a:srgbClr val="C6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118,38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0,0010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можливо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24294,85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>
                          <a:solidFill>
                            <a:schemeClr val="tx1"/>
                          </a:solidFill>
                          <a:effectLst/>
                        </a:rPr>
                        <a:t>3,81</a:t>
                      </a:r>
                      <a:endParaRPr lang="uk-UA" sz="20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kern="100" dirty="0">
                          <a:solidFill>
                            <a:schemeClr val="tx1"/>
                          </a:solidFill>
                          <a:effectLst/>
                        </a:rPr>
                        <a:t>0,47</a:t>
                      </a:r>
                      <a:endParaRPr lang="uk-UA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61" marR="30461" marT="0" marB="0" anchor="b"/>
                </a:tc>
                <a:extLst>
                  <a:ext uri="{0D108BD9-81ED-4DB2-BD59-A6C34878D82A}">
                    <a16:rowId xmlns:a16="http://schemas.microsoft.com/office/drawing/2014/main" val="1072920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795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7049" y="4162052"/>
            <a:ext cx="4245517" cy="251896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dk2"/>
            </a:outerShdw>
          </a:effectLst>
        </p:spPr>
      </p:pic>
      <p:sp>
        <p:nvSpPr>
          <p:cNvPr id="167" name="Google Shape;167;p10"/>
          <p:cNvSpPr txBox="1">
            <a:spLocks noGrp="1"/>
          </p:cNvSpPr>
          <p:nvPr>
            <p:ph type="body" idx="1"/>
          </p:nvPr>
        </p:nvSpPr>
        <p:spPr>
          <a:xfrm>
            <a:off x="1382076" y="467963"/>
            <a:ext cx="9749946" cy="4137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27432" indent="0">
              <a:buSzPts val="1900"/>
            </a:pPr>
            <a:r>
              <a:rPr lang="ru-RU" sz="2800" b="1" dirty="0" err="1">
                <a:solidFill>
                  <a:schemeClr val="tx1"/>
                </a:solidFill>
              </a:rPr>
              <a:t>Чи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можливе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життя</a:t>
            </a:r>
            <a:r>
              <a:rPr lang="ru-RU" sz="2800" b="1" dirty="0">
                <a:solidFill>
                  <a:schemeClr val="tx1"/>
                </a:solidFill>
              </a:rPr>
              <a:t> у </a:t>
            </a:r>
            <a:r>
              <a:rPr lang="ru-RU" sz="2800" b="1" dirty="0" err="1">
                <a:solidFill>
                  <a:schemeClr val="tx1"/>
                </a:solidFill>
              </a:rPr>
              <a:t>планетній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системі</a:t>
            </a:r>
            <a:r>
              <a:rPr lang="ru-RU" sz="2800" b="1" dirty="0">
                <a:solidFill>
                  <a:schemeClr val="tx1"/>
                </a:solidFill>
              </a:rPr>
              <a:t>  Кеплер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-11?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562658" y="1119502"/>
            <a:ext cx="9036496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Сприятливі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фактори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для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існування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80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indent="-342900">
              <a:lnSpc>
                <a:spcPct val="150000"/>
              </a:lnSpc>
              <a:buClrTx/>
              <a:buSzPts val="1800"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Наявність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джерела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енергії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800" dirty="0">
              <a:solidFill>
                <a:schemeClr val="tx1"/>
              </a:solidFill>
            </a:endParaRPr>
          </a:p>
          <a:p>
            <a:pPr marL="520700">
              <a:lnSpc>
                <a:spcPct val="150000"/>
              </a:lnSpc>
              <a:buClrTx/>
              <a:buSzPts val="1800"/>
            </a:pP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Материнська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зірка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(Зона,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придатна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до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життя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 </a:t>
            </a:r>
            <a:endParaRPr sz="2800" dirty="0">
              <a:solidFill>
                <a:schemeClr val="tx1"/>
              </a:solidFill>
            </a:endParaRPr>
          </a:p>
          <a:p>
            <a:pPr marL="406400" indent="-342900">
              <a:lnSpc>
                <a:spcPct val="150000"/>
              </a:lnSpc>
              <a:buClrTx/>
              <a:buSzPts val="1800"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Рівень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радіаційного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фону.</a:t>
            </a:r>
            <a:endParaRPr sz="2800" dirty="0">
              <a:solidFill>
                <a:schemeClr val="tx1"/>
              </a:solidFill>
            </a:endParaRPr>
          </a:p>
          <a:p>
            <a:pPr marL="406400" indent="-342900">
              <a:lnSpc>
                <a:spcPct val="150000"/>
              </a:lnSpc>
              <a:buClrTx/>
              <a:buSzPts val="1800"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Стабільність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орбіти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800" dirty="0">
              <a:solidFill>
                <a:schemeClr val="tx1"/>
              </a:solidFill>
            </a:endParaRPr>
          </a:p>
          <a:p>
            <a:pPr marL="406400" indent="-342900">
              <a:lnSpc>
                <a:spcPct val="150000"/>
              </a:lnSpc>
              <a:buClrTx/>
              <a:buSzPts val="1800"/>
              <a:buFont typeface="Wingdings" panose="05000000000000000000" pitchFamily="2" charset="2"/>
              <a:buChar char="Ø"/>
            </a:pP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Різноманітний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хімічний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склад.</a:t>
            </a:r>
            <a:endParaRPr sz="280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 b="8648"/>
          <a:stretch/>
        </p:blipFill>
        <p:spPr>
          <a:xfrm>
            <a:off x="2131634" y="1350953"/>
            <a:ext cx="8179252" cy="4967257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 txBox="1"/>
          <p:nvPr/>
        </p:nvSpPr>
        <p:spPr>
          <a:xfrm>
            <a:off x="265471" y="125466"/>
            <a:ext cx="11851804" cy="66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" algn="ctr">
              <a:buClr>
                <a:schemeClr val="lt1"/>
              </a:buClr>
              <a:buSzPts val="1710"/>
            </a:pPr>
            <a:r>
              <a:rPr lang="ru-RU" sz="2800" b="1" dirty="0">
                <a:solidFill>
                  <a:schemeClr val="tx1"/>
                </a:solidFill>
              </a:rPr>
              <a:t>Зона, </a:t>
            </a:r>
            <a:r>
              <a:rPr lang="ru-RU" sz="2800" b="1" dirty="0" err="1">
                <a:solidFill>
                  <a:schemeClr val="tx1"/>
                </a:solidFill>
              </a:rPr>
              <a:t>придатна</a:t>
            </a:r>
            <a:r>
              <a:rPr lang="ru-RU" sz="2800" b="1" dirty="0">
                <a:solidFill>
                  <a:schemeClr val="tx1"/>
                </a:solidFill>
              </a:rPr>
              <a:t> для </a:t>
            </a:r>
            <a:r>
              <a:rPr lang="ru-RU" sz="2800" b="1" dirty="0" err="1">
                <a:solidFill>
                  <a:schemeClr val="tx1"/>
                </a:solidFill>
              </a:rPr>
              <a:t>життя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</a:p>
          <a:p>
            <a:pPr marL="27432" algn="ctr">
              <a:buClr>
                <a:schemeClr val="lt1"/>
              </a:buClr>
              <a:buSzPts val="1710"/>
            </a:pPr>
            <a:r>
              <a:rPr lang="ru-RU" sz="2800" b="1" dirty="0">
                <a:solidFill>
                  <a:schemeClr val="tx1"/>
                </a:solidFill>
              </a:rPr>
              <a:t>в  </a:t>
            </a:r>
            <a:r>
              <a:rPr lang="ru-RU" sz="2800" b="1" dirty="0" err="1">
                <a:solidFill>
                  <a:schemeClr val="tx1"/>
                </a:solidFill>
              </a:rPr>
              <a:t>планетних</a:t>
            </a:r>
            <a:r>
              <a:rPr lang="ru-RU" sz="2800" b="1" dirty="0">
                <a:solidFill>
                  <a:schemeClr val="tx1"/>
                </a:solidFill>
              </a:rPr>
              <a:t> системах </a:t>
            </a:r>
            <a:r>
              <a:rPr lang="ru-RU" sz="2800" b="1" dirty="0" err="1">
                <a:solidFill>
                  <a:schemeClr val="tx1"/>
                </a:solidFill>
              </a:rPr>
              <a:t>Сонця</a:t>
            </a:r>
            <a:r>
              <a:rPr lang="ru-RU" sz="2800" b="1" dirty="0">
                <a:solidFill>
                  <a:schemeClr val="tx1"/>
                </a:solidFill>
              </a:rPr>
              <a:t> та Кеплер-11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67B322-C140-D2C0-8B8A-65F4C40CF5E3}"/>
              </a:ext>
            </a:extLst>
          </p:cNvPr>
          <p:cNvSpPr txBox="1"/>
          <p:nvPr/>
        </p:nvSpPr>
        <p:spPr>
          <a:xfrm>
            <a:off x="5334983" y="6318210"/>
            <a:ext cx="3474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Відстань від зорі до планети (</a:t>
            </a:r>
            <a:r>
              <a:rPr lang="uk-UA" dirty="0" err="1">
                <a:solidFill>
                  <a:schemeClr val="tx1"/>
                </a:solidFill>
              </a:rPr>
              <a:t>а.о</a:t>
            </a:r>
            <a:r>
              <a:rPr lang="uk-UA" dirty="0">
                <a:solidFill>
                  <a:schemeClr val="tx1"/>
                </a:solidFill>
              </a:rPr>
              <a:t>.)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"/>
          <p:cNvSpPr txBox="1">
            <a:spLocks noGrp="1"/>
          </p:cNvSpPr>
          <p:nvPr>
            <p:ph type="title"/>
          </p:nvPr>
        </p:nvSpPr>
        <p:spPr>
          <a:xfrm>
            <a:off x="3725442" y="261492"/>
            <a:ext cx="4741115" cy="5977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sz="2800" dirty="0" err="1"/>
              <a:t>Висновки</a:t>
            </a:r>
            <a:endParaRPr sz="2800" dirty="0"/>
          </a:p>
        </p:txBody>
      </p:sp>
      <p:sp>
        <p:nvSpPr>
          <p:cNvPr id="182" name="Google Shape;182;p12"/>
          <p:cNvSpPr txBox="1">
            <a:spLocks noGrp="1"/>
          </p:cNvSpPr>
          <p:nvPr>
            <p:ph type="body" sz="half" idx="2"/>
          </p:nvPr>
        </p:nvSpPr>
        <p:spPr>
          <a:xfrm>
            <a:off x="108154" y="635098"/>
            <a:ext cx="11975690" cy="53822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indent="536575" algn="just"/>
            <a:r>
              <a:rPr lang="uk-UA" sz="2400" dirty="0">
                <a:cs typeface="Times New Roman" panose="02020603050405020304" pitchFamily="18" charset="0"/>
              </a:rPr>
              <a:t>Використання сучасних надчутливих пристроїв та застосування методу транзитної фотометрії дає можливість розширювати та поглиблювати знання про далекі зірки, досліджувати структуру і різноманітність планетних систем, відкривати нові </a:t>
            </a:r>
            <a:r>
              <a:rPr lang="uk-UA" sz="2400" dirty="0" err="1">
                <a:cs typeface="Times New Roman" panose="02020603050405020304" pitchFamily="18" charset="0"/>
              </a:rPr>
              <a:t>екзопланети</a:t>
            </a:r>
            <a:r>
              <a:rPr lang="uk-UA" sz="2400" dirty="0">
                <a:cs typeface="Times New Roman" panose="02020603050405020304" pitchFamily="18" charset="0"/>
              </a:rPr>
              <a:t>. </a:t>
            </a:r>
            <a:endParaRPr lang="en-US" sz="2400" dirty="0">
              <a:cs typeface="Times New Roman" panose="02020603050405020304" pitchFamily="18" charset="0"/>
            </a:endParaRPr>
          </a:p>
          <a:p>
            <a:pPr indent="536575" algn="just"/>
            <a:r>
              <a:rPr lang="uk-UA" sz="2400" dirty="0">
                <a:cs typeface="Times New Roman" panose="02020603050405020304" pitchFamily="18" charset="0"/>
              </a:rPr>
              <a:t>В даній роботі було о</a:t>
            </a:r>
            <a:r>
              <a:rPr lang="uk-UA" sz="2400" dirty="0"/>
              <a:t>бчислено основні характеристики </a:t>
            </a:r>
            <a:r>
              <a:rPr lang="uk-UA" sz="2400" dirty="0" err="1"/>
              <a:t>екзопланет</a:t>
            </a:r>
            <a:r>
              <a:rPr lang="uk-UA" sz="2400" dirty="0"/>
              <a:t> системи Кеплер-11, використовуючи криві блиску зорі. Б</a:t>
            </a:r>
            <a:r>
              <a:rPr lang="ru-RU" sz="2400" dirty="0" err="1"/>
              <a:t>уло</a:t>
            </a:r>
            <a:r>
              <a:rPr lang="ru-RU" sz="2400" dirty="0"/>
              <a:t> </a:t>
            </a:r>
            <a:r>
              <a:rPr lang="ru-RU" sz="2400" dirty="0" err="1"/>
              <a:t>визначено</a:t>
            </a:r>
            <a:r>
              <a:rPr lang="ru-RU" sz="2400" dirty="0"/>
              <a:t>  </a:t>
            </a:r>
            <a:r>
              <a:rPr lang="ru-RU" sz="2400" dirty="0" err="1">
                <a:cs typeface="Times New Roman" panose="02020603050405020304" pitchFamily="18" charset="0"/>
              </a:rPr>
              <a:t>орбітальний</a:t>
            </a:r>
            <a:r>
              <a:rPr lang="ru-RU" sz="2400" dirty="0"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cs typeface="Times New Roman" panose="02020603050405020304" pitchFamily="18" charset="0"/>
              </a:rPr>
              <a:t>кожної</a:t>
            </a:r>
            <a:r>
              <a:rPr lang="ru-RU" sz="2400" dirty="0">
                <a:cs typeface="Times New Roman" panose="02020603050405020304" pitchFamily="18" charset="0"/>
              </a:rPr>
              <a:t> з планет, </a:t>
            </a:r>
            <a:r>
              <a:rPr lang="ru-RU" sz="2400" dirty="0" err="1">
                <a:cs typeface="Times New Roman" panose="02020603050405020304" pitchFamily="18" charset="0"/>
              </a:rPr>
              <a:t>приблизний</a:t>
            </a:r>
            <a:r>
              <a:rPr lang="ru-RU" sz="2400" dirty="0"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cs typeface="Times New Roman" panose="02020603050405020304" pitchFamily="18" charset="0"/>
              </a:rPr>
              <a:t>радіус</a:t>
            </a:r>
            <a:r>
              <a:rPr lang="ru-RU" sz="2400" dirty="0"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cs typeface="Times New Roman" panose="02020603050405020304" pitchFamily="18" charset="0"/>
              </a:rPr>
              <a:t>цих</a:t>
            </a:r>
            <a:r>
              <a:rPr lang="ru-RU" sz="2400" dirty="0">
                <a:cs typeface="Times New Roman" panose="02020603050405020304" pitchFamily="18" charset="0"/>
              </a:rPr>
              <a:t> планет та </a:t>
            </a:r>
            <a:r>
              <a:rPr lang="ru-RU" sz="2400" dirty="0" err="1">
                <a:cs typeface="Times New Roman" panose="02020603050405020304" pitchFamily="18" charset="0"/>
              </a:rPr>
              <a:t>великі</a:t>
            </a:r>
            <a:r>
              <a:rPr lang="ru-RU" sz="2400" dirty="0"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cs typeface="Times New Roman" panose="02020603050405020304" pitchFamily="18" charset="0"/>
              </a:rPr>
              <a:t>півосі</a:t>
            </a:r>
            <a:r>
              <a:rPr lang="ru-RU" sz="2400" dirty="0">
                <a:cs typeface="Times New Roman" panose="02020603050405020304" pitchFamily="18" charset="0"/>
              </a:rPr>
              <a:t>.</a:t>
            </a:r>
            <a:endParaRPr lang="uk-UA" sz="2400" dirty="0"/>
          </a:p>
          <a:p>
            <a:pPr indent="536575" algn="just"/>
            <a:r>
              <a:rPr lang="uk-UA" sz="2400" dirty="0"/>
              <a:t>Систематизовано основні характеристики планет у вигляді таблиці. </a:t>
            </a:r>
          </a:p>
          <a:p>
            <a:pPr marL="54864" algn="just">
              <a:spcBef>
                <a:spcPts val="0"/>
              </a:spcBef>
              <a:buSzPts val="1710"/>
            </a:pPr>
            <a:endParaRPr lang="ru-RU" sz="2400" dirty="0"/>
          </a:p>
          <a:p>
            <a:pPr marL="54864" algn="just">
              <a:spcBef>
                <a:spcPts val="0"/>
              </a:spcBef>
              <a:buSzPts val="1710"/>
            </a:pPr>
            <a:r>
              <a:rPr lang="ru-RU" sz="2400" dirty="0"/>
              <a:t>	</a:t>
            </a:r>
            <a:r>
              <a:rPr lang="ru-RU" sz="2400" dirty="0" err="1"/>
              <a:t>Отже</a:t>
            </a:r>
            <a:r>
              <a:rPr lang="ru-RU" sz="2400" dirty="0"/>
              <a:t>, система планет Кеплер-11 </a:t>
            </a:r>
            <a:r>
              <a:rPr lang="ru-RU" sz="2400" dirty="0" err="1"/>
              <a:t>складається</a:t>
            </a:r>
            <a:r>
              <a:rPr lang="ru-RU" sz="2400" dirty="0"/>
              <a:t> з </a:t>
            </a:r>
            <a:r>
              <a:rPr lang="ru-RU" sz="2400" dirty="0" err="1"/>
              <a:t>щільно</a:t>
            </a:r>
            <a:r>
              <a:rPr lang="ru-RU" sz="2400" dirty="0"/>
              <a:t> </a:t>
            </a:r>
            <a:r>
              <a:rPr lang="ru-RU" sz="2400" dirty="0" err="1"/>
              <a:t>упакованих</a:t>
            </a:r>
            <a:r>
              <a:rPr lang="ru-RU" sz="2400" dirty="0"/>
              <a:t> планет,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обертаються</a:t>
            </a:r>
            <a:r>
              <a:rPr lang="ru-RU" sz="2400" dirty="0"/>
              <a:t> на </a:t>
            </a:r>
            <a:r>
              <a:rPr lang="ru-RU" sz="2400" dirty="0" err="1"/>
              <a:t>відносно</a:t>
            </a:r>
            <a:r>
              <a:rPr lang="ru-RU" sz="2400" dirty="0"/>
              <a:t> невеликих </a:t>
            </a:r>
            <a:r>
              <a:rPr lang="ru-RU" sz="2400" dirty="0" err="1"/>
              <a:t>відстанях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своєї</a:t>
            </a:r>
            <a:r>
              <a:rPr lang="ru-RU" sz="2400" dirty="0"/>
              <a:t> </a:t>
            </a:r>
            <a:r>
              <a:rPr lang="ru-RU" sz="2400" dirty="0" err="1"/>
              <a:t>зірки</a:t>
            </a:r>
            <a:r>
              <a:rPr lang="ru-RU" sz="2400" dirty="0"/>
              <a:t>. </a:t>
            </a:r>
            <a:r>
              <a:rPr lang="ru-RU" sz="2400" dirty="0" err="1"/>
              <a:t>Ця</a:t>
            </a:r>
            <a:r>
              <a:rPr lang="ru-RU" sz="2400" dirty="0"/>
              <a:t>  система є </a:t>
            </a:r>
            <a:r>
              <a:rPr lang="ru-RU" sz="2400" dirty="0" err="1"/>
              <a:t>найбільш</a:t>
            </a:r>
            <a:r>
              <a:rPr lang="ru-RU" sz="2400" dirty="0"/>
              <a:t> «</a:t>
            </a:r>
            <a:r>
              <a:rPr lang="ru-RU" sz="2400" dirty="0" err="1"/>
              <a:t>щільною</a:t>
            </a:r>
            <a:r>
              <a:rPr lang="ru-RU" sz="2400" dirty="0"/>
              <a:t>» з </a:t>
            </a:r>
            <a:r>
              <a:rPr lang="ru-RU" sz="2400" dirty="0" err="1"/>
              <a:t>відомих</a:t>
            </a:r>
            <a:r>
              <a:rPr lang="ru-RU" sz="2400" dirty="0"/>
              <a:t> на </a:t>
            </a:r>
            <a:r>
              <a:rPr lang="ru-RU" sz="2400" dirty="0" err="1"/>
              <a:t>сьогоднішній</a:t>
            </a:r>
            <a:r>
              <a:rPr lang="ru-RU" sz="2400" dirty="0"/>
              <a:t> день </a:t>
            </a:r>
            <a:r>
              <a:rPr lang="ru-RU" sz="2400" dirty="0" err="1"/>
              <a:t>планетних</a:t>
            </a:r>
            <a:r>
              <a:rPr lang="ru-RU" sz="2400" dirty="0"/>
              <a:t> систем. Через </a:t>
            </a:r>
            <a:r>
              <a:rPr lang="ru-RU" sz="2400" dirty="0" err="1"/>
              <a:t>малі</a:t>
            </a:r>
            <a:r>
              <a:rPr lang="ru-RU" sz="2400" dirty="0"/>
              <a:t> </a:t>
            </a:r>
            <a:r>
              <a:rPr lang="ru-RU" sz="2400" dirty="0" err="1"/>
              <a:t>радіуси</a:t>
            </a:r>
            <a:r>
              <a:rPr lang="ru-RU" sz="2400" dirty="0"/>
              <a:t> </a:t>
            </a:r>
            <a:r>
              <a:rPr lang="ru-RU" sz="2400" dirty="0" err="1"/>
              <a:t>орбіт</a:t>
            </a:r>
            <a:r>
              <a:rPr lang="ru-RU" sz="2400" dirty="0"/>
              <a:t> </a:t>
            </a:r>
            <a:r>
              <a:rPr lang="ru-RU" sz="2400" dirty="0" err="1"/>
              <a:t>існування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на </a:t>
            </a:r>
            <a:r>
              <a:rPr lang="ru-RU" sz="2400" dirty="0" err="1"/>
              <a:t>досліджуваних</a:t>
            </a:r>
            <a:r>
              <a:rPr lang="ru-RU" sz="2400" dirty="0"/>
              <a:t> </a:t>
            </a:r>
            <a:r>
              <a:rPr lang="ru-RU" sz="2400" dirty="0" err="1"/>
              <a:t>екзопланетах</a:t>
            </a:r>
            <a:r>
              <a:rPr lang="ru-RU" sz="2400" dirty="0"/>
              <a:t> у </a:t>
            </a:r>
            <a:r>
              <a:rPr lang="ru-RU" sz="2400" dirty="0" err="1"/>
              <a:t>відомих</a:t>
            </a:r>
            <a:r>
              <a:rPr lang="ru-RU" sz="2400" dirty="0"/>
              <a:t> нам формах  </a:t>
            </a:r>
            <a:r>
              <a:rPr lang="ru-RU" sz="2400" dirty="0" err="1"/>
              <a:t>неможливе</a:t>
            </a:r>
            <a:r>
              <a:rPr lang="ru-RU" sz="2400" dirty="0"/>
              <a:t>. </a:t>
            </a:r>
          </a:p>
          <a:p>
            <a:pPr marL="54864" algn="just">
              <a:spcBef>
                <a:spcPts val="0"/>
              </a:spcBef>
            </a:pPr>
            <a:endParaRPr lang="uk-UA" sz="24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790FD-F7AA-7948-CF96-55ECF69E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30365"/>
            <a:ext cx="8229600" cy="487967"/>
          </a:xfrm>
        </p:spPr>
        <p:txBody>
          <a:bodyPr/>
          <a:lstStyle/>
          <a:p>
            <a:pPr algn="ctr"/>
            <a:r>
              <a:rPr lang="uk-UA" sz="2800" dirty="0"/>
              <a:t>СПИСОК ВИКОРИСТАНИХ ДЖЕРЕЛ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2901DFB-4B0B-DBD6-A47E-DDB22B63B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1885" y="1411636"/>
            <a:ext cx="10860711" cy="4577469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Архів </a:t>
            </a:r>
            <a:r>
              <a:rPr lang="uk-UA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NASA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Кеплер-11 URL:</a:t>
            </a:r>
            <a:r>
              <a:rPr lang="en-US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https://exoplanetarchive.ipac.caltech.edu/overview/kepler11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endParaRPr lang="uk-UA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uk-UA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Екзопланета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Вікіпедія  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URL:</a:t>
            </a:r>
            <a:r>
              <a:rPr lang="uk-UA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https://t1p.de/koztr</a:t>
            </a:r>
            <a:endParaRPr lang="uk-UA" sz="2800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Зона, придатна для життя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</a:t>
            </a:r>
            <a:r>
              <a:rPr lang="uk-UA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https://t1p.de/y7bt7</a:t>
            </a:r>
            <a:endParaRPr lang="uk-UA" sz="2800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7675" indent="-447675"/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Кеплер - 11 URL:</a:t>
            </a:r>
            <a:r>
              <a:rPr lang="uk-UA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https://uk.wikipedia.org/wiki/Kepler-11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681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Droplet">
      <a:dk1>
        <a:srgbClr val="000000"/>
      </a:dk1>
      <a:lt1>
        <a:srgbClr val="FFFFFF"/>
      </a:lt1>
      <a:dk2>
        <a:srgbClr val="0065A8"/>
      </a:dk2>
      <a:lt2>
        <a:srgbClr val="E7E6E6"/>
      </a:lt2>
      <a:accent1>
        <a:srgbClr val="FDCFFD"/>
      </a:accent1>
      <a:accent2>
        <a:srgbClr val="B6DFFF"/>
      </a:accent2>
      <a:accent3>
        <a:srgbClr val="8AE3A8"/>
      </a:accent3>
      <a:accent4>
        <a:srgbClr val="A69BFB"/>
      </a:accent4>
      <a:accent5>
        <a:srgbClr val="B5C3FF"/>
      </a:accent5>
      <a:accent6>
        <a:srgbClr val="73E9C4"/>
      </a:accent6>
      <a:hlink>
        <a:srgbClr val="0563C1"/>
      </a:hlink>
      <a:folHlink>
        <a:srgbClr val="954F72"/>
      </a:folHlink>
    </a:clrScheme>
    <a:fontScheme name="Custom 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1592_TF34316244_Win32" id="{1E1B1C63-59AC-4204-AC3F-5D573038D315}" vid="{33587AB1-E142-40A0-9B90-CA069F06FD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1781</TotalTime>
  <Words>872</Words>
  <Application>Microsoft Office PowerPoint</Application>
  <PresentationFormat>Широкий екран</PresentationFormat>
  <Paragraphs>167</Paragraphs>
  <Slides>13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Система планет Кеплер-11</vt:lpstr>
      <vt:lpstr>Презентація PowerPoint</vt:lpstr>
      <vt:lpstr>Презентація PowerPoint</vt:lpstr>
      <vt:lpstr>ВИЗНАЧЕННЯ РАДІУСА ПЛАНЕТИ </vt:lpstr>
      <vt:lpstr>велика піввісь екзопланети</vt:lpstr>
      <vt:lpstr>Основні характеристики екзопланет системи Кеплер - 11 </vt:lpstr>
      <vt:lpstr>Презентація PowerPoint</vt:lpstr>
      <vt:lpstr>Презентація PowerPoint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Oksana Tarasova</dc:creator>
  <cp:lastModifiedBy>Тарасова Оксана</cp:lastModifiedBy>
  <cp:revision>47</cp:revision>
  <dcterms:created xsi:type="dcterms:W3CDTF">2016-12-18T14:05:45Z</dcterms:created>
  <dcterms:modified xsi:type="dcterms:W3CDTF">2025-04-09T17:27:17Z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TC102905519990</vt:lpwstr>
  </property>
</Properties>
</file>