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60B686-2725-EE78-7F5C-EC303E714362}" v="3" dt="2025-04-11T11:33:16.244"/>
    <p1510:client id="{AD6CF070-CED2-3807-23B5-ACC152B4E60E}" v="53" dt="2025-04-11T08:50:05.1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арія Пашенцева" userId="c2b0c89c5b3f1762" providerId="Windows Live" clId="Web-{9160B686-2725-EE78-7F5C-EC303E714362}"/>
    <pc:docChg chg="modSld">
      <pc:chgData name="Марія Пашенцева" userId="c2b0c89c5b3f1762" providerId="Windows Live" clId="Web-{9160B686-2725-EE78-7F5C-EC303E714362}" dt="2025-04-11T11:33:15.588" v="1"/>
      <pc:docMkLst>
        <pc:docMk/>
      </pc:docMkLst>
      <pc:sldChg chg="addSp delSp modSp">
        <pc:chgData name="Марія Пашенцева" userId="c2b0c89c5b3f1762" providerId="Windows Live" clId="Web-{9160B686-2725-EE78-7F5C-EC303E714362}" dt="2025-04-11T11:33:15.588" v="1"/>
        <pc:sldMkLst>
          <pc:docMk/>
          <pc:sldMk cId="1992397147" sldId="257"/>
        </pc:sldMkLst>
        <pc:picChg chg="add mod">
          <ac:chgData name="Марія Пашенцева" userId="c2b0c89c5b3f1762" providerId="Windows Live" clId="Web-{9160B686-2725-EE78-7F5C-EC303E714362}" dt="2025-04-11T11:33:15.588" v="1"/>
          <ac:picMkLst>
            <pc:docMk/>
            <pc:sldMk cId="1992397147" sldId="257"/>
            <ac:picMk id="2" creationId="{03A76F37-C3C5-02AF-90F6-3682EDEB8335}"/>
          </ac:picMkLst>
        </pc:picChg>
        <pc:picChg chg="del">
          <ac:chgData name="Марія Пашенцева" userId="c2b0c89c5b3f1762" providerId="Windows Live" clId="Web-{9160B686-2725-EE78-7F5C-EC303E714362}" dt="2025-04-11T11:32:52.806" v="0"/>
          <ac:picMkLst>
            <pc:docMk/>
            <pc:sldMk cId="1992397147" sldId="257"/>
            <ac:picMk id="4" creationId="{6E20315C-54C5-8B06-10F7-4C16D2CB161A}"/>
          </ac:picMkLst>
        </pc:picChg>
      </pc:sldChg>
    </pc:docChg>
  </pc:docChgLst>
  <pc:docChgLst>
    <pc:chgData name="Марія Пашенцева" userId="c2b0c89c5b3f1762" providerId="Windows Live" clId="Web-{AD6CF070-CED2-3807-23B5-ACC152B4E60E}"/>
    <pc:docChg chg="addSld delSld modSld">
      <pc:chgData name="Марія Пашенцева" userId="c2b0c89c5b3f1762" providerId="Windows Live" clId="Web-{AD6CF070-CED2-3807-23B5-ACC152B4E60E}" dt="2025-04-11T08:50:04.638" v="37"/>
      <pc:docMkLst>
        <pc:docMk/>
      </pc:docMkLst>
      <pc:sldChg chg="addSp delSp modSp">
        <pc:chgData name="Марія Пашенцева" userId="c2b0c89c5b3f1762" providerId="Windows Live" clId="Web-{AD6CF070-CED2-3807-23B5-ACC152B4E60E}" dt="2025-04-11T08:41:02.305" v="2"/>
        <pc:sldMkLst>
          <pc:docMk/>
          <pc:sldMk cId="109857222" sldId="256"/>
        </pc:sldMkLst>
        <pc:spChg chg="del">
          <ac:chgData name="Марія Пашенцева" userId="c2b0c89c5b3f1762" providerId="Windows Live" clId="Web-{AD6CF070-CED2-3807-23B5-ACC152B4E60E}" dt="2025-04-11T08:40:13.585" v="1"/>
          <ac:spMkLst>
            <pc:docMk/>
            <pc:sldMk cId="109857222" sldId="256"/>
            <ac:spMk id="2" creationId="{00000000-0000-0000-0000-000000000000}"/>
          </ac:spMkLst>
        </pc:spChg>
        <pc:spChg chg="del">
          <ac:chgData name="Марія Пашенцева" userId="c2b0c89c5b3f1762" providerId="Windows Live" clId="Web-{AD6CF070-CED2-3807-23B5-ACC152B4E60E}" dt="2025-04-11T08:40:13.585" v="0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Марія Пашенцева" userId="c2b0c89c5b3f1762" providerId="Windows Live" clId="Web-{AD6CF070-CED2-3807-23B5-ACC152B4E60E}" dt="2025-04-11T08:41:02.305" v="2"/>
          <ac:picMkLst>
            <pc:docMk/>
            <pc:sldMk cId="109857222" sldId="256"/>
            <ac:picMk id="4" creationId="{19F44F98-5154-B8E2-92EA-CB745D2926F4}"/>
          </ac:picMkLst>
        </pc:picChg>
      </pc:sldChg>
      <pc:sldChg chg="addSp delSp modSp new">
        <pc:chgData name="Марія Пашенцева" userId="c2b0c89c5b3f1762" providerId="Windows Live" clId="Web-{AD6CF070-CED2-3807-23B5-ACC152B4E60E}" dt="2025-04-11T08:45:01.627" v="19"/>
        <pc:sldMkLst>
          <pc:docMk/>
          <pc:sldMk cId="1992397147" sldId="257"/>
        </pc:sldMkLst>
        <pc:spChg chg="del">
          <ac:chgData name="Марія Пашенцева" userId="c2b0c89c5b3f1762" providerId="Windows Live" clId="Web-{AD6CF070-CED2-3807-23B5-ACC152B4E60E}" dt="2025-04-11T08:41:17.181" v="5"/>
          <ac:spMkLst>
            <pc:docMk/>
            <pc:sldMk cId="1992397147" sldId="257"/>
            <ac:spMk id="2" creationId="{59978596-D592-D841-93C9-5FD7A4E99135}"/>
          </ac:spMkLst>
        </pc:spChg>
        <pc:spChg chg="del">
          <ac:chgData name="Марія Пашенцева" userId="c2b0c89c5b3f1762" providerId="Windows Live" clId="Web-{AD6CF070-CED2-3807-23B5-ACC152B4E60E}" dt="2025-04-11T08:41:17.181" v="4"/>
          <ac:spMkLst>
            <pc:docMk/>
            <pc:sldMk cId="1992397147" sldId="257"/>
            <ac:spMk id="3" creationId="{FDF21613-5F7C-EB59-1906-492C0AC91E27}"/>
          </ac:spMkLst>
        </pc:spChg>
        <pc:picChg chg="add mod">
          <ac:chgData name="Марія Пашенцева" userId="c2b0c89c5b3f1762" providerId="Windows Live" clId="Web-{AD6CF070-CED2-3807-23B5-ACC152B4E60E}" dt="2025-04-11T08:45:01.627" v="19"/>
          <ac:picMkLst>
            <pc:docMk/>
            <pc:sldMk cId="1992397147" sldId="257"/>
            <ac:picMk id="4" creationId="{6E20315C-54C5-8B06-10F7-4C16D2CB161A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5:20.768" v="20"/>
        <pc:sldMkLst>
          <pc:docMk/>
          <pc:sldMk cId="2895155859" sldId="258"/>
        </pc:sldMkLst>
        <pc:picChg chg="add mod">
          <ac:chgData name="Марія Пашенцева" userId="c2b0c89c5b3f1762" providerId="Windows Live" clId="Web-{AD6CF070-CED2-3807-23B5-ACC152B4E60E}" dt="2025-04-11T08:45:20.768" v="20"/>
          <ac:picMkLst>
            <pc:docMk/>
            <pc:sldMk cId="2895155859" sldId="258"/>
            <ac:picMk id="2" creationId="{8094CB61-8995-A9F5-0604-A2BAFE274423}"/>
          </ac:picMkLst>
        </pc:picChg>
      </pc:sldChg>
      <pc:sldChg chg="addSp modSp add del replId">
        <pc:chgData name="Марія Пашенцева" userId="c2b0c89c5b3f1762" providerId="Windows Live" clId="Web-{AD6CF070-CED2-3807-23B5-ACC152B4E60E}" dt="2025-04-11T08:46:04.910" v="22"/>
        <pc:sldMkLst>
          <pc:docMk/>
          <pc:sldMk cId="1866945391" sldId="259"/>
        </pc:sldMkLst>
        <pc:picChg chg="add mod">
          <ac:chgData name="Марія Пашенцева" userId="c2b0c89c5b3f1762" providerId="Windows Live" clId="Web-{AD6CF070-CED2-3807-23B5-ACC152B4E60E}" dt="2025-04-11T08:45:58.004" v="21"/>
          <ac:picMkLst>
            <pc:docMk/>
            <pc:sldMk cId="1866945391" sldId="259"/>
            <ac:picMk id="2" creationId="{A49DE009-16B0-12E5-DC04-A4EB525D57A3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6:31.505" v="23"/>
        <pc:sldMkLst>
          <pc:docMk/>
          <pc:sldMk cId="2086681897" sldId="260"/>
        </pc:sldMkLst>
        <pc:picChg chg="add mod">
          <ac:chgData name="Марія Пашенцева" userId="c2b0c89c5b3f1762" providerId="Windows Live" clId="Web-{AD6CF070-CED2-3807-23B5-ACC152B4E60E}" dt="2025-04-11T08:46:31.505" v="23"/>
          <ac:picMkLst>
            <pc:docMk/>
            <pc:sldMk cId="2086681897" sldId="260"/>
            <ac:picMk id="2" creationId="{592C0DFC-610A-260A-9078-50B5189C3C6E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6:47.834" v="24"/>
        <pc:sldMkLst>
          <pc:docMk/>
          <pc:sldMk cId="2808319563" sldId="261"/>
        </pc:sldMkLst>
        <pc:picChg chg="add mod">
          <ac:chgData name="Марія Пашенцева" userId="c2b0c89c5b3f1762" providerId="Windows Live" clId="Web-{AD6CF070-CED2-3807-23B5-ACC152B4E60E}" dt="2025-04-11T08:46:47.834" v="24"/>
          <ac:picMkLst>
            <pc:docMk/>
            <pc:sldMk cId="2808319563" sldId="261"/>
            <ac:picMk id="2" creationId="{DEF60D67-9508-3E73-3B08-AE29A9E4E6C6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7:06.413" v="25"/>
        <pc:sldMkLst>
          <pc:docMk/>
          <pc:sldMk cId="3771764318" sldId="262"/>
        </pc:sldMkLst>
        <pc:picChg chg="add mod">
          <ac:chgData name="Марія Пашенцева" userId="c2b0c89c5b3f1762" providerId="Windows Live" clId="Web-{AD6CF070-CED2-3807-23B5-ACC152B4E60E}" dt="2025-04-11T08:47:06.413" v="25"/>
          <ac:picMkLst>
            <pc:docMk/>
            <pc:sldMk cId="3771764318" sldId="262"/>
            <ac:picMk id="2" creationId="{4715BF2A-237F-69DB-9DE7-8AD6B4DDE52A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7:27.804" v="26"/>
        <pc:sldMkLst>
          <pc:docMk/>
          <pc:sldMk cId="1538028675" sldId="263"/>
        </pc:sldMkLst>
        <pc:picChg chg="add mod">
          <ac:chgData name="Марія Пашенцева" userId="c2b0c89c5b3f1762" providerId="Windows Live" clId="Web-{AD6CF070-CED2-3807-23B5-ACC152B4E60E}" dt="2025-04-11T08:47:27.804" v="26"/>
          <ac:picMkLst>
            <pc:docMk/>
            <pc:sldMk cId="1538028675" sldId="263"/>
            <ac:picMk id="2" creationId="{CA4C2D79-0999-4D1F-8EBF-00295F64008D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7:46.789" v="27"/>
        <pc:sldMkLst>
          <pc:docMk/>
          <pc:sldMk cId="954328942" sldId="264"/>
        </pc:sldMkLst>
        <pc:picChg chg="add mod">
          <ac:chgData name="Марія Пашенцева" userId="c2b0c89c5b3f1762" providerId="Windows Live" clId="Web-{AD6CF070-CED2-3807-23B5-ACC152B4E60E}" dt="2025-04-11T08:47:46.789" v="27"/>
          <ac:picMkLst>
            <pc:docMk/>
            <pc:sldMk cId="954328942" sldId="264"/>
            <ac:picMk id="2" creationId="{A5DF1B5C-3C09-F6B5-E056-D39DC260C27F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8:08.759" v="28"/>
        <pc:sldMkLst>
          <pc:docMk/>
          <pc:sldMk cId="2813800102" sldId="265"/>
        </pc:sldMkLst>
        <pc:picChg chg="add mod">
          <ac:chgData name="Марія Пашенцева" userId="c2b0c89c5b3f1762" providerId="Windows Live" clId="Web-{AD6CF070-CED2-3807-23B5-ACC152B4E60E}" dt="2025-04-11T08:48:08.759" v="28"/>
          <ac:picMkLst>
            <pc:docMk/>
            <pc:sldMk cId="2813800102" sldId="265"/>
            <ac:picMk id="2" creationId="{81940C7B-F7E0-4CF0-F2BC-97950E2C6C43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8:31.494" v="29"/>
        <pc:sldMkLst>
          <pc:docMk/>
          <pc:sldMk cId="1482062999" sldId="266"/>
        </pc:sldMkLst>
        <pc:picChg chg="add mod">
          <ac:chgData name="Марія Пашенцева" userId="c2b0c89c5b3f1762" providerId="Windows Live" clId="Web-{AD6CF070-CED2-3807-23B5-ACC152B4E60E}" dt="2025-04-11T08:48:31.494" v="29"/>
          <ac:picMkLst>
            <pc:docMk/>
            <pc:sldMk cId="1482062999" sldId="266"/>
            <ac:picMk id="2" creationId="{7CE89CAC-E563-C698-15D0-838E886BDAFD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8:52.495" v="30"/>
        <pc:sldMkLst>
          <pc:docMk/>
          <pc:sldMk cId="965614414" sldId="267"/>
        </pc:sldMkLst>
        <pc:picChg chg="add mod">
          <ac:chgData name="Марія Пашенцева" userId="c2b0c89c5b3f1762" providerId="Windows Live" clId="Web-{AD6CF070-CED2-3807-23B5-ACC152B4E60E}" dt="2025-04-11T08:48:52.495" v="30"/>
          <ac:picMkLst>
            <pc:docMk/>
            <pc:sldMk cId="965614414" sldId="267"/>
            <ac:picMk id="2" creationId="{0998B6D1-D1DF-2387-011F-36BF8ED50E3F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9:06.401" v="31"/>
        <pc:sldMkLst>
          <pc:docMk/>
          <pc:sldMk cId="4270724913" sldId="268"/>
        </pc:sldMkLst>
        <pc:picChg chg="add mod">
          <ac:chgData name="Марія Пашенцева" userId="c2b0c89c5b3f1762" providerId="Windows Live" clId="Web-{AD6CF070-CED2-3807-23B5-ACC152B4E60E}" dt="2025-04-11T08:49:06.401" v="31"/>
          <ac:picMkLst>
            <pc:docMk/>
            <pc:sldMk cId="4270724913" sldId="268"/>
            <ac:picMk id="2" creationId="{FF53CD39-249E-9815-7647-D4BB8B78A6E1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9:18.683" v="32"/>
        <pc:sldMkLst>
          <pc:docMk/>
          <pc:sldMk cId="3365751831" sldId="269"/>
        </pc:sldMkLst>
        <pc:picChg chg="add mod">
          <ac:chgData name="Марія Пашенцева" userId="c2b0c89c5b3f1762" providerId="Windows Live" clId="Web-{AD6CF070-CED2-3807-23B5-ACC152B4E60E}" dt="2025-04-11T08:49:18.683" v="32"/>
          <ac:picMkLst>
            <pc:docMk/>
            <pc:sldMk cId="3365751831" sldId="269"/>
            <ac:picMk id="2" creationId="{1C3A9766-8E2D-A7B7-5690-356162916222}"/>
          </ac:picMkLst>
        </pc:picChg>
      </pc:sldChg>
      <pc:sldChg chg="addSp modSp add replId">
        <pc:chgData name="Марія Пашенцева" userId="c2b0c89c5b3f1762" providerId="Windows Live" clId="Web-{AD6CF070-CED2-3807-23B5-ACC152B4E60E}" dt="2025-04-11T08:49:52.059" v="36"/>
        <pc:sldMkLst>
          <pc:docMk/>
          <pc:sldMk cId="63660123" sldId="270"/>
        </pc:sldMkLst>
        <pc:picChg chg="add mod">
          <ac:chgData name="Марія Пашенцева" userId="c2b0c89c5b3f1762" providerId="Windows Live" clId="Web-{AD6CF070-CED2-3807-23B5-ACC152B4E60E}" dt="2025-04-11T08:49:52.059" v="36"/>
          <ac:picMkLst>
            <pc:docMk/>
            <pc:sldMk cId="63660123" sldId="270"/>
            <ac:picMk id="2" creationId="{DC5F781C-1638-EBAD-3BD1-16022F3898B6}"/>
          </ac:picMkLst>
        </pc:picChg>
      </pc:sldChg>
      <pc:sldChg chg="add del replId">
        <pc:chgData name="Марія Пашенцева" userId="c2b0c89c5b3f1762" providerId="Windows Live" clId="Web-{AD6CF070-CED2-3807-23B5-ACC152B4E60E}" dt="2025-04-11T08:49:31.481" v="34"/>
        <pc:sldMkLst>
          <pc:docMk/>
          <pc:sldMk cId="2859010646" sldId="271"/>
        </pc:sldMkLst>
      </pc:sldChg>
      <pc:sldChg chg="addSp modSp add replId">
        <pc:chgData name="Марія Пашенцева" userId="c2b0c89c5b3f1762" providerId="Windows Live" clId="Web-{AD6CF070-CED2-3807-23B5-ACC152B4E60E}" dt="2025-04-11T08:50:04.638" v="37"/>
        <pc:sldMkLst>
          <pc:docMk/>
          <pc:sldMk cId="3267111478" sldId="271"/>
        </pc:sldMkLst>
        <pc:picChg chg="add mod">
          <ac:chgData name="Марія Пашенцева" userId="c2b0c89c5b3f1762" providerId="Windows Live" clId="Web-{AD6CF070-CED2-3807-23B5-ACC152B4E60E}" dt="2025-04-11T08:50:04.638" v="37"/>
          <ac:picMkLst>
            <pc:docMk/>
            <pc:sldMk cId="3267111478" sldId="271"/>
            <ac:picMk id="2" creationId="{1E821AD4-6745-2FDF-D641-4190972CC91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iver with trees and text&#10;&#10;AI-generated content may be incorrect.">
            <a:extLst>
              <a:ext uri="{FF2B5EF4-FFF2-40B4-BE49-F238E27FC236}">
                <a16:creationId xmlns:a16="http://schemas.microsoft.com/office/drawing/2014/main" id="{19F44F98-5154-B8E2-92EA-CB745D292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3A76F37-C3C5-02AF-90F6-3682EDEB8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9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27F32-2B8D-B11D-D6D1-85CFE8DC7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map&#10;&#10;AI-generated content may be incorrect.">
            <a:extLst>
              <a:ext uri="{FF2B5EF4-FFF2-40B4-BE49-F238E27FC236}">
                <a16:creationId xmlns:a16="http://schemas.microsoft.com/office/drawing/2014/main" id="{8094CB61-8995-A9F5-0604-A2BAFE274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55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83499-0BA5-BB57-B683-BD7D9F2BE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website&#10;&#10;AI-generated content may be incorrect.">
            <a:extLst>
              <a:ext uri="{FF2B5EF4-FFF2-40B4-BE49-F238E27FC236}">
                <a16:creationId xmlns:a16="http://schemas.microsoft.com/office/drawing/2014/main" id="{592C0DFC-610A-260A-9078-50B5189C3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681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949BB-966C-E016-DE73-A725751D7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ge with text and a picture of a lake&#10;&#10;AI-generated content may be incorrect.">
            <a:extLst>
              <a:ext uri="{FF2B5EF4-FFF2-40B4-BE49-F238E27FC236}">
                <a16:creationId xmlns:a16="http://schemas.microsoft.com/office/drawing/2014/main" id="{DEF60D67-9508-3E73-3B08-AE29A9E4E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19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3129F-6F52-3FDE-E2F4-A619E53A8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timeline&#10;&#10;AI-generated content may be incorrect.">
            <a:extLst>
              <a:ext uri="{FF2B5EF4-FFF2-40B4-BE49-F238E27FC236}">
                <a16:creationId xmlns:a16="http://schemas.microsoft.com/office/drawing/2014/main" id="{4715BF2A-237F-69DB-9DE7-8AD6B4DDE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64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B55EB-D5E8-942E-4414-9B4674599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website&#10;&#10;AI-generated content may be incorrect.">
            <a:extLst>
              <a:ext uri="{FF2B5EF4-FFF2-40B4-BE49-F238E27FC236}">
                <a16:creationId xmlns:a16="http://schemas.microsoft.com/office/drawing/2014/main" id="{CA4C2D79-0999-4D1F-8EBF-00295F640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2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F1B7F-E244-4E2D-669C-6615ECEC7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website&#10;&#10;AI-generated content may be incorrect.">
            <a:extLst>
              <a:ext uri="{FF2B5EF4-FFF2-40B4-BE49-F238E27FC236}">
                <a16:creationId xmlns:a16="http://schemas.microsoft.com/office/drawing/2014/main" id="{A5DF1B5C-3C09-F6B5-E056-D39DC260C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28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D2EA2-6567-6C43-A8CB-FE617C6C4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ge of a book&#10;&#10;AI-generated content may be incorrect.">
            <a:extLst>
              <a:ext uri="{FF2B5EF4-FFF2-40B4-BE49-F238E27FC236}">
                <a16:creationId xmlns:a16="http://schemas.microsoft.com/office/drawing/2014/main" id="{81940C7B-F7E0-4CF0-F2BC-97950E2C6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00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2D521-C872-584A-F4A4-8891B9F23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uilding with columns and a picture of a building&#10;&#10;AI-generated content may be incorrect.">
            <a:extLst>
              <a:ext uri="{FF2B5EF4-FFF2-40B4-BE49-F238E27FC236}">
                <a16:creationId xmlns:a16="http://schemas.microsoft.com/office/drawing/2014/main" id="{7CE89CAC-E563-C698-15D0-838E886BD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62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DD1C0-CE40-7D1D-5A74-480D4B561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website&#10;&#10;AI-generated content may be incorrect.">
            <a:extLst>
              <a:ext uri="{FF2B5EF4-FFF2-40B4-BE49-F238E27FC236}">
                <a16:creationId xmlns:a16="http://schemas.microsoft.com/office/drawing/2014/main" id="{0998B6D1-D1DF-2387-011F-36BF8ED50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14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3BEFE-10AD-5813-2C15-4802416D7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website&#10;&#10;AI-generated content may be incorrect.">
            <a:extLst>
              <a:ext uri="{FF2B5EF4-FFF2-40B4-BE49-F238E27FC236}">
                <a16:creationId xmlns:a16="http://schemas.microsoft.com/office/drawing/2014/main" id="{FF53CD39-249E-9815-7647-D4BB8B78A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724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F0860-5502-492A-4C32-C60B439BB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rochure with text and images of trees and grass&#10;&#10;AI-generated content may be incorrect.">
            <a:extLst>
              <a:ext uri="{FF2B5EF4-FFF2-40B4-BE49-F238E27FC236}">
                <a16:creationId xmlns:a16="http://schemas.microsoft.com/office/drawing/2014/main" id="{1C3A9766-8E2D-A7B7-5690-356162916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51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7A4BD-EE8C-A313-833F-33CCE2EE7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5F781C-1638-EBAD-3BD1-16022F389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60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FCEA8-F6C4-677A-0153-4B9101489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E821AD4-6745-2FDF-D641-4190972CC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111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42</cp:revision>
  <dcterms:created xsi:type="dcterms:W3CDTF">2025-04-11T08:39:56Z</dcterms:created>
  <dcterms:modified xsi:type="dcterms:W3CDTF">2025-04-11T11:33:25Z</dcterms:modified>
</cp:coreProperties>
</file>