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0"/>
  </p:notesMasterIdLst>
  <p:handoutMasterIdLst>
    <p:handoutMasterId r:id="rId21"/>
  </p:handoutMasterIdLst>
  <p:sldIdLst>
    <p:sldId id="258" r:id="rId5"/>
    <p:sldId id="259" r:id="rId6"/>
    <p:sldId id="270" r:id="rId7"/>
    <p:sldId id="260" r:id="rId8"/>
    <p:sldId id="273" r:id="rId9"/>
    <p:sldId id="262" r:id="rId10"/>
    <p:sldId id="263" r:id="rId11"/>
    <p:sldId id="264" r:id="rId12"/>
    <p:sldId id="265" r:id="rId13"/>
    <p:sldId id="266" r:id="rId14"/>
    <p:sldId id="267" r:id="rId15"/>
    <p:sldId id="268" r:id="rId16"/>
    <p:sldId id="269" r:id="rId17"/>
    <p:sldId id="271" r:id="rId18"/>
    <p:sldId id="272" r:id="rId19"/>
  </p:sldIdLst>
  <p:sldSz cx="12192000" cy="6858000"/>
  <p:notesSz cx="6858000" cy="9144000"/>
  <p:defaultTextStyle>
    <a:defPPr rtl="0">
      <a:defRPr lang="uk-ua"/>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975" autoAdjust="0"/>
  </p:normalViewPr>
  <p:slideViewPr>
    <p:cSldViewPr snapToGrid="0">
      <p:cViewPr varScale="1">
        <p:scale>
          <a:sx n="63" d="100"/>
          <a:sy n="63" d="100"/>
        </p:scale>
        <p:origin x="804" y="5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dirty="0"/>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0198289-E82B-443D-B5BF-31CE63229781}" type="datetime1">
              <a:rPr lang="uk-UA" smtClean="0"/>
              <a:t>13.04.2025</a:t>
            </a:fld>
            <a:endParaRPr lang="uk-UA" dirty="0"/>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dirty="0"/>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75DC4F1-CC00-4E21-8F9B-51DE3107EA3A}" type="slidenum">
              <a:rPr lang="uk-UA" smtClean="0"/>
              <a:t>‹№›</a:t>
            </a:fld>
            <a:endParaRPr lang="uk-UA" dirty="0"/>
          </a:p>
        </p:txBody>
      </p:sp>
    </p:spTree>
    <p:extLst>
      <p:ext uri="{BB962C8B-B14F-4D97-AF65-F5344CB8AC3E}">
        <p14:creationId xmlns:p14="http://schemas.microsoft.com/office/powerpoint/2010/main" val="3438173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uk-UA" noProof="0"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E57C3B-ABF7-4B69-A534-0234E0C36804}" type="datetime1">
              <a:rPr lang="uk-UA" smtClean="0"/>
              <a:pPr/>
              <a:t>13.04.2025</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uk-UA" noProof="0"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uk-UA" noProof="0"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6D563E5-3F3B-4F78-9C71-DC2608869805}" type="slidenum">
              <a:rPr lang="uk-UA" noProof="0" smtClean="0"/>
              <a:t>‹№›</a:t>
            </a:fld>
            <a:endParaRPr lang="uk-UA" noProof="0" dirty="0"/>
          </a:p>
        </p:txBody>
      </p:sp>
    </p:spTree>
    <p:extLst>
      <p:ext uri="{BB962C8B-B14F-4D97-AF65-F5344CB8AC3E}">
        <p14:creationId xmlns:p14="http://schemas.microsoft.com/office/powerpoint/2010/main" val="3303684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8" name="Група 7"/>
          <p:cNvGrpSpPr/>
          <p:nvPr/>
        </p:nvGrpSpPr>
        <p:grpSpPr>
          <a:xfrm>
            <a:off x="0" y="3175"/>
            <a:ext cx="12198350" cy="6875463"/>
            <a:chOff x="0" y="3175"/>
            <a:chExt cx="12198350" cy="6875463"/>
          </a:xfrm>
        </p:grpSpPr>
        <p:sp>
          <p:nvSpPr>
            <p:cNvPr id="11" name="Полілінія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Полілінія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Полілінія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Місце для дати 3"/>
          <p:cNvSpPr>
            <a:spLocks noGrp="1"/>
          </p:cNvSpPr>
          <p:nvPr>
            <p:ph type="dt" sz="half" idx="10"/>
          </p:nvPr>
        </p:nvSpPr>
        <p:spPr>
          <a:xfrm>
            <a:off x="8973319" y="6442524"/>
            <a:ext cx="2743200" cy="365125"/>
          </a:xfrm>
        </p:spPr>
        <p:txBody>
          <a:bodyPr rtlCol="0"/>
          <a:lstStyle/>
          <a:p>
            <a:pPr rtl="0"/>
            <a:fld id="{12E434E5-6028-498B-B1C2-B90E8D57151D}" type="datetime1">
              <a:rPr lang="uk-UA" noProof="0" smtClean="0"/>
              <a:t>13.04.2025</a:t>
            </a:fld>
            <a:endParaRPr lang="uk-UA" noProof="0" dirty="0"/>
          </a:p>
        </p:txBody>
      </p:sp>
      <p:sp>
        <p:nvSpPr>
          <p:cNvPr id="5" name="Місце для нижнього колонтитула 4"/>
          <p:cNvSpPr>
            <a:spLocks noGrp="1"/>
          </p:cNvSpPr>
          <p:nvPr>
            <p:ph type="ftr" sz="quarter" idx="11"/>
          </p:nvPr>
        </p:nvSpPr>
        <p:spPr>
          <a:xfrm>
            <a:off x="4032210" y="6442524"/>
            <a:ext cx="4114800" cy="365125"/>
          </a:xfrm>
        </p:spPr>
        <p:txBody>
          <a:bodyPr rtlCol="0"/>
          <a:lstStyle>
            <a:lvl1pPr algn="ctr">
              <a:defRPr/>
            </a:lvl1pPr>
          </a:lstStyle>
          <a:p>
            <a:pPr rtl="0"/>
            <a:endParaRPr lang="uk-UA" noProof="0" dirty="0"/>
          </a:p>
        </p:txBody>
      </p:sp>
      <p:sp>
        <p:nvSpPr>
          <p:cNvPr id="6" name="Місце для номера слайда 5"/>
          <p:cNvSpPr>
            <a:spLocks noGrp="1"/>
          </p:cNvSpPr>
          <p:nvPr>
            <p:ph type="sldNum" sz="quarter" idx="12"/>
          </p:nvPr>
        </p:nvSpPr>
        <p:spPr>
          <a:xfrm>
            <a:off x="466432" y="6442524"/>
            <a:ext cx="2755378" cy="365125"/>
          </a:xfrm>
        </p:spPr>
        <p:txBody>
          <a:bodyPr rtlCol="0" anchor="ctr"/>
          <a:lstStyle>
            <a:lvl1pPr algn="l">
              <a:defRPr sz="1200"/>
            </a:lvl1pPr>
          </a:lstStyle>
          <a:p>
            <a:pPr rtl="0"/>
            <a:fld id="{FAEF9944-A4F6-4C59-AEBD-678D6480B8EA}" type="slidenum">
              <a:rPr lang="uk-UA" noProof="0" smtClean="0"/>
              <a:pPr rtl="0"/>
              <a:t>‹№›</a:t>
            </a:fld>
            <a:endParaRPr lang="uk-UA" noProof="0" dirty="0"/>
          </a:p>
        </p:txBody>
      </p:sp>
      <p:sp>
        <p:nvSpPr>
          <p:cNvPr id="68" name="Полілінія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Група 8" title="Фігура текстового контейнера"/>
          <p:cNvGrpSpPr/>
          <p:nvPr/>
        </p:nvGrpSpPr>
        <p:grpSpPr>
          <a:xfrm>
            <a:off x="7320300" y="467784"/>
            <a:ext cx="4875213" cy="5922963"/>
            <a:chOff x="7320300" y="467784"/>
            <a:chExt cx="4875213" cy="5922963"/>
          </a:xfrm>
        </p:grpSpPr>
        <p:sp>
          <p:nvSpPr>
            <p:cNvPr id="231" name="Полілінія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Полілінія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Пряма сполучна лінія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Заголовок 1"/>
          <p:cNvSpPr>
            <a:spLocks noGrp="1"/>
          </p:cNvSpPr>
          <p:nvPr>
            <p:ph type="ctrTitle"/>
          </p:nvPr>
        </p:nvSpPr>
        <p:spPr>
          <a:xfrm>
            <a:off x="7920752" y="1023867"/>
            <a:ext cx="3793678" cy="3349641"/>
          </a:xfrm>
        </p:spPr>
        <p:txBody>
          <a:bodyPr rtlCol="0" anchor="t">
            <a:normAutofit/>
          </a:bodyPr>
          <a:lstStyle>
            <a:lvl1pPr algn="l">
              <a:lnSpc>
                <a:spcPct val="105000"/>
              </a:lnSpc>
              <a:defRPr sz="3900" baseline="0">
                <a:solidFill>
                  <a:schemeClr val="bg2"/>
                </a:solidFill>
              </a:defRPr>
            </a:lvl1pPr>
          </a:lstStyle>
          <a:p>
            <a:pPr rtl="0"/>
            <a:r>
              <a:rPr lang="uk-UA" noProof="0"/>
              <a:t>Клацніть, щоб редагувати стиль зразка заголовка</a:t>
            </a:r>
            <a:endParaRPr lang="uk-UA" noProof="0" dirty="0"/>
          </a:p>
        </p:txBody>
      </p:sp>
      <p:sp>
        <p:nvSpPr>
          <p:cNvPr id="3" name="Підзаголовок 2"/>
          <p:cNvSpPr>
            <a:spLocks noGrp="1"/>
          </p:cNvSpPr>
          <p:nvPr>
            <p:ph type="subTitle" idx="1" hasCustomPrompt="1"/>
          </p:nvPr>
        </p:nvSpPr>
        <p:spPr>
          <a:xfrm>
            <a:off x="7920752" y="4945377"/>
            <a:ext cx="3793678" cy="1037760"/>
          </a:xfrm>
        </p:spPr>
        <p:txBody>
          <a:bodyPr rtlCol="0" anchor="t">
            <a:normAutofit/>
          </a:bodyPr>
          <a:lstStyle>
            <a:lvl1pPr marL="0" indent="0" algn="l" rtl="0">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dirty="0" err="1"/>
              <a:t>Клацніть</a:t>
            </a:r>
            <a:r>
              <a:rPr lang="ru-RU" noProof="0" dirty="0"/>
              <a:t>, </a:t>
            </a:r>
            <a:r>
              <a:rPr lang="ru-RU" noProof="0" dirty="0" err="1"/>
              <a:t>щоб</a:t>
            </a:r>
            <a:r>
              <a:rPr lang="ru-RU" noProof="0" dirty="0"/>
              <a:t> </a:t>
            </a:r>
            <a:r>
              <a:rPr lang="ru-RU" noProof="0" dirty="0" err="1"/>
              <a:t>змінити</a:t>
            </a:r>
            <a:r>
              <a:rPr lang="ru-RU" noProof="0" dirty="0"/>
              <a:t> стиль </a:t>
            </a:r>
            <a:r>
              <a:rPr lang="ru-RU" noProof="0" dirty="0" err="1"/>
              <a:t>зразка</a:t>
            </a:r>
            <a:r>
              <a:rPr lang="ru-RU" noProof="0" dirty="0"/>
              <a:t> </a:t>
            </a:r>
            <a:r>
              <a:rPr lang="ru-RU" noProof="0" dirty="0" err="1"/>
              <a:t>підзаголовка</a:t>
            </a:r>
            <a:endParaRPr lang="uk-UA" noProof="0" dirty="0"/>
          </a:p>
        </p:txBody>
      </p:sp>
    </p:spTree>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вмі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p:txBody>
          <a:bodyPr rtlCol="0"/>
          <a:lstStyle/>
          <a:p>
            <a:pPr lvl="0" rtl="0"/>
            <a:r>
              <a:rPr lang="uk-UA" noProof="0"/>
              <a:t>Клацніть, щоб відредагувати стилі зразків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D304A473-D17C-4A65-8A9D-F172415B934D}" type="datetime1">
              <a:rPr lang="uk-UA" noProof="0" smtClean="0"/>
              <a:t>13.04.2025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endParaRPr lang="uk-UA" noProof="0" dirty="0"/>
          </a:p>
        </p:txBody>
      </p:sp>
      <p:sp>
        <p:nvSpPr>
          <p:cNvPr id="6" name="Місце для номера слайда 5"/>
          <p:cNvSpPr>
            <a:spLocks noGrp="1"/>
          </p:cNvSpPr>
          <p:nvPr>
            <p:ph type="sldNum" sz="quarter" idx="12"/>
          </p:nvPr>
        </p:nvSpPr>
        <p:spPr/>
        <p:txBody>
          <a:bodyPr rtlCol="0"/>
          <a:lstStyle/>
          <a:p>
            <a:pPr rtl="0"/>
            <a:fld id="{FAEF9944-A4F6-4C59-AEBD-678D6480B8EA}" type="slidenum">
              <a:rPr lang="uk-UA" noProof="0" smtClean="0"/>
              <a:t>‹№›</a:t>
            </a:fld>
            <a:endParaRPr lang="uk-UA"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озділу">
    <p:bg>
      <p:bgPr>
        <a:solidFill>
          <a:schemeClr val="accent1"/>
        </a:solidFill>
        <a:effectLst/>
      </p:bgPr>
    </p:bg>
    <p:spTree>
      <p:nvGrpSpPr>
        <p:cNvPr id="1" name=""/>
        <p:cNvGrpSpPr/>
        <p:nvPr/>
      </p:nvGrpSpPr>
      <p:grpSpPr>
        <a:xfrm>
          <a:off x="0" y="0"/>
          <a:ext cx="0" cy="0"/>
          <a:chOff x="0" y="0"/>
          <a:chExt cx="0" cy="0"/>
        </a:xfrm>
      </p:grpSpPr>
      <p:sp>
        <p:nvSpPr>
          <p:cNvPr id="10" name="Полілінія 5" title="Тло в перах"/>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Група 8" title="Фігура текстового контейнера"/>
          <p:cNvGrpSpPr/>
          <p:nvPr/>
        </p:nvGrpSpPr>
        <p:grpSpPr>
          <a:xfrm>
            <a:off x="2452688" y="1262063"/>
            <a:ext cx="7286625" cy="4333875"/>
            <a:chOff x="2452688" y="1262063"/>
            <a:chExt cx="7286625" cy="4333875"/>
          </a:xfrm>
        </p:grpSpPr>
        <p:sp>
          <p:nvSpPr>
            <p:cNvPr id="175" name="Полілінія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Полілінія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Пряма сполучна лінія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Місце для дати 3"/>
          <p:cNvSpPr>
            <a:spLocks noGrp="1"/>
          </p:cNvSpPr>
          <p:nvPr>
            <p:ph type="dt" sz="half" idx="10"/>
          </p:nvPr>
        </p:nvSpPr>
        <p:spPr>
          <a:xfrm>
            <a:off x="8984743" y="6296730"/>
            <a:ext cx="2743200" cy="365125"/>
          </a:xfrm>
        </p:spPr>
        <p:txBody>
          <a:bodyPr rtlCol="0"/>
          <a:lstStyle>
            <a:lvl1pPr>
              <a:defRPr>
                <a:solidFill>
                  <a:schemeClr val="bg2"/>
                </a:solidFill>
              </a:defRPr>
            </a:lvl1pPr>
          </a:lstStyle>
          <a:p>
            <a:pPr rtl="0"/>
            <a:fld id="{B212D3F3-53AE-48DA-B2E3-0DD090FB1208}" type="datetime1">
              <a:rPr lang="uk-UA" noProof="0" smtClean="0"/>
              <a:t>13.04.2025</a:t>
            </a:fld>
            <a:endParaRPr lang="uk-UA" noProof="0" dirty="0"/>
          </a:p>
        </p:txBody>
      </p:sp>
      <p:sp>
        <p:nvSpPr>
          <p:cNvPr id="5" name="Місце для нижнього колонтитула 4"/>
          <p:cNvSpPr>
            <a:spLocks noGrp="1"/>
          </p:cNvSpPr>
          <p:nvPr>
            <p:ph type="ftr" sz="quarter" idx="11"/>
          </p:nvPr>
        </p:nvSpPr>
        <p:spPr>
          <a:xfrm>
            <a:off x="4040910" y="6296730"/>
            <a:ext cx="4114800" cy="365125"/>
          </a:xfrm>
        </p:spPr>
        <p:txBody>
          <a:bodyPr rtlCol="0"/>
          <a:lstStyle>
            <a:lvl1pPr algn="ctr">
              <a:defRPr>
                <a:solidFill>
                  <a:schemeClr val="bg2"/>
                </a:solidFill>
              </a:defRPr>
            </a:lvl1pPr>
          </a:lstStyle>
          <a:p>
            <a:pPr rtl="0"/>
            <a:endParaRPr lang="uk-UA" noProof="0" dirty="0"/>
          </a:p>
        </p:txBody>
      </p:sp>
      <p:sp>
        <p:nvSpPr>
          <p:cNvPr id="6" name="Місце для номера слайда 5"/>
          <p:cNvSpPr>
            <a:spLocks noGrp="1"/>
          </p:cNvSpPr>
          <p:nvPr>
            <p:ph type="sldNum" sz="quarter" idx="12"/>
          </p:nvPr>
        </p:nvSpPr>
        <p:spPr>
          <a:xfrm>
            <a:off x="464076" y="6296730"/>
            <a:ext cx="2781542" cy="365125"/>
          </a:xfrm>
        </p:spPr>
        <p:txBody>
          <a:bodyPr rtlCol="0" anchor="ctr"/>
          <a:lstStyle>
            <a:lvl1pPr algn="l">
              <a:defRPr sz="1200">
                <a:solidFill>
                  <a:schemeClr val="bg2"/>
                </a:solidFill>
              </a:defRPr>
            </a:lvl1pPr>
          </a:lstStyle>
          <a:p>
            <a:pPr rtl="0"/>
            <a:fld id="{FAEF9944-A4F6-4C59-AEBD-678D6480B8EA}" type="slidenum">
              <a:rPr lang="uk-UA" noProof="0" smtClean="0"/>
              <a:pPr rtl="0"/>
              <a:t>‹№›</a:t>
            </a:fld>
            <a:endParaRPr lang="uk-UA" noProof="0" dirty="0"/>
          </a:p>
        </p:txBody>
      </p:sp>
      <p:sp>
        <p:nvSpPr>
          <p:cNvPr id="2" name="Заголовок 1"/>
          <p:cNvSpPr>
            <a:spLocks noGrp="1"/>
          </p:cNvSpPr>
          <p:nvPr>
            <p:ph type="title"/>
          </p:nvPr>
        </p:nvSpPr>
        <p:spPr>
          <a:xfrm>
            <a:off x="3162301" y="1830579"/>
            <a:ext cx="5859724" cy="1841715"/>
          </a:xfrm>
        </p:spPr>
        <p:txBody>
          <a:bodyPr rtlCol="0" anchor="t">
            <a:normAutofit/>
          </a:bodyPr>
          <a:lstStyle>
            <a:lvl1pPr algn="ctr">
              <a:lnSpc>
                <a:spcPct val="105000"/>
              </a:lnSpc>
              <a:defRPr sz="3900" baseline="0">
                <a:solidFill>
                  <a:schemeClr val="tx2">
                    <a:lumMod val="75000"/>
                    <a:lumOff val="25000"/>
                  </a:schemeClr>
                </a:solidFill>
              </a:defRPr>
            </a:lvl1pPr>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3814584" y="4176131"/>
            <a:ext cx="4566474" cy="1038807"/>
          </a:xfrm>
        </p:spPr>
        <p:txBody>
          <a:bodyPr rtlCol="0">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uk-UA" noProof="0"/>
              <a:t>Клацніть, щоб відредагувати стилі зразків тексту</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елементи вмісту">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sz="half" idx="1"/>
          </p:nvPr>
        </p:nvSpPr>
        <p:spPr>
          <a:xfrm>
            <a:off x="2933699" y="2438399"/>
            <a:ext cx="4160520" cy="3657601"/>
          </a:xfrm>
        </p:spPr>
        <p:txBody>
          <a:bodyPr rtlCol="0"/>
          <a:lstStyle/>
          <a:p>
            <a:pPr lvl="0" rtl="0"/>
            <a:r>
              <a:rPr lang="uk-UA" noProof="0"/>
              <a:t>Клацніть, щоб відредагувати стилі зразків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вмісту 3"/>
          <p:cNvSpPr>
            <a:spLocks noGrp="1"/>
          </p:cNvSpPr>
          <p:nvPr>
            <p:ph sz="half" idx="2"/>
          </p:nvPr>
        </p:nvSpPr>
        <p:spPr>
          <a:xfrm>
            <a:off x="7543751" y="2438399"/>
            <a:ext cx="4160520" cy="3657601"/>
          </a:xfrm>
        </p:spPr>
        <p:txBody>
          <a:bodyPr rtlCol="0"/>
          <a:lstStyle/>
          <a:p>
            <a:pPr lvl="0" rtl="0"/>
            <a:r>
              <a:rPr lang="uk-UA" noProof="0"/>
              <a:t>Клацніть, щоб відредагувати стилі зразків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дати 4"/>
          <p:cNvSpPr>
            <a:spLocks noGrp="1"/>
          </p:cNvSpPr>
          <p:nvPr>
            <p:ph type="dt" sz="half" idx="10"/>
          </p:nvPr>
        </p:nvSpPr>
        <p:spPr/>
        <p:txBody>
          <a:bodyPr rtlCol="0"/>
          <a:lstStyle/>
          <a:p>
            <a:pPr rtl="0"/>
            <a:fld id="{8422946D-ADB7-4A91-8243-63246BFA1295}" type="datetime1">
              <a:rPr lang="uk-UA" noProof="0" smtClean="0"/>
              <a:t>13.04.2025</a:t>
            </a:fld>
            <a:endParaRPr lang="uk-UA" noProof="0" dirty="0"/>
          </a:p>
        </p:txBody>
      </p:sp>
      <p:sp>
        <p:nvSpPr>
          <p:cNvPr id="6" name="Місце для нижнього колонтитула 5"/>
          <p:cNvSpPr>
            <a:spLocks noGrp="1"/>
          </p:cNvSpPr>
          <p:nvPr>
            <p:ph type="ftr" sz="quarter" idx="11"/>
          </p:nvPr>
        </p:nvSpPr>
        <p:spPr/>
        <p:txBody>
          <a:bodyPr rtlCol="0"/>
          <a:lstStyle/>
          <a:p>
            <a:pPr rtl="0"/>
            <a:endParaRPr lang="uk-UA" noProof="0" dirty="0"/>
          </a:p>
        </p:txBody>
      </p:sp>
      <p:sp>
        <p:nvSpPr>
          <p:cNvPr id="7" name="Місце для номера слайда 6"/>
          <p:cNvSpPr>
            <a:spLocks noGrp="1"/>
          </p:cNvSpPr>
          <p:nvPr>
            <p:ph type="sldNum" sz="quarter" idx="12"/>
          </p:nvPr>
        </p:nvSpPr>
        <p:spPr/>
        <p:txBody>
          <a:bodyPr rtlCol="0"/>
          <a:lstStyle/>
          <a:p>
            <a:pPr rtl="0"/>
            <a:fld id="{FAEF9944-A4F6-4C59-AEBD-678D6480B8EA}" type="slidenum">
              <a:rPr lang="uk-UA" noProof="0" smtClean="0"/>
              <a:t>‹№›</a:t>
            </a:fld>
            <a:endParaRPr lang="uk-UA" noProof="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33698" y="566928"/>
            <a:ext cx="8770573" cy="1563624"/>
          </a:xfrm>
        </p:spPr>
        <p:txBody>
          <a:bodyPr rtlCol="0"/>
          <a:lstStyle/>
          <a:p>
            <a:pPr rtl="0"/>
            <a:r>
              <a:rPr lang="uk-UA" noProof="0"/>
              <a:t>Клацніть, щоб редагувати стиль зразка заголовка</a:t>
            </a:r>
            <a:endParaRPr lang="uk-UA" noProof="0" dirty="0"/>
          </a:p>
        </p:txBody>
      </p:sp>
      <p:sp>
        <p:nvSpPr>
          <p:cNvPr id="3" name="Місце для тексту 2"/>
          <p:cNvSpPr>
            <a:spLocks noGrp="1"/>
          </p:cNvSpPr>
          <p:nvPr>
            <p:ph type="body" idx="1"/>
          </p:nvPr>
        </p:nvSpPr>
        <p:spPr>
          <a:xfrm>
            <a:off x="2933699" y="2456408"/>
            <a:ext cx="4160520" cy="823912"/>
          </a:xfrm>
        </p:spPr>
        <p:txBody>
          <a:bodyPr rtlCol="0"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Клацніть, щоб відредагувати стилі зразків тексту</a:t>
            </a:r>
          </a:p>
        </p:txBody>
      </p:sp>
      <p:sp>
        <p:nvSpPr>
          <p:cNvPr id="4" name="Місце для вмісту 3"/>
          <p:cNvSpPr>
            <a:spLocks noGrp="1"/>
          </p:cNvSpPr>
          <p:nvPr>
            <p:ph sz="half" idx="2"/>
          </p:nvPr>
        </p:nvSpPr>
        <p:spPr>
          <a:xfrm>
            <a:off x="2933699" y="3316639"/>
            <a:ext cx="4160520" cy="2779361"/>
          </a:xfrm>
        </p:spPr>
        <p:txBody>
          <a:bodyPr rtlCol="0"/>
          <a:lstStyle/>
          <a:p>
            <a:pPr lvl="0" rtl="0"/>
            <a:r>
              <a:rPr lang="uk-UA" noProof="0"/>
              <a:t>Клацніть, щоб відредагувати стилі зразків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5" name="Місце для тексту 4"/>
          <p:cNvSpPr>
            <a:spLocks noGrp="1"/>
          </p:cNvSpPr>
          <p:nvPr>
            <p:ph type="body" sz="quarter" idx="3"/>
          </p:nvPr>
        </p:nvSpPr>
        <p:spPr>
          <a:xfrm>
            <a:off x="7543751" y="2456408"/>
            <a:ext cx="4160520" cy="823912"/>
          </a:xfrm>
        </p:spPr>
        <p:txBody>
          <a:bodyPr rtlCol="0"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uk-UA" noProof="0"/>
              <a:t>Клацніть, щоб відредагувати стилі зразків тексту</a:t>
            </a:r>
          </a:p>
        </p:txBody>
      </p:sp>
      <p:sp>
        <p:nvSpPr>
          <p:cNvPr id="6" name="Місце для вмісту 5"/>
          <p:cNvSpPr>
            <a:spLocks noGrp="1"/>
          </p:cNvSpPr>
          <p:nvPr>
            <p:ph sz="quarter" idx="4"/>
          </p:nvPr>
        </p:nvSpPr>
        <p:spPr>
          <a:xfrm>
            <a:off x="7543751" y="3316639"/>
            <a:ext cx="4160520" cy="2779361"/>
          </a:xfrm>
        </p:spPr>
        <p:txBody>
          <a:bodyPr rtlCol="0"/>
          <a:lstStyle/>
          <a:p>
            <a:pPr lvl="0" rtl="0"/>
            <a:r>
              <a:rPr lang="uk-UA" noProof="0"/>
              <a:t>Клацніть, щоб відредагувати стилі зразків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7" name="Місце для дати 6"/>
          <p:cNvSpPr>
            <a:spLocks noGrp="1"/>
          </p:cNvSpPr>
          <p:nvPr>
            <p:ph type="dt" sz="half" idx="10"/>
          </p:nvPr>
        </p:nvSpPr>
        <p:spPr/>
        <p:txBody>
          <a:bodyPr rtlCol="0"/>
          <a:lstStyle/>
          <a:p>
            <a:pPr rtl="0"/>
            <a:fld id="{B320A7E2-E2F7-4676-9739-C50C0EFCDF76}" type="datetime1">
              <a:rPr lang="uk-UA" noProof="0" smtClean="0"/>
              <a:t>13.04.2025</a:t>
            </a:fld>
            <a:endParaRPr lang="uk-UA" noProof="0" dirty="0"/>
          </a:p>
        </p:txBody>
      </p:sp>
      <p:sp>
        <p:nvSpPr>
          <p:cNvPr id="8" name="Місце для нижнього колонтитула 7"/>
          <p:cNvSpPr>
            <a:spLocks noGrp="1"/>
          </p:cNvSpPr>
          <p:nvPr>
            <p:ph type="ftr" sz="quarter" idx="11"/>
          </p:nvPr>
        </p:nvSpPr>
        <p:spPr/>
        <p:txBody>
          <a:bodyPr rtlCol="0"/>
          <a:lstStyle/>
          <a:p>
            <a:pPr rtl="0"/>
            <a:endParaRPr lang="uk-UA" noProof="0" dirty="0"/>
          </a:p>
        </p:txBody>
      </p:sp>
      <p:sp>
        <p:nvSpPr>
          <p:cNvPr id="9" name="Місце для номера слайда 8"/>
          <p:cNvSpPr>
            <a:spLocks noGrp="1"/>
          </p:cNvSpPr>
          <p:nvPr>
            <p:ph type="sldNum" sz="quarter" idx="12"/>
          </p:nvPr>
        </p:nvSpPr>
        <p:spPr/>
        <p:txBody>
          <a:bodyPr rtlCol="0"/>
          <a:lstStyle/>
          <a:p>
            <a:pPr rtl="0"/>
            <a:fld id="{FAEF9944-A4F6-4C59-AEBD-678D6480B8EA}" type="slidenum">
              <a:rPr lang="uk-UA" noProof="0" smtClean="0"/>
              <a:t>‹№›</a:t>
            </a:fld>
            <a:endParaRPr lang="uk-UA" noProof="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дати 2"/>
          <p:cNvSpPr>
            <a:spLocks noGrp="1"/>
          </p:cNvSpPr>
          <p:nvPr>
            <p:ph type="dt" sz="half" idx="10"/>
          </p:nvPr>
        </p:nvSpPr>
        <p:spPr/>
        <p:txBody>
          <a:bodyPr rtlCol="0"/>
          <a:lstStyle/>
          <a:p>
            <a:pPr rtl="0"/>
            <a:fld id="{61E50137-0A5A-4ECC-AB01-F8127F1DB476}" type="datetime1">
              <a:rPr lang="uk-UA" noProof="0" smtClean="0"/>
              <a:t>13.04.2025</a:t>
            </a:fld>
            <a:endParaRPr lang="uk-UA" noProof="0" dirty="0"/>
          </a:p>
        </p:txBody>
      </p:sp>
      <p:sp>
        <p:nvSpPr>
          <p:cNvPr id="4" name="Місце для нижнього колонтитула 3"/>
          <p:cNvSpPr>
            <a:spLocks noGrp="1"/>
          </p:cNvSpPr>
          <p:nvPr>
            <p:ph type="ftr" sz="quarter" idx="11"/>
          </p:nvPr>
        </p:nvSpPr>
        <p:spPr/>
        <p:txBody>
          <a:bodyPr rtlCol="0"/>
          <a:lstStyle/>
          <a:p>
            <a:pPr rtl="0"/>
            <a:endParaRPr lang="uk-UA" noProof="0" dirty="0"/>
          </a:p>
        </p:txBody>
      </p:sp>
      <p:sp>
        <p:nvSpPr>
          <p:cNvPr id="5" name="Місце для номера слайда 4"/>
          <p:cNvSpPr>
            <a:spLocks noGrp="1"/>
          </p:cNvSpPr>
          <p:nvPr>
            <p:ph type="sldNum" sz="quarter" idx="12"/>
          </p:nvPr>
        </p:nvSpPr>
        <p:spPr/>
        <p:txBody>
          <a:bodyPr rtlCol="0"/>
          <a:lstStyle/>
          <a:p>
            <a:pPr rtl="0"/>
            <a:fld id="{FAEF9944-A4F6-4C59-AEBD-678D6480B8EA}" type="slidenum">
              <a:rPr lang="uk-UA" noProof="0" smtClean="0"/>
              <a:t>‹№›</a:t>
            </a:fld>
            <a:endParaRPr lang="uk-UA" noProof="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
    <p:bg>
      <p:bgPr>
        <a:solidFill>
          <a:schemeClr val="bg2"/>
        </a:solidFill>
        <a:effectLst/>
      </p:bgPr>
    </p:bg>
    <p:spTree>
      <p:nvGrpSpPr>
        <p:cNvPr id="1" name=""/>
        <p:cNvGrpSpPr/>
        <p:nvPr/>
      </p:nvGrpSpPr>
      <p:grpSpPr>
        <a:xfrm>
          <a:off x="0" y="0"/>
          <a:ext cx="0" cy="0"/>
          <a:chOff x="0" y="0"/>
          <a:chExt cx="0" cy="0"/>
        </a:xfrm>
      </p:grpSpPr>
      <p:grpSp>
        <p:nvGrpSpPr>
          <p:cNvPr id="5" name="Група 4" title="Пір’я"/>
          <p:cNvGrpSpPr/>
          <p:nvPr/>
        </p:nvGrpSpPr>
        <p:grpSpPr>
          <a:xfrm>
            <a:off x="400714" y="362425"/>
            <a:ext cx="3495979" cy="6204388"/>
            <a:chOff x="400714" y="362425"/>
            <a:chExt cx="3495979" cy="6204388"/>
          </a:xfrm>
        </p:grpSpPr>
        <p:sp>
          <p:nvSpPr>
            <p:cNvPr id="6" name="Полілінія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Полілінія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Місце для дати 1"/>
          <p:cNvSpPr>
            <a:spLocks noGrp="1"/>
          </p:cNvSpPr>
          <p:nvPr>
            <p:ph type="dt" sz="half" idx="10"/>
          </p:nvPr>
        </p:nvSpPr>
        <p:spPr/>
        <p:txBody>
          <a:bodyPr rtlCol="0"/>
          <a:lstStyle/>
          <a:p>
            <a:pPr rtl="0"/>
            <a:fld id="{1374DEC0-5395-4F45-90DC-ECB3DE91C818}" type="datetime1">
              <a:rPr lang="uk-UA" noProof="0" smtClean="0"/>
              <a:t>13.04.2025</a:t>
            </a:fld>
            <a:endParaRPr lang="uk-UA" noProof="0" dirty="0"/>
          </a:p>
        </p:txBody>
      </p:sp>
      <p:sp>
        <p:nvSpPr>
          <p:cNvPr id="3" name="Місце для нижнього колонтитула 2"/>
          <p:cNvSpPr>
            <a:spLocks noGrp="1"/>
          </p:cNvSpPr>
          <p:nvPr>
            <p:ph type="ftr" sz="quarter" idx="11"/>
          </p:nvPr>
        </p:nvSpPr>
        <p:spPr/>
        <p:txBody>
          <a:bodyPr rtlCol="0"/>
          <a:lstStyle/>
          <a:p>
            <a:pPr rtl="0"/>
            <a:endParaRPr lang="uk-UA" noProof="0" dirty="0"/>
          </a:p>
        </p:txBody>
      </p:sp>
      <p:sp>
        <p:nvSpPr>
          <p:cNvPr id="4" name="Місце для номера слайда 3"/>
          <p:cNvSpPr>
            <a:spLocks noGrp="1"/>
          </p:cNvSpPr>
          <p:nvPr>
            <p:ph type="sldNum" sz="quarter" idx="12"/>
          </p:nvPr>
        </p:nvSpPr>
        <p:spPr/>
        <p:txBody>
          <a:bodyPr rtlCol="0"/>
          <a:lstStyle/>
          <a:p>
            <a:pPr rtl="0"/>
            <a:fld id="{FAEF9944-A4F6-4C59-AEBD-678D6480B8EA}" type="slidenum">
              <a:rPr lang="uk-UA" noProof="0" smtClean="0"/>
              <a:t>‹№›</a:t>
            </a:fld>
            <a:endParaRPr lang="uk-UA" noProof="0" dirty="0"/>
          </a:p>
        </p:txBody>
      </p:sp>
    </p:spTree>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Вміст із підписом">
    <p:spTree>
      <p:nvGrpSpPr>
        <p:cNvPr id="1" name=""/>
        <p:cNvGrpSpPr/>
        <p:nvPr/>
      </p:nvGrpSpPr>
      <p:grpSpPr>
        <a:xfrm>
          <a:off x="0" y="0"/>
          <a:ext cx="0" cy="0"/>
          <a:chOff x="0" y="0"/>
          <a:chExt cx="0" cy="0"/>
        </a:xfrm>
      </p:grpSpPr>
      <p:sp>
        <p:nvSpPr>
          <p:cNvPr id="18" name="Полілінія 15" title="Перо"/>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Заголовок 1"/>
          <p:cNvSpPr>
            <a:spLocks noGrp="1"/>
          </p:cNvSpPr>
          <p:nvPr>
            <p:ph type="title"/>
          </p:nvPr>
        </p:nvSpPr>
        <p:spPr>
          <a:xfrm>
            <a:off x="8476488" y="1503907"/>
            <a:ext cx="3227715" cy="1687924"/>
          </a:xfrm>
        </p:spPr>
        <p:txBody>
          <a:bodyPr rtlCol="0" anchor="b">
            <a:normAutofit/>
          </a:bodyPr>
          <a:lstStyle>
            <a:lvl1pPr>
              <a:lnSpc>
                <a:spcPct val="104000"/>
              </a:lnSpc>
              <a:defRPr sz="3400"/>
            </a:lvl1pPr>
          </a:lstStyle>
          <a:p>
            <a:pPr rtl="0"/>
            <a:r>
              <a:rPr lang="uk-UA" noProof="0"/>
              <a:t>Клацніть, щоб редагувати стиль зразка заголовка</a:t>
            </a:r>
            <a:endParaRPr lang="uk-UA" noProof="0" dirty="0"/>
          </a:p>
        </p:txBody>
      </p:sp>
      <p:sp>
        <p:nvSpPr>
          <p:cNvPr id="3" name="Місце для вмісту 2"/>
          <p:cNvSpPr>
            <a:spLocks noGrp="1"/>
          </p:cNvSpPr>
          <p:nvPr>
            <p:ph idx="1"/>
          </p:nvPr>
        </p:nvSpPr>
        <p:spPr>
          <a:xfrm>
            <a:off x="487730" y="441414"/>
            <a:ext cx="7597040" cy="5654586"/>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uk-UA" noProof="0"/>
              <a:t>Клацніть, щоб відредагувати стилі зразків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тексту 3"/>
          <p:cNvSpPr>
            <a:spLocks noGrp="1"/>
          </p:cNvSpPr>
          <p:nvPr>
            <p:ph type="body" sz="half" idx="2" hasCustomPrompt="1"/>
          </p:nvPr>
        </p:nvSpPr>
        <p:spPr>
          <a:xfrm>
            <a:off x="8476488" y="3223803"/>
            <a:ext cx="3227715" cy="2872197"/>
          </a:xfrm>
        </p:spPr>
        <p:txBody>
          <a:bodyPr rtlCol="0"/>
          <a:lstStyle>
            <a:lvl1pPr marL="0" indent="0" rtl="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dirty="0"/>
              <a:t>Зразки заголовків</a:t>
            </a:r>
          </a:p>
        </p:txBody>
      </p:sp>
      <p:sp>
        <p:nvSpPr>
          <p:cNvPr id="5" name="Місце для дати 4"/>
          <p:cNvSpPr>
            <a:spLocks noGrp="1"/>
          </p:cNvSpPr>
          <p:nvPr>
            <p:ph type="dt" sz="half" idx="10"/>
          </p:nvPr>
        </p:nvSpPr>
        <p:spPr>
          <a:xfrm>
            <a:off x="8476555" y="6286500"/>
            <a:ext cx="3227715" cy="365125"/>
          </a:xfrm>
        </p:spPr>
        <p:txBody>
          <a:bodyPr rtlCol="0"/>
          <a:lstStyle>
            <a:lvl1pPr algn="l">
              <a:defRPr/>
            </a:lvl1pPr>
          </a:lstStyle>
          <a:p>
            <a:pPr rtl="0"/>
            <a:fld id="{82F70496-2189-41B3-B17F-80C68F5A2ACF}" type="datetime1">
              <a:rPr lang="uk-UA" noProof="0" smtClean="0"/>
              <a:t>13.04.2025</a:t>
            </a:fld>
            <a:endParaRPr lang="uk-UA" noProof="0" dirty="0"/>
          </a:p>
        </p:txBody>
      </p:sp>
      <p:sp>
        <p:nvSpPr>
          <p:cNvPr id="6" name="Місце для нижнього колонтитула 5"/>
          <p:cNvSpPr>
            <a:spLocks noGrp="1"/>
          </p:cNvSpPr>
          <p:nvPr>
            <p:ph type="ftr" sz="quarter" idx="11"/>
          </p:nvPr>
        </p:nvSpPr>
        <p:spPr>
          <a:xfrm>
            <a:off x="487730" y="6286500"/>
            <a:ext cx="7597040" cy="365125"/>
          </a:xfrm>
        </p:spPr>
        <p:txBody>
          <a:bodyPr rtlCol="0"/>
          <a:lstStyle>
            <a:lvl1pPr algn="l">
              <a:defRPr/>
            </a:lvl1pPr>
          </a:lstStyle>
          <a:p>
            <a:pPr rtl="0"/>
            <a:endParaRPr lang="uk-UA" noProof="0" dirty="0"/>
          </a:p>
        </p:txBody>
      </p:sp>
      <p:sp>
        <p:nvSpPr>
          <p:cNvPr id="7" name="Місце для номера слайда 6"/>
          <p:cNvSpPr>
            <a:spLocks noGrp="1"/>
          </p:cNvSpPr>
          <p:nvPr>
            <p:ph type="sldNum" sz="quarter" idx="12"/>
          </p:nvPr>
        </p:nvSpPr>
        <p:spPr>
          <a:xfrm>
            <a:off x="8476488" y="373604"/>
            <a:ext cx="3227715" cy="816481"/>
          </a:xfrm>
        </p:spPr>
        <p:txBody>
          <a:bodyPr rtlCol="0" anchor="t"/>
          <a:lstStyle>
            <a:lvl1pPr algn="l">
              <a:defRPr sz="4400"/>
            </a:lvl1pPr>
          </a:lstStyle>
          <a:p>
            <a:pPr rtl="0"/>
            <a:fld id="{FAEF9944-A4F6-4C59-AEBD-678D6480B8EA}" type="slidenum">
              <a:rPr lang="uk-UA" noProof="0" smtClean="0"/>
              <a:pPr rtl="0"/>
              <a:t>‹№›</a:t>
            </a:fld>
            <a:endParaRPr lang="uk-UA" noProof="0" dirty="0"/>
          </a:p>
        </p:txBody>
      </p:sp>
    </p:spTree>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Зображення з підписом">
    <p:spTree>
      <p:nvGrpSpPr>
        <p:cNvPr id="1" name=""/>
        <p:cNvGrpSpPr/>
        <p:nvPr/>
      </p:nvGrpSpPr>
      <p:grpSpPr>
        <a:xfrm>
          <a:off x="0" y="0"/>
          <a:ext cx="0" cy="0"/>
          <a:chOff x="0" y="0"/>
          <a:chExt cx="0" cy="0"/>
        </a:xfrm>
      </p:grpSpPr>
      <p:sp>
        <p:nvSpPr>
          <p:cNvPr id="22" name="Полілінія 15" title="Перо"/>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Заголовок 1"/>
          <p:cNvSpPr>
            <a:spLocks noGrp="1"/>
          </p:cNvSpPr>
          <p:nvPr>
            <p:ph type="title"/>
          </p:nvPr>
        </p:nvSpPr>
        <p:spPr>
          <a:xfrm>
            <a:off x="8476488" y="1503910"/>
            <a:ext cx="3230625" cy="1687924"/>
          </a:xfrm>
        </p:spPr>
        <p:txBody>
          <a:bodyPr rtlCol="0" anchor="b">
            <a:noAutofit/>
          </a:bodyPr>
          <a:lstStyle>
            <a:lvl1pPr>
              <a:lnSpc>
                <a:spcPct val="104000"/>
              </a:lnSpc>
              <a:defRPr sz="3400"/>
            </a:lvl1pPr>
          </a:lstStyle>
          <a:p>
            <a:pPr rtl="0"/>
            <a:r>
              <a:rPr lang="uk-UA" noProof="0"/>
              <a:t>Клацніть, щоб редагувати стиль зразка заголовка</a:t>
            </a:r>
            <a:endParaRPr lang="uk-UA" noProof="0" dirty="0"/>
          </a:p>
        </p:txBody>
      </p:sp>
      <p:sp>
        <p:nvSpPr>
          <p:cNvPr id="3" name="Місце для зображення 2"/>
          <p:cNvSpPr>
            <a:spLocks noGrp="1" noChangeAspect="1"/>
          </p:cNvSpPr>
          <p:nvPr>
            <p:ph type="pic" idx="1"/>
          </p:nvPr>
        </p:nvSpPr>
        <p:spPr>
          <a:xfrm>
            <a:off x="0" y="0"/>
            <a:ext cx="8102651" cy="6857999"/>
          </a:xfrm>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uk-UA" noProof="0"/>
              <a:t>Клацніть піктограму, щоб додати зображення</a:t>
            </a:r>
            <a:endParaRPr lang="uk-UA" noProof="0" dirty="0"/>
          </a:p>
        </p:txBody>
      </p:sp>
      <p:sp>
        <p:nvSpPr>
          <p:cNvPr id="4" name="Місце для тексту 3"/>
          <p:cNvSpPr>
            <a:spLocks noGrp="1"/>
          </p:cNvSpPr>
          <p:nvPr>
            <p:ph type="body" sz="half" idx="2" hasCustomPrompt="1"/>
          </p:nvPr>
        </p:nvSpPr>
        <p:spPr>
          <a:xfrm>
            <a:off x="8476488" y="3223806"/>
            <a:ext cx="3227832" cy="2872194"/>
          </a:xfrm>
        </p:spPr>
        <p:txBody>
          <a:bodyPr rtlCol="0"/>
          <a:lstStyle>
            <a:lvl1pPr marL="0" marR="0" indent="0" algn="l" defTabSz="914400" rtl="0" eaLnBrk="1" fontAlgn="auto" latinLnBrk="0" hangingPunct="1">
              <a:lnSpc>
                <a:spcPct val="111000"/>
              </a:lnSpc>
              <a:spcBef>
                <a:spcPts val="1400"/>
              </a:spcBef>
              <a:spcAft>
                <a:spcPts val="0"/>
              </a:spcAft>
              <a:buClrTx/>
              <a:buSzTx/>
              <a:buFont typeface="Corbel" panose="020B0503020204020204" pitchFamily="34" charset="0"/>
              <a:buNone/>
              <a:tabLst/>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uk-UA" noProof="0" dirty="0"/>
              <a:t>Зразки заголовків</a:t>
            </a:r>
          </a:p>
        </p:txBody>
      </p:sp>
      <p:sp>
        <p:nvSpPr>
          <p:cNvPr id="5" name="Місце для дати 4"/>
          <p:cNvSpPr>
            <a:spLocks noGrp="1"/>
          </p:cNvSpPr>
          <p:nvPr>
            <p:ph type="dt" sz="half" idx="10"/>
          </p:nvPr>
        </p:nvSpPr>
        <p:spPr>
          <a:xfrm>
            <a:off x="8476488" y="6291072"/>
            <a:ext cx="3227832" cy="365125"/>
          </a:xfrm>
        </p:spPr>
        <p:txBody>
          <a:bodyPr rtlCol="0"/>
          <a:lstStyle>
            <a:lvl1pPr algn="l">
              <a:defRPr/>
            </a:lvl1pPr>
          </a:lstStyle>
          <a:p>
            <a:pPr rtl="0"/>
            <a:fld id="{0CA8663C-DD48-46CE-BEE4-D3CD7130AAB5}" type="datetime1">
              <a:rPr lang="uk-UA" noProof="0" smtClean="0"/>
              <a:t>13.04.2025</a:t>
            </a:fld>
            <a:endParaRPr lang="uk-UA" noProof="0" dirty="0"/>
          </a:p>
        </p:txBody>
      </p:sp>
      <p:sp>
        <p:nvSpPr>
          <p:cNvPr id="6" name="Місце для нижнього колонтитула 5"/>
          <p:cNvSpPr>
            <a:spLocks noGrp="1"/>
          </p:cNvSpPr>
          <p:nvPr>
            <p:ph type="ftr" sz="quarter" idx="11"/>
          </p:nvPr>
        </p:nvSpPr>
        <p:spPr>
          <a:xfrm>
            <a:off x="487731" y="6291072"/>
            <a:ext cx="7598664" cy="365125"/>
          </a:xfrm>
        </p:spPr>
        <p:txBody>
          <a:bodyPr rtlCol="0"/>
          <a:lstStyle>
            <a:lvl1pPr algn="l">
              <a:defRPr/>
            </a:lvl1pPr>
          </a:lstStyle>
          <a:p>
            <a:pPr rtl="0"/>
            <a:endParaRPr lang="uk-UA" noProof="0" dirty="0"/>
          </a:p>
        </p:txBody>
      </p:sp>
      <p:sp>
        <p:nvSpPr>
          <p:cNvPr id="7" name="Місце для номера слайда 6"/>
          <p:cNvSpPr>
            <a:spLocks noGrp="1"/>
          </p:cNvSpPr>
          <p:nvPr>
            <p:ph type="sldNum" sz="quarter" idx="12"/>
          </p:nvPr>
        </p:nvSpPr>
        <p:spPr>
          <a:xfrm>
            <a:off x="8476488" y="373607"/>
            <a:ext cx="3227832" cy="816482"/>
          </a:xfrm>
        </p:spPr>
        <p:txBody>
          <a:bodyPr rtlCol="0" anchor="t"/>
          <a:lstStyle>
            <a:lvl1pPr algn="l">
              <a:defRPr sz="4400"/>
            </a:lvl1pPr>
          </a:lstStyle>
          <a:p>
            <a:pPr rtl="0"/>
            <a:fld id="{FAEF9944-A4F6-4C59-AEBD-678D6480B8EA}" type="slidenum">
              <a:rPr lang="uk-UA" noProof="0" smtClean="0"/>
              <a:pPr rtl="0"/>
              <a:t>‹№›</a:t>
            </a:fld>
            <a:endParaRPr lang="uk-UA" noProof="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p:txBody>
          <a:bodyPr vert="eaVert" rtlCol="0"/>
          <a:lstStyle/>
          <a:p>
            <a:pPr lvl="0" rtl="0"/>
            <a:r>
              <a:rPr lang="uk-UA" noProof="0"/>
              <a:t>Клацніть, щоб відредагувати стилі зразків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p:txBody>
          <a:bodyPr rtlCol="0"/>
          <a:lstStyle/>
          <a:p>
            <a:pPr rtl="0"/>
            <a:fld id="{4E2A4681-C0BB-4694-8CBB-727D0BA0213A}" type="datetime1">
              <a:rPr lang="uk-UA" noProof="0" smtClean="0"/>
              <a:t>13.04.2025</a:t>
            </a:fld>
            <a:endParaRPr lang="uk-UA" noProof="0" dirty="0"/>
          </a:p>
        </p:txBody>
      </p:sp>
      <p:sp>
        <p:nvSpPr>
          <p:cNvPr id="5" name="Місце для нижнього колонтитула 4"/>
          <p:cNvSpPr>
            <a:spLocks noGrp="1"/>
          </p:cNvSpPr>
          <p:nvPr>
            <p:ph type="ftr" sz="quarter" idx="11"/>
          </p:nvPr>
        </p:nvSpPr>
        <p:spPr/>
        <p:txBody>
          <a:bodyPr rtlCol="0"/>
          <a:lstStyle/>
          <a:p>
            <a:pPr rtl="0"/>
            <a:endParaRPr lang="uk-UA" noProof="0" dirty="0"/>
          </a:p>
        </p:txBody>
      </p:sp>
      <p:sp>
        <p:nvSpPr>
          <p:cNvPr id="6" name="Місце для номера слайда 5"/>
          <p:cNvSpPr>
            <a:spLocks noGrp="1"/>
          </p:cNvSpPr>
          <p:nvPr>
            <p:ph type="sldNum" sz="quarter" idx="12"/>
          </p:nvPr>
        </p:nvSpPr>
        <p:spPr/>
        <p:txBody>
          <a:bodyPr rtlCol="0"/>
          <a:lstStyle/>
          <a:p>
            <a:pPr rtl="0"/>
            <a:fld id="{FAEF9944-A4F6-4C59-AEBD-678D6480B8EA}" type="slidenum">
              <a:rPr lang="uk-UA" noProof="0" smtClean="0"/>
              <a:t>‹№›</a:t>
            </a:fld>
            <a:endParaRPr lang="uk-UA" noProof="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grpSp>
        <p:nvGrpSpPr>
          <p:cNvPr id="8" name="Група 7" title="Перо"/>
          <p:cNvGrpSpPr/>
          <p:nvPr/>
        </p:nvGrpSpPr>
        <p:grpSpPr>
          <a:xfrm>
            <a:off x="400714" y="362425"/>
            <a:ext cx="3495979" cy="6204388"/>
            <a:chOff x="400714" y="362425"/>
            <a:chExt cx="3495979" cy="6204388"/>
          </a:xfrm>
        </p:grpSpPr>
        <p:sp>
          <p:nvSpPr>
            <p:cNvPr id="25" name="Полілінія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Полілінія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Вертикальний заголовок 1"/>
          <p:cNvSpPr>
            <a:spLocks noGrp="1"/>
          </p:cNvSpPr>
          <p:nvPr>
            <p:ph type="title" orient="vert"/>
          </p:nvPr>
        </p:nvSpPr>
        <p:spPr>
          <a:xfrm>
            <a:off x="9277965" y="507037"/>
            <a:ext cx="1571626" cy="5339932"/>
          </a:xfrm>
        </p:spPr>
        <p:txBody>
          <a:bodyPr vert="eaVert" rtlCol="0"/>
          <a:lstStyle/>
          <a:p>
            <a:pPr rtl="0"/>
            <a:r>
              <a:rPr lang="uk-UA" noProof="0"/>
              <a:t>Клацніть, щоб редагувати стиль зразка заголовка</a:t>
            </a:r>
            <a:endParaRPr lang="uk-UA" noProof="0" dirty="0"/>
          </a:p>
        </p:txBody>
      </p:sp>
      <p:sp>
        <p:nvSpPr>
          <p:cNvPr id="3" name="Місце для вертикального тексту 2"/>
          <p:cNvSpPr>
            <a:spLocks noGrp="1"/>
          </p:cNvSpPr>
          <p:nvPr>
            <p:ph type="body" orient="vert" idx="1"/>
          </p:nvPr>
        </p:nvSpPr>
        <p:spPr>
          <a:xfrm>
            <a:off x="2933700" y="524373"/>
            <a:ext cx="5959577" cy="5322596"/>
          </a:xfrm>
        </p:spPr>
        <p:txBody>
          <a:bodyPr vert="eaVert" rtlCol="0"/>
          <a:lstStyle/>
          <a:p>
            <a:pPr lvl="0" rtl="0"/>
            <a:r>
              <a:rPr lang="uk-UA" noProof="0"/>
              <a:t>Клацніть, щоб відредагувати стилі зразків тексту</a:t>
            </a:r>
          </a:p>
          <a:p>
            <a:pPr lvl="1" rtl="0"/>
            <a:r>
              <a:rPr lang="uk-UA" noProof="0"/>
              <a:t>Другий рівень</a:t>
            </a:r>
          </a:p>
          <a:p>
            <a:pPr lvl="2" rtl="0"/>
            <a:r>
              <a:rPr lang="uk-UA" noProof="0"/>
              <a:t>Третій рівень</a:t>
            </a:r>
          </a:p>
          <a:p>
            <a:pPr lvl="3" rtl="0"/>
            <a:r>
              <a:rPr lang="uk-UA" noProof="0"/>
              <a:t>Четвертий рівень</a:t>
            </a:r>
          </a:p>
          <a:p>
            <a:pPr lvl="4" rtl="0"/>
            <a:r>
              <a:rPr lang="uk-UA" noProof="0"/>
              <a:t>П’ятий рівень</a:t>
            </a:r>
            <a:endParaRPr lang="uk-UA" noProof="0" dirty="0"/>
          </a:p>
        </p:txBody>
      </p:sp>
      <p:sp>
        <p:nvSpPr>
          <p:cNvPr id="4" name="Місце для дати 3"/>
          <p:cNvSpPr>
            <a:spLocks noGrp="1"/>
          </p:cNvSpPr>
          <p:nvPr>
            <p:ph type="dt" sz="half" idx="10"/>
          </p:nvPr>
        </p:nvSpPr>
        <p:spPr>
          <a:xfrm>
            <a:off x="9277965" y="6296615"/>
            <a:ext cx="2505996" cy="365125"/>
          </a:xfrm>
        </p:spPr>
        <p:txBody>
          <a:bodyPr rtlCol="0"/>
          <a:lstStyle/>
          <a:p>
            <a:pPr rtl="0"/>
            <a:fld id="{D8826326-58FA-435D-B64E-F9246E9B1EFE}" type="datetime1">
              <a:rPr lang="uk-UA" noProof="0" smtClean="0"/>
              <a:t>13.04.2025</a:t>
            </a:fld>
            <a:endParaRPr lang="uk-UA" noProof="0" dirty="0"/>
          </a:p>
        </p:txBody>
      </p:sp>
      <p:sp>
        <p:nvSpPr>
          <p:cNvPr id="5" name="Місце для нижнього колонтитула 4"/>
          <p:cNvSpPr>
            <a:spLocks noGrp="1"/>
          </p:cNvSpPr>
          <p:nvPr>
            <p:ph type="ftr" sz="quarter" idx="11"/>
          </p:nvPr>
        </p:nvSpPr>
        <p:spPr>
          <a:xfrm>
            <a:off x="2933699" y="6296615"/>
            <a:ext cx="5959577" cy="365125"/>
          </a:xfrm>
        </p:spPr>
        <p:txBody>
          <a:bodyPr rtlCol="0"/>
          <a:lstStyle/>
          <a:p>
            <a:pPr rtl="0"/>
            <a:endParaRPr lang="uk-UA" noProof="0" dirty="0"/>
          </a:p>
        </p:txBody>
      </p:sp>
      <p:sp>
        <p:nvSpPr>
          <p:cNvPr id="6" name="Місце для номера слайда 5"/>
          <p:cNvSpPr>
            <a:spLocks noGrp="1"/>
          </p:cNvSpPr>
          <p:nvPr>
            <p:ph type="sldNum" sz="quarter" idx="12"/>
          </p:nvPr>
        </p:nvSpPr>
        <p:spPr>
          <a:xfrm rot="5400000">
            <a:off x="8734643" y="2853201"/>
            <a:ext cx="5383267" cy="604269"/>
          </a:xfrm>
        </p:spPr>
        <p:txBody>
          <a:bodyPr rtlCol="0"/>
          <a:lstStyle>
            <a:lvl1pPr algn="l">
              <a:defRPr/>
            </a:lvl1pPr>
          </a:lstStyle>
          <a:p>
            <a:pPr rtl="0"/>
            <a:fld id="{FAEF9944-A4F6-4C59-AEBD-678D6480B8EA}" type="slidenum">
              <a:rPr lang="uk-UA" noProof="0" smtClean="0"/>
              <a:pPr rtl="0"/>
              <a:t>‹№›</a:t>
            </a:fld>
            <a:endParaRPr lang="uk-UA" noProof="0" dirty="0"/>
          </a:p>
        </p:txBody>
      </p:sp>
      <p:cxnSp>
        <p:nvCxnSpPr>
          <p:cNvPr id="7" name="Пряма сполучна лінія 6" title="Лінія"/>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Група 6" title="Пір’я"/>
          <p:cNvGrpSpPr/>
          <p:nvPr/>
        </p:nvGrpSpPr>
        <p:grpSpPr>
          <a:xfrm>
            <a:off x="400714" y="362425"/>
            <a:ext cx="3495979" cy="6204388"/>
            <a:chOff x="400714" y="362425"/>
            <a:chExt cx="3495979" cy="6204388"/>
          </a:xfrm>
        </p:grpSpPr>
        <p:sp>
          <p:nvSpPr>
            <p:cNvPr id="12" name="Полілінія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Полілінія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Місце для заголовка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pPr rtl="0"/>
            <a:r>
              <a:rPr lang="uk-UA" noProof="0" dirty="0"/>
              <a:t>Зразок заголовка</a:t>
            </a:r>
          </a:p>
        </p:txBody>
      </p:sp>
      <p:sp>
        <p:nvSpPr>
          <p:cNvPr id="3" name="Місце для тексту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rtl="0"/>
            <a:r>
              <a:rPr lang="uk-UA" noProof="0" dirty="0"/>
              <a:t>Зразки заголовків</a:t>
            </a:r>
          </a:p>
          <a:p>
            <a:pPr lvl="1" rtl="0"/>
            <a:r>
              <a:rPr lang="uk-UA" noProof="0" dirty="0"/>
              <a:t>Другий рівень</a:t>
            </a:r>
          </a:p>
          <a:p>
            <a:pPr lvl="2" rtl="0"/>
            <a:r>
              <a:rPr lang="uk-UA" noProof="0" dirty="0"/>
              <a:t>Третій рівень</a:t>
            </a:r>
          </a:p>
          <a:p>
            <a:pPr lvl="3" rtl="0"/>
            <a:r>
              <a:rPr lang="uk-UA" noProof="0" dirty="0"/>
              <a:t>Четвертий рівень</a:t>
            </a:r>
          </a:p>
          <a:p>
            <a:pPr lvl="4" rtl="0"/>
            <a:r>
              <a:rPr lang="uk-UA" noProof="0" dirty="0"/>
              <a:t>П’ятий рівень</a:t>
            </a:r>
          </a:p>
        </p:txBody>
      </p:sp>
      <p:sp>
        <p:nvSpPr>
          <p:cNvPr id="4" name="Місце для дати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pPr rtl="0"/>
            <a:fld id="{2C71EC5B-066C-4847-B7B3-6154C31C0FB8}" type="datetime1">
              <a:rPr lang="uk-UA" noProof="0" smtClean="0"/>
              <a:t>13.04.2025</a:t>
            </a:fld>
            <a:endParaRPr lang="uk-UA" noProof="0" dirty="0"/>
          </a:p>
        </p:txBody>
      </p:sp>
      <p:sp>
        <p:nvSpPr>
          <p:cNvPr id="5" name="Місце для нижнього колонтитула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pPr rtl="0"/>
            <a:endParaRPr lang="uk-UA" noProof="0" dirty="0"/>
          </a:p>
        </p:txBody>
      </p:sp>
      <p:sp>
        <p:nvSpPr>
          <p:cNvPr id="6" name="Місце для номера слайда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pPr rtl="0"/>
            <a:fld id="{FAEF9944-A4F6-4C59-AEBD-678D6480B8EA}" type="slidenum">
              <a:rPr lang="uk-UA" noProof="0" smtClean="0"/>
              <a:pPr rtl="0"/>
              <a:t>‹№›</a:t>
            </a:fld>
            <a:endParaRPr lang="uk-UA" noProof="0" dirty="0"/>
          </a:p>
        </p:txBody>
      </p:sp>
      <p:cxnSp>
        <p:nvCxnSpPr>
          <p:cNvPr id="9" name="Пряма сполучна лінія 8" title="Лінія"/>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karazin.ua/news/holovnomu-korpusu-karazinskoho-universytetu-nbsp-mdash-60/?utm_source" TargetMode="External"/><Relationship Id="rId3" Type="http://schemas.openxmlformats.org/officeDocument/2006/relationships/hyperlink" Target="https://i-love-ukraine.vpoltave.net/pokrovskiy-sobor-kharkiv?utm_source=" TargetMode="External"/><Relationship Id="rId7" Type="http://schemas.openxmlformats.org/officeDocument/2006/relationships/hyperlink" Target="https://ukr-prokat.com/blog/ploshha-svobody-v-harkovi-tsikavi-fakty.html" TargetMode="External"/><Relationship Id="rId2" Type="http://schemas.openxmlformats.org/officeDocument/2006/relationships/hyperlink" Target="https://stezhkamu.com/places/330_pokrovskyy_sobor_u_kharkovi?utm_source" TargetMode="External"/><Relationship Id="rId1" Type="http://schemas.openxmlformats.org/officeDocument/2006/relationships/slideLayout" Target="../slideLayouts/slideLayout7.xml"/><Relationship Id="rId6" Type="http://schemas.openxmlformats.org/officeDocument/2006/relationships/hyperlink" Target="https://ui.org.ua/postcard/majdan-svobody/" TargetMode="External"/><Relationship Id="rId11" Type="http://schemas.openxmlformats.org/officeDocument/2006/relationships/hyperlink" Target="https://old.karazin.ua/ua/general/our_university/history" TargetMode="External"/><Relationship Id="rId5" Type="http://schemas.openxmlformats.org/officeDocument/2006/relationships/hyperlink" Target="https://uk.wikipedia.org/wiki/%D0%94%D1%96%D0%BC_%D0%9F%D1%80%D0%BE%D1%94%D0%BA%D1%82%D1%96%D0%B2?utm_source=" TargetMode="External"/><Relationship Id="rId10" Type="http://schemas.openxmlformats.org/officeDocument/2006/relationships/hyperlink" Target="https://ru.wikipedia.org/wiki/" TargetMode="External"/><Relationship Id="rId4" Type="http://schemas.openxmlformats.org/officeDocument/2006/relationships/hyperlink" Target="https://uk.wikipedia.org/wiki/%D0%9F%D0%BE%D0%BA%D1%80%D0%BE%D0%B2%D1%81%D1%8C%D0%BA%D0%B8%D0%B9_%D1%81%D0%BE%D0%B1%D0%BE%D1%80_%28%D0%A5%D0%B0%D1%80%D0%BA%D1%96%D0%B2%29?utm_source=" TargetMode="External"/><Relationship Id="rId9" Type="http://schemas.openxmlformats.org/officeDocument/2006/relationships/hyperlink" Target="https://ua.igotoworld.com/ua/poi_object/76346_glavnyy-korpus-harkovskogo-nacionalnogo-universiteta.htm?utm_source=chatgpt.com#/google_vignet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4">
            <a:extLst>
              <a:ext uri="{FF2B5EF4-FFF2-40B4-BE49-F238E27FC236}">
                <a16:creationId xmlns:a16="http://schemas.microsoft.com/office/drawing/2014/main" id="{FAF97B23-5981-69FF-5A61-BA4B87C3F0B6}"/>
              </a:ext>
            </a:extLst>
          </p:cNvPr>
          <p:cNvSpPr/>
          <p:nvPr/>
        </p:nvSpPr>
        <p:spPr>
          <a:xfrm>
            <a:off x="3119561" y="131353"/>
            <a:ext cx="6392849" cy="1754326"/>
          </a:xfrm>
          <a:prstGeom prst="rect">
            <a:avLst/>
          </a:prstGeom>
        </p:spPr>
        <p:txBody>
          <a:bodyPr wrap="square">
            <a:spAutoFit/>
          </a:bodyPr>
          <a:lstStyle/>
          <a:p>
            <a:pPr algn="ctr"/>
            <a:r>
              <a:rPr lang="ru-RU" b="1" i="1" dirty="0">
                <a:latin typeface="+mj-lt"/>
              </a:rPr>
              <a:t>М</a:t>
            </a:r>
            <a:r>
              <a:rPr lang="uk-UA" b="1" i="1" dirty="0">
                <a:latin typeface="+mj-lt"/>
              </a:rPr>
              <a:t>і</a:t>
            </a:r>
            <a:r>
              <a:rPr lang="ru-RU" b="1" i="1" dirty="0" err="1">
                <a:latin typeface="+mj-lt"/>
              </a:rPr>
              <a:t>ністерство</a:t>
            </a:r>
            <a:r>
              <a:rPr lang="ru-RU" b="1" i="1" dirty="0">
                <a:latin typeface="+mj-lt"/>
              </a:rPr>
              <a:t> </a:t>
            </a:r>
            <a:r>
              <a:rPr lang="ru-RU" b="1" i="1" dirty="0" err="1">
                <a:latin typeface="+mj-lt"/>
              </a:rPr>
              <a:t>освіти</a:t>
            </a:r>
            <a:r>
              <a:rPr lang="ru-RU" b="1" i="1" dirty="0">
                <a:latin typeface="+mj-lt"/>
              </a:rPr>
              <a:t> і науки </a:t>
            </a:r>
            <a:r>
              <a:rPr lang="ru-RU" b="1" i="1" dirty="0" err="1">
                <a:latin typeface="+mj-lt"/>
              </a:rPr>
              <a:t>України</a:t>
            </a:r>
            <a:br>
              <a:rPr lang="ru-RU" b="1" i="1" dirty="0">
                <a:latin typeface="+mj-lt"/>
              </a:rPr>
            </a:br>
            <a:r>
              <a:rPr lang="ru-RU" b="1" i="1" dirty="0">
                <a:latin typeface="+mj-lt"/>
              </a:rPr>
              <a:t> Департамент науки і </a:t>
            </a:r>
            <a:r>
              <a:rPr lang="ru-RU" b="1" i="1" dirty="0" err="1">
                <a:latin typeface="+mj-lt"/>
              </a:rPr>
              <a:t>освіти</a:t>
            </a:r>
            <a:r>
              <a:rPr lang="ru-RU" b="1" i="1" dirty="0">
                <a:latin typeface="+mj-lt"/>
              </a:rPr>
              <a:t> </a:t>
            </a:r>
            <a:r>
              <a:rPr lang="ru-RU" b="1" i="1" dirty="0" err="1">
                <a:latin typeface="+mj-lt"/>
              </a:rPr>
              <a:t>Харківської</a:t>
            </a:r>
            <a:r>
              <a:rPr lang="ru-RU" b="1" i="1" dirty="0">
                <a:latin typeface="+mj-lt"/>
              </a:rPr>
              <a:t> </a:t>
            </a:r>
            <a:r>
              <a:rPr lang="ru-RU" b="1" i="1" dirty="0" err="1">
                <a:latin typeface="+mj-lt"/>
              </a:rPr>
              <a:t>облдержадміністрації</a:t>
            </a:r>
            <a:br>
              <a:rPr lang="ru-RU" b="1" i="1" dirty="0">
                <a:latin typeface="+mj-lt"/>
              </a:rPr>
            </a:br>
            <a:r>
              <a:rPr lang="ru-RU" b="1" i="1" dirty="0" err="1">
                <a:latin typeface="+mj-lt"/>
              </a:rPr>
              <a:t>Харківське</a:t>
            </a:r>
            <a:r>
              <a:rPr lang="ru-RU" b="1" i="1" dirty="0">
                <a:latin typeface="+mj-lt"/>
              </a:rPr>
              <a:t> </a:t>
            </a:r>
            <a:r>
              <a:rPr lang="ru-RU" b="1" i="1" dirty="0" err="1">
                <a:latin typeface="+mj-lt"/>
              </a:rPr>
              <a:t>територіальне</a:t>
            </a:r>
            <a:r>
              <a:rPr lang="ru-RU" b="1" i="1" dirty="0">
                <a:latin typeface="+mj-lt"/>
              </a:rPr>
              <a:t> </a:t>
            </a:r>
            <a:r>
              <a:rPr lang="ru-RU" b="1" i="1" dirty="0" err="1">
                <a:latin typeface="+mj-lt"/>
              </a:rPr>
              <a:t>відділення</a:t>
            </a:r>
            <a:r>
              <a:rPr lang="ru-RU" b="1" i="1" dirty="0">
                <a:latin typeface="+mj-lt"/>
              </a:rPr>
              <a:t> МАН </a:t>
            </a:r>
            <a:r>
              <a:rPr lang="ru-RU" b="1" i="1" dirty="0" err="1">
                <a:latin typeface="+mj-lt"/>
              </a:rPr>
              <a:t>України</a:t>
            </a:r>
            <a:br>
              <a:rPr lang="ru-RU" b="1" i="1" dirty="0"/>
            </a:br>
            <a:endParaRPr lang="ru-RU" b="1" i="1" dirty="0"/>
          </a:p>
        </p:txBody>
      </p:sp>
      <p:sp>
        <p:nvSpPr>
          <p:cNvPr id="8" name="TextBox 7">
            <a:extLst>
              <a:ext uri="{FF2B5EF4-FFF2-40B4-BE49-F238E27FC236}">
                <a16:creationId xmlns:a16="http://schemas.microsoft.com/office/drawing/2014/main" id="{C7D1AA12-1914-8394-C574-48D80905E4FF}"/>
              </a:ext>
            </a:extLst>
          </p:cNvPr>
          <p:cNvSpPr txBox="1"/>
          <p:nvPr/>
        </p:nvSpPr>
        <p:spPr>
          <a:xfrm>
            <a:off x="219986" y="1885679"/>
            <a:ext cx="6096000"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effectLst/>
                <a:uLnTx/>
                <a:uFillTx/>
                <a:latin typeface="Calibri"/>
                <a:ea typeface="+mn-ea"/>
                <a:cs typeface="+mn-cs"/>
              </a:rPr>
              <a:t>Конкурс: «МАН-</a:t>
            </a:r>
            <a:r>
              <a:rPr kumimoji="0" lang="ru-RU" sz="1800" b="1" i="1" u="none" strike="noStrike" kern="1200" cap="none" spc="0" normalizeH="0" baseline="0" noProof="0" dirty="0" err="1">
                <a:ln>
                  <a:noFill/>
                </a:ln>
                <a:effectLst/>
                <a:uLnTx/>
                <a:uFillTx/>
                <a:latin typeface="Calibri"/>
                <a:ea typeface="+mn-ea"/>
                <a:cs typeface="+mn-cs"/>
              </a:rPr>
              <a:t>юніор</a:t>
            </a:r>
            <a:r>
              <a:rPr kumimoji="0" lang="ru-RU" sz="1800" b="1" i="1" u="none" strike="noStrike" kern="1200" cap="none" spc="0" normalizeH="0" baseline="0" noProof="0" dirty="0">
                <a:ln>
                  <a:noFill/>
                </a:ln>
                <a:effectLst/>
                <a:uLnTx/>
                <a:uFillTx/>
                <a:latin typeface="Calibri"/>
                <a:ea typeface="+mn-ea"/>
                <a:cs typeface="+mn-cs"/>
              </a:rPr>
              <a:t> </a:t>
            </a:r>
            <a:r>
              <a:rPr kumimoji="0" lang="ru-RU" sz="1800" b="1" i="1" u="none" strike="noStrike" kern="1200" cap="none" spc="0" normalizeH="0" baseline="0" noProof="0" dirty="0" err="1">
                <a:ln>
                  <a:noFill/>
                </a:ln>
                <a:effectLst/>
                <a:uLnTx/>
                <a:uFillTx/>
                <a:latin typeface="Calibri"/>
                <a:ea typeface="+mn-ea"/>
                <a:cs typeface="+mn-cs"/>
              </a:rPr>
              <a:t>дослідник</a:t>
            </a:r>
            <a:endParaRPr kumimoji="0" lang="ru-RU" sz="1800" b="1" i="1" u="none" strike="noStrike" kern="1200" cap="none" spc="0" normalizeH="0" baseline="0" noProof="0" dirty="0">
              <a:ln>
                <a:noFill/>
              </a:ln>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err="1">
                <a:ln>
                  <a:noFill/>
                </a:ln>
                <a:effectLst/>
                <a:uLnTx/>
                <a:uFillTx/>
                <a:latin typeface="Calibri"/>
                <a:ea typeface="+mn-ea"/>
                <a:cs typeface="+mn-cs"/>
              </a:rPr>
              <a:t>Номінація</a:t>
            </a:r>
            <a:r>
              <a:rPr kumimoji="0" lang="ru-RU" sz="1800" b="1" i="1" u="none" strike="noStrike" kern="1200" cap="none" spc="0" normalizeH="0" baseline="0" noProof="0" dirty="0">
                <a:ln>
                  <a:noFill/>
                </a:ln>
                <a:effectLst/>
                <a:uLnTx/>
                <a:uFillTx/>
                <a:latin typeface="Calibri"/>
                <a:ea typeface="+mn-ea"/>
                <a:cs typeface="+mn-cs"/>
              </a:rPr>
              <a:t>: </a:t>
            </a:r>
            <a:r>
              <a:rPr kumimoji="0" lang="ru-RU" sz="1800" b="1" i="1" u="none" strike="noStrike" kern="1200" cap="none" spc="0" normalizeH="0" baseline="0" noProof="0" dirty="0" err="1">
                <a:ln>
                  <a:noFill/>
                </a:ln>
                <a:effectLst/>
                <a:uLnTx/>
                <a:uFillTx/>
                <a:latin typeface="Calibri"/>
                <a:ea typeface="+mn-ea"/>
                <a:cs typeface="+mn-cs"/>
              </a:rPr>
              <a:t>Історія</a:t>
            </a:r>
            <a:endParaRPr kumimoji="0" lang="ru-RU" sz="1800" b="1" i="1"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89807A1-0EB0-01E3-9B66-46BBB6E433C1}"/>
              </a:ext>
            </a:extLst>
          </p:cNvPr>
          <p:cNvSpPr txBox="1"/>
          <p:nvPr/>
        </p:nvSpPr>
        <p:spPr>
          <a:xfrm>
            <a:off x="1817913" y="2532010"/>
            <a:ext cx="8055429" cy="1200329"/>
          </a:xfrm>
          <a:prstGeom prst="rect">
            <a:avLst/>
          </a:prstGeom>
          <a:noFill/>
        </p:spPr>
        <p:txBody>
          <a:bodyPr wrap="square">
            <a:spAutoFit/>
          </a:bodyPr>
          <a:lstStyle/>
          <a:p>
            <a:pPr algn="ctr"/>
            <a:r>
              <a:rPr lang="uk-UA" sz="3600" b="1" i="1" u="sng" dirty="0"/>
              <a:t>Харків крізь призму архітектури: історичні будівлі в об'єктиві</a:t>
            </a:r>
            <a:r>
              <a:rPr lang="uk-UA" b="1" i="1" u="sng" dirty="0"/>
              <a:t>.</a:t>
            </a:r>
          </a:p>
        </p:txBody>
      </p:sp>
      <p:sp>
        <p:nvSpPr>
          <p:cNvPr id="12" name="TextBox 11">
            <a:extLst>
              <a:ext uri="{FF2B5EF4-FFF2-40B4-BE49-F238E27FC236}">
                <a16:creationId xmlns:a16="http://schemas.microsoft.com/office/drawing/2014/main" id="{2EC3E3FB-E8DA-B049-8049-2138E7847BD9}"/>
              </a:ext>
            </a:extLst>
          </p:cNvPr>
          <p:cNvSpPr txBox="1"/>
          <p:nvPr/>
        </p:nvSpPr>
        <p:spPr>
          <a:xfrm>
            <a:off x="368410" y="4480450"/>
            <a:ext cx="3615761" cy="147732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ru-RU" sz="1800" i="1" u="none" strike="noStrike" kern="1200" cap="none" spc="0" normalizeH="0" baseline="0" noProof="0" dirty="0">
                <a:ln>
                  <a:noFill/>
                </a:ln>
                <a:effectLst/>
                <a:uLnTx/>
                <a:uFillTx/>
                <a:latin typeface="Calibri"/>
                <a:ea typeface="+mn-ea"/>
                <a:cs typeface="+mn-cs"/>
              </a:rPr>
              <a:t>Роботу </a:t>
            </a:r>
            <a:r>
              <a:rPr kumimoji="0" lang="ru-RU" sz="1800" i="1" u="none" strike="noStrike" kern="1200" cap="none" spc="0" normalizeH="0" baseline="0" noProof="0" dirty="0" err="1">
                <a:ln>
                  <a:noFill/>
                </a:ln>
                <a:effectLst/>
                <a:uLnTx/>
                <a:uFillTx/>
                <a:latin typeface="Calibri"/>
                <a:ea typeface="+mn-ea"/>
                <a:cs typeface="+mn-cs"/>
              </a:rPr>
              <a:t>виконала</a:t>
            </a:r>
            <a:r>
              <a:rPr kumimoji="0" lang="ru-RU" sz="1800" i="1" u="none" strike="noStrike" kern="1200" cap="none" spc="0" normalizeH="0" baseline="0" noProof="0" dirty="0">
                <a:ln>
                  <a:noFill/>
                </a:ln>
                <a:effectLst/>
                <a:uLnTx/>
                <a:uFillTx/>
                <a:latin typeface="Calibri"/>
                <a:ea typeface="+mn-ea"/>
                <a:cs typeface="+mn-cs"/>
              </a:rPr>
              <a:t>:</a:t>
            </a:r>
          </a:p>
          <a:p>
            <a:pPr marL="0" marR="0" lvl="0" indent="0" defTabSz="457200" rtl="0" eaLnBrk="1" fontAlgn="auto" latinLnBrk="0" hangingPunct="1">
              <a:lnSpc>
                <a:spcPct val="100000"/>
              </a:lnSpc>
              <a:spcBef>
                <a:spcPts val="0"/>
              </a:spcBef>
              <a:spcAft>
                <a:spcPts val="0"/>
              </a:spcAft>
              <a:buClrTx/>
              <a:buSzTx/>
              <a:buFontTx/>
              <a:buNone/>
              <a:tabLst/>
              <a:defRPr/>
            </a:pPr>
            <a:r>
              <a:rPr lang="ru-RU" i="1" dirty="0">
                <a:latin typeface="Calibri"/>
              </a:rPr>
              <a:t>Пархомова </a:t>
            </a:r>
            <a:r>
              <a:rPr lang="ru-RU" i="1" dirty="0" err="1">
                <a:latin typeface="Calibri"/>
              </a:rPr>
              <a:t>Віталіна</a:t>
            </a:r>
            <a:r>
              <a:rPr lang="ru-RU" i="1" dirty="0">
                <a:latin typeface="Calibri"/>
              </a:rPr>
              <a:t> 10-А</a:t>
            </a:r>
            <a:r>
              <a:rPr kumimoji="0" lang="ru-RU" sz="1800" i="1" u="none" strike="noStrike" kern="1200" cap="none" spc="0" normalizeH="0" baseline="0" noProof="0" dirty="0">
                <a:ln>
                  <a:noFill/>
                </a:ln>
                <a:effectLst/>
                <a:uLnTx/>
                <a:uFillTx/>
                <a:latin typeface="Calibri"/>
                <a:ea typeface="+mn-ea"/>
                <a:cs typeface="+mn-cs"/>
              </a:rPr>
              <a:t>, </a:t>
            </a:r>
            <a:r>
              <a:rPr kumimoji="0" lang="uk-UA" sz="1800" i="1" u="none" strike="noStrike" kern="1200" cap="none" spc="0" normalizeH="0" baseline="0" noProof="0" dirty="0">
                <a:ln>
                  <a:noFill/>
                </a:ln>
                <a:effectLst/>
                <a:uLnTx/>
                <a:uFillTx/>
                <a:latin typeface="Calibri"/>
                <a:ea typeface="+mn-ea"/>
                <a:cs typeface="+mn-cs"/>
              </a:rPr>
              <a:t>комунального закладу </a:t>
            </a:r>
            <a:r>
              <a:rPr kumimoji="0" lang="en-US" sz="1800" i="1" u="none" strike="noStrike" kern="1200" cap="none" spc="0" normalizeH="0" baseline="0" noProof="0" dirty="0">
                <a:ln>
                  <a:noFill/>
                </a:ln>
                <a:effectLst/>
                <a:uLnTx/>
                <a:uFillTx/>
                <a:latin typeface="Calibri"/>
                <a:ea typeface="+mn-ea"/>
                <a:cs typeface="+mn-cs"/>
              </a:rPr>
              <a:t>“</a:t>
            </a:r>
            <a:r>
              <a:rPr kumimoji="0" lang="ru-RU" sz="1800" i="1" u="none" strike="noStrike" kern="1200" cap="none" spc="0" normalizeH="0" baseline="0" noProof="0" dirty="0" err="1">
                <a:ln>
                  <a:noFill/>
                </a:ln>
                <a:effectLst/>
                <a:uLnTx/>
                <a:uFillTx/>
                <a:latin typeface="Calibri"/>
                <a:ea typeface="+mn-ea"/>
                <a:cs typeface="+mn-cs"/>
              </a:rPr>
              <a:t>Харківського</a:t>
            </a:r>
            <a:r>
              <a:rPr kumimoji="0" lang="ru-RU" sz="1800" i="1" u="none" strike="noStrike" kern="1200" cap="none" spc="0" normalizeH="0" baseline="0" noProof="0" dirty="0">
                <a:ln>
                  <a:noFill/>
                </a:ln>
                <a:effectLst/>
                <a:uLnTx/>
                <a:uFillTx/>
                <a:latin typeface="Calibri"/>
                <a:ea typeface="+mn-ea"/>
                <a:cs typeface="+mn-cs"/>
              </a:rPr>
              <a:t> </a:t>
            </a:r>
            <a:r>
              <a:rPr kumimoji="0" lang="ru-RU" sz="1800" i="1" u="none" strike="noStrike" kern="1200" cap="none" spc="0" normalizeH="0" baseline="0" noProof="0" dirty="0" err="1">
                <a:ln>
                  <a:noFill/>
                </a:ln>
                <a:effectLst/>
                <a:uLnTx/>
                <a:uFillTx/>
                <a:latin typeface="Calibri"/>
                <a:ea typeface="+mn-ea"/>
                <a:cs typeface="+mn-cs"/>
              </a:rPr>
              <a:t>ліцею</a:t>
            </a:r>
            <a:r>
              <a:rPr kumimoji="0" lang="ru-RU" sz="1800" i="1" u="none" strike="noStrike" kern="1200" cap="none" spc="0" normalizeH="0" baseline="0" noProof="0" dirty="0">
                <a:ln>
                  <a:noFill/>
                </a:ln>
                <a:effectLst/>
                <a:uLnTx/>
                <a:uFillTx/>
                <a:latin typeface="Calibri"/>
                <a:ea typeface="+mn-ea"/>
                <a:cs typeface="+mn-cs"/>
              </a:rPr>
              <a:t> №38</a:t>
            </a:r>
            <a:r>
              <a:rPr kumimoji="0" lang="en-US" sz="1800" i="1" u="none" strike="noStrike" kern="1200" cap="none" spc="0" normalizeH="0" baseline="0" noProof="0" dirty="0">
                <a:ln>
                  <a:noFill/>
                </a:ln>
                <a:effectLst/>
                <a:uLnTx/>
                <a:uFillTx/>
                <a:latin typeface="Calibri"/>
                <a:ea typeface="+mn-ea"/>
                <a:cs typeface="+mn-cs"/>
              </a:rPr>
              <a:t>,</a:t>
            </a:r>
            <a:r>
              <a:rPr kumimoji="0" lang="uk-UA" sz="1800" i="1" u="none" strike="noStrike" kern="1200" cap="none" spc="0" normalizeH="0" baseline="0" noProof="0" dirty="0">
                <a:ln>
                  <a:noFill/>
                </a:ln>
                <a:effectLst/>
                <a:uLnTx/>
                <a:uFillTx/>
                <a:latin typeface="Calibri"/>
                <a:ea typeface="+mn-ea"/>
                <a:cs typeface="+mn-cs"/>
              </a:rPr>
              <a:t> Харківської міської ради</a:t>
            </a:r>
            <a:r>
              <a:rPr kumimoji="0" lang="en-US" sz="1800" b="1" i="1" u="none" strike="noStrike" kern="1200" cap="none" spc="0" normalizeH="0" baseline="0" noProof="0" dirty="0">
                <a:ln>
                  <a:noFill/>
                </a:ln>
                <a:solidFill>
                  <a:prstClr val="white"/>
                </a:solidFill>
                <a:effectLst/>
                <a:uLnTx/>
                <a:uFillTx/>
                <a:latin typeface="Calibri"/>
                <a:ea typeface="+mn-ea"/>
                <a:cs typeface="+mn-cs"/>
              </a:rPr>
              <a:t>”</a:t>
            </a:r>
            <a:r>
              <a:rPr kumimoji="0" lang="uk-UA" sz="1800" b="1" i="1" u="none" strike="noStrike" kern="1200" cap="none" spc="0" normalizeH="0" baseline="0" noProof="0" dirty="0">
                <a:ln>
                  <a:noFill/>
                </a:ln>
                <a:solidFill>
                  <a:prstClr val="white"/>
                </a:solidFill>
                <a:effectLst/>
                <a:uLnTx/>
                <a:uFillTx/>
                <a:latin typeface="Calibri"/>
                <a:ea typeface="+mn-ea"/>
                <a:cs typeface="+mn-cs"/>
              </a:rPr>
              <a:t> </a:t>
            </a:r>
            <a:endParaRPr kumimoji="0" lang="ru-RU" sz="1800" b="1" i="1" u="none" strike="noStrike" kern="1200" cap="none" spc="0" normalizeH="0" baseline="0" noProof="0" dirty="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F73CFD6B-DF61-FE86-8EA7-1974C4330AE1}"/>
              </a:ext>
            </a:extLst>
          </p:cNvPr>
          <p:cNvSpPr txBox="1"/>
          <p:nvPr/>
        </p:nvSpPr>
        <p:spPr>
          <a:xfrm>
            <a:off x="8698159" y="4757449"/>
            <a:ext cx="3493841" cy="923330"/>
          </a:xfrm>
          <a:prstGeom prst="rect">
            <a:avLst/>
          </a:prstGeom>
          <a:noFill/>
        </p:spPr>
        <p:txBody>
          <a:bodyPr wrap="square">
            <a:spAutoFit/>
          </a:bodyPr>
          <a:lstStyle/>
          <a:p>
            <a:r>
              <a:rPr kumimoji="0" lang="ru-RU" sz="18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Науковий </a:t>
            </a:r>
            <a:r>
              <a:rPr kumimoji="0" lang="ru-RU" sz="1800" b="1"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керівник</a:t>
            </a:r>
            <a:r>
              <a:rPr kumimoji="0" lang="ru-RU" sz="18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r>
              <a:rPr kumimoji="0" lang="ru-RU" sz="1800" b="1"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Германовська</a:t>
            </a:r>
            <a:r>
              <a:rPr kumimoji="0" lang="ru-RU" sz="18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r>
              <a:rPr kumimoji="0" lang="ru-RU" sz="1800" b="1"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Тетяна</a:t>
            </a:r>
            <a:r>
              <a:rPr kumimoji="0" lang="ru-RU" sz="18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r>
              <a:rPr kumimoji="0" lang="ru-RU" sz="1800" b="1"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Юріївна</a:t>
            </a:r>
            <a:r>
              <a:rPr kumimoji="0" lang="ru-RU" sz="18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 </a:t>
            </a:r>
            <a:r>
              <a:rPr kumimoji="0" lang="ru-RU" sz="1800" b="1"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вчитель</a:t>
            </a:r>
            <a:r>
              <a:rPr kumimoji="0" lang="ru-RU" sz="18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r>
              <a:rPr kumimoji="0" lang="ru-RU" sz="1800" b="1"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історії</a:t>
            </a:r>
            <a:r>
              <a:rPr kumimoji="0" lang="ru-RU" sz="18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і </a:t>
            </a:r>
            <a:r>
              <a:rPr kumimoji="0" lang="ru-RU" sz="1800" b="1"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правознавства</a:t>
            </a:r>
            <a:r>
              <a:rPr kumimoji="0" lang="uk-UA" sz="18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endParaRPr lang="uk-UA" dirty="0"/>
          </a:p>
        </p:txBody>
      </p:sp>
      <p:pic>
        <p:nvPicPr>
          <p:cNvPr id="16" name="Рисунок 15" descr="Зображення, що містить небо, просто неба, будівля, Міська територія&#10;&#10;Вміст, створений ШІ, може бути неправильним.">
            <a:extLst>
              <a:ext uri="{FF2B5EF4-FFF2-40B4-BE49-F238E27FC236}">
                <a16:creationId xmlns:a16="http://schemas.microsoft.com/office/drawing/2014/main" id="{E5224CD2-2674-7E2C-0B18-AB6ECFB77861}"/>
              </a:ext>
            </a:extLst>
          </p:cNvPr>
          <p:cNvPicPr>
            <a:picLocks noChangeAspect="1"/>
          </p:cNvPicPr>
          <p:nvPr/>
        </p:nvPicPr>
        <p:blipFill>
          <a:blip r:embed="rId2"/>
          <a:stretch>
            <a:fillRect/>
          </a:stretch>
        </p:blipFill>
        <p:spPr>
          <a:xfrm>
            <a:off x="4288119" y="3954290"/>
            <a:ext cx="3615761" cy="2414882"/>
          </a:xfrm>
          <a:prstGeom prst="rect">
            <a:avLst/>
          </a:prstGeom>
        </p:spPr>
      </p:pic>
    </p:spTree>
    <p:extLst>
      <p:ext uri="{BB962C8B-B14F-4D97-AF65-F5344CB8AC3E}">
        <p14:creationId xmlns:p14="http://schemas.microsoft.com/office/powerpoint/2010/main" val="113083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a:extLst>
              <a:ext uri="{FF2B5EF4-FFF2-40B4-BE49-F238E27FC236}">
                <a16:creationId xmlns:a16="http://schemas.microsoft.com/office/drawing/2014/main" id="{6C841DA4-58E5-B7A7-B160-7F2062E85113}"/>
              </a:ext>
            </a:extLst>
          </p:cNvPr>
          <p:cNvSpPr>
            <a:spLocks noGrp="1"/>
          </p:cNvSpPr>
          <p:nvPr>
            <p:ph type="body" idx="1"/>
          </p:nvPr>
        </p:nvSpPr>
        <p:spPr>
          <a:xfrm>
            <a:off x="2819398" y="4013200"/>
            <a:ext cx="6553203" cy="1222785"/>
          </a:xfrm>
        </p:spPr>
        <p:txBody>
          <a:bodyPr>
            <a:normAutofit lnSpcReduction="10000"/>
          </a:bodyPr>
          <a:lstStyle/>
          <a:p>
            <a:r>
              <a:rPr lang="uk-UA"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Завдання проекту</a:t>
            </a:r>
            <a:r>
              <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2000" dirty="0">
                <a:effectLst/>
                <a:latin typeface="Times New Roman" panose="02020603050405020304" pitchFamily="18" charset="0"/>
                <a:ea typeface="Times New Roman" panose="02020603050405020304" pitchFamily="18" charset="0"/>
                <a:cs typeface="Times New Roman" panose="02020603050405020304" pitchFamily="18" charset="0"/>
              </a:rPr>
              <a:t> Створити екскурсійний маршрут рідним містом, селищем, селом або його околицями, який включатиме ознайомлення із історичними пам’ятками</a:t>
            </a:r>
            <a:endParaRPr lang="uk-UA" dirty="0"/>
          </a:p>
        </p:txBody>
      </p:sp>
      <p:pic>
        <p:nvPicPr>
          <p:cNvPr id="5" name="Рисунок 4" descr="Зображення, що містить просто неба, дерево, хмара, горизонт&#10;&#10;Вміст, створений ШІ, може бути неправильним.">
            <a:extLst>
              <a:ext uri="{FF2B5EF4-FFF2-40B4-BE49-F238E27FC236}">
                <a16:creationId xmlns:a16="http://schemas.microsoft.com/office/drawing/2014/main" id="{1B4DF533-1A0F-C797-1CFE-2A9FACA07A9C}"/>
              </a:ext>
            </a:extLst>
          </p:cNvPr>
          <p:cNvPicPr>
            <a:picLocks noChangeAspect="1"/>
          </p:cNvPicPr>
          <p:nvPr/>
        </p:nvPicPr>
        <p:blipFill>
          <a:blip r:embed="rId2"/>
          <a:stretch>
            <a:fillRect/>
          </a:stretch>
        </p:blipFill>
        <p:spPr>
          <a:xfrm>
            <a:off x="3048000" y="1615593"/>
            <a:ext cx="5892866" cy="2397607"/>
          </a:xfrm>
          <a:prstGeom prst="rect">
            <a:avLst/>
          </a:prstGeom>
        </p:spPr>
      </p:pic>
    </p:spTree>
    <p:extLst>
      <p:ext uri="{BB962C8B-B14F-4D97-AF65-F5344CB8AC3E}">
        <p14:creationId xmlns:p14="http://schemas.microsoft.com/office/powerpoint/2010/main" val="392438548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DA3116-1E7B-0ABC-E1A5-DF6160B5F005}"/>
              </a:ext>
            </a:extLst>
          </p:cNvPr>
          <p:cNvSpPr txBox="1"/>
          <p:nvPr/>
        </p:nvSpPr>
        <p:spPr>
          <a:xfrm>
            <a:off x="108856" y="152400"/>
            <a:ext cx="12083143" cy="6408806"/>
          </a:xfrm>
          <a:prstGeom prst="rect">
            <a:avLst/>
          </a:prstGeom>
          <a:noFill/>
        </p:spPr>
        <p:txBody>
          <a:bodyPr wrap="square">
            <a:spAutoFit/>
          </a:bodyPr>
          <a:lstStyle/>
          <a:p>
            <a:pPr algn="just">
              <a:lnSpc>
                <a:spcPct val="150000"/>
              </a:lnSpc>
              <a:spcAft>
                <a:spcPts val="1000"/>
              </a:spcAft>
              <a:buNone/>
            </a:pP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spcAft>
                <a:spcPts val="1000"/>
              </a:spcAft>
            </a:pPr>
            <a:r>
              <a:rPr lang="uk-UA"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Мета дослідження</a:t>
            </a:r>
            <a:r>
              <a:rPr lang="uk-UA"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знайомство та дослідження унікальних історичних пам’яток архітектури м. Харкова, представлених Покровським собором, площею Свободи та університетом імені В. Каразіна </a:t>
            </a:r>
            <a:r>
              <a:rPr lang="uk-UA" sz="2000" i="1" dirty="0">
                <a:latin typeface="Calibri" panose="020F0502020204030204"/>
              </a:rPr>
              <a:t>та </a:t>
            </a:r>
            <a:r>
              <a:rPr kumimoji="0" lang="uk-UA" sz="2000" i="1" u="none" strike="noStrike" kern="1200" cap="none" spc="0" normalizeH="0" baseline="0" noProof="0" dirty="0">
                <a:ln>
                  <a:noFill/>
                </a:ln>
                <a:solidFill>
                  <a:schemeClr val="tx1"/>
                </a:solidFill>
                <a:effectLst/>
                <a:uLnTx/>
                <a:uFillTx/>
                <a:latin typeface="Calibri" panose="020F0502020204030204"/>
                <a:ea typeface="+mn-ea"/>
                <a:cs typeface="+mn-cs"/>
              </a:rPr>
              <a:t>дослідження культурної, історичної та архітектурної спадщини Харкова через створення візуального контенту, що сприятиме підвищенню обізнаності про місто серед місцевих мешканців і туристів</a:t>
            </a:r>
            <a:br>
              <a:rPr kumimoji="0" lang="uk-UA" sz="2000" i="1" u="none" strike="noStrike" kern="1200" cap="none" spc="0" normalizeH="0" baseline="0" noProof="0" dirty="0">
                <a:ln>
                  <a:noFill/>
                </a:ln>
                <a:solidFill>
                  <a:schemeClr val="tx1"/>
                </a:solidFill>
                <a:effectLst/>
                <a:uLnTx/>
                <a:uFillTx/>
                <a:latin typeface="Calibri" panose="020F0502020204030204"/>
                <a:ea typeface="+mn-ea"/>
                <a:cs typeface="+mn-cs"/>
              </a:rPr>
            </a:br>
            <a:r>
              <a:rPr kumimoji="0" lang="uk-UA" sz="2000" i="1" u="none" strike="noStrike" kern="1200" cap="none" spc="0" normalizeH="0" baseline="0" noProof="0" dirty="0">
                <a:ln>
                  <a:noFill/>
                </a:ln>
                <a:solidFill>
                  <a:schemeClr val="tx1"/>
                </a:solidFill>
                <a:effectLst/>
                <a:uLnTx/>
                <a:uFillTx/>
                <a:latin typeface="Calibri" panose="020F0502020204030204"/>
                <a:ea typeface="+mn-ea"/>
                <a:cs typeface="+mn-cs"/>
              </a:rPr>
              <a:t>        </a:t>
            </a:r>
            <a:r>
              <a:rPr lang="uk-UA"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Об’єкт дослідження</a:t>
            </a:r>
            <a:r>
              <a:rPr lang="uk-UA"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cs typeface="Times New Roman" panose="02020603050405020304" pitchFamily="18" charset="0"/>
              </a:rPr>
              <a:t>– історичні архітектурні пам’ятки міста Харкова:</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cs typeface="Times New Roman" panose="02020603050405020304" pitchFamily="18" charset="0"/>
              </a:rPr>
              <a:t>Покровський собор, площа Свободи та університет імені В. Каразіна.</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spcAft>
                <a:spcPts val="1000"/>
              </a:spcAft>
              <a:buNone/>
            </a:pPr>
            <a:r>
              <a:rPr lang="uk-UA"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Предмет дослідження</a:t>
            </a:r>
            <a:r>
              <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a:effectLst/>
                <a:latin typeface="Times New Roman" panose="02020603050405020304" pitchFamily="18" charset="0"/>
                <a:ea typeface="Times New Roman" panose="02020603050405020304" pitchFamily="18" charset="0"/>
                <a:cs typeface="Times New Roman" panose="02020603050405020304" pitchFamily="18" charset="0"/>
              </a:rPr>
              <a:t>історія цих архітектурних споруд.</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nSpc>
                <a:spcPct val="150000"/>
              </a:lnSpc>
              <a:spcBef>
                <a:spcPts val="150"/>
              </a:spcBef>
              <a:spcAft>
                <a:spcPts val="150"/>
              </a:spcAft>
            </a:pPr>
            <a:r>
              <a:rPr lang="uk-UA"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Актуальність дослідження</a:t>
            </a:r>
            <a:r>
              <a:rPr lang="uk-UA"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2000" dirty="0">
                <a:effectLst/>
                <a:latin typeface="Times New Roman" panose="02020603050405020304" pitchFamily="18" charset="0"/>
                <a:ea typeface="Times New Roman" panose="02020603050405020304" pitchFamily="18" charset="0"/>
                <a:cs typeface="Times New Roman" panose="02020603050405020304" pitchFamily="18" charset="0"/>
              </a:rPr>
              <a:t> дослідження є актуальним, оскільки воно знайомить з історією унікальних архітектурних пам'яток Харкова та досліджує її. Висвітлення сторінок історії періоду «українського ренесансу» та сучасності сприяє популяризації історичної та культурної спадщини регіону. Це допомагає зберегти пам'ять про минуле, підвищує обізнаність громадськості про важливі архітектурні та наукові об'єкти, стимулює інтерес до історії та культури місцевості.</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901992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53E2159-5E0B-9C16-EBEF-F951183602D4}"/>
              </a:ext>
            </a:extLst>
          </p:cNvPr>
          <p:cNvSpPr txBox="1"/>
          <p:nvPr/>
        </p:nvSpPr>
        <p:spPr>
          <a:xfrm>
            <a:off x="718456" y="151179"/>
            <a:ext cx="8937171" cy="655564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Збір інформації</a:t>
            </a:r>
            <a:endParaRPr kumimoji="0" lang="uk-UA" altLang="uk-UA" sz="2800" b="0" i="0" u="none" strike="noStrike" kern="1200" cap="none" spc="0" normalizeH="0" baseline="0" noProof="0" dirty="0">
              <a:ln>
                <a:noFill/>
              </a:ln>
              <a:solidFill>
                <a:srgbClr val="FF0000"/>
              </a:solidFill>
              <a:effectLst/>
              <a:uLnTx/>
              <a:uFillTx/>
              <a:latin typeface="Arial" panose="020B0604020202020204" pitchFamily="34" charset="0"/>
              <a:ea typeface="+mj-ea"/>
              <a:cs typeface="+mj-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0" i="0" u="none" strike="noStrike" kern="1200" cap="none" spc="0" normalizeH="0" baseline="0" noProof="0" dirty="0">
                <a:ln>
                  <a:noFill/>
                </a:ln>
                <a:effectLst/>
                <a:uLnTx/>
                <a:uFillTx/>
                <a:latin typeface="Arial" panose="020B0604020202020204" pitchFamily="34" charset="0"/>
                <a:ea typeface="+mj-ea"/>
                <a:cs typeface="+mj-cs"/>
              </a:rPr>
              <a:t>Дослідити історичні, культурні та архітектурні об’єкти Харкова.</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0" i="0" u="none" strike="noStrike" kern="1200" cap="none" spc="0" normalizeH="0" baseline="0" noProof="0" dirty="0">
                <a:ln>
                  <a:noFill/>
                </a:ln>
                <a:effectLst/>
                <a:uLnTx/>
                <a:uFillTx/>
                <a:latin typeface="Arial" panose="020B0604020202020204" pitchFamily="34" charset="0"/>
                <a:ea typeface="+mj-ea"/>
                <a:cs typeface="+mj-cs"/>
              </a:rPr>
              <a:t>Ознайомитися з архівними матеріалами, фотографіями та сучасними джерелами, що відображають вигляд міста.</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Створення маршруту</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0" i="0" u="none" strike="noStrike" kern="1200" cap="none" spc="0" normalizeH="0" baseline="0" noProof="0" dirty="0">
                <a:ln>
                  <a:noFill/>
                </a:ln>
                <a:effectLst/>
                <a:uLnTx/>
                <a:uFillTx/>
                <a:latin typeface="Arial" panose="020B0604020202020204" pitchFamily="34" charset="0"/>
                <a:ea typeface="+mj-ea"/>
                <a:cs typeface="+mj-cs"/>
              </a:rPr>
              <a:t>Визначити ключові об’єкти для візуальної екскурсії</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0" i="0" u="none" strike="noStrike" kern="1200" cap="none" spc="0" normalizeH="0" baseline="0" noProof="0" dirty="0">
                <a:ln>
                  <a:noFill/>
                </a:ln>
                <a:effectLst/>
                <a:uLnTx/>
                <a:uFillTx/>
                <a:latin typeface="Arial" panose="020B0604020202020204" pitchFamily="34" charset="0"/>
                <a:ea typeface="+mj-ea"/>
                <a:cs typeface="+mj-cs"/>
              </a:rPr>
              <a:t>Розробити логічний маршрут екскурсії або концепцію візуальної презентації.</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Збір візуального матеріалу</a:t>
            </a:r>
            <a:endParaRPr kumimoji="0" lang="uk-UA" altLang="uk-UA" sz="2800" b="0" i="0" u="none" strike="noStrike" kern="1200" cap="none" spc="0" normalizeH="0" baseline="0" noProof="0" dirty="0">
              <a:ln>
                <a:noFill/>
              </a:ln>
              <a:solidFill>
                <a:srgbClr val="FF0000"/>
              </a:solidFill>
              <a:effectLst/>
              <a:uLnTx/>
              <a:uFillTx/>
              <a:latin typeface="Arial" panose="020B0604020202020204" pitchFamily="34" charset="0"/>
              <a:ea typeface="+mj-ea"/>
              <a:cs typeface="+mj-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0" i="0" u="none" strike="noStrike" kern="1200" cap="none" spc="0" normalizeH="0" baseline="0" noProof="0" dirty="0">
                <a:ln>
                  <a:noFill/>
                </a:ln>
                <a:effectLst/>
                <a:uLnTx/>
                <a:uFillTx/>
                <a:latin typeface="Arial" panose="020B0604020202020204" pitchFamily="34" charset="0"/>
                <a:ea typeface="+mj-ea"/>
                <a:cs typeface="+mj-cs"/>
              </a:rPr>
              <a:t>Провести фотозйомку, відеозйомку або зібрати існуючі візуальні матеріали.</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0" i="0" u="none" strike="noStrike" kern="1200" cap="none" spc="0" normalizeH="0" baseline="0" noProof="0" dirty="0">
                <a:ln>
                  <a:noFill/>
                </a:ln>
                <a:effectLst/>
                <a:uLnTx/>
                <a:uFillTx/>
                <a:latin typeface="Arial" panose="020B0604020202020204" pitchFamily="34" charset="0"/>
                <a:ea typeface="+mj-ea"/>
                <a:cs typeface="+mj-cs"/>
              </a:rPr>
              <a:t>Обробити та впорядкувати візуальний контент.</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8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Аналіз і узагальнення</a:t>
            </a:r>
            <a:endParaRPr lang="uk-UA" dirty="0">
              <a:solidFill>
                <a:srgbClr val="FF0000"/>
              </a:solidFill>
            </a:endParaRPr>
          </a:p>
        </p:txBody>
      </p:sp>
    </p:spTree>
    <p:extLst>
      <p:ext uri="{BB962C8B-B14F-4D97-AF65-F5344CB8AC3E}">
        <p14:creationId xmlns:p14="http://schemas.microsoft.com/office/powerpoint/2010/main" val="13178665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Зображення, що містить текст, карта, атлант, схема&#10;&#10;Вміст, створений ШІ, може бути неправильним.">
            <a:extLst>
              <a:ext uri="{FF2B5EF4-FFF2-40B4-BE49-F238E27FC236}">
                <a16:creationId xmlns:a16="http://schemas.microsoft.com/office/drawing/2014/main" id="{0EA9B47A-2215-DF1C-E10D-C454D9C9FD16}"/>
              </a:ext>
            </a:extLst>
          </p:cNvPr>
          <p:cNvPicPr>
            <a:picLocks noChangeAspect="1"/>
          </p:cNvPicPr>
          <p:nvPr/>
        </p:nvPicPr>
        <p:blipFill>
          <a:blip r:embed="rId2"/>
          <a:stretch>
            <a:fillRect/>
          </a:stretch>
        </p:blipFill>
        <p:spPr>
          <a:xfrm>
            <a:off x="1422400" y="0"/>
            <a:ext cx="9164320" cy="6858000"/>
          </a:xfrm>
          <a:prstGeom prst="rect">
            <a:avLst/>
          </a:prstGeom>
        </p:spPr>
      </p:pic>
    </p:spTree>
    <p:extLst>
      <p:ext uri="{BB962C8B-B14F-4D97-AF65-F5344CB8AC3E}">
        <p14:creationId xmlns:p14="http://schemas.microsoft.com/office/powerpoint/2010/main" val="14592283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текст, небо, знімок екрана, просто неба&#10;&#10;Автоматично згенерований опис">
            <a:extLst>
              <a:ext uri="{FF2B5EF4-FFF2-40B4-BE49-F238E27FC236}">
                <a16:creationId xmlns:a16="http://schemas.microsoft.com/office/drawing/2014/main" id="{13393DDF-379F-7B10-5D5B-31B8B9B33C3C}"/>
              </a:ext>
            </a:extLst>
          </p:cNvPr>
          <p:cNvPicPr>
            <a:picLocks noChangeAspect="1"/>
          </p:cNvPicPr>
          <p:nvPr/>
        </p:nvPicPr>
        <p:blipFill>
          <a:blip r:embed="rId2"/>
          <a:stretch>
            <a:fillRect/>
          </a:stretch>
        </p:blipFill>
        <p:spPr>
          <a:xfrm>
            <a:off x="0" y="0"/>
            <a:ext cx="12192000" cy="6988629"/>
          </a:xfrm>
          <a:prstGeom prst="rect">
            <a:avLst/>
          </a:prstGeom>
        </p:spPr>
      </p:pic>
    </p:spTree>
    <p:extLst>
      <p:ext uri="{BB962C8B-B14F-4D97-AF65-F5344CB8AC3E}">
        <p14:creationId xmlns:p14="http://schemas.microsoft.com/office/powerpoint/2010/main" val="148611937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текст, будівля, купол, знімок екрана">
            <a:extLst>
              <a:ext uri="{FF2B5EF4-FFF2-40B4-BE49-F238E27FC236}">
                <a16:creationId xmlns:a16="http://schemas.microsoft.com/office/drawing/2014/main" id="{E76844B2-4230-A921-A9DA-11ADE82847AF}"/>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11569508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текст, знімок екрана&#10;&#10;Автоматично згенерований опис">
            <a:extLst>
              <a:ext uri="{FF2B5EF4-FFF2-40B4-BE49-F238E27FC236}">
                <a16:creationId xmlns:a16="http://schemas.microsoft.com/office/drawing/2014/main" id="{76DE3536-D13F-C4A6-452C-A27B1E1BA68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9558658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текст, знімок екрана, просто неба, ніч&#10;&#10;Автоматично згенерований опис">
            <a:extLst>
              <a:ext uri="{FF2B5EF4-FFF2-40B4-BE49-F238E27FC236}">
                <a16:creationId xmlns:a16="http://schemas.microsoft.com/office/drawing/2014/main" id="{07911AA0-4BD7-65FD-27BD-DE7564A6EDB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3394655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текст, знімок екрана, Шрифт, дизайн&#10;&#10;Автоматично згенерований опис">
            <a:extLst>
              <a:ext uri="{FF2B5EF4-FFF2-40B4-BE49-F238E27FC236}">
                <a16:creationId xmlns:a16="http://schemas.microsoft.com/office/drawing/2014/main" id="{0EE9E842-45A3-4CA5-89B3-62D5829C635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84182301"/>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текст, небо, знімок екрана, дерево&#10;&#10;Автоматично згенерований опис">
            <a:extLst>
              <a:ext uri="{FF2B5EF4-FFF2-40B4-BE49-F238E27FC236}">
                <a16:creationId xmlns:a16="http://schemas.microsoft.com/office/drawing/2014/main" id="{1C504D24-7525-BE2F-826E-F6624A7108A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9926374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текст, знімок екрана&#10;&#10;Автоматично згенерований опис">
            <a:extLst>
              <a:ext uri="{FF2B5EF4-FFF2-40B4-BE49-F238E27FC236}">
                <a16:creationId xmlns:a16="http://schemas.microsoft.com/office/drawing/2014/main" id="{26EB2201-7002-C8D6-D374-49C8D6729C8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7787610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ображення, що містить текст, будівля, хмарочос, знімок екрана&#10;&#10;Автоматично згенерований опис">
            <a:extLst>
              <a:ext uri="{FF2B5EF4-FFF2-40B4-BE49-F238E27FC236}">
                <a16:creationId xmlns:a16="http://schemas.microsoft.com/office/drawing/2014/main" id="{8B19F180-F414-B8BF-5353-BE5E9660058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8444551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B8657A-5CFD-C320-2B50-8193437213CF}"/>
              </a:ext>
            </a:extLst>
          </p:cNvPr>
          <p:cNvSpPr txBox="1"/>
          <p:nvPr/>
        </p:nvSpPr>
        <p:spPr>
          <a:xfrm>
            <a:off x="1" y="0"/>
            <a:ext cx="11974286" cy="694713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Результат роботи:</a:t>
            </a:r>
            <a:br>
              <a:rPr kumimoji="0" lang="uk-UA" altLang="uk-UA" sz="24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br>
            <a:r>
              <a:rPr kumimoji="0" lang="uk-UA" altLang="uk-UA" sz="24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Презентація</a:t>
            </a:r>
            <a:endParaRPr kumimoji="0" lang="uk-UA" altLang="uk-UA" sz="2400" b="0" i="0" u="none" strike="noStrike" kern="1200" cap="none" spc="0" normalizeH="0" baseline="0" noProof="0" dirty="0">
              <a:ln>
                <a:noFill/>
              </a:ln>
              <a:solidFill>
                <a:srgbClr val="FF0000"/>
              </a:solidFill>
              <a:effectLst/>
              <a:uLnTx/>
              <a:uFillTx/>
              <a:latin typeface="Arial" panose="020B0604020202020204" pitchFamily="34" charset="0"/>
              <a:ea typeface="+mj-ea"/>
              <a:cs typeface="+mj-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0" i="0" u="none" strike="noStrike" kern="1200" cap="none" spc="0" normalizeH="0" baseline="0" noProof="0" dirty="0">
                <a:ln>
                  <a:noFill/>
                </a:ln>
                <a:solidFill>
                  <a:prstClr val="black"/>
                </a:solidFill>
                <a:effectLst/>
                <a:uLnTx/>
                <a:uFillTx/>
                <a:latin typeface="Arial" panose="020B0604020202020204" pitchFamily="34" charset="0"/>
                <a:ea typeface="+mj-ea"/>
                <a:cs typeface="+mj-cs"/>
              </a:rPr>
              <a:t>Логічно побудована екскурсія з описом кожного об'єкта, його історії, значення та візуального вигляду.</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0" i="0" u="none" strike="noStrike" kern="1200" cap="none" spc="0" normalizeH="0" baseline="0" noProof="0" dirty="0">
                <a:ln>
                  <a:noFill/>
                </a:ln>
                <a:solidFill>
                  <a:prstClr val="black"/>
                </a:solidFill>
                <a:effectLst/>
                <a:uLnTx/>
                <a:uFillTx/>
                <a:latin typeface="Arial" panose="020B0604020202020204" pitchFamily="34" charset="0"/>
                <a:ea typeface="+mj-ea"/>
                <a:cs typeface="+mj-cs"/>
              </a:rPr>
              <a:t>Ілюстрована якісними, які розкривають унікальність Харкова.</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Інтерактивний маршрут:</a:t>
            </a:r>
            <a:endParaRPr kumimoji="0" lang="uk-UA" altLang="uk-UA" sz="2400" b="0" i="0" u="none" strike="noStrike" kern="1200" cap="none" spc="0" normalizeH="0" baseline="0" noProof="0" dirty="0">
              <a:ln>
                <a:noFill/>
              </a:ln>
              <a:solidFill>
                <a:srgbClr val="FF0000"/>
              </a:solidFill>
              <a:effectLst/>
              <a:uLnTx/>
              <a:uFillTx/>
              <a:latin typeface="Arial" panose="020B0604020202020204" pitchFamily="34" charset="0"/>
              <a:ea typeface="+mj-ea"/>
              <a:cs typeface="+mj-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0" i="0" u="none" strike="noStrike" kern="1200" cap="none" spc="0" normalizeH="0" baseline="0" noProof="0" dirty="0">
                <a:ln>
                  <a:noFill/>
                </a:ln>
                <a:solidFill>
                  <a:prstClr val="black"/>
                </a:solidFill>
                <a:effectLst/>
                <a:uLnTx/>
                <a:uFillTx/>
                <a:latin typeface="Arial" panose="020B0604020202020204" pitchFamily="34" charset="0"/>
                <a:ea typeface="+mj-ea"/>
                <a:cs typeface="+mj-cs"/>
              </a:rPr>
              <a:t>Карта або схема екскурсійного маршруту, що дозволяє легко знайти об’єкти та спланувати їх відвідування.</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Інформаційна цінність:</a:t>
            </a:r>
            <a:endParaRPr kumimoji="0" lang="uk-UA" altLang="uk-UA" sz="2400" b="0" i="0" u="none" strike="noStrike" kern="1200" cap="none" spc="0" normalizeH="0" baseline="0" noProof="0" dirty="0">
              <a:ln>
                <a:noFill/>
              </a:ln>
              <a:solidFill>
                <a:srgbClr val="FF0000"/>
              </a:solidFill>
              <a:effectLst/>
              <a:uLnTx/>
              <a:uFillTx/>
              <a:latin typeface="Arial" panose="020B0604020202020204" pitchFamily="34" charset="0"/>
              <a:ea typeface="+mj-ea"/>
              <a:cs typeface="+mj-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0" i="0" u="none" strike="noStrike" kern="1200" cap="none" spc="0" normalizeH="0" baseline="0" noProof="0" dirty="0">
                <a:ln>
                  <a:noFill/>
                </a:ln>
                <a:solidFill>
                  <a:prstClr val="black"/>
                </a:solidFill>
                <a:effectLst/>
                <a:uLnTx/>
                <a:uFillTx/>
                <a:latin typeface="Arial" panose="020B0604020202020204" pitchFamily="34" charset="0"/>
                <a:ea typeface="+mj-ea"/>
                <a:cs typeface="+mj-cs"/>
              </a:rPr>
              <a:t>Детальна інформація про історичні події, архітектурні стилі, культурне значення та сучасний стан об'єктів.</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Практичне застосування:</a:t>
            </a:r>
            <a:endParaRPr kumimoji="0" lang="uk-UA" altLang="uk-UA" sz="2400" b="0" i="0" u="none" strike="noStrike" kern="1200" cap="none" spc="0" normalizeH="0" baseline="0" noProof="0" dirty="0">
              <a:ln>
                <a:noFill/>
              </a:ln>
              <a:solidFill>
                <a:srgbClr val="FF0000"/>
              </a:solidFill>
              <a:effectLst/>
              <a:uLnTx/>
              <a:uFillTx/>
              <a:latin typeface="Arial" panose="020B0604020202020204" pitchFamily="34" charset="0"/>
              <a:ea typeface="+mj-ea"/>
              <a:cs typeface="+mj-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0" i="0" u="none" strike="noStrike" kern="1200" cap="none" spc="0" normalizeH="0" baseline="0" noProof="0" dirty="0">
                <a:ln>
                  <a:noFill/>
                </a:ln>
                <a:solidFill>
                  <a:prstClr val="black"/>
                </a:solidFill>
                <a:effectLst/>
                <a:uLnTx/>
                <a:uFillTx/>
                <a:latin typeface="Arial" panose="020B0604020202020204" pitchFamily="34" charset="0"/>
                <a:ea typeface="+mj-ea"/>
                <a:cs typeface="+mj-cs"/>
              </a:rPr>
              <a:t>Проект може бути використаний у туристичній сфері, для організації реальних екскурсій, у культурно-просвітницьких програмах або як освітній матеріал.</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1" i="0" u="none" strike="noStrike" kern="1200" cap="none" spc="0" normalizeH="0" baseline="0" noProof="0" dirty="0">
                <a:ln>
                  <a:noFill/>
                </a:ln>
                <a:solidFill>
                  <a:srgbClr val="FF0000"/>
                </a:solidFill>
                <a:effectLst/>
                <a:uLnTx/>
                <a:uFillTx/>
                <a:latin typeface="Arial" panose="020B0604020202020204" pitchFamily="34" charset="0"/>
                <a:ea typeface="+mj-ea"/>
                <a:cs typeface="+mj-cs"/>
              </a:rPr>
              <a:t>Популяризація Харкова:</a:t>
            </a:r>
            <a:endParaRPr kumimoji="0" lang="uk-UA" altLang="uk-UA" sz="2400" b="0" i="0" u="none" strike="noStrike" kern="1200" cap="none" spc="0" normalizeH="0" baseline="0" noProof="0" dirty="0">
              <a:ln>
                <a:noFill/>
              </a:ln>
              <a:solidFill>
                <a:srgbClr val="FF0000"/>
              </a:solidFill>
              <a:effectLst/>
              <a:uLnTx/>
              <a:uFillTx/>
              <a:latin typeface="Arial" panose="020B0604020202020204" pitchFamily="34" charset="0"/>
              <a:ea typeface="+mj-ea"/>
              <a:cs typeface="+mj-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uk-UA" altLang="uk-UA" sz="2400" b="0" i="0" u="none" strike="noStrike" kern="1200" cap="none" spc="0" normalizeH="0" baseline="0" noProof="0" dirty="0">
                <a:ln>
                  <a:noFill/>
                </a:ln>
                <a:solidFill>
                  <a:prstClr val="black"/>
                </a:solidFill>
                <a:effectLst/>
                <a:uLnTx/>
                <a:uFillTx/>
                <a:latin typeface="Arial" panose="020B0604020202020204" pitchFamily="34" charset="0"/>
                <a:ea typeface="+mj-ea"/>
                <a:cs typeface="+mj-cs"/>
              </a:rPr>
              <a:t>Результат роботи сприятиме підвищенню інтересу до міста серед туристів, мешканців та широкої аудиторії, а також формуватиме позитивний образ Харкова як культурного й історичного центру.</a:t>
            </a:r>
            <a:endParaRPr lang="uk-UA" dirty="0"/>
          </a:p>
        </p:txBody>
      </p:sp>
    </p:spTree>
    <p:extLst>
      <p:ext uri="{BB962C8B-B14F-4D97-AF65-F5344CB8AC3E}">
        <p14:creationId xmlns:p14="http://schemas.microsoft.com/office/powerpoint/2010/main" val="111416208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E42DA5-9037-96A6-CAC0-9867E1C30649}"/>
              </a:ext>
            </a:extLst>
          </p:cNvPr>
          <p:cNvSpPr txBox="1"/>
          <p:nvPr/>
        </p:nvSpPr>
        <p:spPr>
          <a:xfrm>
            <a:off x="0" y="0"/>
            <a:ext cx="11593285" cy="9602629"/>
          </a:xfrm>
          <a:prstGeom prst="rect">
            <a:avLst/>
          </a:prstGeom>
          <a:noFill/>
        </p:spPr>
        <p:txBody>
          <a:bodyPr wrap="square">
            <a:spAutoFit/>
          </a:bodyPr>
          <a:lstStyle/>
          <a:p>
            <a:r>
              <a:rPr lang="uk-UA" sz="3200" b="1" i="1" dirty="0"/>
              <a:t>                                          </a:t>
            </a:r>
            <a:r>
              <a:rPr lang="uk-UA" sz="3200" b="1" i="1" dirty="0">
                <a:solidFill>
                  <a:srgbClr val="FF0000"/>
                </a:solidFill>
              </a:rPr>
              <a:t>Список літератури:</a:t>
            </a:r>
          </a:p>
          <a:p>
            <a:r>
              <a:rPr lang="uk-UA" b="1" i="1" dirty="0">
                <a:solidFill>
                  <a:srgbClr val="FF0000"/>
                </a:solidFill>
              </a:rPr>
              <a:t>Покровський собор:</a:t>
            </a:r>
          </a:p>
          <a:p>
            <a:r>
              <a:rPr lang="uk-UA" dirty="0">
                <a:hlinkClick r:id="rId2">
                  <a:extLst>
                    <a:ext uri="{A12FA001-AC4F-418D-AE19-62706E023703}">
                      <ahyp:hlinkClr xmlns:ahyp="http://schemas.microsoft.com/office/drawing/2018/hyperlinkcolor" val="tx"/>
                    </a:ext>
                  </a:extLst>
                </a:hlinkClick>
              </a:rPr>
              <a:t>1) </a:t>
            </a:r>
            <a:r>
              <a:rPr lang="en-US" dirty="0">
                <a:hlinkClick r:id="rId2">
                  <a:extLst>
                    <a:ext uri="{A12FA001-AC4F-418D-AE19-62706E023703}">
                      <ahyp:hlinkClr xmlns:ahyp="http://schemas.microsoft.com/office/drawing/2018/hyperlinkcolor" val="tx"/>
                    </a:ext>
                  </a:extLst>
                </a:hlinkClick>
              </a:rPr>
              <a:t>https://stezhkamu.com/places/330_pokrovskyy_sobor_u_kharkovi?utm_source</a:t>
            </a:r>
            <a:endParaRPr lang="uk-UA" dirty="0"/>
          </a:p>
          <a:p>
            <a:r>
              <a:rPr lang="uk-UA" dirty="0">
                <a:hlinkClick r:id="rId3">
                  <a:extLst>
                    <a:ext uri="{A12FA001-AC4F-418D-AE19-62706E023703}">
                      <ahyp:hlinkClr xmlns:ahyp="http://schemas.microsoft.com/office/drawing/2018/hyperlinkcolor" val="tx"/>
                    </a:ext>
                  </a:extLst>
                </a:hlinkClick>
              </a:rPr>
              <a:t>2) </a:t>
            </a:r>
            <a:r>
              <a:rPr lang="en-US" dirty="0">
                <a:hlinkClick r:id="rId3">
                  <a:extLst>
                    <a:ext uri="{A12FA001-AC4F-418D-AE19-62706E023703}">
                      <ahyp:hlinkClr xmlns:ahyp="http://schemas.microsoft.com/office/drawing/2018/hyperlinkcolor" val="tx"/>
                    </a:ext>
                  </a:extLst>
                </a:hlinkClick>
              </a:rPr>
              <a:t>https://i-love-ukraine.vpoltave.net/pokrovskiy-sobor-kharkiv?utm_source=</a:t>
            </a:r>
            <a:endParaRPr lang="uk-UA" dirty="0"/>
          </a:p>
          <a:p>
            <a:r>
              <a:rPr lang="uk-UA" dirty="0">
                <a:hlinkClick r:id="rId4">
                  <a:extLst>
                    <a:ext uri="{A12FA001-AC4F-418D-AE19-62706E023703}">
                      <ahyp:hlinkClr xmlns:ahyp="http://schemas.microsoft.com/office/drawing/2018/hyperlinkcolor" val="tx"/>
                    </a:ext>
                  </a:extLst>
                </a:hlinkClick>
              </a:rPr>
              <a:t>3)</a:t>
            </a:r>
            <a:r>
              <a:rPr lang="en-US" dirty="0">
                <a:hlinkClick r:id="rId4">
                  <a:extLst>
                    <a:ext uri="{A12FA001-AC4F-418D-AE19-62706E023703}">
                      <ahyp:hlinkClr xmlns:ahyp="http://schemas.microsoft.com/office/drawing/2018/hyperlinkcolor" val="tx"/>
                    </a:ext>
                  </a:extLst>
                </a:hlinkClick>
              </a:rPr>
              <a:t>https://uk.wikipedia.org/wiki/%D0%9F%D0%BE%D0%BA%D1%80%D0%BE%D0%B2%D1%81%D1%8C%D0%BA%D0%B8%D0%B9_%D1%81%D0%BE%D0%B1%D0%BE%D1%80_%28%D0%A5%D0%B0%D1%80%D0%BA%D1%96%D0%B2%29?utm_source=</a:t>
            </a:r>
            <a:endParaRPr lang="uk-UA" dirty="0"/>
          </a:p>
          <a:p>
            <a:endParaRPr lang="uk-UA" dirty="0"/>
          </a:p>
          <a:p>
            <a:r>
              <a:rPr lang="uk-UA" b="1" i="1" dirty="0">
                <a:solidFill>
                  <a:srgbClr val="FF0000"/>
                </a:solidFill>
              </a:rPr>
              <a:t>Площа свободи:</a:t>
            </a:r>
          </a:p>
          <a:p>
            <a:r>
              <a:rPr lang="uk-UA" dirty="0">
                <a:hlinkClick r:id="rId5">
                  <a:extLst>
                    <a:ext uri="{A12FA001-AC4F-418D-AE19-62706E023703}">
                      <ahyp:hlinkClr xmlns:ahyp="http://schemas.microsoft.com/office/drawing/2018/hyperlinkcolor" val="tx"/>
                    </a:ext>
                  </a:extLst>
                </a:hlinkClick>
              </a:rPr>
              <a:t>1)</a:t>
            </a:r>
            <a:r>
              <a:rPr lang="en-US" dirty="0">
                <a:hlinkClick r:id="rId5">
                  <a:extLst>
                    <a:ext uri="{A12FA001-AC4F-418D-AE19-62706E023703}">
                      <ahyp:hlinkClr xmlns:ahyp="http://schemas.microsoft.com/office/drawing/2018/hyperlinkcolor" val="tx"/>
                    </a:ext>
                  </a:extLst>
                </a:hlinkClick>
              </a:rPr>
              <a:t>https://uk.wikipedia.org/wiki/%D0%94%D1%96%D0%BC_%D0%9F%D1%80%D0%BE%D1%94%D0%BA%D1%82%D1%96%D0%B2?utm_source=</a:t>
            </a:r>
            <a:endParaRPr lang="uk-UA" dirty="0"/>
          </a:p>
          <a:p>
            <a:r>
              <a:rPr lang="uk-UA" dirty="0">
                <a:hlinkClick r:id="rId6">
                  <a:extLst>
                    <a:ext uri="{A12FA001-AC4F-418D-AE19-62706E023703}">
                      <ahyp:hlinkClr xmlns:ahyp="http://schemas.microsoft.com/office/drawing/2018/hyperlinkcolor" val="tx"/>
                    </a:ext>
                  </a:extLst>
                </a:hlinkClick>
              </a:rPr>
              <a:t>2)</a:t>
            </a:r>
            <a:r>
              <a:rPr lang="en-US" dirty="0">
                <a:hlinkClick r:id="rId6">
                  <a:extLst>
                    <a:ext uri="{A12FA001-AC4F-418D-AE19-62706E023703}">
                      <ahyp:hlinkClr xmlns:ahyp="http://schemas.microsoft.com/office/drawing/2018/hyperlinkcolor" val="tx"/>
                    </a:ext>
                  </a:extLst>
                </a:hlinkClick>
              </a:rPr>
              <a:t>https://ui.org.ua/postcard/majdan-svobody/</a:t>
            </a:r>
            <a:endParaRPr lang="uk-UA" dirty="0"/>
          </a:p>
          <a:p>
            <a:r>
              <a:rPr lang="uk-UA" dirty="0">
                <a:hlinkClick r:id="rId7">
                  <a:extLst>
                    <a:ext uri="{A12FA001-AC4F-418D-AE19-62706E023703}">
                      <ahyp:hlinkClr xmlns:ahyp="http://schemas.microsoft.com/office/drawing/2018/hyperlinkcolor" val="tx"/>
                    </a:ext>
                  </a:extLst>
                </a:hlinkClick>
              </a:rPr>
              <a:t>3)</a:t>
            </a:r>
            <a:r>
              <a:rPr lang="en-US" dirty="0">
                <a:hlinkClick r:id="rId7">
                  <a:extLst>
                    <a:ext uri="{A12FA001-AC4F-418D-AE19-62706E023703}">
                      <ahyp:hlinkClr xmlns:ahyp="http://schemas.microsoft.com/office/drawing/2018/hyperlinkcolor" val="tx"/>
                    </a:ext>
                  </a:extLst>
                </a:hlinkClick>
              </a:rPr>
              <a:t>https://ukr-prokat.com/blog/ploshha-svobody-v-harkovi-tsikavi-fakty.html</a:t>
            </a:r>
            <a:endParaRPr lang="uk-UA" dirty="0"/>
          </a:p>
          <a:p>
            <a:endParaRPr lang="uk-UA" dirty="0"/>
          </a:p>
          <a:p>
            <a:r>
              <a:rPr lang="uk-UA" b="1" i="1" dirty="0">
                <a:solidFill>
                  <a:srgbClr val="FF0000"/>
                </a:solidFill>
              </a:rPr>
              <a:t>Університет </a:t>
            </a:r>
            <a:r>
              <a:rPr lang="uk-UA" b="1" i="1" dirty="0" err="1">
                <a:solidFill>
                  <a:srgbClr val="FF0000"/>
                </a:solidFill>
              </a:rPr>
              <a:t>ім.Каразіна</a:t>
            </a:r>
            <a:r>
              <a:rPr lang="uk-UA" b="1" i="1" dirty="0">
                <a:solidFill>
                  <a:srgbClr val="FF0000"/>
                </a:solidFill>
              </a:rPr>
              <a:t>:</a:t>
            </a:r>
          </a:p>
          <a:p>
            <a:pPr marL="342900" indent="-342900">
              <a:buAutoNum type="arabicParenR"/>
            </a:pPr>
            <a:r>
              <a:rPr lang="en-US" dirty="0">
                <a:hlinkClick r:id="rId8">
                  <a:extLst>
                    <a:ext uri="{A12FA001-AC4F-418D-AE19-62706E023703}">
                      <ahyp:hlinkClr xmlns:ahyp="http://schemas.microsoft.com/office/drawing/2018/hyperlinkcolor" val="tx"/>
                    </a:ext>
                  </a:extLst>
                </a:hlinkClick>
              </a:rPr>
              <a:t>https://karazin.ua/news/holovnomu-korpusu-karazinskoho-universytetu-nbsp-mdash-60/?utm_source</a:t>
            </a:r>
            <a:endParaRPr lang="uk-UA" dirty="0"/>
          </a:p>
          <a:p>
            <a:pPr marL="342900" indent="-342900">
              <a:buAutoNum type="arabicParenR"/>
            </a:pPr>
            <a:r>
              <a:rPr lang="en-US" dirty="0">
                <a:hlinkClick r:id="rId9">
                  <a:extLst>
                    <a:ext uri="{A12FA001-AC4F-418D-AE19-62706E023703}">
                      <ahyp:hlinkClr xmlns:ahyp="http://schemas.microsoft.com/office/drawing/2018/hyperlinkcolor" val="tx"/>
                    </a:ext>
                  </a:extLst>
                </a:hlinkClick>
              </a:rPr>
              <a:t>https://ua.igotoworld.com/ua/poi_object/76346_glavnyy-korpus-harkovskogo-nacionalnogo-universiteta.htm?utm_source=chatgpt.com#/google_vignette</a:t>
            </a:r>
            <a:endParaRPr lang="uk-UA" dirty="0"/>
          </a:p>
          <a:p>
            <a:r>
              <a:rPr lang="uk-UA" dirty="0">
                <a:hlinkClick r:id="rId10">
                  <a:extLst>
                    <a:ext uri="{A12FA001-AC4F-418D-AE19-62706E023703}">
                      <ahyp:hlinkClr xmlns:ahyp="http://schemas.microsoft.com/office/drawing/2018/hyperlinkcolor" val="tx"/>
                    </a:ext>
                  </a:extLst>
                </a:hlinkClick>
              </a:rPr>
              <a:t>3) </a:t>
            </a:r>
            <a:r>
              <a:rPr lang="en-US" dirty="0">
                <a:hlinkClick r:id="rId10">
                  <a:extLst>
                    <a:ext uri="{A12FA001-AC4F-418D-AE19-62706E023703}">
                      <ahyp:hlinkClr xmlns:ahyp="http://schemas.microsoft.com/office/drawing/2018/hyperlinkcolor" val="tx"/>
                    </a:ext>
                  </a:extLst>
                </a:hlinkClick>
              </a:rPr>
              <a:t>https://ru.wikipedia.org/wiki/</a:t>
            </a:r>
            <a:endParaRPr lang="uk-UA" dirty="0"/>
          </a:p>
          <a:p>
            <a:pPr marL="342900" indent="-342900">
              <a:buAutoNum type="arabicParenR" startAt="4"/>
            </a:pPr>
            <a:r>
              <a:rPr lang="uk-UA"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Харків - моя мала Батьківщина: навчальний посібник / за ред. І. Ф. Прокопенка; М-во освіти і науки України, Харків. </a:t>
            </a:r>
            <a:r>
              <a:rPr lang="uk-UA"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держ</a:t>
            </a:r>
            <a:r>
              <a:rPr lang="uk-UA"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пед. ун-т Ім. Г. С. Сковороди. – Вид. 2-ге, </a:t>
            </a:r>
            <a:r>
              <a:rPr lang="uk-UA"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випр</a:t>
            </a:r>
            <a:r>
              <a:rPr lang="uk-UA"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і </a:t>
            </a:r>
            <a:r>
              <a:rPr lang="uk-UA"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допов</a:t>
            </a:r>
            <a:r>
              <a:rPr lang="uk-UA"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Харків: ОВС, 2003. – 543 с., [8] </a:t>
            </a:r>
            <a:r>
              <a:rPr lang="uk-UA"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арк</a:t>
            </a:r>
            <a:r>
              <a:rPr lang="uk-UA"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фот.: </a:t>
            </a:r>
            <a:r>
              <a:rPr lang="uk-UA"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іл</a:t>
            </a:r>
            <a:r>
              <a:rPr lang="uk-UA"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buAutoNum type="arabicParenR" startAt="4"/>
            </a:pPr>
            <a:r>
              <a:rPr lang="uk-UA" sz="1800" dirty="0">
                <a:effectLst/>
                <a:latin typeface="Times New Roman" panose="02020603050405020304" pitchFamily="18" charset="0"/>
                <a:ea typeface="Times New Roman" panose="02020603050405020304" pitchFamily="18" charset="0"/>
              </a:rPr>
              <a:t>Історична довідка &gt;&gt; ХНУ імені В. Н. Каразіна: </a:t>
            </a:r>
            <a:r>
              <a:rPr lang="uk-UA" sz="1800" u="sng" dirty="0">
                <a:effectLst/>
                <a:latin typeface="Times New Roman" panose="02020603050405020304" pitchFamily="18" charset="0"/>
                <a:ea typeface="Times New Roman" panose="02020603050405020304" pitchFamily="18" charset="0"/>
                <a:cs typeface="Times New Roman" panose="02020603050405020304" pitchFamily="18" charset="0"/>
                <a:hlinkClick r:id="rId11">
                  <a:extLst>
                    <a:ext uri="{A12FA001-AC4F-418D-AE19-62706E023703}">
                      <ahyp:hlinkClr xmlns:ahyp="http://schemas.microsoft.com/office/drawing/2018/hyperlinkcolor" val="tx"/>
                    </a:ext>
                  </a:extLst>
                </a:hlinkClick>
              </a:rPr>
              <a:t>https://old.karazin.ua/ua/general/our_university/history</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endParaRPr lang="uk-UA" sz="2000" dirty="0"/>
          </a:p>
          <a:p>
            <a:endParaRPr lang="uk-UA" sz="2000" dirty="0"/>
          </a:p>
          <a:p>
            <a:endParaRPr lang="uk-UA" sz="2000" dirty="0"/>
          </a:p>
          <a:p>
            <a:endParaRPr lang="uk-UA" sz="2000" dirty="0"/>
          </a:p>
          <a:p>
            <a:endParaRPr lang="uk-UA" sz="2000" dirty="0"/>
          </a:p>
          <a:p>
            <a:endParaRPr lang="uk-UA" sz="2000" dirty="0"/>
          </a:p>
          <a:p>
            <a:endParaRPr lang="uk-UA" sz="2000" dirty="0"/>
          </a:p>
          <a:p>
            <a:endParaRPr lang="uk-UA" dirty="0"/>
          </a:p>
          <a:p>
            <a:endParaRPr lang="uk-UA" dirty="0"/>
          </a:p>
          <a:p>
            <a:endParaRPr lang="uk-UA" dirty="0"/>
          </a:p>
        </p:txBody>
      </p:sp>
    </p:spTree>
    <p:extLst>
      <p:ext uri="{BB962C8B-B14F-4D97-AF65-F5344CB8AC3E}">
        <p14:creationId xmlns:p14="http://schemas.microsoft.com/office/powerpoint/2010/main" val="2750615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Пернаті">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6807418_TF11309028.potx" id="{7A099C94-CDF1-4AA7-87DB-840A77E25979}" vid="{E8AE929D-D0FF-4FC9-9E71-C366EC3BE0A7}"/>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9290C9-6505-4B77-B628-A44276CB9D8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7B8899B-5794-42FB-9137-8220A73767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28C3E1-D10B-4426-B05E-8E1CAFF03C2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Шаблон оформлення Пір'я</Template>
  <TotalTime>104</TotalTime>
  <Words>795</Words>
  <Application>Microsoft Office PowerPoint</Application>
  <PresentationFormat>Широкий екран</PresentationFormat>
  <Paragraphs>58</Paragraphs>
  <Slides>15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Arial</vt:lpstr>
      <vt:lpstr>Calibri</vt:lpstr>
      <vt:lpstr>Century Schoolbook</vt:lpstr>
      <vt:lpstr>Corbel</vt:lpstr>
      <vt:lpstr>Times New Roman</vt:lpstr>
      <vt:lpstr>Пернаті</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Admin</cp:lastModifiedBy>
  <cp:revision>3</cp:revision>
  <dcterms:created xsi:type="dcterms:W3CDTF">2025-04-01T11:22:09Z</dcterms:created>
  <dcterms:modified xsi:type="dcterms:W3CDTF">2025-04-13T09:39:13Z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