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odec Pro Ultra-Bold" panose="020B0604020202020204" charset="0"/>
      <p:regular r:id="rId23"/>
    </p:embeddedFont>
    <p:embeddedFont>
      <p:font typeface="Comfortaa" panose="020B0604020202020204" charset="0"/>
      <p:regular r:id="rId24"/>
    </p:embeddedFont>
    <p:embeddedFont>
      <p:font typeface="Comfortaa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6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11" Type="http://schemas.openxmlformats.org/officeDocument/2006/relationships/image" Target="../media/image4.svg"/><Relationship Id="rId5" Type="http://schemas.openxmlformats.org/officeDocument/2006/relationships/image" Target="../media/image23.png"/><Relationship Id="rId10" Type="http://schemas.openxmlformats.org/officeDocument/2006/relationships/image" Target="../media/image3.png"/><Relationship Id="rId4" Type="http://schemas.openxmlformats.org/officeDocument/2006/relationships/image" Target="../media/image6.sv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1.png"/><Relationship Id="rId7" Type="http://schemas.openxmlformats.org/officeDocument/2006/relationships/image" Target="../media/image2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.png"/><Relationship Id="rId7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10" Type="http://schemas.openxmlformats.org/officeDocument/2006/relationships/image" Target="../media/image32.svg"/><Relationship Id="rId4" Type="http://schemas.openxmlformats.org/officeDocument/2006/relationships/image" Target="../media/image6.sv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.png"/><Relationship Id="rId7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1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5.png"/><Relationship Id="rId12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49.png"/><Relationship Id="rId5" Type="http://schemas.openxmlformats.org/officeDocument/2006/relationships/image" Target="../media/image45.pn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58160" y="2574333"/>
            <a:ext cx="14756543" cy="4084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83"/>
              </a:lnSpc>
            </a:pPr>
            <a:r>
              <a:rPr lang="en-US" sz="14883" b="1" dirty="0">
                <a:solidFill>
                  <a:srgbClr val="2B1F17"/>
                </a:solidFill>
                <a:latin typeface="Codec Pro Ultra-Bold"/>
                <a:ea typeface="Codec Pro Ultra-Bold"/>
                <a:cs typeface="Codec Pro Ultra-Bold"/>
                <a:sym typeface="Codec Pro Ultra-Bold"/>
              </a:rPr>
              <a:t>ЧЕРНІГІВ - МІСТО ЛЕГЕНД </a:t>
            </a:r>
          </a:p>
        </p:txBody>
      </p:sp>
      <p:sp>
        <p:nvSpPr>
          <p:cNvPr id="3" name="Freeform 3"/>
          <p:cNvSpPr/>
          <p:nvPr/>
        </p:nvSpPr>
        <p:spPr>
          <a:xfrm>
            <a:off x="9736062" y="6141027"/>
            <a:ext cx="3893630" cy="4114800"/>
          </a:xfrm>
          <a:custGeom>
            <a:avLst/>
            <a:gdLst/>
            <a:ahLst/>
            <a:cxnLst/>
            <a:rect l="l" t="t" r="r" b="b"/>
            <a:pathLst>
              <a:path w="3893630" h="4114800">
                <a:moveTo>
                  <a:pt x="0" y="0"/>
                </a:moveTo>
                <a:lnTo>
                  <a:pt x="3893629" y="0"/>
                </a:lnTo>
                <a:lnTo>
                  <a:pt x="3893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-249534" y="6999389"/>
            <a:ext cx="3540609" cy="3041541"/>
          </a:xfrm>
          <a:custGeom>
            <a:avLst/>
            <a:gdLst/>
            <a:ahLst/>
            <a:cxnLst/>
            <a:rect l="l" t="t" r="r" b="b"/>
            <a:pathLst>
              <a:path w="6471622" h="6603695">
                <a:moveTo>
                  <a:pt x="0" y="0"/>
                </a:moveTo>
                <a:lnTo>
                  <a:pt x="6471621" y="0"/>
                </a:lnTo>
                <a:lnTo>
                  <a:pt x="6471621" y="6603696"/>
                </a:lnTo>
                <a:lnTo>
                  <a:pt x="0" y="66036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61773">
            <a:off x="14423708" y="6952851"/>
            <a:ext cx="3834955" cy="3299962"/>
          </a:xfrm>
          <a:custGeom>
            <a:avLst/>
            <a:gdLst/>
            <a:ahLst/>
            <a:cxnLst/>
            <a:rect l="l" t="t" r="r" b="b"/>
            <a:pathLst>
              <a:path w="6471622" h="6603695">
                <a:moveTo>
                  <a:pt x="0" y="0"/>
                </a:moveTo>
                <a:lnTo>
                  <a:pt x="6471622" y="0"/>
                </a:lnTo>
                <a:lnTo>
                  <a:pt x="6471622" y="6603696"/>
                </a:lnTo>
                <a:lnTo>
                  <a:pt x="0" y="66036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7" name="TextBox 7"/>
          <p:cNvSpPr txBox="1"/>
          <p:nvPr/>
        </p:nvSpPr>
        <p:spPr>
          <a:xfrm>
            <a:off x="3487874" y="6801809"/>
            <a:ext cx="5801854" cy="317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Роботу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виконала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:</a:t>
            </a:r>
          </a:p>
          <a:p>
            <a:pPr algn="l">
              <a:lnSpc>
                <a:spcPts val="2800"/>
              </a:lnSpc>
            </a:pP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Орел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Марія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Віталіївна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</a:t>
            </a:r>
          </a:p>
          <a:p>
            <a:pPr algn="l">
              <a:lnSpc>
                <a:spcPts val="2800"/>
              </a:lnSpc>
            </a:pP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учениця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10-го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класу</a:t>
            </a:r>
            <a:endParaRPr lang="en-US" sz="2000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  <a:p>
            <a:pPr algn="l"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ПП ”ПЗО ”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МудрАнгелики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” </a:t>
            </a:r>
          </a:p>
          <a:p>
            <a:pPr algn="l"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м.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Чернігів</a:t>
            </a:r>
            <a:endParaRPr lang="en-US" sz="2000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  <a:p>
            <a:pPr algn="l">
              <a:lnSpc>
                <a:spcPts val="2800"/>
              </a:lnSpc>
            </a:pPr>
            <a:endParaRPr lang="en-US" sz="2000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  <a:p>
            <a:pPr algn="l">
              <a:lnSpc>
                <a:spcPts val="2800"/>
              </a:lnSpc>
            </a:pP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Керівник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проєкту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: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вчителька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історії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та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географії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ПП ”ПЗО ”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МудрАнгелики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”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Руда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Вікторія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Василівна</a:t>
            </a:r>
            <a:r>
              <a:rPr lang="en-US" sz="20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</a:p>
        </p:txBody>
      </p:sp>
      <p:sp>
        <p:nvSpPr>
          <p:cNvPr id="5" name="Freeform 5"/>
          <p:cNvSpPr/>
          <p:nvPr/>
        </p:nvSpPr>
        <p:spPr>
          <a:xfrm>
            <a:off x="-256945" y="-774201"/>
            <a:ext cx="18801889" cy="3320834"/>
          </a:xfrm>
          <a:prstGeom prst="rect">
            <a:avLst/>
          </a:pr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84724" y="197105"/>
            <a:ext cx="9518552" cy="10059235"/>
          </a:xfrm>
          <a:custGeom>
            <a:avLst/>
            <a:gdLst/>
            <a:ahLst/>
            <a:cxnLst/>
            <a:rect l="l" t="t" r="r" b="b"/>
            <a:pathLst>
              <a:path w="9518552" h="10059235">
                <a:moveTo>
                  <a:pt x="0" y="0"/>
                </a:moveTo>
                <a:lnTo>
                  <a:pt x="9518551" y="0"/>
                </a:lnTo>
                <a:lnTo>
                  <a:pt x="9518551" y="10059235"/>
                </a:lnTo>
                <a:lnTo>
                  <a:pt x="0" y="1005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01899" y="7353300"/>
            <a:ext cx="3093028" cy="29337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705100" y="610377"/>
            <a:ext cx="12877800" cy="10156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sz="2200" dirty="0"/>
          </a:p>
          <a:p>
            <a:pPr algn="just"/>
            <a:r>
              <a:rPr lang="en-US" sz="2200" b="1" spc="127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Мета</a:t>
            </a:r>
            <a:r>
              <a:rPr lang="en-US" sz="2200" b="1" spc="127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200" b="1" spc="127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роботи</a:t>
            </a:r>
            <a:r>
              <a:rPr lang="en-US" sz="2200" b="1" spc="127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: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Дослідити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історико-культурну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спадщину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Чернігова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через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легенди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перекази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міфи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що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пов’язані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його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архітектурними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пам’ятками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Показати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легенди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формують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культурну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ідентичність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міста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створити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навчально-пізнавальний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маршрут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який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поєднує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історичні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факти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елементами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усної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народної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творчості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lang="uk-UA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just"/>
            <a:endParaRPr lang="en-US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just"/>
            <a:r>
              <a:rPr lang="en-US" sz="2200" b="1" spc="127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Завдання</a:t>
            </a:r>
            <a:r>
              <a:rPr lang="en-US" sz="2200" b="1" spc="127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200" b="1" spc="127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дослідження</a:t>
            </a:r>
            <a:r>
              <a:rPr lang="en-US" sz="2200" b="1" spc="127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:</a:t>
            </a:r>
            <a:endParaRPr lang="uk-UA" sz="2200" b="1" spc="127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  <a:p>
            <a:pPr algn="just"/>
            <a:endParaRPr lang="en-US" sz="2200" b="1" spc="127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  <a:p>
            <a:pPr marL="518160" lvl="1" indent="-259080" algn="just">
              <a:buAutoNum type="arabicPeriod"/>
            </a:pP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Зібрати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історичні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факти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легенди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пов’язані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ключовими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пам’ятками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Чернігова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lang="uk-UA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716280" lvl="1" indent="-457200" algn="just">
              <a:buFont typeface="+mj-lt"/>
              <a:buAutoNum type="arabicPeriod"/>
            </a:pPr>
            <a:endParaRPr lang="en-US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518160" lvl="1" indent="-259080" algn="just">
              <a:buAutoNum type="arabicPeriod"/>
            </a:pP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Проаналізувати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походження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й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зміст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місцевих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легенд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міфів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визначити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їхню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культурну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й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виховну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цінність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lang="uk-UA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518160" lvl="1" indent="-259080" algn="just">
              <a:buAutoNum type="arabicPeriod"/>
            </a:pPr>
            <a:endParaRPr lang="en-US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518160" lvl="1" indent="-259080" algn="just">
              <a:buAutoNum type="arabicPeriod"/>
            </a:pP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Виявити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легенди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впливають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формування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історичної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пам’яті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й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туристичної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привабливості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міста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lang="uk-UA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716280" lvl="1" indent="-457200" algn="just">
              <a:buFont typeface="+mj-lt"/>
              <a:buAutoNum type="arabicPeriod"/>
            </a:pPr>
            <a:endParaRPr lang="en-US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518160" lvl="1" indent="-259080" algn="just">
              <a:buAutoNum type="arabicPeriod"/>
            </a:pP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Скласти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історичний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маршрут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“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–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місто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легенд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”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для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навчальних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пізнавальних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або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туристичних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цілей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lang="uk-UA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518160" lvl="1" indent="-259080" algn="just">
              <a:buAutoNum type="arabicPeriod"/>
            </a:pPr>
            <a:endParaRPr lang="en-US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518160" lvl="1" indent="-259080" algn="just">
              <a:buAutoNum type="arabicPeriod"/>
            </a:pP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Розробити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елементи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інтерактивної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гри-квесту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для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залучення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молоді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вивчення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історії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рідного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краю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endParaRPr lang="uk-UA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518160" lvl="1" indent="-259080" algn="just">
              <a:buAutoNum type="arabicPeriod"/>
            </a:pPr>
            <a:endParaRPr lang="en-US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just"/>
            <a:r>
              <a:rPr lang="en-US" sz="2200" b="1" spc="127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200" b="1" spc="127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Предмет</a:t>
            </a:r>
            <a:r>
              <a:rPr lang="en-US" sz="2200" b="1" spc="127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200" b="1" spc="127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дослідження</a:t>
            </a:r>
            <a:r>
              <a:rPr lang="en-US" sz="2200" b="1" spc="127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:</a:t>
            </a:r>
          </a:p>
          <a:p>
            <a:pPr algn="just"/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Легенди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усна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народна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творчість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що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пов’язані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визначними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історико-культурними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об’єктами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spc="127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Чернігова</a:t>
            </a:r>
            <a:r>
              <a:rPr lang="en-US" sz="2200" spc="127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</a:p>
          <a:p>
            <a:pPr algn="just"/>
            <a:endParaRPr lang="en-US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just"/>
            <a:endParaRPr lang="en-US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just"/>
            <a:endParaRPr lang="en-US" sz="2200" spc="127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" name="Freeform 5"/>
          <p:cNvSpPr/>
          <p:nvPr/>
        </p:nvSpPr>
        <p:spPr>
          <a:xfrm rot="-10800000">
            <a:off x="-26742" y="-34202"/>
            <a:ext cx="2541341" cy="2434501"/>
          </a:xfrm>
          <a:custGeom>
            <a:avLst/>
            <a:gdLst/>
            <a:ahLst/>
            <a:cxnLst/>
            <a:rect l="l" t="t" r="r" b="b"/>
            <a:pathLst>
              <a:path w="3382765" h="3451801">
                <a:moveTo>
                  <a:pt x="0" y="0"/>
                </a:moveTo>
                <a:lnTo>
                  <a:pt x="3382765" y="0"/>
                </a:lnTo>
                <a:lnTo>
                  <a:pt x="3382765" y="3451801"/>
                </a:lnTo>
                <a:lnTo>
                  <a:pt x="0" y="34518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5423571" y="-221673"/>
            <a:ext cx="2628900" cy="3072245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-66066" y="7675674"/>
            <a:ext cx="2674441" cy="2486891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92584" y="-55732"/>
            <a:ext cx="10108457" cy="10342732"/>
          </a:xfrm>
          <a:custGeom>
            <a:avLst/>
            <a:gdLst/>
            <a:ahLst/>
            <a:cxnLst/>
            <a:rect l="l" t="t" r="r" b="b"/>
            <a:pathLst>
              <a:path w="10081574" h="10654239">
                <a:moveTo>
                  <a:pt x="0" y="0"/>
                </a:moveTo>
                <a:lnTo>
                  <a:pt x="10081573" y="0"/>
                </a:lnTo>
                <a:lnTo>
                  <a:pt x="10081573" y="10654239"/>
                </a:lnTo>
                <a:lnTo>
                  <a:pt x="0" y="106542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662380" y="-55732"/>
            <a:ext cx="5179144" cy="2286416"/>
          </a:xfrm>
          <a:custGeom>
            <a:avLst/>
            <a:gdLst/>
            <a:ahLst/>
            <a:cxnLst/>
            <a:rect l="l" t="t" r="r" b="b"/>
            <a:pathLst>
              <a:path w="5131707" h="3052985">
                <a:moveTo>
                  <a:pt x="0" y="0"/>
                </a:moveTo>
                <a:lnTo>
                  <a:pt x="5131707" y="0"/>
                </a:lnTo>
                <a:lnTo>
                  <a:pt x="5131707" y="3052985"/>
                </a:lnTo>
                <a:lnTo>
                  <a:pt x="0" y="30529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6753769" y="2642968"/>
            <a:ext cx="2840799" cy="3429486"/>
            <a:chOff x="0" y="0"/>
            <a:chExt cx="6116320" cy="7383780"/>
          </a:xfrm>
        </p:grpSpPr>
        <p:sp>
          <p:nvSpPr>
            <p:cNvPr id="5" name="Freeform 5"/>
            <p:cNvSpPr/>
            <p:nvPr/>
          </p:nvSpPr>
          <p:spPr>
            <a:xfrm>
              <a:off x="170180" y="177800"/>
              <a:ext cx="5773420" cy="6955790"/>
            </a:xfrm>
            <a:custGeom>
              <a:avLst/>
              <a:gdLst/>
              <a:ahLst/>
              <a:cxnLst/>
              <a:rect l="l" t="t" r="r" b="b"/>
              <a:pathLst>
                <a:path w="5773420" h="6955790">
                  <a:moveTo>
                    <a:pt x="3972560" y="210820"/>
                  </a:moveTo>
                  <a:cubicBezTo>
                    <a:pt x="3627120" y="71120"/>
                    <a:pt x="3262630" y="0"/>
                    <a:pt x="2887980" y="0"/>
                  </a:cubicBezTo>
                  <a:cubicBezTo>
                    <a:pt x="2513330" y="0"/>
                    <a:pt x="2148840" y="71120"/>
                    <a:pt x="1803400" y="210820"/>
                  </a:cubicBezTo>
                  <a:cubicBezTo>
                    <a:pt x="1446530" y="355600"/>
                    <a:pt x="1125220" y="568960"/>
                    <a:pt x="850900" y="843280"/>
                  </a:cubicBezTo>
                  <a:cubicBezTo>
                    <a:pt x="313690" y="1380490"/>
                    <a:pt x="15240" y="2092960"/>
                    <a:pt x="7620" y="2852420"/>
                  </a:cubicBezTo>
                  <a:cubicBezTo>
                    <a:pt x="0" y="3609340"/>
                    <a:pt x="284480" y="4328160"/>
                    <a:pt x="808990" y="4874260"/>
                  </a:cubicBezTo>
                  <a:lnTo>
                    <a:pt x="807720" y="4875530"/>
                  </a:lnTo>
                  <a:lnTo>
                    <a:pt x="2887980" y="6955790"/>
                  </a:lnTo>
                  <a:lnTo>
                    <a:pt x="4956810" y="4886960"/>
                  </a:lnTo>
                  <a:lnTo>
                    <a:pt x="4955540" y="4885690"/>
                  </a:lnTo>
                  <a:cubicBezTo>
                    <a:pt x="5485130" y="4339590"/>
                    <a:pt x="5773420" y="3620770"/>
                    <a:pt x="5768340" y="2860040"/>
                  </a:cubicBezTo>
                  <a:cubicBezTo>
                    <a:pt x="5763260" y="2098040"/>
                    <a:pt x="5463540" y="1383030"/>
                    <a:pt x="4925060" y="843280"/>
                  </a:cubicBezTo>
                  <a:cubicBezTo>
                    <a:pt x="4649470" y="568960"/>
                    <a:pt x="4329430" y="355600"/>
                    <a:pt x="3972560" y="210820"/>
                  </a:cubicBezTo>
                  <a:close/>
                </a:path>
              </a:pathLst>
            </a:custGeom>
            <a:blipFill>
              <a:blip r:embed="rId5"/>
              <a:stretch>
                <a:fillRect l="-30493" r="-30493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-298450" y="-298450"/>
              <a:ext cx="6713220" cy="7682230"/>
            </a:xfrm>
            <a:custGeom>
              <a:avLst/>
              <a:gdLst/>
              <a:ahLst/>
              <a:cxnLst/>
              <a:rect l="l" t="t" r="r" b="b"/>
              <a:pathLst>
                <a:path w="6713220" h="7682230">
                  <a:moveTo>
                    <a:pt x="5519420" y="1193800"/>
                  </a:moveTo>
                  <a:cubicBezTo>
                    <a:pt x="4325620" y="0"/>
                    <a:pt x="2388870" y="0"/>
                    <a:pt x="1193800" y="1193800"/>
                  </a:cubicBezTo>
                  <a:cubicBezTo>
                    <a:pt x="15240" y="2372360"/>
                    <a:pt x="0" y="4274820"/>
                    <a:pt x="1149350" y="5472430"/>
                  </a:cubicBezTo>
                  <a:cubicBezTo>
                    <a:pt x="1141730" y="5466080"/>
                    <a:pt x="1136650" y="5462270"/>
                    <a:pt x="1136650" y="5462270"/>
                  </a:cubicBezTo>
                  <a:lnTo>
                    <a:pt x="3356610" y="7682230"/>
                  </a:lnTo>
                  <a:lnTo>
                    <a:pt x="5576570" y="5462270"/>
                  </a:lnTo>
                  <a:cubicBezTo>
                    <a:pt x="5567680" y="5471161"/>
                    <a:pt x="5560060" y="5477511"/>
                    <a:pt x="5551170" y="5486400"/>
                  </a:cubicBezTo>
                  <a:cubicBezTo>
                    <a:pt x="6713220" y="4288790"/>
                    <a:pt x="6701790" y="2377440"/>
                    <a:pt x="5519420" y="1193800"/>
                  </a:cubicBezTo>
                  <a:close/>
                  <a:moveTo>
                    <a:pt x="5350510" y="5290820"/>
                  </a:moveTo>
                  <a:lnTo>
                    <a:pt x="3356610" y="7287260"/>
                  </a:lnTo>
                  <a:lnTo>
                    <a:pt x="1350010" y="5280660"/>
                  </a:lnTo>
                  <a:lnTo>
                    <a:pt x="1351280" y="5279390"/>
                  </a:lnTo>
                  <a:cubicBezTo>
                    <a:pt x="844550" y="4752340"/>
                    <a:pt x="570230" y="4060190"/>
                    <a:pt x="577850" y="3328670"/>
                  </a:cubicBezTo>
                  <a:cubicBezTo>
                    <a:pt x="584200" y="2597150"/>
                    <a:pt x="873760" y="1908810"/>
                    <a:pt x="1390650" y="1391920"/>
                  </a:cubicBezTo>
                  <a:cubicBezTo>
                    <a:pt x="1656080" y="1126490"/>
                    <a:pt x="1965960" y="920750"/>
                    <a:pt x="2310130" y="781050"/>
                  </a:cubicBezTo>
                  <a:cubicBezTo>
                    <a:pt x="2642870" y="646430"/>
                    <a:pt x="2994660" y="577850"/>
                    <a:pt x="3356610" y="577850"/>
                  </a:cubicBezTo>
                  <a:cubicBezTo>
                    <a:pt x="3717290" y="577850"/>
                    <a:pt x="4069080" y="646430"/>
                    <a:pt x="4403090" y="781050"/>
                  </a:cubicBezTo>
                  <a:cubicBezTo>
                    <a:pt x="4747260" y="920750"/>
                    <a:pt x="5057140" y="1126490"/>
                    <a:pt x="5322570" y="1391920"/>
                  </a:cubicBezTo>
                  <a:cubicBezTo>
                    <a:pt x="5842000" y="1911350"/>
                    <a:pt x="6131560" y="2602230"/>
                    <a:pt x="6136640" y="3337560"/>
                  </a:cubicBezTo>
                  <a:cubicBezTo>
                    <a:pt x="6140450" y="4070350"/>
                    <a:pt x="5862320" y="4765040"/>
                    <a:pt x="5350510" y="5290820"/>
                  </a:cubicBezTo>
                  <a:close/>
                </a:path>
              </a:pathLst>
            </a:custGeom>
            <a:solidFill>
              <a:srgbClr val="D3AE81"/>
            </a:solidFill>
          </p:spPr>
        </p:sp>
      </p:grpSp>
      <p:sp>
        <p:nvSpPr>
          <p:cNvPr id="7" name="Freeform 7"/>
          <p:cNvSpPr/>
          <p:nvPr/>
        </p:nvSpPr>
        <p:spPr>
          <a:xfrm rot="-2700000">
            <a:off x="1516127" y="6640967"/>
            <a:ext cx="2724636" cy="623261"/>
          </a:xfrm>
          <a:custGeom>
            <a:avLst/>
            <a:gdLst/>
            <a:ahLst/>
            <a:cxnLst/>
            <a:rect l="l" t="t" r="r" b="b"/>
            <a:pathLst>
              <a:path w="2724636" h="623261">
                <a:moveTo>
                  <a:pt x="0" y="0"/>
                </a:moveTo>
                <a:lnTo>
                  <a:pt x="2724636" y="0"/>
                </a:lnTo>
                <a:lnTo>
                  <a:pt x="2724636" y="623260"/>
                </a:lnTo>
                <a:lnTo>
                  <a:pt x="0" y="6232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2986342" y="2907139"/>
            <a:ext cx="3024544" cy="3651307"/>
            <a:chOff x="0" y="0"/>
            <a:chExt cx="6116320" cy="7383780"/>
          </a:xfrm>
        </p:grpSpPr>
        <p:sp>
          <p:nvSpPr>
            <p:cNvPr id="9" name="Freeform 9"/>
            <p:cNvSpPr/>
            <p:nvPr/>
          </p:nvSpPr>
          <p:spPr>
            <a:xfrm>
              <a:off x="170180" y="177800"/>
              <a:ext cx="5773420" cy="6955790"/>
            </a:xfrm>
            <a:custGeom>
              <a:avLst/>
              <a:gdLst/>
              <a:ahLst/>
              <a:cxnLst/>
              <a:rect l="l" t="t" r="r" b="b"/>
              <a:pathLst>
                <a:path w="5773420" h="6955790">
                  <a:moveTo>
                    <a:pt x="3972560" y="210820"/>
                  </a:moveTo>
                  <a:cubicBezTo>
                    <a:pt x="3627120" y="71120"/>
                    <a:pt x="3262630" y="0"/>
                    <a:pt x="2887980" y="0"/>
                  </a:cubicBezTo>
                  <a:cubicBezTo>
                    <a:pt x="2513330" y="0"/>
                    <a:pt x="2148840" y="71120"/>
                    <a:pt x="1803400" y="210820"/>
                  </a:cubicBezTo>
                  <a:cubicBezTo>
                    <a:pt x="1446530" y="355600"/>
                    <a:pt x="1125220" y="568960"/>
                    <a:pt x="850900" y="843280"/>
                  </a:cubicBezTo>
                  <a:cubicBezTo>
                    <a:pt x="313690" y="1380490"/>
                    <a:pt x="15240" y="2092960"/>
                    <a:pt x="7620" y="2852420"/>
                  </a:cubicBezTo>
                  <a:cubicBezTo>
                    <a:pt x="0" y="3609340"/>
                    <a:pt x="284480" y="4328160"/>
                    <a:pt x="808990" y="4874260"/>
                  </a:cubicBezTo>
                  <a:lnTo>
                    <a:pt x="807720" y="4875530"/>
                  </a:lnTo>
                  <a:lnTo>
                    <a:pt x="2887980" y="6955790"/>
                  </a:lnTo>
                  <a:lnTo>
                    <a:pt x="4956810" y="4886960"/>
                  </a:lnTo>
                  <a:lnTo>
                    <a:pt x="4955540" y="4885690"/>
                  </a:lnTo>
                  <a:cubicBezTo>
                    <a:pt x="5485130" y="4339590"/>
                    <a:pt x="5773420" y="3620770"/>
                    <a:pt x="5768340" y="2860040"/>
                  </a:cubicBezTo>
                  <a:cubicBezTo>
                    <a:pt x="5763260" y="2098040"/>
                    <a:pt x="5463540" y="1383030"/>
                    <a:pt x="4925060" y="843280"/>
                  </a:cubicBezTo>
                  <a:cubicBezTo>
                    <a:pt x="4649470" y="568960"/>
                    <a:pt x="4329430" y="355600"/>
                    <a:pt x="3972560" y="210820"/>
                  </a:cubicBezTo>
                  <a:close/>
                </a:path>
              </a:pathLst>
            </a:custGeom>
            <a:blipFill>
              <a:blip r:embed="rId8"/>
              <a:stretch>
                <a:fillRect l="-52322" r="-5232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-298450" y="-298450"/>
              <a:ext cx="6713220" cy="7682230"/>
            </a:xfrm>
            <a:custGeom>
              <a:avLst/>
              <a:gdLst/>
              <a:ahLst/>
              <a:cxnLst/>
              <a:rect l="l" t="t" r="r" b="b"/>
              <a:pathLst>
                <a:path w="6713220" h="7682230">
                  <a:moveTo>
                    <a:pt x="5519420" y="1193800"/>
                  </a:moveTo>
                  <a:cubicBezTo>
                    <a:pt x="4325620" y="0"/>
                    <a:pt x="2388870" y="0"/>
                    <a:pt x="1193800" y="1193800"/>
                  </a:cubicBezTo>
                  <a:cubicBezTo>
                    <a:pt x="15240" y="2372360"/>
                    <a:pt x="0" y="4274820"/>
                    <a:pt x="1149350" y="5472430"/>
                  </a:cubicBezTo>
                  <a:cubicBezTo>
                    <a:pt x="1141730" y="5466080"/>
                    <a:pt x="1136650" y="5462270"/>
                    <a:pt x="1136650" y="5462270"/>
                  </a:cubicBezTo>
                  <a:lnTo>
                    <a:pt x="3356610" y="7682230"/>
                  </a:lnTo>
                  <a:lnTo>
                    <a:pt x="5576570" y="5462270"/>
                  </a:lnTo>
                  <a:cubicBezTo>
                    <a:pt x="5567680" y="5471161"/>
                    <a:pt x="5560060" y="5477511"/>
                    <a:pt x="5551170" y="5486400"/>
                  </a:cubicBezTo>
                  <a:cubicBezTo>
                    <a:pt x="6713220" y="4288790"/>
                    <a:pt x="6701790" y="2377440"/>
                    <a:pt x="5519420" y="1193800"/>
                  </a:cubicBezTo>
                  <a:close/>
                  <a:moveTo>
                    <a:pt x="5350510" y="5290820"/>
                  </a:moveTo>
                  <a:lnTo>
                    <a:pt x="3356610" y="7287260"/>
                  </a:lnTo>
                  <a:lnTo>
                    <a:pt x="1350010" y="5280660"/>
                  </a:lnTo>
                  <a:lnTo>
                    <a:pt x="1351280" y="5279390"/>
                  </a:lnTo>
                  <a:cubicBezTo>
                    <a:pt x="844550" y="4752340"/>
                    <a:pt x="570230" y="4060190"/>
                    <a:pt x="577850" y="3328670"/>
                  </a:cubicBezTo>
                  <a:cubicBezTo>
                    <a:pt x="584200" y="2597150"/>
                    <a:pt x="873760" y="1908810"/>
                    <a:pt x="1390650" y="1391920"/>
                  </a:cubicBezTo>
                  <a:cubicBezTo>
                    <a:pt x="1656080" y="1126490"/>
                    <a:pt x="1965960" y="920750"/>
                    <a:pt x="2310130" y="781050"/>
                  </a:cubicBezTo>
                  <a:cubicBezTo>
                    <a:pt x="2642870" y="646430"/>
                    <a:pt x="2994660" y="577850"/>
                    <a:pt x="3356610" y="577850"/>
                  </a:cubicBezTo>
                  <a:cubicBezTo>
                    <a:pt x="3717290" y="577850"/>
                    <a:pt x="4069080" y="646430"/>
                    <a:pt x="4403090" y="781050"/>
                  </a:cubicBezTo>
                  <a:cubicBezTo>
                    <a:pt x="4747260" y="920750"/>
                    <a:pt x="5057140" y="1126490"/>
                    <a:pt x="5322570" y="1391920"/>
                  </a:cubicBezTo>
                  <a:cubicBezTo>
                    <a:pt x="5842000" y="1911350"/>
                    <a:pt x="6131560" y="2602230"/>
                    <a:pt x="6136640" y="3337560"/>
                  </a:cubicBezTo>
                  <a:cubicBezTo>
                    <a:pt x="6140450" y="4070350"/>
                    <a:pt x="5862320" y="4765040"/>
                    <a:pt x="5350510" y="5290820"/>
                  </a:cubicBezTo>
                  <a:close/>
                </a:path>
              </a:pathLst>
            </a:custGeom>
            <a:solidFill>
              <a:srgbClr val="D3AE81"/>
            </a:solid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0" y="4460659"/>
            <a:ext cx="2802858" cy="3383682"/>
            <a:chOff x="0" y="0"/>
            <a:chExt cx="6116320" cy="7383780"/>
          </a:xfrm>
        </p:grpSpPr>
        <p:sp>
          <p:nvSpPr>
            <p:cNvPr id="12" name="Freeform 12"/>
            <p:cNvSpPr/>
            <p:nvPr/>
          </p:nvSpPr>
          <p:spPr>
            <a:xfrm>
              <a:off x="170180" y="177800"/>
              <a:ext cx="5773420" cy="6955790"/>
            </a:xfrm>
            <a:custGeom>
              <a:avLst/>
              <a:gdLst/>
              <a:ahLst/>
              <a:cxnLst/>
              <a:rect l="l" t="t" r="r" b="b"/>
              <a:pathLst>
                <a:path w="5773420" h="6955790">
                  <a:moveTo>
                    <a:pt x="3972560" y="210820"/>
                  </a:moveTo>
                  <a:cubicBezTo>
                    <a:pt x="3627120" y="71120"/>
                    <a:pt x="3262630" y="0"/>
                    <a:pt x="2887980" y="0"/>
                  </a:cubicBezTo>
                  <a:cubicBezTo>
                    <a:pt x="2513330" y="0"/>
                    <a:pt x="2148840" y="71120"/>
                    <a:pt x="1803400" y="210820"/>
                  </a:cubicBezTo>
                  <a:cubicBezTo>
                    <a:pt x="1446530" y="355600"/>
                    <a:pt x="1125220" y="568960"/>
                    <a:pt x="850900" y="843280"/>
                  </a:cubicBezTo>
                  <a:cubicBezTo>
                    <a:pt x="313690" y="1380490"/>
                    <a:pt x="15240" y="2092960"/>
                    <a:pt x="7620" y="2852420"/>
                  </a:cubicBezTo>
                  <a:cubicBezTo>
                    <a:pt x="0" y="3609340"/>
                    <a:pt x="284480" y="4328160"/>
                    <a:pt x="808990" y="4874260"/>
                  </a:cubicBezTo>
                  <a:lnTo>
                    <a:pt x="807720" y="4875530"/>
                  </a:lnTo>
                  <a:lnTo>
                    <a:pt x="2887980" y="6955790"/>
                  </a:lnTo>
                  <a:lnTo>
                    <a:pt x="4956810" y="4886960"/>
                  </a:lnTo>
                  <a:lnTo>
                    <a:pt x="4955540" y="4885690"/>
                  </a:lnTo>
                  <a:cubicBezTo>
                    <a:pt x="5485130" y="4339590"/>
                    <a:pt x="5773420" y="3620770"/>
                    <a:pt x="5768340" y="2860040"/>
                  </a:cubicBezTo>
                  <a:cubicBezTo>
                    <a:pt x="5763260" y="2098040"/>
                    <a:pt x="5463540" y="1383030"/>
                    <a:pt x="4925060" y="843280"/>
                  </a:cubicBezTo>
                  <a:cubicBezTo>
                    <a:pt x="4649470" y="568960"/>
                    <a:pt x="4329430" y="355600"/>
                    <a:pt x="3972560" y="210820"/>
                  </a:cubicBezTo>
                  <a:close/>
                </a:path>
              </a:pathLst>
            </a:custGeom>
            <a:blipFill>
              <a:blip r:embed="rId9"/>
              <a:stretch>
                <a:fillRect l="-39913" r="-39913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-298450" y="-298450"/>
              <a:ext cx="6713220" cy="7682230"/>
            </a:xfrm>
            <a:custGeom>
              <a:avLst/>
              <a:gdLst/>
              <a:ahLst/>
              <a:cxnLst/>
              <a:rect l="l" t="t" r="r" b="b"/>
              <a:pathLst>
                <a:path w="6713220" h="7682230">
                  <a:moveTo>
                    <a:pt x="5519420" y="1193800"/>
                  </a:moveTo>
                  <a:cubicBezTo>
                    <a:pt x="4325620" y="0"/>
                    <a:pt x="2388870" y="0"/>
                    <a:pt x="1193800" y="1193800"/>
                  </a:cubicBezTo>
                  <a:cubicBezTo>
                    <a:pt x="15240" y="2372360"/>
                    <a:pt x="0" y="4274820"/>
                    <a:pt x="1149350" y="5472430"/>
                  </a:cubicBezTo>
                  <a:cubicBezTo>
                    <a:pt x="1141730" y="5466080"/>
                    <a:pt x="1136650" y="5462270"/>
                    <a:pt x="1136650" y="5462270"/>
                  </a:cubicBezTo>
                  <a:lnTo>
                    <a:pt x="3356610" y="7682230"/>
                  </a:lnTo>
                  <a:lnTo>
                    <a:pt x="5576570" y="5462270"/>
                  </a:lnTo>
                  <a:cubicBezTo>
                    <a:pt x="5567680" y="5471161"/>
                    <a:pt x="5560060" y="5477511"/>
                    <a:pt x="5551170" y="5486400"/>
                  </a:cubicBezTo>
                  <a:cubicBezTo>
                    <a:pt x="6713220" y="4288790"/>
                    <a:pt x="6701790" y="2377440"/>
                    <a:pt x="5519420" y="1193800"/>
                  </a:cubicBezTo>
                  <a:close/>
                  <a:moveTo>
                    <a:pt x="5350510" y="5290820"/>
                  </a:moveTo>
                  <a:lnTo>
                    <a:pt x="3356610" y="7287260"/>
                  </a:lnTo>
                  <a:lnTo>
                    <a:pt x="1350010" y="5280660"/>
                  </a:lnTo>
                  <a:lnTo>
                    <a:pt x="1351280" y="5279390"/>
                  </a:lnTo>
                  <a:cubicBezTo>
                    <a:pt x="844550" y="4752340"/>
                    <a:pt x="570230" y="4060190"/>
                    <a:pt x="577850" y="3328670"/>
                  </a:cubicBezTo>
                  <a:cubicBezTo>
                    <a:pt x="584200" y="2597150"/>
                    <a:pt x="873760" y="1908810"/>
                    <a:pt x="1390650" y="1391920"/>
                  </a:cubicBezTo>
                  <a:cubicBezTo>
                    <a:pt x="1656080" y="1126490"/>
                    <a:pt x="1965960" y="920750"/>
                    <a:pt x="2310130" y="781050"/>
                  </a:cubicBezTo>
                  <a:cubicBezTo>
                    <a:pt x="2642870" y="646430"/>
                    <a:pt x="2994660" y="577850"/>
                    <a:pt x="3356610" y="577850"/>
                  </a:cubicBezTo>
                  <a:cubicBezTo>
                    <a:pt x="3717290" y="577850"/>
                    <a:pt x="4069080" y="646430"/>
                    <a:pt x="4403090" y="781050"/>
                  </a:cubicBezTo>
                  <a:cubicBezTo>
                    <a:pt x="4747260" y="920750"/>
                    <a:pt x="5057140" y="1126490"/>
                    <a:pt x="5322570" y="1391920"/>
                  </a:cubicBezTo>
                  <a:cubicBezTo>
                    <a:pt x="5842000" y="1911350"/>
                    <a:pt x="6131560" y="2602230"/>
                    <a:pt x="6136640" y="3337560"/>
                  </a:cubicBezTo>
                  <a:cubicBezTo>
                    <a:pt x="6140450" y="4070350"/>
                    <a:pt x="5862320" y="4765040"/>
                    <a:pt x="5350510" y="5290820"/>
                  </a:cubicBezTo>
                  <a:close/>
                </a:path>
              </a:pathLst>
            </a:custGeom>
            <a:solidFill>
              <a:srgbClr val="D3AE81"/>
            </a:solidFill>
          </p:spPr>
        </p:sp>
      </p:grpSp>
      <p:sp>
        <p:nvSpPr>
          <p:cNvPr id="14" name="Freeform 14"/>
          <p:cNvSpPr/>
          <p:nvPr/>
        </p:nvSpPr>
        <p:spPr>
          <a:xfrm rot="-694846">
            <a:off x="5076388" y="5689081"/>
            <a:ext cx="3054359" cy="698685"/>
          </a:xfrm>
          <a:custGeom>
            <a:avLst/>
            <a:gdLst/>
            <a:ahLst/>
            <a:cxnLst/>
            <a:rect l="l" t="t" r="r" b="b"/>
            <a:pathLst>
              <a:path w="3054359" h="698685">
                <a:moveTo>
                  <a:pt x="0" y="0"/>
                </a:moveTo>
                <a:lnTo>
                  <a:pt x="3054358" y="0"/>
                </a:lnTo>
                <a:lnTo>
                  <a:pt x="3054358" y="698685"/>
                </a:lnTo>
                <a:lnTo>
                  <a:pt x="0" y="6986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0337452" y="2267943"/>
            <a:ext cx="2900032" cy="3500994"/>
            <a:chOff x="0" y="0"/>
            <a:chExt cx="6116320" cy="7383780"/>
          </a:xfrm>
        </p:grpSpPr>
        <p:sp>
          <p:nvSpPr>
            <p:cNvPr id="16" name="Freeform 16"/>
            <p:cNvSpPr/>
            <p:nvPr/>
          </p:nvSpPr>
          <p:spPr>
            <a:xfrm>
              <a:off x="170180" y="177800"/>
              <a:ext cx="5773420" cy="6955790"/>
            </a:xfrm>
            <a:custGeom>
              <a:avLst/>
              <a:gdLst/>
              <a:ahLst/>
              <a:cxnLst/>
              <a:rect l="l" t="t" r="r" b="b"/>
              <a:pathLst>
                <a:path w="5773420" h="6955790">
                  <a:moveTo>
                    <a:pt x="3972560" y="210820"/>
                  </a:moveTo>
                  <a:cubicBezTo>
                    <a:pt x="3627120" y="71120"/>
                    <a:pt x="3262630" y="0"/>
                    <a:pt x="2887980" y="0"/>
                  </a:cubicBezTo>
                  <a:cubicBezTo>
                    <a:pt x="2513330" y="0"/>
                    <a:pt x="2148840" y="71120"/>
                    <a:pt x="1803400" y="210820"/>
                  </a:cubicBezTo>
                  <a:cubicBezTo>
                    <a:pt x="1446530" y="355600"/>
                    <a:pt x="1125220" y="568960"/>
                    <a:pt x="850900" y="843280"/>
                  </a:cubicBezTo>
                  <a:cubicBezTo>
                    <a:pt x="313690" y="1380490"/>
                    <a:pt x="15240" y="2092960"/>
                    <a:pt x="7620" y="2852420"/>
                  </a:cubicBezTo>
                  <a:cubicBezTo>
                    <a:pt x="0" y="3609340"/>
                    <a:pt x="284480" y="4328160"/>
                    <a:pt x="808990" y="4874260"/>
                  </a:cubicBezTo>
                  <a:lnTo>
                    <a:pt x="807720" y="4875530"/>
                  </a:lnTo>
                  <a:lnTo>
                    <a:pt x="2887980" y="6955790"/>
                  </a:lnTo>
                  <a:lnTo>
                    <a:pt x="4956810" y="4886960"/>
                  </a:lnTo>
                  <a:lnTo>
                    <a:pt x="4955540" y="4885690"/>
                  </a:lnTo>
                  <a:cubicBezTo>
                    <a:pt x="5485130" y="4339590"/>
                    <a:pt x="5773420" y="3620770"/>
                    <a:pt x="5768340" y="2860040"/>
                  </a:cubicBezTo>
                  <a:cubicBezTo>
                    <a:pt x="5763260" y="2098040"/>
                    <a:pt x="5463540" y="1383030"/>
                    <a:pt x="4925060" y="843280"/>
                  </a:cubicBezTo>
                  <a:cubicBezTo>
                    <a:pt x="4649470" y="568960"/>
                    <a:pt x="4329430" y="355600"/>
                    <a:pt x="3972560" y="210820"/>
                  </a:cubicBezTo>
                  <a:close/>
                </a:path>
              </a:pathLst>
            </a:custGeom>
            <a:blipFill>
              <a:blip r:embed="rId10"/>
              <a:stretch>
                <a:fillRect l="-40612" r="-4061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-298450" y="-298450"/>
              <a:ext cx="6713220" cy="7682230"/>
            </a:xfrm>
            <a:custGeom>
              <a:avLst/>
              <a:gdLst/>
              <a:ahLst/>
              <a:cxnLst/>
              <a:rect l="l" t="t" r="r" b="b"/>
              <a:pathLst>
                <a:path w="6713220" h="7682230">
                  <a:moveTo>
                    <a:pt x="5519420" y="1193800"/>
                  </a:moveTo>
                  <a:cubicBezTo>
                    <a:pt x="4325620" y="0"/>
                    <a:pt x="2388870" y="0"/>
                    <a:pt x="1193800" y="1193800"/>
                  </a:cubicBezTo>
                  <a:cubicBezTo>
                    <a:pt x="15240" y="2372360"/>
                    <a:pt x="0" y="4274820"/>
                    <a:pt x="1149350" y="5472430"/>
                  </a:cubicBezTo>
                  <a:cubicBezTo>
                    <a:pt x="1141730" y="5466080"/>
                    <a:pt x="1136650" y="5462270"/>
                    <a:pt x="1136650" y="5462270"/>
                  </a:cubicBezTo>
                  <a:lnTo>
                    <a:pt x="3356610" y="7682230"/>
                  </a:lnTo>
                  <a:lnTo>
                    <a:pt x="5576570" y="5462270"/>
                  </a:lnTo>
                  <a:cubicBezTo>
                    <a:pt x="5567680" y="5471161"/>
                    <a:pt x="5560060" y="5477511"/>
                    <a:pt x="5551170" y="5486400"/>
                  </a:cubicBezTo>
                  <a:cubicBezTo>
                    <a:pt x="6713220" y="4288790"/>
                    <a:pt x="6701790" y="2377440"/>
                    <a:pt x="5519420" y="1193800"/>
                  </a:cubicBezTo>
                  <a:close/>
                  <a:moveTo>
                    <a:pt x="5350510" y="5290820"/>
                  </a:moveTo>
                  <a:lnTo>
                    <a:pt x="3356610" y="7287260"/>
                  </a:lnTo>
                  <a:lnTo>
                    <a:pt x="1350010" y="5280660"/>
                  </a:lnTo>
                  <a:lnTo>
                    <a:pt x="1351280" y="5279390"/>
                  </a:lnTo>
                  <a:cubicBezTo>
                    <a:pt x="844550" y="4752340"/>
                    <a:pt x="570230" y="4060190"/>
                    <a:pt x="577850" y="3328670"/>
                  </a:cubicBezTo>
                  <a:cubicBezTo>
                    <a:pt x="584200" y="2597150"/>
                    <a:pt x="873760" y="1908810"/>
                    <a:pt x="1390650" y="1391920"/>
                  </a:cubicBezTo>
                  <a:cubicBezTo>
                    <a:pt x="1656080" y="1126490"/>
                    <a:pt x="1965960" y="920750"/>
                    <a:pt x="2310130" y="781050"/>
                  </a:cubicBezTo>
                  <a:cubicBezTo>
                    <a:pt x="2642870" y="646430"/>
                    <a:pt x="2994660" y="577850"/>
                    <a:pt x="3356610" y="577850"/>
                  </a:cubicBezTo>
                  <a:cubicBezTo>
                    <a:pt x="3717290" y="577850"/>
                    <a:pt x="4069080" y="646430"/>
                    <a:pt x="4403090" y="781050"/>
                  </a:cubicBezTo>
                  <a:cubicBezTo>
                    <a:pt x="4747260" y="920750"/>
                    <a:pt x="5057140" y="1126490"/>
                    <a:pt x="5322570" y="1391920"/>
                  </a:cubicBezTo>
                  <a:cubicBezTo>
                    <a:pt x="5842000" y="1911350"/>
                    <a:pt x="6131560" y="2602230"/>
                    <a:pt x="6136640" y="3337560"/>
                  </a:cubicBezTo>
                  <a:cubicBezTo>
                    <a:pt x="6140450" y="4070350"/>
                    <a:pt x="5862320" y="4765040"/>
                    <a:pt x="5350510" y="5290820"/>
                  </a:cubicBezTo>
                  <a:close/>
                </a:path>
              </a:pathLst>
            </a:custGeom>
            <a:solidFill>
              <a:srgbClr val="D3AE81"/>
            </a:solidFill>
          </p:spPr>
        </p:sp>
      </p:grpSp>
      <p:sp>
        <p:nvSpPr>
          <p:cNvPr id="18" name="Freeform 18"/>
          <p:cNvSpPr/>
          <p:nvPr/>
        </p:nvSpPr>
        <p:spPr>
          <a:xfrm rot="-777346">
            <a:off x="8483477" y="5040270"/>
            <a:ext cx="3054359" cy="698685"/>
          </a:xfrm>
          <a:custGeom>
            <a:avLst/>
            <a:gdLst/>
            <a:ahLst/>
            <a:cxnLst/>
            <a:rect l="l" t="t" r="r" b="b"/>
            <a:pathLst>
              <a:path w="3054359" h="698685">
                <a:moveTo>
                  <a:pt x="0" y="0"/>
                </a:moveTo>
                <a:lnTo>
                  <a:pt x="3054359" y="0"/>
                </a:lnTo>
                <a:lnTo>
                  <a:pt x="3054359" y="698685"/>
                </a:lnTo>
                <a:lnTo>
                  <a:pt x="0" y="6986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14240838" y="1744078"/>
            <a:ext cx="2881148" cy="3478197"/>
            <a:chOff x="0" y="0"/>
            <a:chExt cx="6116320" cy="7383780"/>
          </a:xfrm>
        </p:grpSpPr>
        <p:sp>
          <p:nvSpPr>
            <p:cNvPr id="20" name="Freeform 20"/>
            <p:cNvSpPr/>
            <p:nvPr/>
          </p:nvSpPr>
          <p:spPr>
            <a:xfrm>
              <a:off x="170180" y="177800"/>
              <a:ext cx="5773420" cy="6955790"/>
            </a:xfrm>
            <a:custGeom>
              <a:avLst/>
              <a:gdLst/>
              <a:ahLst/>
              <a:cxnLst/>
              <a:rect l="l" t="t" r="r" b="b"/>
              <a:pathLst>
                <a:path w="5773420" h="6955790">
                  <a:moveTo>
                    <a:pt x="3972560" y="210820"/>
                  </a:moveTo>
                  <a:cubicBezTo>
                    <a:pt x="3627120" y="71120"/>
                    <a:pt x="3262630" y="0"/>
                    <a:pt x="2887980" y="0"/>
                  </a:cubicBezTo>
                  <a:cubicBezTo>
                    <a:pt x="2513330" y="0"/>
                    <a:pt x="2148840" y="71120"/>
                    <a:pt x="1803400" y="210820"/>
                  </a:cubicBezTo>
                  <a:cubicBezTo>
                    <a:pt x="1446530" y="355600"/>
                    <a:pt x="1125220" y="568960"/>
                    <a:pt x="850900" y="843280"/>
                  </a:cubicBezTo>
                  <a:cubicBezTo>
                    <a:pt x="313690" y="1380490"/>
                    <a:pt x="15240" y="2092960"/>
                    <a:pt x="7620" y="2852420"/>
                  </a:cubicBezTo>
                  <a:cubicBezTo>
                    <a:pt x="0" y="3609340"/>
                    <a:pt x="284480" y="4328160"/>
                    <a:pt x="808990" y="4874260"/>
                  </a:cubicBezTo>
                  <a:lnTo>
                    <a:pt x="807720" y="4875530"/>
                  </a:lnTo>
                  <a:lnTo>
                    <a:pt x="2887980" y="6955790"/>
                  </a:lnTo>
                  <a:lnTo>
                    <a:pt x="4956810" y="4886960"/>
                  </a:lnTo>
                  <a:lnTo>
                    <a:pt x="4955540" y="4885690"/>
                  </a:lnTo>
                  <a:cubicBezTo>
                    <a:pt x="5485130" y="4339590"/>
                    <a:pt x="5773420" y="3620770"/>
                    <a:pt x="5768340" y="2860040"/>
                  </a:cubicBezTo>
                  <a:cubicBezTo>
                    <a:pt x="5763260" y="2098040"/>
                    <a:pt x="5463540" y="1383030"/>
                    <a:pt x="4925060" y="843280"/>
                  </a:cubicBezTo>
                  <a:cubicBezTo>
                    <a:pt x="4649470" y="568960"/>
                    <a:pt x="4329430" y="355600"/>
                    <a:pt x="3972560" y="210820"/>
                  </a:cubicBezTo>
                  <a:close/>
                </a:path>
              </a:pathLst>
            </a:custGeom>
            <a:blipFill>
              <a:blip r:embed="rId11"/>
              <a:stretch>
                <a:fillRect l="-10370" r="-10370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-298450" y="-298450"/>
              <a:ext cx="6713220" cy="7682230"/>
            </a:xfrm>
            <a:custGeom>
              <a:avLst/>
              <a:gdLst/>
              <a:ahLst/>
              <a:cxnLst/>
              <a:rect l="l" t="t" r="r" b="b"/>
              <a:pathLst>
                <a:path w="6713220" h="7682230">
                  <a:moveTo>
                    <a:pt x="5519420" y="1193800"/>
                  </a:moveTo>
                  <a:cubicBezTo>
                    <a:pt x="4325620" y="0"/>
                    <a:pt x="2388870" y="0"/>
                    <a:pt x="1193800" y="1193800"/>
                  </a:cubicBezTo>
                  <a:cubicBezTo>
                    <a:pt x="15240" y="2372360"/>
                    <a:pt x="0" y="4274820"/>
                    <a:pt x="1149350" y="5472430"/>
                  </a:cubicBezTo>
                  <a:cubicBezTo>
                    <a:pt x="1141730" y="5466080"/>
                    <a:pt x="1136650" y="5462270"/>
                    <a:pt x="1136650" y="5462270"/>
                  </a:cubicBezTo>
                  <a:lnTo>
                    <a:pt x="3356610" y="7682230"/>
                  </a:lnTo>
                  <a:lnTo>
                    <a:pt x="5576570" y="5462270"/>
                  </a:lnTo>
                  <a:cubicBezTo>
                    <a:pt x="5567680" y="5471161"/>
                    <a:pt x="5560060" y="5477511"/>
                    <a:pt x="5551170" y="5486400"/>
                  </a:cubicBezTo>
                  <a:cubicBezTo>
                    <a:pt x="6713220" y="4288790"/>
                    <a:pt x="6701790" y="2377440"/>
                    <a:pt x="5519420" y="1193800"/>
                  </a:cubicBezTo>
                  <a:close/>
                  <a:moveTo>
                    <a:pt x="5350510" y="5290820"/>
                  </a:moveTo>
                  <a:lnTo>
                    <a:pt x="3356610" y="7287260"/>
                  </a:lnTo>
                  <a:lnTo>
                    <a:pt x="1350010" y="5280660"/>
                  </a:lnTo>
                  <a:lnTo>
                    <a:pt x="1351280" y="5279390"/>
                  </a:lnTo>
                  <a:cubicBezTo>
                    <a:pt x="844550" y="4752340"/>
                    <a:pt x="570230" y="4060190"/>
                    <a:pt x="577850" y="3328670"/>
                  </a:cubicBezTo>
                  <a:cubicBezTo>
                    <a:pt x="584200" y="2597150"/>
                    <a:pt x="873760" y="1908810"/>
                    <a:pt x="1390650" y="1391920"/>
                  </a:cubicBezTo>
                  <a:cubicBezTo>
                    <a:pt x="1656080" y="1126490"/>
                    <a:pt x="1965960" y="920750"/>
                    <a:pt x="2310130" y="781050"/>
                  </a:cubicBezTo>
                  <a:cubicBezTo>
                    <a:pt x="2642870" y="646430"/>
                    <a:pt x="2994660" y="577850"/>
                    <a:pt x="3356610" y="577850"/>
                  </a:cubicBezTo>
                  <a:cubicBezTo>
                    <a:pt x="3717290" y="577850"/>
                    <a:pt x="4069080" y="646430"/>
                    <a:pt x="4403090" y="781050"/>
                  </a:cubicBezTo>
                  <a:cubicBezTo>
                    <a:pt x="4747260" y="920750"/>
                    <a:pt x="5057140" y="1126490"/>
                    <a:pt x="5322570" y="1391920"/>
                  </a:cubicBezTo>
                  <a:cubicBezTo>
                    <a:pt x="5842000" y="1911350"/>
                    <a:pt x="6131560" y="2602230"/>
                    <a:pt x="6136640" y="3337560"/>
                  </a:cubicBezTo>
                  <a:cubicBezTo>
                    <a:pt x="6140450" y="4070350"/>
                    <a:pt x="5862320" y="4765040"/>
                    <a:pt x="5350510" y="5290820"/>
                  </a:cubicBezTo>
                  <a:close/>
                </a:path>
              </a:pathLst>
            </a:custGeom>
            <a:solidFill>
              <a:srgbClr val="D3AE81"/>
            </a:solidFill>
          </p:spPr>
        </p:sp>
      </p:grpSp>
      <p:sp>
        <p:nvSpPr>
          <p:cNvPr id="22" name="TextBox 22"/>
          <p:cNvSpPr txBox="1"/>
          <p:nvPr/>
        </p:nvSpPr>
        <p:spPr>
          <a:xfrm>
            <a:off x="5458296" y="561061"/>
            <a:ext cx="7587312" cy="1104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Маршрут</a:t>
            </a:r>
            <a:endParaRPr lang="en-US" sz="63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544867" y="5971748"/>
            <a:ext cx="3792585" cy="168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Дитинець (Чернігівський Вал)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878445" y="7017708"/>
            <a:ext cx="3792585" cy="1118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Катерининська церква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-201508" y="8069582"/>
            <a:ext cx="3792585" cy="1118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Антонієві печери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337452" y="5682552"/>
            <a:ext cx="4559176" cy="168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</a:pPr>
            <a:r>
              <a:rPr lang="en-US" sz="3199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Будинок полкової канцелярії</a:t>
            </a:r>
          </a:p>
          <a:p>
            <a:pPr algn="ctr">
              <a:lnSpc>
                <a:spcPts val="4478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(Будинок Мазепи)</a:t>
            </a:r>
          </a:p>
        </p:txBody>
      </p:sp>
      <p:sp>
        <p:nvSpPr>
          <p:cNvPr id="27" name="Freeform 27"/>
          <p:cNvSpPr/>
          <p:nvPr/>
        </p:nvSpPr>
        <p:spPr>
          <a:xfrm rot="-777346">
            <a:off x="12264427" y="4794158"/>
            <a:ext cx="3054359" cy="698685"/>
          </a:xfrm>
          <a:custGeom>
            <a:avLst/>
            <a:gdLst/>
            <a:ahLst/>
            <a:cxnLst/>
            <a:rect l="l" t="t" r="r" b="b"/>
            <a:pathLst>
              <a:path w="3054359" h="698685">
                <a:moveTo>
                  <a:pt x="0" y="0"/>
                </a:moveTo>
                <a:lnTo>
                  <a:pt x="3054359" y="0"/>
                </a:lnTo>
                <a:lnTo>
                  <a:pt x="3054359" y="698684"/>
                </a:lnTo>
                <a:lnTo>
                  <a:pt x="0" y="6986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14362646" y="5520470"/>
            <a:ext cx="4559176" cy="551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Річка Десна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970020" y="8857140"/>
            <a:ext cx="11058004" cy="1109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Протяжність маршруту - 4 км.</a:t>
            </a:r>
          </a:p>
          <a:p>
            <a:pPr algn="r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Тривалість - 1.5 години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90852" y="0"/>
            <a:ext cx="6097148" cy="3627351"/>
          </a:xfrm>
          <a:custGeom>
            <a:avLst/>
            <a:gdLst/>
            <a:ahLst/>
            <a:cxnLst/>
            <a:rect l="l" t="t" r="r" b="b"/>
            <a:pathLst>
              <a:path w="6097148" h="3627351">
                <a:moveTo>
                  <a:pt x="0" y="0"/>
                </a:moveTo>
                <a:lnTo>
                  <a:pt x="6097148" y="0"/>
                </a:lnTo>
                <a:lnTo>
                  <a:pt x="6097148" y="3627351"/>
                </a:lnTo>
                <a:lnTo>
                  <a:pt x="0" y="36273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223340" y="113882"/>
            <a:ext cx="9518552" cy="10059235"/>
          </a:xfrm>
          <a:custGeom>
            <a:avLst/>
            <a:gdLst/>
            <a:ahLst/>
            <a:cxnLst/>
            <a:rect l="l" t="t" r="r" b="b"/>
            <a:pathLst>
              <a:path w="9518552" h="10059235">
                <a:moveTo>
                  <a:pt x="0" y="0"/>
                </a:moveTo>
                <a:lnTo>
                  <a:pt x="9518552" y="0"/>
                </a:lnTo>
                <a:lnTo>
                  <a:pt x="9518552" y="10059236"/>
                </a:lnTo>
                <a:lnTo>
                  <a:pt x="0" y="100592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5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40000" y="7658100"/>
            <a:ext cx="2970988" cy="26289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5" name="TextBox 5"/>
          <p:cNvSpPr txBox="1"/>
          <p:nvPr/>
        </p:nvSpPr>
        <p:spPr>
          <a:xfrm>
            <a:off x="77012" y="3579726"/>
            <a:ext cx="17464811" cy="500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4264" lvl="1" indent="-322132" algn="just">
              <a:lnSpc>
                <a:spcPts val="3998"/>
              </a:lnSpc>
              <a:buFont typeface="Arial"/>
              <a:buChar char="•"/>
            </a:pPr>
            <a:r>
              <a:rPr lang="en-US" sz="2984" spc="158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 є одним із найстаріших міст не лише України, а й Східної Європи. Перша літописна згадка про нього датується 907 роком у договорі князя Олега з Візантією. Проте археологічні розкопки свідчать, що люди заселяли цю територію ще в VII столітті.[3 c.15-20]</a:t>
            </a:r>
          </a:p>
          <a:p>
            <a:pPr algn="just">
              <a:lnSpc>
                <a:spcPts val="3998"/>
              </a:lnSpc>
            </a:pPr>
            <a:endParaRPr lang="en-US" sz="2984" spc="158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644264" lvl="1" indent="-322132" algn="just">
              <a:lnSpc>
                <a:spcPts val="3998"/>
              </a:lnSpc>
              <a:buFont typeface="Arial"/>
              <a:buChar char="•"/>
            </a:pPr>
            <a:r>
              <a:rPr lang="en-US" sz="2984" spc="158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 Х столітті Чернігів перетворився на великий політичний і економічний центр. Під час археологічних досліджень тут було знайдено численні залишки поселень, кургани з похованнями знаті та предмети торгівельного обміну, що свідчать про зв’язки міста з Візантією, Скандинавією та арабськими країнами.[3 c.50-55]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0" y="0"/>
            <a:ext cx="3382765" cy="3451801"/>
          </a:xfrm>
          <a:custGeom>
            <a:avLst/>
            <a:gdLst/>
            <a:ahLst/>
            <a:cxnLst/>
            <a:rect l="l" t="t" r="r" b="b"/>
            <a:pathLst>
              <a:path w="3382765" h="3451801">
                <a:moveTo>
                  <a:pt x="0" y="0"/>
                </a:moveTo>
                <a:lnTo>
                  <a:pt x="3382765" y="0"/>
                </a:lnTo>
                <a:lnTo>
                  <a:pt x="3382765" y="3451801"/>
                </a:lnTo>
                <a:lnTo>
                  <a:pt x="0" y="34518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336223" y="442119"/>
            <a:ext cx="4554180" cy="2225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97"/>
              </a:lnSpc>
            </a:pPr>
            <a:r>
              <a:rPr lang="en-US" sz="6427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Історія  </a:t>
            </a:r>
          </a:p>
          <a:p>
            <a:pPr algn="ctr">
              <a:lnSpc>
                <a:spcPts val="8997"/>
              </a:lnSpc>
              <a:spcBef>
                <a:spcPct val="0"/>
              </a:spcBef>
            </a:pPr>
            <a:r>
              <a:rPr lang="en-US" sz="6427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Чернігова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951" y="-73479"/>
            <a:ext cx="8229600" cy="5763442"/>
            <a:chOff x="0" y="0"/>
            <a:chExt cx="6346952" cy="4923282"/>
          </a:xfrm>
        </p:grpSpPr>
        <p:sp>
          <p:nvSpPr>
            <p:cNvPr id="3" name="Freeform 3"/>
            <p:cNvSpPr/>
            <p:nvPr/>
          </p:nvSpPr>
          <p:spPr>
            <a:xfrm>
              <a:off x="-95250" y="0"/>
              <a:ext cx="6455029" cy="4962271"/>
            </a:xfrm>
            <a:custGeom>
              <a:avLst/>
              <a:gdLst/>
              <a:ahLst/>
              <a:cxnLst/>
              <a:rect l="l" t="t" r="r" b="b"/>
              <a:pathLst>
                <a:path w="6455029" h="4962271">
                  <a:moveTo>
                    <a:pt x="6422771" y="4524121"/>
                  </a:moveTo>
                  <a:cubicBezTo>
                    <a:pt x="6422771" y="4524121"/>
                    <a:pt x="6422898" y="4524121"/>
                    <a:pt x="6422898" y="4523994"/>
                  </a:cubicBezTo>
                  <a:cubicBezTo>
                    <a:pt x="6423660" y="4524629"/>
                    <a:pt x="6425184" y="4526026"/>
                    <a:pt x="6430391" y="4530217"/>
                  </a:cubicBezTo>
                  <a:cubicBezTo>
                    <a:pt x="6430391" y="4530217"/>
                    <a:pt x="6430264" y="4530090"/>
                    <a:pt x="6422771" y="4524121"/>
                  </a:cubicBezTo>
                  <a:close/>
                  <a:moveTo>
                    <a:pt x="6442202" y="4153408"/>
                  </a:moveTo>
                  <a:cubicBezTo>
                    <a:pt x="6412357" y="3041523"/>
                    <a:pt x="6434963" y="1872361"/>
                    <a:pt x="6434963" y="802513"/>
                  </a:cubicBezTo>
                  <a:cubicBezTo>
                    <a:pt x="6429756" y="557530"/>
                    <a:pt x="6423025" y="232664"/>
                    <a:pt x="6435471" y="0"/>
                  </a:cubicBezTo>
                  <a:cubicBezTo>
                    <a:pt x="6340856" y="43815"/>
                    <a:pt x="6292723" y="17653"/>
                    <a:pt x="6189345" y="30353"/>
                  </a:cubicBezTo>
                  <a:cubicBezTo>
                    <a:pt x="6158230" y="54610"/>
                    <a:pt x="6113653" y="95250"/>
                    <a:pt x="6032754" y="100838"/>
                  </a:cubicBezTo>
                  <a:cubicBezTo>
                    <a:pt x="6051296" y="140081"/>
                    <a:pt x="5826633" y="118237"/>
                    <a:pt x="5609463" y="140970"/>
                  </a:cubicBezTo>
                  <a:cubicBezTo>
                    <a:pt x="5598033" y="165735"/>
                    <a:pt x="5531739" y="104521"/>
                    <a:pt x="5356733" y="101854"/>
                  </a:cubicBezTo>
                  <a:cubicBezTo>
                    <a:pt x="5354828" y="118110"/>
                    <a:pt x="5116703" y="153416"/>
                    <a:pt x="4944872" y="100965"/>
                  </a:cubicBezTo>
                  <a:cubicBezTo>
                    <a:pt x="4882007" y="161544"/>
                    <a:pt x="4821047" y="124968"/>
                    <a:pt x="4739132" y="121412"/>
                  </a:cubicBezTo>
                  <a:cubicBezTo>
                    <a:pt x="4621657" y="144526"/>
                    <a:pt x="4459605" y="124206"/>
                    <a:pt x="4311396" y="172085"/>
                  </a:cubicBezTo>
                  <a:cubicBezTo>
                    <a:pt x="4219067" y="133223"/>
                    <a:pt x="4027424" y="199009"/>
                    <a:pt x="3931031" y="196723"/>
                  </a:cubicBezTo>
                  <a:cubicBezTo>
                    <a:pt x="3885819" y="136779"/>
                    <a:pt x="3722116" y="352171"/>
                    <a:pt x="3575812" y="303657"/>
                  </a:cubicBezTo>
                  <a:cubicBezTo>
                    <a:pt x="3504692" y="355600"/>
                    <a:pt x="3449828" y="374396"/>
                    <a:pt x="3392551" y="345821"/>
                  </a:cubicBezTo>
                  <a:cubicBezTo>
                    <a:pt x="3287395" y="370840"/>
                    <a:pt x="3172714" y="364617"/>
                    <a:pt x="3055874" y="344678"/>
                  </a:cubicBezTo>
                  <a:cubicBezTo>
                    <a:pt x="3009519" y="349885"/>
                    <a:pt x="2957830" y="382524"/>
                    <a:pt x="2883535" y="359664"/>
                  </a:cubicBezTo>
                  <a:cubicBezTo>
                    <a:pt x="2783459" y="392811"/>
                    <a:pt x="2630551" y="439166"/>
                    <a:pt x="2468118" y="438658"/>
                  </a:cubicBezTo>
                  <a:cubicBezTo>
                    <a:pt x="2441702" y="466598"/>
                    <a:pt x="2397633" y="458724"/>
                    <a:pt x="2349754" y="489331"/>
                  </a:cubicBezTo>
                  <a:cubicBezTo>
                    <a:pt x="2347341" y="468757"/>
                    <a:pt x="2297049" y="476631"/>
                    <a:pt x="2277745" y="481584"/>
                  </a:cubicBezTo>
                  <a:cubicBezTo>
                    <a:pt x="2273300" y="468757"/>
                    <a:pt x="2252853" y="451739"/>
                    <a:pt x="2239772" y="478409"/>
                  </a:cubicBezTo>
                  <a:cubicBezTo>
                    <a:pt x="2202434" y="438150"/>
                    <a:pt x="2004060" y="530860"/>
                    <a:pt x="1715516" y="567944"/>
                  </a:cubicBezTo>
                  <a:cubicBezTo>
                    <a:pt x="1618234" y="580644"/>
                    <a:pt x="1545209" y="585851"/>
                    <a:pt x="1430909" y="592963"/>
                  </a:cubicBezTo>
                  <a:cubicBezTo>
                    <a:pt x="1360170" y="538988"/>
                    <a:pt x="1274572" y="607695"/>
                    <a:pt x="1200531" y="622554"/>
                  </a:cubicBezTo>
                  <a:cubicBezTo>
                    <a:pt x="1082929" y="562356"/>
                    <a:pt x="928116" y="690372"/>
                    <a:pt x="767588" y="631571"/>
                  </a:cubicBezTo>
                  <a:cubicBezTo>
                    <a:pt x="607822" y="693547"/>
                    <a:pt x="508000" y="651637"/>
                    <a:pt x="282829" y="663829"/>
                  </a:cubicBezTo>
                  <a:cubicBezTo>
                    <a:pt x="0" y="731901"/>
                    <a:pt x="151511" y="216408"/>
                    <a:pt x="95250" y="3250438"/>
                  </a:cubicBezTo>
                  <a:cubicBezTo>
                    <a:pt x="123825" y="3261360"/>
                    <a:pt x="93091" y="3937127"/>
                    <a:pt x="111887" y="4761484"/>
                  </a:cubicBezTo>
                  <a:cubicBezTo>
                    <a:pt x="91059" y="4783201"/>
                    <a:pt x="116205" y="4848987"/>
                    <a:pt x="181229" y="4823587"/>
                  </a:cubicBezTo>
                  <a:cubicBezTo>
                    <a:pt x="204343" y="4851908"/>
                    <a:pt x="228600" y="4860798"/>
                    <a:pt x="292862" y="4875149"/>
                  </a:cubicBezTo>
                  <a:cubicBezTo>
                    <a:pt x="333756" y="4905756"/>
                    <a:pt x="448437" y="4832985"/>
                    <a:pt x="539496" y="4890008"/>
                  </a:cubicBezTo>
                  <a:cubicBezTo>
                    <a:pt x="569341" y="4860544"/>
                    <a:pt x="583057" y="4910709"/>
                    <a:pt x="613410" y="4893437"/>
                  </a:cubicBezTo>
                  <a:cubicBezTo>
                    <a:pt x="621157" y="4894707"/>
                    <a:pt x="668782" y="4840986"/>
                    <a:pt x="680720" y="4883150"/>
                  </a:cubicBezTo>
                  <a:cubicBezTo>
                    <a:pt x="757809" y="4954397"/>
                    <a:pt x="900303" y="4903343"/>
                    <a:pt x="993902" y="4884039"/>
                  </a:cubicBezTo>
                  <a:cubicBezTo>
                    <a:pt x="1086866" y="4912868"/>
                    <a:pt x="1139190" y="4949063"/>
                    <a:pt x="1366520" y="4896485"/>
                  </a:cubicBezTo>
                  <a:cubicBezTo>
                    <a:pt x="1497711" y="4950841"/>
                    <a:pt x="1581785" y="4870958"/>
                    <a:pt x="1699006" y="4818380"/>
                  </a:cubicBezTo>
                  <a:cubicBezTo>
                    <a:pt x="1786763" y="4880737"/>
                    <a:pt x="1907413" y="4847844"/>
                    <a:pt x="2122424" y="4862703"/>
                  </a:cubicBezTo>
                  <a:cubicBezTo>
                    <a:pt x="2186940" y="4864862"/>
                    <a:pt x="2258568" y="4962271"/>
                    <a:pt x="2339086" y="4870196"/>
                  </a:cubicBezTo>
                  <a:cubicBezTo>
                    <a:pt x="2389251" y="4920488"/>
                    <a:pt x="2513965" y="4852924"/>
                    <a:pt x="2692527" y="4884420"/>
                  </a:cubicBezTo>
                  <a:cubicBezTo>
                    <a:pt x="2805176" y="4787138"/>
                    <a:pt x="2926461" y="4886071"/>
                    <a:pt x="3066669" y="4808601"/>
                  </a:cubicBezTo>
                  <a:cubicBezTo>
                    <a:pt x="3127502" y="4817491"/>
                    <a:pt x="3182239" y="4728210"/>
                    <a:pt x="3263646" y="4737989"/>
                  </a:cubicBezTo>
                  <a:cubicBezTo>
                    <a:pt x="3369691" y="4727829"/>
                    <a:pt x="3486023" y="4682363"/>
                    <a:pt x="3625723" y="4707001"/>
                  </a:cubicBezTo>
                  <a:cubicBezTo>
                    <a:pt x="3737483" y="4675759"/>
                    <a:pt x="3913886" y="4644009"/>
                    <a:pt x="4067302" y="4715764"/>
                  </a:cubicBezTo>
                  <a:cubicBezTo>
                    <a:pt x="4062476" y="4677156"/>
                    <a:pt x="4236212" y="4689221"/>
                    <a:pt x="4359021" y="4663059"/>
                  </a:cubicBezTo>
                  <a:cubicBezTo>
                    <a:pt x="4349242" y="4631690"/>
                    <a:pt x="4432935" y="4671949"/>
                    <a:pt x="4467352" y="4645152"/>
                  </a:cubicBezTo>
                  <a:cubicBezTo>
                    <a:pt x="4495800" y="4607814"/>
                    <a:pt x="4536186" y="4628896"/>
                    <a:pt x="4576445" y="4616958"/>
                  </a:cubicBezTo>
                  <a:cubicBezTo>
                    <a:pt x="4576064" y="4587494"/>
                    <a:pt x="4595749" y="4636008"/>
                    <a:pt x="4637913" y="4604258"/>
                  </a:cubicBezTo>
                  <a:cubicBezTo>
                    <a:pt x="4635500" y="4609719"/>
                    <a:pt x="4681601" y="4549775"/>
                    <a:pt x="4704715" y="4569587"/>
                  </a:cubicBezTo>
                  <a:cubicBezTo>
                    <a:pt x="4797171" y="4591812"/>
                    <a:pt x="4871720" y="4589653"/>
                    <a:pt x="4997704" y="4537710"/>
                  </a:cubicBezTo>
                  <a:cubicBezTo>
                    <a:pt x="5089271" y="4593590"/>
                    <a:pt x="5247005" y="4525137"/>
                    <a:pt x="5341493" y="4503420"/>
                  </a:cubicBezTo>
                  <a:cubicBezTo>
                    <a:pt x="5345811" y="4448810"/>
                    <a:pt x="5680202" y="4462272"/>
                    <a:pt x="5942965" y="4550664"/>
                  </a:cubicBezTo>
                  <a:cubicBezTo>
                    <a:pt x="6038596" y="4558411"/>
                    <a:pt x="6095365" y="4518152"/>
                    <a:pt x="6190869" y="4555998"/>
                  </a:cubicBezTo>
                  <a:cubicBezTo>
                    <a:pt x="6242050" y="4518914"/>
                    <a:pt x="6315837" y="4528947"/>
                    <a:pt x="6411214" y="4523994"/>
                  </a:cubicBezTo>
                  <a:cubicBezTo>
                    <a:pt x="6415786" y="4525899"/>
                    <a:pt x="6419469" y="4525899"/>
                    <a:pt x="6422644" y="4524121"/>
                  </a:cubicBezTo>
                  <a:cubicBezTo>
                    <a:pt x="6422136" y="4523740"/>
                    <a:pt x="6421755" y="4523486"/>
                    <a:pt x="6421247" y="4522978"/>
                  </a:cubicBezTo>
                  <a:cubicBezTo>
                    <a:pt x="6422136" y="4523486"/>
                    <a:pt x="6422263" y="4523486"/>
                    <a:pt x="6422771" y="4523994"/>
                  </a:cubicBezTo>
                  <a:cubicBezTo>
                    <a:pt x="6455029" y="4505198"/>
                    <a:pt x="6417691" y="4300474"/>
                    <a:pt x="6442202" y="4153408"/>
                  </a:cubicBezTo>
                  <a:close/>
                </a:path>
              </a:pathLst>
            </a:custGeom>
            <a:blipFill>
              <a:blip r:embed="rId2"/>
              <a:stretch>
                <a:fillRect l="-8104" r="-810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710478" y="180962"/>
            <a:ext cx="7577522" cy="4507351"/>
            <a:chOff x="0" y="0"/>
            <a:chExt cx="6346952" cy="4923282"/>
          </a:xfrm>
        </p:grpSpPr>
        <p:sp>
          <p:nvSpPr>
            <p:cNvPr id="5" name="Freeform 5"/>
            <p:cNvSpPr/>
            <p:nvPr/>
          </p:nvSpPr>
          <p:spPr>
            <a:xfrm>
              <a:off x="-95250" y="0"/>
              <a:ext cx="6455029" cy="4962271"/>
            </a:xfrm>
            <a:custGeom>
              <a:avLst/>
              <a:gdLst/>
              <a:ahLst/>
              <a:cxnLst/>
              <a:rect l="l" t="t" r="r" b="b"/>
              <a:pathLst>
                <a:path w="6455029" h="4962271">
                  <a:moveTo>
                    <a:pt x="6422771" y="4524121"/>
                  </a:moveTo>
                  <a:cubicBezTo>
                    <a:pt x="6422771" y="4524121"/>
                    <a:pt x="6422898" y="4524121"/>
                    <a:pt x="6422898" y="4523994"/>
                  </a:cubicBezTo>
                  <a:cubicBezTo>
                    <a:pt x="6423660" y="4524629"/>
                    <a:pt x="6425184" y="4526026"/>
                    <a:pt x="6430391" y="4530217"/>
                  </a:cubicBezTo>
                  <a:cubicBezTo>
                    <a:pt x="6430391" y="4530217"/>
                    <a:pt x="6430264" y="4530090"/>
                    <a:pt x="6422771" y="4524121"/>
                  </a:cubicBezTo>
                  <a:close/>
                  <a:moveTo>
                    <a:pt x="6442202" y="4153408"/>
                  </a:moveTo>
                  <a:cubicBezTo>
                    <a:pt x="6412357" y="3041523"/>
                    <a:pt x="6434963" y="1872361"/>
                    <a:pt x="6434963" y="802513"/>
                  </a:cubicBezTo>
                  <a:cubicBezTo>
                    <a:pt x="6429756" y="557530"/>
                    <a:pt x="6423025" y="232664"/>
                    <a:pt x="6435471" y="0"/>
                  </a:cubicBezTo>
                  <a:cubicBezTo>
                    <a:pt x="6340856" y="43815"/>
                    <a:pt x="6292723" y="17653"/>
                    <a:pt x="6189345" y="30353"/>
                  </a:cubicBezTo>
                  <a:cubicBezTo>
                    <a:pt x="6158230" y="54610"/>
                    <a:pt x="6113653" y="95250"/>
                    <a:pt x="6032754" y="100838"/>
                  </a:cubicBezTo>
                  <a:cubicBezTo>
                    <a:pt x="6051296" y="140081"/>
                    <a:pt x="5826633" y="118237"/>
                    <a:pt x="5609463" y="140970"/>
                  </a:cubicBezTo>
                  <a:cubicBezTo>
                    <a:pt x="5598033" y="165735"/>
                    <a:pt x="5531739" y="104521"/>
                    <a:pt x="5356733" y="101854"/>
                  </a:cubicBezTo>
                  <a:cubicBezTo>
                    <a:pt x="5354828" y="118110"/>
                    <a:pt x="5116703" y="153416"/>
                    <a:pt x="4944872" y="100965"/>
                  </a:cubicBezTo>
                  <a:cubicBezTo>
                    <a:pt x="4882007" y="161544"/>
                    <a:pt x="4821047" y="124968"/>
                    <a:pt x="4739132" y="121412"/>
                  </a:cubicBezTo>
                  <a:cubicBezTo>
                    <a:pt x="4621657" y="144526"/>
                    <a:pt x="4459605" y="124206"/>
                    <a:pt x="4311396" y="172085"/>
                  </a:cubicBezTo>
                  <a:cubicBezTo>
                    <a:pt x="4219067" y="133223"/>
                    <a:pt x="4027424" y="199009"/>
                    <a:pt x="3931031" y="196723"/>
                  </a:cubicBezTo>
                  <a:cubicBezTo>
                    <a:pt x="3885819" y="136779"/>
                    <a:pt x="3722116" y="352171"/>
                    <a:pt x="3575812" y="303657"/>
                  </a:cubicBezTo>
                  <a:cubicBezTo>
                    <a:pt x="3504692" y="355600"/>
                    <a:pt x="3449828" y="374396"/>
                    <a:pt x="3392551" y="345821"/>
                  </a:cubicBezTo>
                  <a:cubicBezTo>
                    <a:pt x="3287395" y="370840"/>
                    <a:pt x="3172714" y="364617"/>
                    <a:pt x="3055874" y="344678"/>
                  </a:cubicBezTo>
                  <a:cubicBezTo>
                    <a:pt x="3009519" y="349885"/>
                    <a:pt x="2957830" y="382524"/>
                    <a:pt x="2883535" y="359664"/>
                  </a:cubicBezTo>
                  <a:cubicBezTo>
                    <a:pt x="2783459" y="392811"/>
                    <a:pt x="2630551" y="439166"/>
                    <a:pt x="2468118" y="438658"/>
                  </a:cubicBezTo>
                  <a:cubicBezTo>
                    <a:pt x="2441702" y="466598"/>
                    <a:pt x="2397633" y="458724"/>
                    <a:pt x="2349754" y="489331"/>
                  </a:cubicBezTo>
                  <a:cubicBezTo>
                    <a:pt x="2347341" y="468757"/>
                    <a:pt x="2297049" y="476631"/>
                    <a:pt x="2277745" y="481584"/>
                  </a:cubicBezTo>
                  <a:cubicBezTo>
                    <a:pt x="2273300" y="468757"/>
                    <a:pt x="2252853" y="451739"/>
                    <a:pt x="2239772" y="478409"/>
                  </a:cubicBezTo>
                  <a:cubicBezTo>
                    <a:pt x="2202434" y="438150"/>
                    <a:pt x="2004060" y="530860"/>
                    <a:pt x="1715516" y="567944"/>
                  </a:cubicBezTo>
                  <a:cubicBezTo>
                    <a:pt x="1618234" y="580644"/>
                    <a:pt x="1545209" y="585851"/>
                    <a:pt x="1430909" y="592963"/>
                  </a:cubicBezTo>
                  <a:cubicBezTo>
                    <a:pt x="1360170" y="538988"/>
                    <a:pt x="1274572" y="607695"/>
                    <a:pt x="1200531" y="622554"/>
                  </a:cubicBezTo>
                  <a:cubicBezTo>
                    <a:pt x="1082929" y="562356"/>
                    <a:pt x="928116" y="690372"/>
                    <a:pt x="767588" y="631571"/>
                  </a:cubicBezTo>
                  <a:cubicBezTo>
                    <a:pt x="607822" y="693547"/>
                    <a:pt x="508000" y="651637"/>
                    <a:pt x="282829" y="663829"/>
                  </a:cubicBezTo>
                  <a:cubicBezTo>
                    <a:pt x="0" y="731901"/>
                    <a:pt x="151511" y="216408"/>
                    <a:pt x="95250" y="3250438"/>
                  </a:cubicBezTo>
                  <a:cubicBezTo>
                    <a:pt x="123825" y="3261360"/>
                    <a:pt x="93091" y="3937127"/>
                    <a:pt x="111887" y="4761484"/>
                  </a:cubicBezTo>
                  <a:cubicBezTo>
                    <a:pt x="91059" y="4783201"/>
                    <a:pt x="116205" y="4848987"/>
                    <a:pt x="181229" y="4823587"/>
                  </a:cubicBezTo>
                  <a:cubicBezTo>
                    <a:pt x="204343" y="4851908"/>
                    <a:pt x="228600" y="4860798"/>
                    <a:pt x="292862" y="4875149"/>
                  </a:cubicBezTo>
                  <a:cubicBezTo>
                    <a:pt x="333756" y="4905756"/>
                    <a:pt x="448437" y="4832985"/>
                    <a:pt x="539496" y="4890008"/>
                  </a:cubicBezTo>
                  <a:cubicBezTo>
                    <a:pt x="569341" y="4860544"/>
                    <a:pt x="583057" y="4910709"/>
                    <a:pt x="613410" y="4893437"/>
                  </a:cubicBezTo>
                  <a:cubicBezTo>
                    <a:pt x="621157" y="4894707"/>
                    <a:pt x="668782" y="4840986"/>
                    <a:pt x="680720" y="4883150"/>
                  </a:cubicBezTo>
                  <a:cubicBezTo>
                    <a:pt x="757809" y="4954397"/>
                    <a:pt x="900303" y="4903343"/>
                    <a:pt x="993902" y="4884039"/>
                  </a:cubicBezTo>
                  <a:cubicBezTo>
                    <a:pt x="1086866" y="4912868"/>
                    <a:pt x="1139190" y="4949063"/>
                    <a:pt x="1366520" y="4896485"/>
                  </a:cubicBezTo>
                  <a:cubicBezTo>
                    <a:pt x="1497711" y="4950841"/>
                    <a:pt x="1581785" y="4870958"/>
                    <a:pt x="1699006" y="4818380"/>
                  </a:cubicBezTo>
                  <a:cubicBezTo>
                    <a:pt x="1786763" y="4880737"/>
                    <a:pt x="1907413" y="4847844"/>
                    <a:pt x="2122424" y="4862703"/>
                  </a:cubicBezTo>
                  <a:cubicBezTo>
                    <a:pt x="2186940" y="4864862"/>
                    <a:pt x="2258568" y="4962271"/>
                    <a:pt x="2339086" y="4870196"/>
                  </a:cubicBezTo>
                  <a:cubicBezTo>
                    <a:pt x="2389251" y="4920488"/>
                    <a:pt x="2513965" y="4852924"/>
                    <a:pt x="2692527" y="4884420"/>
                  </a:cubicBezTo>
                  <a:cubicBezTo>
                    <a:pt x="2805176" y="4787138"/>
                    <a:pt x="2926461" y="4886071"/>
                    <a:pt x="3066669" y="4808601"/>
                  </a:cubicBezTo>
                  <a:cubicBezTo>
                    <a:pt x="3127502" y="4817491"/>
                    <a:pt x="3182239" y="4728210"/>
                    <a:pt x="3263646" y="4737989"/>
                  </a:cubicBezTo>
                  <a:cubicBezTo>
                    <a:pt x="3369691" y="4727829"/>
                    <a:pt x="3486023" y="4682363"/>
                    <a:pt x="3625723" y="4707001"/>
                  </a:cubicBezTo>
                  <a:cubicBezTo>
                    <a:pt x="3737483" y="4675759"/>
                    <a:pt x="3913886" y="4644009"/>
                    <a:pt x="4067302" y="4715764"/>
                  </a:cubicBezTo>
                  <a:cubicBezTo>
                    <a:pt x="4062476" y="4677156"/>
                    <a:pt x="4236212" y="4689221"/>
                    <a:pt x="4359021" y="4663059"/>
                  </a:cubicBezTo>
                  <a:cubicBezTo>
                    <a:pt x="4349242" y="4631690"/>
                    <a:pt x="4432935" y="4671949"/>
                    <a:pt x="4467352" y="4645152"/>
                  </a:cubicBezTo>
                  <a:cubicBezTo>
                    <a:pt x="4495800" y="4607814"/>
                    <a:pt x="4536186" y="4628896"/>
                    <a:pt x="4576445" y="4616958"/>
                  </a:cubicBezTo>
                  <a:cubicBezTo>
                    <a:pt x="4576064" y="4587494"/>
                    <a:pt x="4595749" y="4636008"/>
                    <a:pt x="4637913" y="4604258"/>
                  </a:cubicBezTo>
                  <a:cubicBezTo>
                    <a:pt x="4635500" y="4609719"/>
                    <a:pt x="4681601" y="4549775"/>
                    <a:pt x="4704715" y="4569587"/>
                  </a:cubicBezTo>
                  <a:cubicBezTo>
                    <a:pt x="4797171" y="4591812"/>
                    <a:pt x="4871720" y="4589653"/>
                    <a:pt x="4997704" y="4537710"/>
                  </a:cubicBezTo>
                  <a:cubicBezTo>
                    <a:pt x="5089271" y="4593590"/>
                    <a:pt x="5247005" y="4525137"/>
                    <a:pt x="5341493" y="4503420"/>
                  </a:cubicBezTo>
                  <a:cubicBezTo>
                    <a:pt x="5345811" y="4448810"/>
                    <a:pt x="5680202" y="4462272"/>
                    <a:pt x="5942965" y="4550664"/>
                  </a:cubicBezTo>
                  <a:cubicBezTo>
                    <a:pt x="6038596" y="4558411"/>
                    <a:pt x="6095365" y="4518152"/>
                    <a:pt x="6190869" y="4555998"/>
                  </a:cubicBezTo>
                  <a:cubicBezTo>
                    <a:pt x="6242050" y="4518914"/>
                    <a:pt x="6315837" y="4528947"/>
                    <a:pt x="6411214" y="4523994"/>
                  </a:cubicBezTo>
                  <a:cubicBezTo>
                    <a:pt x="6415786" y="4525899"/>
                    <a:pt x="6419469" y="4525899"/>
                    <a:pt x="6422644" y="4524121"/>
                  </a:cubicBezTo>
                  <a:cubicBezTo>
                    <a:pt x="6422136" y="4523740"/>
                    <a:pt x="6421755" y="4523486"/>
                    <a:pt x="6421247" y="4522978"/>
                  </a:cubicBezTo>
                  <a:cubicBezTo>
                    <a:pt x="6422136" y="4523486"/>
                    <a:pt x="6422263" y="4523486"/>
                    <a:pt x="6422771" y="4523994"/>
                  </a:cubicBezTo>
                  <a:cubicBezTo>
                    <a:pt x="6455029" y="4505198"/>
                    <a:pt x="6417691" y="4300474"/>
                    <a:pt x="6442202" y="4153408"/>
                  </a:cubicBezTo>
                  <a:close/>
                </a:path>
              </a:pathLst>
            </a:custGeom>
            <a:blipFill>
              <a:blip r:embed="rId3"/>
              <a:stretch>
                <a:fillRect l="-8104" r="-810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5839040"/>
            <a:ext cx="5734181" cy="4447960"/>
            <a:chOff x="0" y="0"/>
            <a:chExt cx="6346952" cy="4923282"/>
          </a:xfrm>
        </p:grpSpPr>
        <p:sp>
          <p:nvSpPr>
            <p:cNvPr id="7" name="Freeform 7"/>
            <p:cNvSpPr/>
            <p:nvPr/>
          </p:nvSpPr>
          <p:spPr>
            <a:xfrm>
              <a:off x="-95250" y="0"/>
              <a:ext cx="6455029" cy="4962271"/>
            </a:xfrm>
            <a:custGeom>
              <a:avLst/>
              <a:gdLst/>
              <a:ahLst/>
              <a:cxnLst/>
              <a:rect l="l" t="t" r="r" b="b"/>
              <a:pathLst>
                <a:path w="6455029" h="4962271">
                  <a:moveTo>
                    <a:pt x="6422771" y="4524121"/>
                  </a:moveTo>
                  <a:cubicBezTo>
                    <a:pt x="6422771" y="4524121"/>
                    <a:pt x="6422898" y="4524121"/>
                    <a:pt x="6422898" y="4523994"/>
                  </a:cubicBezTo>
                  <a:cubicBezTo>
                    <a:pt x="6423660" y="4524629"/>
                    <a:pt x="6425184" y="4526026"/>
                    <a:pt x="6430391" y="4530217"/>
                  </a:cubicBezTo>
                  <a:cubicBezTo>
                    <a:pt x="6430391" y="4530217"/>
                    <a:pt x="6430264" y="4530090"/>
                    <a:pt x="6422771" y="4524121"/>
                  </a:cubicBezTo>
                  <a:close/>
                  <a:moveTo>
                    <a:pt x="6442202" y="4153408"/>
                  </a:moveTo>
                  <a:cubicBezTo>
                    <a:pt x="6412357" y="3041523"/>
                    <a:pt x="6434963" y="1872361"/>
                    <a:pt x="6434963" y="802513"/>
                  </a:cubicBezTo>
                  <a:cubicBezTo>
                    <a:pt x="6429756" y="557530"/>
                    <a:pt x="6423025" y="232664"/>
                    <a:pt x="6435471" y="0"/>
                  </a:cubicBezTo>
                  <a:cubicBezTo>
                    <a:pt x="6340856" y="43815"/>
                    <a:pt x="6292723" y="17653"/>
                    <a:pt x="6189345" y="30353"/>
                  </a:cubicBezTo>
                  <a:cubicBezTo>
                    <a:pt x="6158230" y="54610"/>
                    <a:pt x="6113653" y="95250"/>
                    <a:pt x="6032754" y="100838"/>
                  </a:cubicBezTo>
                  <a:cubicBezTo>
                    <a:pt x="6051296" y="140081"/>
                    <a:pt x="5826633" y="118237"/>
                    <a:pt x="5609463" y="140970"/>
                  </a:cubicBezTo>
                  <a:cubicBezTo>
                    <a:pt x="5598033" y="165735"/>
                    <a:pt x="5531739" y="104521"/>
                    <a:pt x="5356733" y="101854"/>
                  </a:cubicBezTo>
                  <a:cubicBezTo>
                    <a:pt x="5354828" y="118110"/>
                    <a:pt x="5116703" y="153416"/>
                    <a:pt x="4944872" y="100965"/>
                  </a:cubicBezTo>
                  <a:cubicBezTo>
                    <a:pt x="4882007" y="161544"/>
                    <a:pt x="4821047" y="124968"/>
                    <a:pt x="4739132" y="121412"/>
                  </a:cubicBezTo>
                  <a:cubicBezTo>
                    <a:pt x="4621657" y="144526"/>
                    <a:pt x="4459605" y="124206"/>
                    <a:pt x="4311396" y="172085"/>
                  </a:cubicBezTo>
                  <a:cubicBezTo>
                    <a:pt x="4219067" y="133223"/>
                    <a:pt x="4027424" y="199009"/>
                    <a:pt x="3931031" y="196723"/>
                  </a:cubicBezTo>
                  <a:cubicBezTo>
                    <a:pt x="3885819" y="136779"/>
                    <a:pt x="3722116" y="352171"/>
                    <a:pt x="3575812" y="303657"/>
                  </a:cubicBezTo>
                  <a:cubicBezTo>
                    <a:pt x="3504692" y="355600"/>
                    <a:pt x="3449828" y="374396"/>
                    <a:pt x="3392551" y="345821"/>
                  </a:cubicBezTo>
                  <a:cubicBezTo>
                    <a:pt x="3287395" y="370840"/>
                    <a:pt x="3172714" y="364617"/>
                    <a:pt x="3055874" y="344678"/>
                  </a:cubicBezTo>
                  <a:cubicBezTo>
                    <a:pt x="3009519" y="349885"/>
                    <a:pt x="2957830" y="382524"/>
                    <a:pt x="2883535" y="359664"/>
                  </a:cubicBezTo>
                  <a:cubicBezTo>
                    <a:pt x="2783459" y="392811"/>
                    <a:pt x="2630551" y="439166"/>
                    <a:pt x="2468118" y="438658"/>
                  </a:cubicBezTo>
                  <a:cubicBezTo>
                    <a:pt x="2441702" y="466598"/>
                    <a:pt x="2397633" y="458724"/>
                    <a:pt x="2349754" y="489331"/>
                  </a:cubicBezTo>
                  <a:cubicBezTo>
                    <a:pt x="2347341" y="468757"/>
                    <a:pt x="2297049" y="476631"/>
                    <a:pt x="2277745" y="481584"/>
                  </a:cubicBezTo>
                  <a:cubicBezTo>
                    <a:pt x="2273300" y="468757"/>
                    <a:pt x="2252853" y="451739"/>
                    <a:pt x="2239772" y="478409"/>
                  </a:cubicBezTo>
                  <a:cubicBezTo>
                    <a:pt x="2202434" y="438150"/>
                    <a:pt x="2004060" y="530860"/>
                    <a:pt x="1715516" y="567944"/>
                  </a:cubicBezTo>
                  <a:cubicBezTo>
                    <a:pt x="1618234" y="580644"/>
                    <a:pt x="1545209" y="585851"/>
                    <a:pt x="1430909" y="592963"/>
                  </a:cubicBezTo>
                  <a:cubicBezTo>
                    <a:pt x="1360170" y="538988"/>
                    <a:pt x="1274572" y="607695"/>
                    <a:pt x="1200531" y="622554"/>
                  </a:cubicBezTo>
                  <a:cubicBezTo>
                    <a:pt x="1082929" y="562356"/>
                    <a:pt x="928116" y="690372"/>
                    <a:pt x="767588" y="631571"/>
                  </a:cubicBezTo>
                  <a:cubicBezTo>
                    <a:pt x="607822" y="693547"/>
                    <a:pt x="508000" y="651637"/>
                    <a:pt x="282829" y="663829"/>
                  </a:cubicBezTo>
                  <a:cubicBezTo>
                    <a:pt x="0" y="731901"/>
                    <a:pt x="151511" y="216408"/>
                    <a:pt x="95250" y="3250438"/>
                  </a:cubicBezTo>
                  <a:cubicBezTo>
                    <a:pt x="123825" y="3261360"/>
                    <a:pt x="93091" y="3937127"/>
                    <a:pt x="111887" y="4761484"/>
                  </a:cubicBezTo>
                  <a:cubicBezTo>
                    <a:pt x="91059" y="4783201"/>
                    <a:pt x="116205" y="4848987"/>
                    <a:pt x="181229" y="4823587"/>
                  </a:cubicBezTo>
                  <a:cubicBezTo>
                    <a:pt x="204343" y="4851908"/>
                    <a:pt x="228600" y="4860798"/>
                    <a:pt x="292862" y="4875149"/>
                  </a:cubicBezTo>
                  <a:cubicBezTo>
                    <a:pt x="333756" y="4905756"/>
                    <a:pt x="448437" y="4832985"/>
                    <a:pt x="539496" y="4890008"/>
                  </a:cubicBezTo>
                  <a:cubicBezTo>
                    <a:pt x="569341" y="4860544"/>
                    <a:pt x="583057" y="4910709"/>
                    <a:pt x="613410" y="4893437"/>
                  </a:cubicBezTo>
                  <a:cubicBezTo>
                    <a:pt x="621157" y="4894707"/>
                    <a:pt x="668782" y="4840986"/>
                    <a:pt x="680720" y="4883150"/>
                  </a:cubicBezTo>
                  <a:cubicBezTo>
                    <a:pt x="757809" y="4954397"/>
                    <a:pt x="900303" y="4903343"/>
                    <a:pt x="993902" y="4884039"/>
                  </a:cubicBezTo>
                  <a:cubicBezTo>
                    <a:pt x="1086866" y="4912868"/>
                    <a:pt x="1139190" y="4949063"/>
                    <a:pt x="1366520" y="4896485"/>
                  </a:cubicBezTo>
                  <a:cubicBezTo>
                    <a:pt x="1497711" y="4950841"/>
                    <a:pt x="1581785" y="4870958"/>
                    <a:pt x="1699006" y="4818380"/>
                  </a:cubicBezTo>
                  <a:cubicBezTo>
                    <a:pt x="1786763" y="4880737"/>
                    <a:pt x="1907413" y="4847844"/>
                    <a:pt x="2122424" y="4862703"/>
                  </a:cubicBezTo>
                  <a:cubicBezTo>
                    <a:pt x="2186940" y="4864862"/>
                    <a:pt x="2258568" y="4962271"/>
                    <a:pt x="2339086" y="4870196"/>
                  </a:cubicBezTo>
                  <a:cubicBezTo>
                    <a:pt x="2389251" y="4920488"/>
                    <a:pt x="2513965" y="4852924"/>
                    <a:pt x="2692527" y="4884420"/>
                  </a:cubicBezTo>
                  <a:cubicBezTo>
                    <a:pt x="2805176" y="4787138"/>
                    <a:pt x="2926461" y="4886071"/>
                    <a:pt x="3066669" y="4808601"/>
                  </a:cubicBezTo>
                  <a:cubicBezTo>
                    <a:pt x="3127502" y="4817491"/>
                    <a:pt x="3182239" y="4728210"/>
                    <a:pt x="3263646" y="4737989"/>
                  </a:cubicBezTo>
                  <a:cubicBezTo>
                    <a:pt x="3369691" y="4727829"/>
                    <a:pt x="3486023" y="4682363"/>
                    <a:pt x="3625723" y="4707001"/>
                  </a:cubicBezTo>
                  <a:cubicBezTo>
                    <a:pt x="3737483" y="4675759"/>
                    <a:pt x="3913886" y="4644009"/>
                    <a:pt x="4067302" y="4715764"/>
                  </a:cubicBezTo>
                  <a:cubicBezTo>
                    <a:pt x="4062476" y="4677156"/>
                    <a:pt x="4236212" y="4689221"/>
                    <a:pt x="4359021" y="4663059"/>
                  </a:cubicBezTo>
                  <a:cubicBezTo>
                    <a:pt x="4349242" y="4631690"/>
                    <a:pt x="4432935" y="4671949"/>
                    <a:pt x="4467352" y="4645152"/>
                  </a:cubicBezTo>
                  <a:cubicBezTo>
                    <a:pt x="4495800" y="4607814"/>
                    <a:pt x="4536186" y="4628896"/>
                    <a:pt x="4576445" y="4616958"/>
                  </a:cubicBezTo>
                  <a:cubicBezTo>
                    <a:pt x="4576064" y="4587494"/>
                    <a:pt x="4595749" y="4636008"/>
                    <a:pt x="4637913" y="4604258"/>
                  </a:cubicBezTo>
                  <a:cubicBezTo>
                    <a:pt x="4635500" y="4609719"/>
                    <a:pt x="4681601" y="4549775"/>
                    <a:pt x="4704715" y="4569587"/>
                  </a:cubicBezTo>
                  <a:cubicBezTo>
                    <a:pt x="4797171" y="4591812"/>
                    <a:pt x="4871720" y="4589653"/>
                    <a:pt x="4997704" y="4537710"/>
                  </a:cubicBezTo>
                  <a:cubicBezTo>
                    <a:pt x="5089271" y="4593590"/>
                    <a:pt x="5247005" y="4525137"/>
                    <a:pt x="5341493" y="4503420"/>
                  </a:cubicBezTo>
                  <a:cubicBezTo>
                    <a:pt x="5345811" y="4448810"/>
                    <a:pt x="5680202" y="4462272"/>
                    <a:pt x="5942965" y="4550664"/>
                  </a:cubicBezTo>
                  <a:cubicBezTo>
                    <a:pt x="6038596" y="4558411"/>
                    <a:pt x="6095365" y="4518152"/>
                    <a:pt x="6190869" y="4555998"/>
                  </a:cubicBezTo>
                  <a:cubicBezTo>
                    <a:pt x="6242050" y="4518914"/>
                    <a:pt x="6315837" y="4528947"/>
                    <a:pt x="6411214" y="4523994"/>
                  </a:cubicBezTo>
                  <a:cubicBezTo>
                    <a:pt x="6415786" y="4525899"/>
                    <a:pt x="6419469" y="4525899"/>
                    <a:pt x="6422644" y="4524121"/>
                  </a:cubicBezTo>
                  <a:cubicBezTo>
                    <a:pt x="6422136" y="4523740"/>
                    <a:pt x="6421755" y="4523486"/>
                    <a:pt x="6421247" y="4522978"/>
                  </a:cubicBezTo>
                  <a:cubicBezTo>
                    <a:pt x="6422136" y="4523486"/>
                    <a:pt x="6422263" y="4523486"/>
                    <a:pt x="6422771" y="4523994"/>
                  </a:cubicBezTo>
                  <a:cubicBezTo>
                    <a:pt x="6455029" y="4505198"/>
                    <a:pt x="6417691" y="4300474"/>
                    <a:pt x="6442202" y="4153408"/>
                  </a:cubicBezTo>
                  <a:close/>
                </a:path>
              </a:pathLst>
            </a:custGeom>
            <a:blipFill>
              <a:blip r:embed="rId4"/>
              <a:stretch>
                <a:fillRect l="-8104" r="-8104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634548" y="5174792"/>
            <a:ext cx="6653452" cy="5161032"/>
            <a:chOff x="0" y="0"/>
            <a:chExt cx="6346952" cy="4923282"/>
          </a:xfrm>
        </p:grpSpPr>
        <p:sp>
          <p:nvSpPr>
            <p:cNvPr id="9" name="Freeform 9"/>
            <p:cNvSpPr/>
            <p:nvPr/>
          </p:nvSpPr>
          <p:spPr>
            <a:xfrm>
              <a:off x="-95250" y="0"/>
              <a:ext cx="6455029" cy="4962271"/>
            </a:xfrm>
            <a:custGeom>
              <a:avLst/>
              <a:gdLst/>
              <a:ahLst/>
              <a:cxnLst/>
              <a:rect l="l" t="t" r="r" b="b"/>
              <a:pathLst>
                <a:path w="6455029" h="4962271">
                  <a:moveTo>
                    <a:pt x="6422771" y="4524121"/>
                  </a:moveTo>
                  <a:cubicBezTo>
                    <a:pt x="6422771" y="4524121"/>
                    <a:pt x="6422898" y="4524121"/>
                    <a:pt x="6422898" y="4523994"/>
                  </a:cubicBezTo>
                  <a:cubicBezTo>
                    <a:pt x="6423660" y="4524629"/>
                    <a:pt x="6425184" y="4526026"/>
                    <a:pt x="6430391" y="4530217"/>
                  </a:cubicBezTo>
                  <a:cubicBezTo>
                    <a:pt x="6430391" y="4530217"/>
                    <a:pt x="6430264" y="4530090"/>
                    <a:pt x="6422771" y="4524121"/>
                  </a:cubicBezTo>
                  <a:close/>
                  <a:moveTo>
                    <a:pt x="6442202" y="4153408"/>
                  </a:moveTo>
                  <a:cubicBezTo>
                    <a:pt x="6412357" y="3041523"/>
                    <a:pt x="6434963" y="1872361"/>
                    <a:pt x="6434963" y="802513"/>
                  </a:cubicBezTo>
                  <a:cubicBezTo>
                    <a:pt x="6429756" y="557530"/>
                    <a:pt x="6423025" y="232664"/>
                    <a:pt x="6435471" y="0"/>
                  </a:cubicBezTo>
                  <a:cubicBezTo>
                    <a:pt x="6340856" y="43815"/>
                    <a:pt x="6292723" y="17653"/>
                    <a:pt x="6189345" y="30353"/>
                  </a:cubicBezTo>
                  <a:cubicBezTo>
                    <a:pt x="6158230" y="54610"/>
                    <a:pt x="6113653" y="95250"/>
                    <a:pt x="6032754" y="100838"/>
                  </a:cubicBezTo>
                  <a:cubicBezTo>
                    <a:pt x="6051296" y="140081"/>
                    <a:pt x="5826633" y="118237"/>
                    <a:pt x="5609463" y="140970"/>
                  </a:cubicBezTo>
                  <a:cubicBezTo>
                    <a:pt x="5598033" y="165735"/>
                    <a:pt x="5531739" y="104521"/>
                    <a:pt x="5356733" y="101854"/>
                  </a:cubicBezTo>
                  <a:cubicBezTo>
                    <a:pt x="5354828" y="118110"/>
                    <a:pt x="5116703" y="153416"/>
                    <a:pt x="4944872" y="100965"/>
                  </a:cubicBezTo>
                  <a:cubicBezTo>
                    <a:pt x="4882007" y="161544"/>
                    <a:pt x="4821047" y="124968"/>
                    <a:pt x="4739132" y="121412"/>
                  </a:cubicBezTo>
                  <a:cubicBezTo>
                    <a:pt x="4621657" y="144526"/>
                    <a:pt x="4459605" y="124206"/>
                    <a:pt x="4311396" y="172085"/>
                  </a:cubicBezTo>
                  <a:cubicBezTo>
                    <a:pt x="4219067" y="133223"/>
                    <a:pt x="4027424" y="199009"/>
                    <a:pt x="3931031" y="196723"/>
                  </a:cubicBezTo>
                  <a:cubicBezTo>
                    <a:pt x="3885819" y="136779"/>
                    <a:pt x="3722116" y="352171"/>
                    <a:pt x="3575812" y="303657"/>
                  </a:cubicBezTo>
                  <a:cubicBezTo>
                    <a:pt x="3504692" y="355600"/>
                    <a:pt x="3449828" y="374396"/>
                    <a:pt x="3392551" y="345821"/>
                  </a:cubicBezTo>
                  <a:cubicBezTo>
                    <a:pt x="3287395" y="370840"/>
                    <a:pt x="3172714" y="364617"/>
                    <a:pt x="3055874" y="344678"/>
                  </a:cubicBezTo>
                  <a:cubicBezTo>
                    <a:pt x="3009519" y="349885"/>
                    <a:pt x="2957830" y="382524"/>
                    <a:pt x="2883535" y="359664"/>
                  </a:cubicBezTo>
                  <a:cubicBezTo>
                    <a:pt x="2783459" y="392811"/>
                    <a:pt x="2630551" y="439166"/>
                    <a:pt x="2468118" y="438658"/>
                  </a:cubicBezTo>
                  <a:cubicBezTo>
                    <a:pt x="2441702" y="466598"/>
                    <a:pt x="2397633" y="458724"/>
                    <a:pt x="2349754" y="489331"/>
                  </a:cubicBezTo>
                  <a:cubicBezTo>
                    <a:pt x="2347341" y="468757"/>
                    <a:pt x="2297049" y="476631"/>
                    <a:pt x="2277745" y="481584"/>
                  </a:cubicBezTo>
                  <a:cubicBezTo>
                    <a:pt x="2273300" y="468757"/>
                    <a:pt x="2252853" y="451739"/>
                    <a:pt x="2239772" y="478409"/>
                  </a:cubicBezTo>
                  <a:cubicBezTo>
                    <a:pt x="2202434" y="438150"/>
                    <a:pt x="2004060" y="530860"/>
                    <a:pt x="1715516" y="567944"/>
                  </a:cubicBezTo>
                  <a:cubicBezTo>
                    <a:pt x="1618234" y="580644"/>
                    <a:pt x="1545209" y="585851"/>
                    <a:pt x="1430909" y="592963"/>
                  </a:cubicBezTo>
                  <a:cubicBezTo>
                    <a:pt x="1360170" y="538988"/>
                    <a:pt x="1274572" y="607695"/>
                    <a:pt x="1200531" y="622554"/>
                  </a:cubicBezTo>
                  <a:cubicBezTo>
                    <a:pt x="1082929" y="562356"/>
                    <a:pt x="928116" y="690372"/>
                    <a:pt x="767588" y="631571"/>
                  </a:cubicBezTo>
                  <a:cubicBezTo>
                    <a:pt x="607822" y="693547"/>
                    <a:pt x="508000" y="651637"/>
                    <a:pt x="282829" y="663829"/>
                  </a:cubicBezTo>
                  <a:cubicBezTo>
                    <a:pt x="0" y="731901"/>
                    <a:pt x="151511" y="216408"/>
                    <a:pt x="95250" y="3250438"/>
                  </a:cubicBezTo>
                  <a:cubicBezTo>
                    <a:pt x="123825" y="3261360"/>
                    <a:pt x="93091" y="3937127"/>
                    <a:pt x="111887" y="4761484"/>
                  </a:cubicBezTo>
                  <a:cubicBezTo>
                    <a:pt x="91059" y="4783201"/>
                    <a:pt x="116205" y="4848987"/>
                    <a:pt x="181229" y="4823587"/>
                  </a:cubicBezTo>
                  <a:cubicBezTo>
                    <a:pt x="204343" y="4851908"/>
                    <a:pt x="228600" y="4860798"/>
                    <a:pt x="292862" y="4875149"/>
                  </a:cubicBezTo>
                  <a:cubicBezTo>
                    <a:pt x="333756" y="4905756"/>
                    <a:pt x="448437" y="4832985"/>
                    <a:pt x="539496" y="4890008"/>
                  </a:cubicBezTo>
                  <a:cubicBezTo>
                    <a:pt x="569341" y="4860544"/>
                    <a:pt x="583057" y="4910709"/>
                    <a:pt x="613410" y="4893437"/>
                  </a:cubicBezTo>
                  <a:cubicBezTo>
                    <a:pt x="621157" y="4894707"/>
                    <a:pt x="668782" y="4840986"/>
                    <a:pt x="680720" y="4883150"/>
                  </a:cubicBezTo>
                  <a:cubicBezTo>
                    <a:pt x="757809" y="4954397"/>
                    <a:pt x="900303" y="4903343"/>
                    <a:pt x="993902" y="4884039"/>
                  </a:cubicBezTo>
                  <a:cubicBezTo>
                    <a:pt x="1086866" y="4912868"/>
                    <a:pt x="1139190" y="4949063"/>
                    <a:pt x="1366520" y="4896485"/>
                  </a:cubicBezTo>
                  <a:cubicBezTo>
                    <a:pt x="1497711" y="4950841"/>
                    <a:pt x="1581785" y="4870958"/>
                    <a:pt x="1699006" y="4818380"/>
                  </a:cubicBezTo>
                  <a:cubicBezTo>
                    <a:pt x="1786763" y="4880737"/>
                    <a:pt x="1907413" y="4847844"/>
                    <a:pt x="2122424" y="4862703"/>
                  </a:cubicBezTo>
                  <a:cubicBezTo>
                    <a:pt x="2186940" y="4864862"/>
                    <a:pt x="2258568" y="4962271"/>
                    <a:pt x="2339086" y="4870196"/>
                  </a:cubicBezTo>
                  <a:cubicBezTo>
                    <a:pt x="2389251" y="4920488"/>
                    <a:pt x="2513965" y="4852924"/>
                    <a:pt x="2692527" y="4884420"/>
                  </a:cubicBezTo>
                  <a:cubicBezTo>
                    <a:pt x="2805176" y="4787138"/>
                    <a:pt x="2926461" y="4886071"/>
                    <a:pt x="3066669" y="4808601"/>
                  </a:cubicBezTo>
                  <a:cubicBezTo>
                    <a:pt x="3127502" y="4817491"/>
                    <a:pt x="3182239" y="4728210"/>
                    <a:pt x="3263646" y="4737989"/>
                  </a:cubicBezTo>
                  <a:cubicBezTo>
                    <a:pt x="3369691" y="4727829"/>
                    <a:pt x="3486023" y="4682363"/>
                    <a:pt x="3625723" y="4707001"/>
                  </a:cubicBezTo>
                  <a:cubicBezTo>
                    <a:pt x="3737483" y="4675759"/>
                    <a:pt x="3913886" y="4644009"/>
                    <a:pt x="4067302" y="4715764"/>
                  </a:cubicBezTo>
                  <a:cubicBezTo>
                    <a:pt x="4062476" y="4677156"/>
                    <a:pt x="4236212" y="4689221"/>
                    <a:pt x="4359021" y="4663059"/>
                  </a:cubicBezTo>
                  <a:cubicBezTo>
                    <a:pt x="4349242" y="4631690"/>
                    <a:pt x="4432935" y="4671949"/>
                    <a:pt x="4467352" y="4645152"/>
                  </a:cubicBezTo>
                  <a:cubicBezTo>
                    <a:pt x="4495800" y="4607814"/>
                    <a:pt x="4536186" y="4628896"/>
                    <a:pt x="4576445" y="4616958"/>
                  </a:cubicBezTo>
                  <a:cubicBezTo>
                    <a:pt x="4576064" y="4587494"/>
                    <a:pt x="4595749" y="4636008"/>
                    <a:pt x="4637913" y="4604258"/>
                  </a:cubicBezTo>
                  <a:cubicBezTo>
                    <a:pt x="4635500" y="4609719"/>
                    <a:pt x="4681601" y="4549775"/>
                    <a:pt x="4704715" y="4569587"/>
                  </a:cubicBezTo>
                  <a:cubicBezTo>
                    <a:pt x="4797171" y="4591812"/>
                    <a:pt x="4871720" y="4589653"/>
                    <a:pt x="4997704" y="4537710"/>
                  </a:cubicBezTo>
                  <a:cubicBezTo>
                    <a:pt x="5089271" y="4593590"/>
                    <a:pt x="5247005" y="4525137"/>
                    <a:pt x="5341493" y="4503420"/>
                  </a:cubicBezTo>
                  <a:cubicBezTo>
                    <a:pt x="5345811" y="4448810"/>
                    <a:pt x="5680202" y="4462272"/>
                    <a:pt x="5942965" y="4550664"/>
                  </a:cubicBezTo>
                  <a:cubicBezTo>
                    <a:pt x="6038596" y="4558411"/>
                    <a:pt x="6095365" y="4518152"/>
                    <a:pt x="6190869" y="4555998"/>
                  </a:cubicBezTo>
                  <a:cubicBezTo>
                    <a:pt x="6242050" y="4518914"/>
                    <a:pt x="6315837" y="4528947"/>
                    <a:pt x="6411214" y="4523994"/>
                  </a:cubicBezTo>
                  <a:cubicBezTo>
                    <a:pt x="6415786" y="4525899"/>
                    <a:pt x="6419469" y="4525899"/>
                    <a:pt x="6422644" y="4524121"/>
                  </a:cubicBezTo>
                  <a:cubicBezTo>
                    <a:pt x="6422136" y="4523740"/>
                    <a:pt x="6421755" y="4523486"/>
                    <a:pt x="6421247" y="4522978"/>
                  </a:cubicBezTo>
                  <a:cubicBezTo>
                    <a:pt x="6422136" y="4523486"/>
                    <a:pt x="6422263" y="4523486"/>
                    <a:pt x="6422771" y="4523994"/>
                  </a:cubicBezTo>
                  <a:cubicBezTo>
                    <a:pt x="6455029" y="4505198"/>
                    <a:pt x="6417691" y="4300474"/>
                    <a:pt x="6442202" y="4153408"/>
                  </a:cubicBezTo>
                  <a:close/>
                </a:path>
              </a:pathLst>
            </a:custGeom>
            <a:blipFill>
              <a:blip r:embed="rId5"/>
              <a:stretch>
                <a:fillRect l="-8104" r="-810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5769610" y="5726879"/>
            <a:ext cx="5765088" cy="4471935"/>
            <a:chOff x="0" y="0"/>
            <a:chExt cx="6346952" cy="4923282"/>
          </a:xfrm>
        </p:grpSpPr>
        <p:sp>
          <p:nvSpPr>
            <p:cNvPr id="11" name="Freeform 11"/>
            <p:cNvSpPr/>
            <p:nvPr/>
          </p:nvSpPr>
          <p:spPr>
            <a:xfrm>
              <a:off x="-95250" y="0"/>
              <a:ext cx="6455029" cy="4962271"/>
            </a:xfrm>
            <a:custGeom>
              <a:avLst/>
              <a:gdLst/>
              <a:ahLst/>
              <a:cxnLst/>
              <a:rect l="l" t="t" r="r" b="b"/>
              <a:pathLst>
                <a:path w="6455029" h="4962271">
                  <a:moveTo>
                    <a:pt x="6422771" y="4524121"/>
                  </a:moveTo>
                  <a:cubicBezTo>
                    <a:pt x="6422771" y="4524121"/>
                    <a:pt x="6422898" y="4524121"/>
                    <a:pt x="6422898" y="4523994"/>
                  </a:cubicBezTo>
                  <a:cubicBezTo>
                    <a:pt x="6423660" y="4524629"/>
                    <a:pt x="6425184" y="4526026"/>
                    <a:pt x="6430391" y="4530217"/>
                  </a:cubicBezTo>
                  <a:cubicBezTo>
                    <a:pt x="6430391" y="4530217"/>
                    <a:pt x="6430264" y="4530090"/>
                    <a:pt x="6422771" y="4524121"/>
                  </a:cubicBezTo>
                  <a:close/>
                  <a:moveTo>
                    <a:pt x="6442202" y="4153408"/>
                  </a:moveTo>
                  <a:cubicBezTo>
                    <a:pt x="6412357" y="3041523"/>
                    <a:pt x="6434963" y="1872361"/>
                    <a:pt x="6434963" y="802513"/>
                  </a:cubicBezTo>
                  <a:cubicBezTo>
                    <a:pt x="6429756" y="557530"/>
                    <a:pt x="6423025" y="232664"/>
                    <a:pt x="6435471" y="0"/>
                  </a:cubicBezTo>
                  <a:cubicBezTo>
                    <a:pt x="6340856" y="43815"/>
                    <a:pt x="6292723" y="17653"/>
                    <a:pt x="6189345" y="30353"/>
                  </a:cubicBezTo>
                  <a:cubicBezTo>
                    <a:pt x="6158230" y="54610"/>
                    <a:pt x="6113653" y="95250"/>
                    <a:pt x="6032754" y="100838"/>
                  </a:cubicBezTo>
                  <a:cubicBezTo>
                    <a:pt x="6051296" y="140081"/>
                    <a:pt x="5826633" y="118237"/>
                    <a:pt x="5609463" y="140970"/>
                  </a:cubicBezTo>
                  <a:cubicBezTo>
                    <a:pt x="5598033" y="165735"/>
                    <a:pt x="5531739" y="104521"/>
                    <a:pt x="5356733" y="101854"/>
                  </a:cubicBezTo>
                  <a:cubicBezTo>
                    <a:pt x="5354828" y="118110"/>
                    <a:pt x="5116703" y="153416"/>
                    <a:pt x="4944872" y="100965"/>
                  </a:cubicBezTo>
                  <a:cubicBezTo>
                    <a:pt x="4882007" y="161544"/>
                    <a:pt x="4821047" y="124968"/>
                    <a:pt x="4739132" y="121412"/>
                  </a:cubicBezTo>
                  <a:cubicBezTo>
                    <a:pt x="4621657" y="144526"/>
                    <a:pt x="4459605" y="124206"/>
                    <a:pt x="4311396" y="172085"/>
                  </a:cubicBezTo>
                  <a:cubicBezTo>
                    <a:pt x="4219067" y="133223"/>
                    <a:pt x="4027424" y="199009"/>
                    <a:pt x="3931031" y="196723"/>
                  </a:cubicBezTo>
                  <a:cubicBezTo>
                    <a:pt x="3885819" y="136779"/>
                    <a:pt x="3722116" y="352171"/>
                    <a:pt x="3575812" y="303657"/>
                  </a:cubicBezTo>
                  <a:cubicBezTo>
                    <a:pt x="3504692" y="355600"/>
                    <a:pt x="3449828" y="374396"/>
                    <a:pt x="3392551" y="345821"/>
                  </a:cubicBezTo>
                  <a:cubicBezTo>
                    <a:pt x="3287395" y="370840"/>
                    <a:pt x="3172714" y="364617"/>
                    <a:pt x="3055874" y="344678"/>
                  </a:cubicBezTo>
                  <a:cubicBezTo>
                    <a:pt x="3009519" y="349885"/>
                    <a:pt x="2957830" y="382524"/>
                    <a:pt x="2883535" y="359664"/>
                  </a:cubicBezTo>
                  <a:cubicBezTo>
                    <a:pt x="2783459" y="392811"/>
                    <a:pt x="2630551" y="439166"/>
                    <a:pt x="2468118" y="438658"/>
                  </a:cubicBezTo>
                  <a:cubicBezTo>
                    <a:pt x="2441702" y="466598"/>
                    <a:pt x="2397633" y="458724"/>
                    <a:pt x="2349754" y="489331"/>
                  </a:cubicBezTo>
                  <a:cubicBezTo>
                    <a:pt x="2347341" y="468757"/>
                    <a:pt x="2297049" y="476631"/>
                    <a:pt x="2277745" y="481584"/>
                  </a:cubicBezTo>
                  <a:cubicBezTo>
                    <a:pt x="2273300" y="468757"/>
                    <a:pt x="2252853" y="451739"/>
                    <a:pt x="2239772" y="478409"/>
                  </a:cubicBezTo>
                  <a:cubicBezTo>
                    <a:pt x="2202434" y="438150"/>
                    <a:pt x="2004060" y="530860"/>
                    <a:pt x="1715516" y="567944"/>
                  </a:cubicBezTo>
                  <a:cubicBezTo>
                    <a:pt x="1618234" y="580644"/>
                    <a:pt x="1545209" y="585851"/>
                    <a:pt x="1430909" y="592963"/>
                  </a:cubicBezTo>
                  <a:cubicBezTo>
                    <a:pt x="1360170" y="538988"/>
                    <a:pt x="1274572" y="607695"/>
                    <a:pt x="1200531" y="622554"/>
                  </a:cubicBezTo>
                  <a:cubicBezTo>
                    <a:pt x="1082929" y="562356"/>
                    <a:pt x="928116" y="690372"/>
                    <a:pt x="767588" y="631571"/>
                  </a:cubicBezTo>
                  <a:cubicBezTo>
                    <a:pt x="607822" y="693547"/>
                    <a:pt x="508000" y="651637"/>
                    <a:pt x="282829" y="663829"/>
                  </a:cubicBezTo>
                  <a:cubicBezTo>
                    <a:pt x="0" y="731901"/>
                    <a:pt x="151511" y="216408"/>
                    <a:pt x="95250" y="3250438"/>
                  </a:cubicBezTo>
                  <a:cubicBezTo>
                    <a:pt x="123825" y="3261360"/>
                    <a:pt x="93091" y="3937127"/>
                    <a:pt x="111887" y="4761484"/>
                  </a:cubicBezTo>
                  <a:cubicBezTo>
                    <a:pt x="91059" y="4783201"/>
                    <a:pt x="116205" y="4848987"/>
                    <a:pt x="181229" y="4823587"/>
                  </a:cubicBezTo>
                  <a:cubicBezTo>
                    <a:pt x="204343" y="4851908"/>
                    <a:pt x="228600" y="4860798"/>
                    <a:pt x="292862" y="4875149"/>
                  </a:cubicBezTo>
                  <a:cubicBezTo>
                    <a:pt x="333756" y="4905756"/>
                    <a:pt x="448437" y="4832985"/>
                    <a:pt x="539496" y="4890008"/>
                  </a:cubicBezTo>
                  <a:cubicBezTo>
                    <a:pt x="569341" y="4860544"/>
                    <a:pt x="583057" y="4910709"/>
                    <a:pt x="613410" y="4893437"/>
                  </a:cubicBezTo>
                  <a:cubicBezTo>
                    <a:pt x="621157" y="4894707"/>
                    <a:pt x="668782" y="4840986"/>
                    <a:pt x="680720" y="4883150"/>
                  </a:cubicBezTo>
                  <a:cubicBezTo>
                    <a:pt x="757809" y="4954397"/>
                    <a:pt x="900303" y="4903343"/>
                    <a:pt x="993902" y="4884039"/>
                  </a:cubicBezTo>
                  <a:cubicBezTo>
                    <a:pt x="1086866" y="4912868"/>
                    <a:pt x="1139190" y="4949063"/>
                    <a:pt x="1366520" y="4896485"/>
                  </a:cubicBezTo>
                  <a:cubicBezTo>
                    <a:pt x="1497711" y="4950841"/>
                    <a:pt x="1581785" y="4870958"/>
                    <a:pt x="1699006" y="4818380"/>
                  </a:cubicBezTo>
                  <a:cubicBezTo>
                    <a:pt x="1786763" y="4880737"/>
                    <a:pt x="1907413" y="4847844"/>
                    <a:pt x="2122424" y="4862703"/>
                  </a:cubicBezTo>
                  <a:cubicBezTo>
                    <a:pt x="2186940" y="4864862"/>
                    <a:pt x="2258568" y="4962271"/>
                    <a:pt x="2339086" y="4870196"/>
                  </a:cubicBezTo>
                  <a:cubicBezTo>
                    <a:pt x="2389251" y="4920488"/>
                    <a:pt x="2513965" y="4852924"/>
                    <a:pt x="2692527" y="4884420"/>
                  </a:cubicBezTo>
                  <a:cubicBezTo>
                    <a:pt x="2805176" y="4787138"/>
                    <a:pt x="2926461" y="4886071"/>
                    <a:pt x="3066669" y="4808601"/>
                  </a:cubicBezTo>
                  <a:cubicBezTo>
                    <a:pt x="3127502" y="4817491"/>
                    <a:pt x="3182239" y="4728210"/>
                    <a:pt x="3263646" y="4737989"/>
                  </a:cubicBezTo>
                  <a:cubicBezTo>
                    <a:pt x="3369691" y="4727829"/>
                    <a:pt x="3486023" y="4682363"/>
                    <a:pt x="3625723" y="4707001"/>
                  </a:cubicBezTo>
                  <a:cubicBezTo>
                    <a:pt x="3737483" y="4675759"/>
                    <a:pt x="3913886" y="4644009"/>
                    <a:pt x="4067302" y="4715764"/>
                  </a:cubicBezTo>
                  <a:cubicBezTo>
                    <a:pt x="4062476" y="4677156"/>
                    <a:pt x="4236212" y="4689221"/>
                    <a:pt x="4359021" y="4663059"/>
                  </a:cubicBezTo>
                  <a:cubicBezTo>
                    <a:pt x="4349242" y="4631690"/>
                    <a:pt x="4432935" y="4671949"/>
                    <a:pt x="4467352" y="4645152"/>
                  </a:cubicBezTo>
                  <a:cubicBezTo>
                    <a:pt x="4495800" y="4607814"/>
                    <a:pt x="4536186" y="4628896"/>
                    <a:pt x="4576445" y="4616958"/>
                  </a:cubicBezTo>
                  <a:cubicBezTo>
                    <a:pt x="4576064" y="4587494"/>
                    <a:pt x="4595749" y="4636008"/>
                    <a:pt x="4637913" y="4604258"/>
                  </a:cubicBezTo>
                  <a:cubicBezTo>
                    <a:pt x="4635500" y="4609719"/>
                    <a:pt x="4681601" y="4549775"/>
                    <a:pt x="4704715" y="4569587"/>
                  </a:cubicBezTo>
                  <a:cubicBezTo>
                    <a:pt x="4797171" y="4591812"/>
                    <a:pt x="4871720" y="4589653"/>
                    <a:pt x="4997704" y="4537710"/>
                  </a:cubicBezTo>
                  <a:cubicBezTo>
                    <a:pt x="5089271" y="4593590"/>
                    <a:pt x="5247005" y="4525137"/>
                    <a:pt x="5341493" y="4503420"/>
                  </a:cubicBezTo>
                  <a:cubicBezTo>
                    <a:pt x="5345811" y="4448810"/>
                    <a:pt x="5680202" y="4462272"/>
                    <a:pt x="5942965" y="4550664"/>
                  </a:cubicBezTo>
                  <a:cubicBezTo>
                    <a:pt x="6038596" y="4558411"/>
                    <a:pt x="6095365" y="4518152"/>
                    <a:pt x="6190869" y="4555998"/>
                  </a:cubicBezTo>
                  <a:cubicBezTo>
                    <a:pt x="6242050" y="4518914"/>
                    <a:pt x="6315837" y="4528947"/>
                    <a:pt x="6411214" y="4523994"/>
                  </a:cubicBezTo>
                  <a:cubicBezTo>
                    <a:pt x="6415786" y="4525899"/>
                    <a:pt x="6419469" y="4525899"/>
                    <a:pt x="6422644" y="4524121"/>
                  </a:cubicBezTo>
                  <a:cubicBezTo>
                    <a:pt x="6422136" y="4523740"/>
                    <a:pt x="6421755" y="4523486"/>
                    <a:pt x="6421247" y="4522978"/>
                  </a:cubicBezTo>
                  <a:cubicBezTo>
                    <a:pt x="6422136" y="4523486"/>
                    <a:pt x="6422263" y="4523486"/>
                    <a:pt x="6422771" y="4523994"/>
                  </a:cubicBezTo>
                  <a:cubicBezTo>
                    <a:pt x="6455029" y="4505198"/>
                    <a:pt x="6417691" y="4300474"/>
                    <a:pt x="6442202" y="4153408"/>
                  </a:cubicBezTo>
                  <a:close/>
                </a:path>
              </a:pathLst>
            </a:custGeom>
            <a:blipFill>
              <a:blip r:embed="rId6"/>
              <a:stretch>
                <a:fillRect l="-8104" r="-8104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746873" y="-57150"/>
            <a:ext cx="7047756" cy="835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2"/>
              </a:lnSpc>
            </a:pPr>
            <a:r>
              <a:rPr lang="en-US" sz="2358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Реконструкція дитинця Чернігова 1097 рік</a:t>
            </a:r>
          </a:p>
          <a:p>
            <a:pPr algn="ctr">
              <a:lnSpc>
                <a:spcPts val="3302"/>
              </a:lnSpc>
            </a:pPr>
            <a:endParaRPr lang="en-US" sz="2358" b="1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380311" y="38495"/>
            <a:ext cx="4156273" cy="416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2"/>
              </a:lnSpc>
            </a:pPr>
            <a:r>
              <a:rPr lang="en-US" sz="2358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Абрис Чернігова 1706 рок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58241" y="5206273"/>
            <a:ext cx="3132956" cy="498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2"/>
              </a:lnSpc>
            </a:pPr>
            <a:r>
              <a:rPr lang="en-US" sz="2858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Чернігів</a:t>
            </a:r>
            <a:r>
              <a:rPr lang="en-US" sz="2858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ХІХ </a:t>
            </a:r>
            <a:r>
              <a:rPr lang="en-US" sz="2858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ст</a:t>
            </a:r>
            <a:r>
              <a:rPr lang="en-US" sz="2858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62154" y="295331"/>
            <a:ext cx="10112041" cy="10059235"/>
          </a:xfrm>
          <a:custGeom>
            <a:avLst/>
            <a:gdLst/>
            <a:ahLst/>
            <a:cxnLst/>
            <a:rect l="l" t="t" r="r" b="b"/>
            <a:pathLst>
              <a:path w="10112041" h="10059235">
                <a:moveTo>
                  <a:pt x="0" y="0"/>
                </a:moveTo>
                <a:lnTo>
                  <a:pt x="10112041" y="0"/>
                </a:lnTo>
                <a:lnTo>
                  <a:pt x="10112041" y="10059236"/>
                </a:lnTo>
                <a:lnTo>
                  <a:pt x="0" y="100592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3117" b="-311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112936"/>
            <a:ext cx="7331532" cy="3196860"/>
          </a:xfrm>
          <a:custGeom>
            <a:avLst/>
            <a:gdLst/>
            <a:ahLst/>
            <a:cxnLst/>
            <a:rect l="l" t="t" r="r" b="b"/>
            <a:pathLst>
              <a:path w="7107694" h="4228551">
                <a:moveTo>
                  <a:pt x="0" y="0"/>
                </a:moveTo>
                <a:lnTo>
                  <a:pt x="7107694" y="0"/>
                </a:lnTo>
                <a:lnTo>
                  <a:pt x="7107694" y="4228551"/>
                </a:lnTo>
                <a:lnTo>
                  <a:pt x="0" y="42285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686075" y="-1"/>
            <a:ext cx="4601925" cy="5068429"/>
            <a:chOff x="0" y="0"/>
            <a:chExt cx="5933440" cy="6352286"/>
          </a:xfrm>
        </p:grpSpPr>
        <p:sp>
          <p:nvSpPr>
            <p:cNvPr id="5" name="Freeform 5"/>
            <p:cNvSpPr/>
            <p:nvPr/>
          </p:nvSpPr>
          <p:spPr>
            <a:xfrm>
              <a:off x="-130429" y="-589915"/>
              <a:ext cx="6274054" cy="7025767"/>
            </a:xfrm>
            <a:custGeom>
              <a:avLst/>
              <a:gdLst/>
              <a:ahLst/>
              <a:cxnLst/>
              <a:rect l="l" t="t" r="r" b="b"/>
              <a:pathLst>
                <a:path w="6274054" h="7025767">
                  <a:moveTo>
                    <a:pt x="6045073" y="6923913"/>
                  </a:moveTo>
                  <a:cubicBezTo>
                    <a:pt x="4541393" y="6946011"/>
                    <a:pt x="2941320" y="6924929"/>
                    <a:pt x="1445641" y="6933946"/>
                  </a:cubicBezTo>
                  <a:cubicBezTo>
                    <a:pt x="1132586" y="6926707"/>
                    <a:pt x="794131" y="6947408"/>
                    <a:pt x="467741" y="6934708"/>
                  </a:cubicBezTo>
                  <a:cubicBezTo>
                    <a:pt x="394335" y="6926961"/>
                    <a:pt x="0" y="7025767"/>
                    <a:pt x="252984" y="6679565"/>
                  </a:cubicBezTo>
                  <a:cubicBezTo>
                    <a:pt x="343789" y="6624066"/>
                    <a:pt x="240284" y="6527927"/>
                    <a:pt x="271145" y="6440297"/>
                  </a:cubicBezTo>
                  <a:cubicBezTo>
                    <a:pt x="385064" y="6325997"/>
                    <a:pt x="253365" y="6154420"/>
                    <a:pt x="180086" y="5980684"/>
                  </a:cubicBezTo>
                  <a:cubicBezTo>
                    <a:pt x="173990" y="5836285"/>
                    <a:pt x="293243" y="5720080"/>
                    <a:pt x="219710" y="5566283"/>
                  </a:cubicBezTo>
                  <a:cubicBezTo>
                    <a:pt x="226441" y="5493258"/>
                    <a:pt x="222504" y="5364861"/>
                    <a:pt x="154813" y="5303520"/>
                  </a:cubicBezTo>
                  <a:cubicBezTo>
                    <a:pt x="60960" y="5252847"/>
                    <a:pt x="270002" y="5097907"/>
                    <a:pt x="241554" y="4958969"/>
                  </a:cubicBezTo>
                  <a:cubicBezTo>
                    <a:pt x="249936" y="4830953"/>
                    <a:pt x="239776" y="4682617"/>
                    <a:pt x="214249" y="4531233"/>
                  </a:cubicBezTo>
                  <a:cubicBezTo>
                    <a:pt x="220726" y="4479290"/>
                    <a:pt x="249301" y="4431538"/>
                    <a:pt x="237998" y="4381627"/>
                  </a:cubicBezTo>
                  <a:cubicBezTo>
                    <a:pt x="241808" y="4308856"/>
                    <a:pt x="334137" y="4236085"/>
                    <a:pt x="266065" y="4175125"/>
                  </a:cubicBezTo>
                  <a:cubicBezTo>
                    <a:pt x="254254" y="4164838"/>
                    <a:pt x="267970" y="4147439"/>
                    <a:pt x="282829" y="4128770"/>
                  </a:cubicBezTo>
                  <a:cubicBezTo>
                    <a:pt x="272288" y="4119118"/>
                    <a:pt x="185801" y="3975735"/>
                    <a:pt x="223901" y="3916807"/>
                  </a:cubicBezTo>
                  <a:cubicBezTo>
                    <a:pt x="221742" y="3853180"/>
                    <a:pt x="297942" y="3860546"/>
                    <a:pt x="224155" y="3721735"/>
                  </a:cubicBezTo>
                  <a:cubicBezTo>
                    <a:pt x="175133" y="3708019"/>
                    <a:pt x="331470" y="3537712"/>
                    <a:pt x="398399" y="3410585"/>
                  </a:cubicBezTo>
                  <a:cubicBezTo>
                    <a:pt x="378841" y="3338195"/>
                    <a:pt x="428498" y="3276092"/>
                    <a:pt x="449453" y="3202940"/>
                  </a:cubicBezTo>
                  <a:cubicBezTo>
                    <a:pt x="471805" y="3096514"/>
                    <a:pt x="449199" y="3031236"/>
                    <a:pt x="565150" y="2936113"/>
                  </a:cubicBezTo>
                  <a:cubicBezTo>
                    <a:pt x="599186" y="2862453"/>
                    <a:pt x="512953" y="2778633"/>
                    <a:pt x="556133" y="2666238"/>
                  </a:cubicBezTo>
                  <a:cubicBezTo>
                    <a:pt x="537337" y="2651125"/>
                    <a:pt x="590296" y="2634107"/>
                    <a:pt x="556260" y="2608453"/>
                  </a:cubicBezTo>
                  <a:cubicBezTo>
                    <a:pt x="541147" y="2588133"/>
                    <a:pt x="510794" y="2592324"/>
                    <a:pt x="540258" y="2549906"/>
                  </a:cubicBezTo>
                  <a:cubicBezTo>
                    <a:pt x="529717" y="2532888"/>
                    <a:pt x="574294" y="2410587"/>
                    <a:pt x="550672" y="2322068"/>
                  </a:cubicBezTo>
                  <a:cubicBezTo>
                    <a:pt x="546608" y="2311400"/>
                    <a:pt x="613410" y="2273427"/>
                    <a:pt x="586867" y="2247265"/>
                  </a:cubicBezTo>
                  <a:cubicBezTo>
                    <a:pt x="616839" y="2186432"/>
                    <a:pt x="518795" y="2149983"/>
                    <a:pt x="601853" y="2010791"/>
                  </a:cubicBezTo>
                  <a:cubicBezTo>
                    <a:pt x="553847" y="1976120"/>
                    <a:pt x="571500" y="1934718"/>
                    <a:pt x="567309" y="1894078"/>
                  </a:cubicBezTo>
                  <a:cubicBezTo>
                    <a:pt x="623316" y="1828038"/>
                    <a:pt x="645541" y="1689481"/>
                    <a:pt x="770382" y="1441196"/>
                  </a:cubicBezTo>
                  <a:cubicBezTo>
                    <a:pt x="836422" y="1354836"/>
                    <a:pt x="828294" y="1225042"/>
                    <a:pt x="912749" y="1005078"/>
                  </a:cubicBezTo>
                  <a:cubicBezTo>
                    <a:pt x="886714" y="977011"/>
                    <a:pt x="1022477" y="986790"/>
                    <a:pt x="1114298" y="806831"/>
                  </a:cubicBezTo>
                  <a:cubicBezTo>
                    <a:pt x="1098804" y="738886"/>
                    <a:pt x="1201293" y="676021"/>
                    <a:pt x="1157986" y="599567"/>
                  </a:cubicBezTo>
                  <a:cubicBezTo>
                    <a:pt x="1570228" y="609219"/>
                    <a:pt x="2071116" y="598805"/>
                    <a:pt x="2572766" y="601599"/>
                  </a:cubicBezTo>
                  <a:cubicBezTo>
                    <a:pt x="3586988" y="605282"/>
                    <a:pt x="4528185" y="602742"/>
                    <a:pt x="5528818" y="601853"/>
                  </a:cubicBezTo>
                  <a:cubicBezTo>
                    <a:pt x="6274054" y="693420"/>
                    <a:pt x="6000750" y="0"/>
                    <a:pt x="6063869" y="2884424"/>
                  </a:cubicBezTo>
                  <a:cubicBezTo>
                    <a:pt x="6029833" y="4200398"/>
                    <a:pt x="6083554" y="5679694"/>
                    <a:pt x="6045073" y="6923913"/>
                  </a:cubicBezTo>
                  <a:close/>
                </a:path>
              </a:pathLst>
            </a:custGeom>
            <a:blipFill>
              <a:blip r:embed="rId5"/>
              <a:stretch>
                <a:fillRect t="-13731" b="-1373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37957" y="4076874"/>
            <a:ext cx="4933470" cy="4390427"/>
            <a:chOff x="0" y="0"/>
            <a:chExt cx="6349238" cy="5650357"/>
          </a:xfrm>
        </p:grpSpPr>
        <p:sp>
          <p:nvSpPr>
            <p:cNvPr id="7" name="Freeform 7"/>
            <p:cNvSpPr/>
            <p:nvPr/>
          </p:nvSpPr>
          <p:spPr>
            <a:xfrm>
              <a:off x="-1220470" y="-200914"/>
              <a:ext cx="7579741" cy="5919724"/>
            </a:xfrm>
            <a:custGeom>
              <a:avLst/>
              <a:gdLst/>
              <a:ahLst/>
              <a:cxnLst/>
              <a:rect l="l" t="t" r="r" b="b"/>
              <a:pathLst>
                <a:path w="7579741" h="5919724">
                  <a:moveTo>
                    <a:pt x="7563231" y="542290"/>
                  </a:moveTo>
                  <a:cubicBezTo>
                    <a:pt x="7547864" y="557530"/>
                    <a:pt x="7490206" y="686562"/>
                    <a:pt x="7507224" y="715264"/>
                  </a:cubicBezTo>
                  <a:cubicBezTo>
                    <a:pt x="7525639" y="709803"/>
                    <a:pt x="7436739" y="790321"/>
                    <a:pt x="7482586" y="888111"/>
                  </a:cubicBezTo>
                  <a:cubicBezTo>
                    <a:pt x="7469505" y="906018"/>
                    <a:pt x="7553833" y="924179"/>
                    <a:pt x="7546848" y="962025"/>
                  </a:cubicBezTo>
                  <a:cubicBezTo>
                    <a:pt x="7534529" y="981202"/>
                    <a:pt x="7489825" y="974979"/>
                    <a:pt x="7525639" y="1001014"/>
                  </a:cubicBezTo>
                  <a:cubicBezTo>
                    <a:pt x="7533132" y="1085469"/>
                    <a:pt x="7579233" y="1117346"/>
                    <a:pt x="7428357" y="1351280"/>
                  </a:cubicBezTo>
                  <a:cubicBezTo>
                    <a:pt x="7398639" y="1347343"/>
                    <a:pt x="7317740" y="1604645"/>
                    <a:pt x="7205980" y="1797050"/>
                  </a:cubicBezTo>
                  <a:cubicBezTo>
                    <a:pt x="7222109" y="1833372"/>
                    <a:pt x="7240016" y="1850009"/>
                    <a:pt x="7202297" y="1916684"/>
                  </a:cubicBezTo>
                  <a:cubicBezTo>
                    <a:pt x="7208901" y="1933448"/>
                    <a:pt x="7273036" y="1963420"/>
                    <a:pt x="7239635" y="2007743"/>
                  </a:cubicBezTo>
                  <a:cubicBezTo>
                    <a:pt x="7204202" y="2091436"/>
                    <a:pt x="7205853" y="2286381"/>
                    <a:pt x="7250049" y="2317750"/>
                  </a:cubicBezTo>
                  <a:cubicBezTo>
                    <a:pt x="7275576" y="2308987"/>
                    <a:pt x="7186168" y="2474976"/>
                    <a:pt x="7233031" y="2483866"/>
                  </a:cubicBezTo>
                  <a:cubicBezTo>
                    <a:pt x="7217791" y="2541143"/>
                    <a:pt x="7278497" y="2574417"/>
                    <a:pt x="7147941" y="2695575"/>
                  </a:cubicBezTo>
                  <a:cubicBezTo>
                    <a:pt x="7045960" y="2756535"/>
                    <a:pt x="7168642" y="2805176"/>
                    <a:pt x="7069074" y="2892044"/>
                  </a:cubicBezTo>
                  <a:cubicBezTo>
                    <a:pt x="7109587" y="2925826"/>
                    <a:pt x="7008622" y="2948432"/>
                    <a:pt x="7081139" y="3107690"/>
                  </a:cubicBezTo>
                  <a:cubicBezTo>
                    <a:pt x="7090664" y="3117088"/>
                    <a:pt x="7034657" y="3165983"/>
                    <a:pt x="7017766" y="3207639"/>
                  </a:cubicBezTo>
                  <a:cubicBezTo>
                    <a:pt x="7063232" y="3257296"/>
                    <a:pt x="7012940" y="3253994"/>
                    <a:pt x="6997446" y="3340354"/>
                  </a:cubicBezTo>
                  <a:cubicBezTo>
                    <a:pt x="6914515" y="3405251"/>
                    <a:pt x="6917309" y="3435350"/>
                    <a:pt x="6838696" y="3533013"/>
                  </a:cubicBezTo>
                  <a:cubicBezTo>
                    <a:pt x="6861556" y="3525774"/>
                    <a:pt x="6889496" y="3574161"/>
                    <a:pt x="6822313" y="3687572"/>
                  </a:cubicBezTo>
                  <a:cubicBezTo>
                    <a:pt x="6817868" y="3707257"/>
                    <a:pt x="6727190" y="3726307"/>
                    <a:pt x="6704838" y="3771265"/>
                  </a:cubicBezTo>
                  <a:cubicBezTo>
                    <a:pt x="6674739" y="3791585"/>
                    <a:pt x="6736080" y="3823716"/>
                    <a:pt x="6667881" y="3824732"/>
                  </a:cubicBezTo>
                  <a:cubicBezTo>
                    <a:pt x="6676517" y="3870960"/>
                    <a:pt x="6621399" y="3859911"/>
                    <a:pt x="6607683" y="3879977"/>
                  </a:cubicBezTo>
                  <a:cubicBezTo>
                    <a:pt x="6650990" y="3906901"/>
                    <a:pt x="6618478" y="3901313"/>
                    <a:pt x="6653657" y="3916553"/>
                  </a:cubicBezTo>
                  <a:cubicBezTo>
                    <a:pt x="6651371" y="3988689"/>
                    <a:pt x="6546469" y="4092829"/>
                    <a:pt x="6552819" y="4182491"/>
                  </a:cubicBezTo>
                  <a:cubicBezTo>
                    <a:pt x="6516370" y="4270502"/>
                    <a:pt x="6542786" y="4306443"/>
                    <a:pt x="6490208" y="4402836"/>
                  </a:cubicBezTo>
                  <a:cubicBezTo>
                    <a:pt x="6527419" y="4414266"/>
                    <a:pt x="6500749" y="4427982"/>
                    <a:pt x="6457696" y="4505960"/>
                  </a:cubicBezTo>
                  <a:cubicBezTo>
                    <a:pt x="6503289" y="4531741"/>
                    <a:pt x="6486271" y="4590542"/>
                    <a:pt x="6438519" y="4659376"/>
                  </a:cubicBezTo>
                  <a:cubicBezTo>
                    <a:pt x="6519418" y="4706620"/>
                    <a:pt x="6472682" y="4854575"/>
                    <a:pt x="6428232" y="4913630"/>
                  </a:cubicBezTo>
                  <a:cubicBezTo>
                    <a:pt x="6441440" y="4962525"/>
                    <a:pt x="6419596" y="5014341"/>
                    <a:pt x="6364732" y="5057902"/>
                  </a:cubicBezTo>
                  <a:cubicBezTo>
                    <a:pt x="6326251" y="5158740"/>
                    <a:pt x="6311773" y="5242179"/>
                    <a:pt x="6153531" y="5344668"/>
                  </a:cubicBezTo>
                  <a:cubicBezTo>
                    <a:pt x="6108954" y="5423535"/>
                    <a:pt x="6112764" y="5474843"/>
                    <a:pt x="6025007" y="5580126"/>
                  </a:cubicBezTo>
                  <a:cubicBezTo>
                    <a:pt x="5990082" y="5617337"/>
                    <a:pt x="5948299" y="5575808"/>
                    <a:pt x="5956046" y="5642229"/>
                  </a:cubicBezTo>
                  <a:cubicBezTo>
                    <a:pt x="5906770" y="5660898"/>
                    <a:pt x="5970270" y="5719572"/>
                    <a:pt x="5856605" y="5769483"/>
                  </a:cubicBezTo>
                  <a:cubicBezTo>
                    <a:pt x="5875401" y="5829681"/>
                    <a:pt x="5926582" y="5859272"/>
                    <a:pt x="5715762" y="5839333"/>
                  </a:cubicBezTo>
                  <a:cubicBezTo>
                    <a:pt x="4322445" y="5836539"/>
                    <a:pt x="2963291" y="5847588"/>
                    <a:pt x="1505204" y="5835142"/>
                  </a:cubicBezTo>
                  <a:cubicBezTo>
                    <a:pt x="1422400" y="5827522"/>
                    <a:pt x="1221740" y="5919724"/>
                    <a:pt x="1265555" y="5732399"/>
                  </a:cubicBezTo>
                  <a:cubicBezTo>
                    <a:pt x="1276477" y="4087495"/>
                    <a:pt x="1248029" y="2400427"/>
                    <a:pt x="1253236" y="760476"/>
                  </a:cubicBezTo>
                  <a:cubicBezTo>
                    <a:pt x="1408430" y="0"/>
                    <a:pt x="0" y="249174"/>
                    <a:pt x="6352667" y="210693"/>
                  </a:cubicBezTo>
                  <a:cubicBezTo>
                    <a:pt x="6709537" y="218821"/>
                    <a:pt x="7224776" y="185928"/>
                    <a:pt x="7545070" y="221488"/>
                  </a:cubicBezTo>
                  <a:cubicBezTo>
                    <a:pt x="7579741" y="234569"/>
                    <a:pt x="7569835" y="514604"/>
                    <a:pt x="7563231" y="542290"/>
                  </a:cubicBezTo>
                  <a:close/>
                </a:path>
              </a:pathLst>
            </a:custGeom>
            <a:blipFill>
              <a:blip r:embed="rId6"/>
              <a:stretch>
                <a:fillRect t="-13642" b="-1364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320313" y="6255695"/>
            <a:ext cx="3831356" cy="4014976"/>
            <a:chOff x="0" y="0"/>
            <a:chExt cx="5694172" cy="6350000"/>
          </a:xfrm>
        </p:grpSpPr>
        <p:sp>
          <p:nvSpPr>
            <p:cNvPr id="9" name="Freeform 9"/>
            <p:cNvSpPr/>
            <p:nvPr/>
          </p:nvSpPr>
          <p:spPr>
            <a:xfrm>
              <a:off x="-325374" y="-156464"/>
              <a:ext cx="6176010" cy="7732141"/>
            </a:xfrm>
            <a:custGeom>
              <a:avLst/>
              <a:gdLst/>
              <a:ahLst/>
              <a:cxnLst/>
              <a:rect l="l" t="t" r="r" b="b"/>
              <a:pathLst>
                <a:path w="6176010" h="7732141">
                  <a:moveTo>
                    <a:pt x="2751836" y="534162"/>
                  </a:moveTo>
                  <a:cubicBezTo>
                    <a:pt x="2744978" y="526288"/>
                    <a:pt x="2765044" y="531876"/>
                    <a:pt x="2751836" y="534162"/>
                  </a:cubicBezTo>
                  <a:close/>
                  <a:moveTo>
                    <a:pt x="3623056" y="858266"/>
                  </a:moveTo>
                  <a:cubicBezTo>
                    <a:pt x="3616706" y="864743"/>
                    <a:pt x="3625723" y="857504"/>
                    <a:pt x="3623056" y="858266"/>
                  </a:cubicBezTo>
                  <a:close/>
                  <a:moveTo>
                    <a:pt x="6009894" y="6462268"/>
                  </a:moveTo>
                  <a:cubicBezTo>
                    <a:pt x="4415282" y="6546215"/>
                    <a:pt x="2577846" y="6484239"/>
                    <a:pt x="928370" y="6489827"/>
                  </a:cubicBezTo>
                  <a:cubicBezTo>
                    <a:pt x="0" y="6374511"/>
                    <a:pt x="551307" y="7732141"/>
                    <a:pt x="325374" y="206756"/>
                  </a:cubicBezTo>
                  <a:cubicBezTo>
                    <a:pt x="591439" y="101346"/>
                    <a:pt x="749935" y="273685"/>
                    <a:pt x="951738" y="255016"/>
                  </a:cubicBezTo>
                  <a:cubicBezTo>
                    <a:pt x="945007" y="392684"/>
                    <a:pt x="1095502" y="0"/>
                    <a:pt x="1517142" y="357124"/>
                  </a:cubicBezTo>
                  <a:cubicBezTo>
                    <a:pt x="1643380" y="366776"/>
                    <a:pt x="1761236" y="463042"/>
                    <a:pt x="1880616" y="516255"/>
                  </a:cubicBezTo>
                  <a:cubicBezTo>
                    <a:pt x="1880743" y="513080"/>
                    <a:pt x="1880489" y="509524"/>
                    <a:pt x="1881759" y="516890"/>
                  </a:cubicBezTo>
                  <a:cubicBezTo>
                    <a:pt x="1900047" y="524891"/>
                    <a:pt x="1918335" y="532130"/>
                    <a:pt x="1936750" y="537718"/>
                  </a:cubicBezTo>
                  <a:cubicBezTo>
                    <a:pt x="1947418" y="535051"/>
                    <a:pt x="1954149" y="512699"/>
                    <a:pt x="1968246" y="527812"/>
                  </a:cubicBezTo>
                  <a:cubicBezTo>
                    <a:pt x="2053971" y="513969"/>
                    <a:pt x="2218182" y="523113"/>
                    <a:pt x="2387346" y="529082"/>
                  </a:cubicBezTo>
                  <a:cubicBezTo>
                    <a:pt x="2376170" y="524764"/>
                    <a:pt x="2412619" y="512191"/>
                    <a:pt x="2471547" y="505714"/>
                  </a:cubicBezTo>
                  <a:cubicBezTo>
                    <a:pt x="2471420" y="505587"/>
                    <a:pt x="2471420" y="505460"/>
                    <a:pt x="2471293" y="505333"/>
                  </a:cubicBezTo>
                  <a:cubicBezTo>
                    <a:pt x="2471547" y="505333"/>
                    <a:pt x="2471674" y="505460"/>
                    <a:pt x="2471928" y="505460"/>
                  </a:cubicBezTo>
                  <a:cubicBezTo>
                    <a:pt x="2471801" y="505714"/>
                    <a:pt x="2471674" y="505714"/>
                    <a:pt x="2471674" y="505714"/>
                  </a:cubicBezTo>
                  <a:cubicBezTo>
                    <a:pt x="2581275" y="493776"/>
                    <a:pt x="2768981" y="503174"/>
                    <a:pt x="2876296" y="627634"/>
                  </a:cubicBezTo>
                  <a:cubicBezTo>
                    <a:pt x="2861310" y="631952"/>
                    <a:pt x="3014472" y="666115"/>
                    <a:pt x="3051810" y="656336"/>
                  </a:cubicBezTo>
                  <a:cubicBezTo>
                    <a:pt x="3076575" y="698627"/>
                    <a:pt x="3186938" y="705993"/>
                    <a:pt x="3257296" y="659130"/>
                  </a:cubicBezTo>
                  <a:cubicBezTo>
                    <a:pt x="3273425" y="703326"/>
                    <a:pt x="3298190" y="665988"/>
                    <a:pt x="3339338" y="725170"/>
                  </a:cubicBezTo>
                  <a:cubicBezTo>
                    <a:pt x="3445256" y="677037"/>
                    <a:pt x="3515614" y="801370"/>
                    <a:pt x="3613277" y="861314"/>
                  </a:cubicBezTo>
                  <a:lnTo>
                    <a:pt x="3613658" y="863727"/>
                  </a:lnTo>
                  <a:cubicBezTo>
                    <a:pt x="3613531" y="862965"/>
                    <a:pt x="3613531" y="862203"/>
                    <a:pt x="3613404" y="861314"/>
                  </a:cubicBezTo>
                  <a:cubicBezTo>
                    <a:pt x="3613404" y="861314"/>
                    <a:pt x="3613404" y="861314"/>
                    <a:pt x="3613277" y="861314"/>
                  </a:cubicBezTo>
                  <a:lnTo>
                    <a:pt x="3612896" y="858266"/>
                  </a:lnTo>
                  <a:cubicBezTo>
                    <a:pt x="3613150" y="859409"/>
                    <a:pt x="3613277" y="860425"/>
                    <a:pt x="3613404" y="861314"/>
                  </a:cubicBezTo>
                  <a:cubicBezTo>
                    <a:pt x="3660775" y="890397"/>
                    <a:pt x="3714623" y="904367"/>
                    <a:pt x="3782060" y="876046"/>
                  </a:cubicBezTo>
                  <a:cubicBezTo>
                    <a:pt x="3780409" y="919480"/>
                    <a:pt x="3806952" y="885317"/>
                    <a:pt x="3843020" y="934974"/>
                  </a:cubicBezTo>
                  <a:cubicBezTo>
                    <a:pt x="3826510" y="910082"/>
                    <a:pt x="3894328" y="994410"/>
                    <a:pt x="3917188" y="1051306"/>
                  </a:cubicBezTo>
                  <a:cubicBezTo>
                    <a:pt x="3913505" y="1008888"/>
                    <a:pt x="4002278" y="1073785"/>
                    <a:pt x="4044696" y="1144524"/>
                  </a:cubicBezTo>
                  <a:cubicBezTo>
                    <a:pt x="4048379" y="1054100"/>
                    <a:pt x="4135501" y="1118489"/>
                    <a:pt x="4226814" y="1163574"/>
                  </a:cubicBezTo>
                  <a:cubicBezTo>
                    <a:pt x="4228592" y="1164463"/>
                    <a:pt x="4230370" y="1165352"/>
                    <a:pt x="4232148" y="1166241"/>
                  </a:cubicBezTo>
                  <a:cubicBezTo>
                    <a:pt x="4276979" y="1187958"/>
                    <a:pt x="4322445" y="1204087"/>
                    <a:pt x="4359148" y="1194308"/>
                  </a:cubicBezTo>
                  <a:cubicBezTo>
                    <a:pt x="4379722" y="1191895"/>
                    <a:pt x="4512818" y="1271778"/>
                    <a:pt x="4578858" y="1227836"/>
                  </a:cubicBezTo>
                  <a:cubicBezTo>
                    <a:pt x="4646295" y="1300988"/>
                    <a:pt x="4631944" y="1272032"/>
                    <a:pt x="4724146" y="1260094"/>
                  </a:cubicBezTo>
                  <a:cubicBezTo>
                    <a:pt x="4723765" y="1243965"/>
                    <a:pt x="4732020" y="1253617"/>
                    <a:pt x="4740656" y="1272286"/>
                  </a:cubicBezTo>
                  <a:cubicBezTo>
                    <a:pt x="4798441" y="1312164"/>
                    <a:pt x="4826508" y="1285113"/>
                    <a:pt x="4890262" y="1268730"/>
                  </a:cubicBezTo>
                  <a:cubicBezTo>
                    <a:pt x="4922774" y="1248918"/>
                    <a:pt x="4989576" y="1270508"/>
                    <a:pt x="5000244" y="1302004"/>
                  </a:cubicBezTo>
                  <a:cubicBezTo>
                    <a:pt x="5046726" y="1303147"/>
                    <a:pt x="5038979" y="1272921"/>
                    <a:pt x="5084826" y="1323086"/>
                  </a:cubicBezTo>
                  <a:cubicBezTo>
                    <a:pt x="5093716" y="1312418"/>
                    <a:pt x="5119116" y="1316736"/>
                    <a:pt x="5146802" y="1326642"/>
                  </a:cubicBezTo>
                  <a:cubicBezTo>
                    <a:pt x="5147310" y="1326769"/>
                    <a:pt x="5147691" y="1326896"/>
                    <a:pt x="5148199" y="1327150"/>
                  </a:cubicBezTo>
                  <a:cubicBezTo>
                    <a:pt x="5164836" y="1333246"/>
                    <a:pt x="5182235" y="1341247"/>
                    <a:pt x="5197475" y="1349375"/>
                  </a:cubicBezTo>
                  <a:cubicBezTo>
                    <a:pt x="5198364" y="1348740"/>
                    <a:pt x="5199761" y="1349248"/>
                    <a:pt x="5201920" y="1351788"/>
                  </a:cubicBezTo>
                  <a:cubicBezTo>
                    <a:pt x="5200523" y="1351026"/>
                    <a:pt x="5198999" y="1350137"/>
                    <a:pt x="5197475" y="1349375"/>
                  </a:cubicBezTo>
                  <a:cubicBezTo>
                    <a:pt x="5192649" y="1353439"/>
                    <a:pt x="5214874" y="1405382"/>
                    <a:pt x="5307838" y="1407668"/>
                  </a:cubicBezTo>
                  <a:cubicBezTo>
                    <a:pt x="5338064" y="1425956"/>
                    <a:pt x="5464810" y="1502283"/>
                    <a:pt x="5506974" y="1594612"/>
                  </a:cubicBezTo>
                  <a:cubicBezTo>
                    <a:pt x="5541010" y="1581658"/>
                    <a:pt x="5529707" y="1620393"/>
                    <a:pt x="5571236" y="1608836"/>
                  </a:cubicBezTo>
                  <a:cubicBezTo>
                    <a:pt x="5554599" y="1641729"/>
                    <a:pt x="5599811" y="1597660"/>
                    <a:pt x="5587492" y="1652524"/>
                  </a:cubicBezTo>
                  <a:cubicBezTo>
                    <a:pt x="5590413" y="1654429"/>
                    <a:pt x="5593207" y="1656207"/>
                    <a:pt x="5596001" y="1657985"/>
                  </a:cubicBezTo>
                  <a:lnTo>
                    <a:pt x="5596255" y="1658112"/>
                  </a:lnTo>
                  <a:cubicBezTo>
                    <a:pt x="6176010" y="2027555"/>
                    <a:pt x="5979922" y="1133221"/>
                    <a:pt x="6009894" y="6462268"/>
                  </a:cubicBezTo>
                  <a:close/>
                  <a:moveTo>
                    <a:pt x="3613658" y="868807"/>
                  </a:moveTo>
                  <a:cubicBezTo>
                    <a:pt x="3613531" y="869188"/>
                    <a:pt x="3613150" y="869950"/>
                    <a:pt x="3612769" y="871347"/>
                  </a:cubicBezTo>
                  <a:cubicBezTo>
                    <a:pt x="3613150" y="870712"/>
                    <a:pt x="3613531" y="869950"/>
                    <a:pt x="3613658" y="868807"/>
                  </a:cubicBezTo>
                  <a:close/>
                  <a:moveTo>
                    <a:pt x="3684270" y="889762"/>
                  </a:moveTo>
                  <a:cubicBezTo>
                    <a:pt x="3683254" y="889000"/>
                    <a:pt x="3685159" y="890778"/>
                    <a:pt x="3685794" y="891794"/>
                  </a:cubicBezTo>
                  <a:cubicBezTo>
                    <a:pt x="3688588" y="891921"/>
                    <a:pt x="3692017" y="891921"/>
                    <a:pt x="3684270" y="889762"/>
                  </a:cubicBezTo>
                  <a:close/>
                  <a:moveTo>
                    <a:pt x="2471166" y="504698"/>
                  </a:moveTo>
                  <a:cubicBezTo>
                    <a:pt x="2463419" y="503555"/>
                    <a:pt x="2468880" y="504825"/>
                    <a:pt x="2471293" y="505333"/>
                  </a:cubicBezTo>
                  <a:cubicBezTo>
                    <a:pt x="2471166" y="504825"/>
                    <a:pt x="2471166" y="504317"/>
                    <a:pt x="2471166" y="504698"/>
                  </a:cubicBezTo>
                  <a:close/>
                </a:path>
              </a:pathLst>
            </a:custGeom>
            <a:blipFill>
              <a:blip r:embed="rId7"/>
              <a:stretch>
                <a:fillRect t="-8294" b="-8294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2406229" y="7230309"/>
            <a:ext cx="5881771" cy="2580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3"/>
              </a:lnSpc>
            </a:pPr>
            <a:endParaRPr dirty="0"/>
          </a:p>
          <a:p>
            <a:pPr algn="l">
              <a:lnSpc>
                <a:spcPts val="3443"/>
              </a:lnSpc>
            </a:pP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Всеволод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Ярославич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–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син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Ярослава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Мудрого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який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правив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у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Чернігові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перед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тим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стати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великим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князем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київським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.[2 c.49-52]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452101" y="532669"/>
            <a:ext cx="7783633" cy="1905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2"/>
              </a:lnSpc>
            </a:pPr>
            <a:r>
              <a:rPr lang="en-US" sz="48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Найвідоміші</a:t>
            </a:r>
            <a:r>
              <a:rPr lang="en-US" sz="48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князі</a:t>
            </a:r>
            <a:r>
              <a:rPr lang="en-US" sz="48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Чернігова</a:t>
            </a:r>
            <a:r>
              <a:rPr lang="en-US" sz="48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26009" y="252880"/>
            <a:ext cx="6130706" cy="3008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3"/>
              </a:lnSpc>
            </a:pP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Мстислав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Володимирович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(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Мстислав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Великий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) –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син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князя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Володимира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Великого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правив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у 1024–1036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роках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відзначився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військовими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перемогами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зокрема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над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печенігами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.[2 c.23-26]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21941" y="3498922"/>
            <a:ext cx="7172361" cy="3437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3"/>
              </a:lnSpc>
            </a:pPr>
            <a:endParaRPr dirty="0"/>
          </a:p>
          <a:p>
            <a:pPr algn="ctr">
              <a:lnSpc>
                <a:spcPts val="3443"/>
              </a:lnSpc>
            </a:pP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Олег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Святославич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(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Гореславич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) –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відомий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один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із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головних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учасників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міжусобних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війн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кінця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XI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століття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персонаж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«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Слова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о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полку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799" spc="148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Ігоревім</a:t>
            </a:r>
            <a:r>
              <a:rPr lang="en-US" sz="2799" spc="148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».[2 c.35-40]</a:t>
            </a:r>
          </a:p>
          <a:p>
            <a:pPr algn="ctr">
              <a:lnSpc>
                <a:spcPts val="3443"/>
              </a:lnSpc>
            </a:pPr>
            <a:endParaRPr lang="en-US" sz="2799" spc="148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ctr">
              <a:lnSpc>
                <a:spcPts val="3443"/>
              </a:lnSpc>
            </a:pPr>
            <a:endParaRPr lang="en-US" sz="2799" spc="148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3548551" y="-111542"/>
            <a:ext cx="10348782" cy="10312818"/>
          </a:xfrm>
          <a:custGeom>
            <a:avLst/>
            <a:gdLst/>
            <a:ahLst/>
            <a:cxnLst/>
            <a:rect l="l" t="t" r="r" b="b"/>
            <a:pathLst>
              <a:path w="10112041" h="10059235">
                <a:moveTo>
                  <a:pt x="0" y="0"/>
                </a:moveTo>
                <a:lnTo>
                  <a:pt x="10112042" y="0"/>
                </a:lnTo>
                <a:lnTo>
                  <a:pt x="10112042" y="10059235"/>
                </a:lnTo>
                <a:lnTo>
                  <a:pt x="0" y="1005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3117" b="-3117"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174187" y="-18335"/>
            <a:ext cx="5197738" cy="2255814"/>
          </a:xfrm>
          <a:custGeom>
            <a:avLst/>
            <a:gdLst/>
            <a:ahLst/>
            <a:cxnLst/>
            <a:rect l="l" t="t" r="r" b="b"/>
            <a:pathLst>
              <a:path w="5834390" h="3471029">
                <a:moveTo>
                  <a:pt x="0" y="0"/>
                </a:moveTo>
                <a:lnTo>
                  <a:pt x="5834390" y="0"/>
                </a:lnTo>
                <a:lnTo>
                  <a:pt x="5834390" y="3471029"/>
                </a:lnTo>
                <a:lnTo>
                  <a:pt x="0" y="34710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3" name="Freeform 3"/>
          <p:cNvSpPr/>
          <p:nvPr/>
        </p:nvSpPr>
        <p:spPr>
          <a:xfrm>
            <a:off x="174187" y="3110373"/>
            <a:ext cx="854513" cy="682543"/>
          </a:xfrm>
          <a:custGeom>
            <a:avLst/>
            <a:gdLst/>
            <a:ahLst/>
            <a:cxnLst/>
            <a:rect l="l" t="t" r="r" b="b"/>
            <a:pathLst>
              <a:path w="854513" h="682543">
                <a:moveTo>
                  <a:pt x="0" y="0"/>
                </a:moveTo>
                <a:lnTo>
                  <a:pt x="854513" y="0"/>
                </a:lnTo>
                <a:lnTo>
                  <a:pt x="854513" y="682542"/>
                </a:lnTo>
                <a:lnTo>
                  <a:pt x="0" y="6825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151277" y="153847"/>
            <a:ext cx="854513" cy="682543"/>
          </a:xfrm>
          <a:custGeom>
            <a:avLst/>
            <a:gdLst/>
            <a:ahLst/>
            <a:cxnLst/>
            <a:rect l="l" t="t" r="r" b="b"/>
            <a:pathLst>
              <a:path w="854513" h="682543">
                <a:moveTo>
                  <a:pt x="0" y="0"/>
                </a:moveTo>
                <a:lnTo>
                  <a:pt x="854513" y="0"/>
                </a:lnTo>
                <a:lnTo>
                  <a:pt x="854513" y="682543"/>
                </a:lnTo>
                <a:lnTo>
                  <a:pt x="0" y="6825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936258" y="-102870"/>
            <a:ext cx="4215019" cy="4703257"/>
            <a:chOff x="0" y="0"/>
            <a:chExt cx="5678297" cy="6336030"/>
          </a:xfrm>
        </p:grpSpPr>
        <p:sp>
          <p:nvSpPr>
            <p:cNvPr id="6" name="Freeform 6"/>
            <p:cNvSpPr/>
            <p:nvPr/>
          </p:nvSpPr>
          <p:spPr>
            <a:xfrm>
              <a:off x="-82931" y="-11684"/>
              <a:ext cx="5938393" cy="6358255"/>
            </a:xfrm>
            <a:custGeom>
              <a:avLst/>
              <a:gdLst/>
              <a:ahLst/>
              <a:cxnLst/>
              <a:rect l="l" t="t" r="r" b="b"/>
              <a:pathLst>
                <a:path w="5938393" h="6358255">
                  <a:moveTo>
                    <a:pt x="5522341" y="4721987"/>
                  </a:moveTo>
                  <a:cubicBezTo>
                    <a:pt x="5446141" y="4828286"/>
                    <a:pt x="5429885" y="4863465"/>
                    <a:pt x="5318506" y="4855845"/>
                  </a:cubicBezTo>
                  <a:cubicBezTo>
                    <a:pt x="5319522" y="4874641"/>
                    <a:pt x="5335524" y="4886071"/>
                    <a:pt x="5309108" y="4890389"/>
                  </a:cubicBezTo>
                  <a:cubicBezTo>
                    <a:pt x="5285105" y="4945634"/>
                    <a:pt x="5181981" y="4875149"/>
                    <a:pt x="5195951" y="5024501"/>
                  </a:cubicBezTo>
                  <a:cubicBezTo>
                    <a:pt x="5134229" y="5014214"/>
                    <a:pt x="5063363" y="5116576"/>
                    <a:pt x="4972304" y="5124831"/>
                  </a:cubicBezTo>
                  <a:cubicBezTo>
                    <a:pt x="4896739" y="5108321"/>
                    <a:pt x="5124196" y="5162550"/>
                    <a:pt x="4644009" y="5248656"/>
                  </a:cubicBezTo>
                  <a:cubicBezTo>
                    <a:pt x="4648708" y="5282565"/>
                    <a:pt x="4515485" y="5174869"/>
                    <a:pt x="4552823" y="5222367"/>
                  </a:cubicBezTo>
                  <a:cubicBezTo>
                    <a:pt x="4467098" y="5196967"/>
                    <a:pt x="4500245" y="5326380"/>
                    <a:pt x="4398518" y="5230241"/>
                  </a:cubicBezTo>
                  <a:cubicBezTo>
                    <a:pt x="4304411" y="5295265"/>
                    <a:pt x="4203700" y="5284470"/>
                    <a:pt x="4002024" y="5332857"/>
                  </a:cubicBezTo>
                  <a:cubicBezTo>
                    <a:pt x="3968877" y="5394325"/>
                    <a:pt x="3977386" y="5344414"/>
                    <a:pt x="3810381" y="5431282"/>
                  </a:cubicBezTo>
                  <a:cubicBezTo>
                    <a:pt x="3826891" y="5356606"/>
                    <a:pt x="3701034" y="5461127"/>
                    <a:pt x="3696843" y="5463159"/>
                  </a:cubicBezTo>
                  <a:cubicBezTo>
                    <a:pt x="3576447" y="5495798"/>
                    <a:pt x="3623056" y="5626735"/>
                    <a:pt x="3490468" y="5630037"/>
                  </a:cubicBezTo>
                  <a:cubicBezTo>
                    <a:pt x="3466338" y="5574030"/>
                    <a:pt x="3469513" y="5664835"/>
                    <a:pt x="3412490" y="5616575"/>
                  </a:cubicBezTo>
                  <a:cubicBezTo>
                    <a:pt x="3410458" y="5619750"/>
                    <a:pt x="3394075" y="5664454"/>
                    <a:pt x="3313430" y="5673090"/>
                  </a:cubicBezTo>
                  <a:cubicBezTo>
                    <a:pt x="3299587" y="5683885"/>
                    <a:pt x="3253740" y="5804916"/>
                    <a:pt x="3180842" y="5760339"/>
                  </a:cubicBezTo>
                  <a:cubicBezTo>
                    <a:pt x="3149600" y="5828030"/>
                    <a:pt x="3189859" y="5824601"/>
                    <a:pt x="3106928" y="5789041"/>
                  </a:cubicBezTo>
                  <a:cubicBezTo>
                    <a:pt x="3071114" y="5771134"/>
                    <a:pt x="3036697" y="5855970"/>
                    <a:pt x="2982595" y="5846445"/>
                  </a:cubicBezTo>
                  <a:cubicBezTo>
                    <a:pt x="2965577" y="5839968"/>
                    <a:pt x="2889885" y="5805043"/>
                    <a:pt x="2823718" y="5834380"/>
                  </a:cubicBezTo>
                  <a:cubicBezTo>
                    <a:pt x="2827782" y="5855335"/>
                    <a:pt x="2752598" y="5819267"/>
                    <a:pt x="2724785" y="5893943"/>
                  </a:cubicBezTo>
                  <a:cubicBezTo>
                    <a:pt x="2668905" y="5851906"/>
                    <a:pt x="2762631" y="5855208"/>
                    <a:pt x="2618486" y="5876925"/>
                  </a:cubicBezTo>
                  <a:cubicBezTo>
                    <a:pt x="2623058" y="5847969"/>
                    <a:pt x="2555113" y="6012688"/>
                    <a:pt x="2439416" y="6001258"/>
                  </a:cubicBezTo>
                  <a:cubicBezTo>
                    <a:pt x="2384806" y="6023102"/>
                    <a:pt x="2264537" y="5937377"/>
                    <a:pt x="2210562" y="6047232"/>
                  </a:cubicBezTo>
                  <a:cubicBezTo>
                    <a:pt x="2215896" y="6017006"/>
                    <a:pt x="2133219" y="5935853"/>
                    <a:pt x="1963801" y="5988939"/>
                  </a:cubicBezTo>
                  <a:cubicBezTo>
                    <a:pt x="1862582" y="6067171"/>
                    <a:pt x="1789684" y="5874512"/>
                    <a:pt x="1517777" y="6056884"/>
                  </a:cubicBezTo>
                  <a:cubicBezTo>
                    <a:pt x="1440434" y="6109462"/>
                    <a:pt x="1359154" y="6112256"/>
                    <a:pt x="1249553" y="6180074"/>
                  </a:cubicBezTo>
                  <a:cubicBezTo>
                    <a:pt x="1186180" y="6235954"/>
                    <a:pt x="996315" y="6358255"/>
                    <a:pt x="911098" y="6290310"/>
                  </a:cubicBezTo>
                  <a:cubicBezTo>
                    <a:pt x="818134" y="6316599"/>
                    <a:pt x="807593" y="6252845"/>
                    <a:pt x="734187" y="6226175"/>
                  </a:cubicBezTo>
                  <a:cubicBezTo>
                    <a:pt x="647446" y="6290818"/>
                    <a:pt x="539623" y="6225159"/>
                    <a:pt x="416179" y="6347714"/>
                  </a:cubicBezTo>
                  <a:cubicBezTo>
                    <a:pt x="358775" y="6316853"/>
                    <a:pt x="230759" y="6339205"/>
                    <a:pt x="111252" y="6320536"/>
                  </a:cubicBezTo>
                  <a:cubicBezTo>
                    <a:pt x="63500" y="4554347"/>
                    <a:pt x="106172" y="2072005"/>
                    <a:pt x="99060" y="57912"/>
                  </a:cubicBezTo>
                  <a:cubicBezTo>
                    <a:pt x="0" y="0"/>
                    <a:pt x="387350" y="26924"/>
                    <a:pt x="485648" y="28448"/>
                  </a:cubicBezTo>
                  <a:cubicBezTo>
                    <a:pt x="832993" y="22479"/>
                    <a:pt x="1213739" y="20320"/>
                    <a:pt x="1592834" y="28321"/>
                  </a:cubicBezTo>
                  <a:cubicBezTo>
                    <a:pt x="2881122" y="6858"/>
                    <a:pt x="4462018" y="51181"/>
                    <a:pt x="5709793" y="11684"/>
                  </a:cubicBezTo>
                  <a:cubicBezTo>
                    <a:pt x="5819775" y="1368298"/>
                    <a:pt x="5671185" y="2970403"/>
                    <a:pt x="5761228" y="4349877"/>
                  </a:cubicBezTo>
                  <a:cubicBezTo>
                    <a:pt x="5636133" y="4620260"/>
                    <a:pt x="5938393" y="4553331"/>
                    <a:pt x="5522341" y="4721987"/>
                  </a:cubicBezTo>
                  <a:close/>
                </a:path>
              </a:pathLst>
            </a:custGeom>
            <a:blipFill>
              <a:blip r:embed="rId7"/>
              <a:stretch>
                <a:fillRect l="-33688" r="-33688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1148942" y="7448187"/>
            <a:ext cx="3388882" cy="2924538"/>
            <a:chOff x="0" y="0"/>
            <a:chExt cx="6339713" cy="5433822"/>
          </a:xfrm>
        </p:grpSpPr>
        <p:sp>
          <p:nvSpPr>
            <p:cNvPr id="8" name="Freeform 8"/>
            <p:cNvSpPr/>
            <p:nvPr/>
          </p:nvSpPr>
          <p:spPr>
            <a:xfrm>
              <a:off x="-89154" y="-107061"/>
              <a:ext cx="6806057" cy="5669788"/>
            </a:xfrm>
            <a:custGeom>
              <a:avLst/>
              <a:gdLst/>
              <a:ahLst/>
              <a:cxnLst/>
              <a:rect l="l" t="t" r="r" b="b"/>
              <a:pathLst>
                <a:path w="6806057" h="5669788">
                  <a:moveTo>
                    <a:pt x="5290566" y="5437124"/>
                  </a:moveTo>
                  <a:cubicBezTo>
                    <a:pt x="5011674" y="5539486"/>
                    <a:pt x="4777232" y="5415153"/>
                    <a:pt x="4531233" y="5525135"/>
                  </a:cubicBezTo>
                  <a:cubicBezTo>
                    <a:pt x="4512056" y="5584571"/>
                    <a:pt x="4359783" y="5417058"/>
                    <a:pt x="4172712" y="5479542"/>
                  </a:cubicBezTo>
                  <a:cubicBezTo>
                    <a:pt x="3915410" y="5422519"/>
                    <a:pt x="3472815" y="5531104"/>
                    <a:pt x="3219196" y="5430520"/>
                  </a:cubicBezTo>
                  <a:cubicBezTo>
                    <a:pt x="2840482" y="5248910"/>
                    <a:pt x="2390140" y="5282946"/>
                    <a:pt x="1966087" y="5270881"/>
                  </a:cubicBezTo>
                  <a:cubicBezTo>
                    <a:pt x="1430782" y="5056759"/>
                    <a:pt x="975360" y="5005832"/>
                    <a:pt x="450596" y="4811014"/>
                  </a:cubicBezTo>
                  <a:cubicBezTo>
                    <a:pt x="0" y="4736338"/>
                    <a:pt x="131064" y="5072380"/>
                    <a:pt x="102362" y="3883152"/>
                  </a:cubicBezTo>
                  <a:cubicBezTo>
                    <a:pt x="104775" y="2663571"/>
                    <a:pt x="114300" y="1529334"/>
                    <a:pt x="89154" y="190500"/>
                  </a:cubicBezTo>
                  <a:cubicBezTo>
                    <a:pt x="201930" y="153543"/>
                    <a:pt x="398272" y="204216"/>
                    <a:pt x="626110" y="229235"/>
                  </a:cubicBezTo>
                  <a:cubicBezTo>
                    <a:pt x="815721" y="204216"/>
                    <a:pt x="1116203" y="126873"/>
                    <a:pt x="1370330" y="150114"/>
                  </a:cubicBezTo>
                  <a:cubicBezTo>
                    <a:pt x="1336675" y="129159"/>
                    <a:pt x="1628394" y="131699"/>
                    <a:pt x="1766951" y="149225"/>
                  </a:cubicBezTo>
                  <a:cubicBezTo>
                    <a:pt x="2131187" y="0"/>
                    <a:pt x="2096008" y="294386"/>
                    <a:pt x="2416556" y="307975"/>
                  </a:cubicBezTo>
                  <a:cubicBezTo>
                    <a:pt x="2410587" y="384175"/>
                    <a:pt x="2732024" y="257429"/>
                    <a:pt x="2784221" y="421767"/>
                  </a:cubicBezTo>
                  <a:cubicBezTo>
                    <a:pt x="3048000" y="477393"/>
                    <a:pt x="3190494" y="852170"/>
                    <a:pt x="3487293" y="931672"/>
                  </a:cubicBezTo>
                  <a:cubicBezTo>
                    <a:pt x="3508756" y="972058"/>
                    <a:pt x="3714623" y="885825"/>
                    <a:pt x="3993515" y="1011047"/>
                  </a:cubicBezTo>
                  <a:cubicBezTo>
                    <a:pt x="4692523" y="989584"/>
                    <a:pt x="5601208" y="993648"/>
                    <a:pt x="6395974" y="994283"/>
                  </a:cubicBezTo>
                  <a:cubicBezTo>
                    <a:pt x="6452616" y="2355596"/>
                    <a:pt x="6371082" y="3700653"/>
                    <a:pt x="6428867" y="5103876"/>
                  </a:cubicBezTo>
                  <a:cubicBezTo>
                    <a:pt x="6310376" y="5669788"/>
                    <a:pt x="6806057" y="5571363"/>
                    <a:pt x="5290566" y="5437124"/>
                  </a:cubicBezTo>
                  <a:close/>
                </a:path>
              </a:pathLst>
            </a:custGeom>
            <a:blipFill>
              <a:blip r:embed="rId8"/>
              <a:stretch>
                <a:fillRect l="-10041" r="-10041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7157402" y="7235463"/>
            <a:ext cx="3125385" cy="3051537"/>
            <a:chOff x="0" y="0"/>
            <a:chExt cx="5933440" cy="6352286"/>
          </a:xfrm>
        </p:grpSpPr>
        <p:sp>
          <p:nvSpPr>
            <p:cNvPr id="10" name="Freeform 10"/>
            <p:cNvSpPr/>
            <p:nvPr/>
          </p:nvSpPr>
          <p:spPr>
            <a:xfrm>
              <a:off x="-130429" y="-589915"/>
              <a:ext cx="6274054" cy="7025767"/>
            </a:xfrm>
            <a:custGeom>
              <a:avLst/>
              <a:gdLst/>
              <a:ahLst/>
              <a:cxnLst/>
              <a:rect l="l" t="t" r="r" b="b"/>
              <a:pathLst>
                <a:path w="6274054" h="7025767">
                  <a:moveTo>
                    <a:pt x="6045073" y="6923913"/>
                  </a:moveTo>
                  <a:cubicBezTo>
                    <a:pt x="4541393" y="6946011"/>
                    <a:pt x="2941320" y="6924929"/>
                    <a:pt x="1445641" y="6933946"/>
                  </a:cubicBezTo>
                  <a:cubicBezTo>
                    <a:pt x="1132586" y="6926707"/>
                    <a:pt x="794131" y="6947408"/>
                    <a:pt x="467741" y="6934708"/>
                  </a:cubicBezTo>
                  <a:cubicBezTo>
                    <a:pt x="394335" y="6926961"/>
                    <a:pt x="0" y="7025767"/>
                    <a:pt x="252984" y="6679565"/>
                  </a:cubicBezTo>
                  <a:cubicBezTo>
                    <a:pt x="343789" y="6624066"/>
                    <a:pt x="240284" y="6527927"/>
                    <a:pt x="271145" y="6440297"/>
                  </a:cubicBezTo>
                  <a:cubicBezTo>
                    <a:pt x="385064" y="6325997"/>
                    <a:pt x="253365" y="6154420"/>
                    <a:pt x="180086" y="5980684"/>
                  </a:cubicBezTo>
                  <a:cubicBezTo>
                    <a:pt x="173990" y="5836285"/>
                    <a:pt x="293243" y="5720080"/>
                    <a:pt x="219710" y="5566283"/>
                  </a:cubicBezTo>
                  <a:cubicBezTo>
                    <a:pt x="226441" y="5493258"/>
                    <a:pt x="222504" y="5364861"/>
                    <a:pt x="154813" y="5303520"/>
                  </a:cubicBezTo>
                  <a:cubicBezTo>
                    <a:pt x="60960" y="5252847"/>
                    <a:pt x="270002" y="5097907"/>
                    <a:pt x="241554" y="4958969"/>
                  </a:cubicBezTo>
                  <a:cubicBezTo>
                    <a:pt x="249936" y="4830953"/>
                    <a:pt x="239776" y="4682617"/>
                    <a:pt x="214249" y="4531233"/>
                  </a:cubicBezTo>
                  <a:cubicBezTo>
                    <a:pt x="220726" y="4479290"/>
                    <a:pt x="249301" y="4431538"/>
                    <a:pt x="237998" y="4381627"/>
                  </a:cubicBezTo>
                  <a:cubicBezTo>
                    <a:pt x="241808" y="4308856"/>
                    <a:pt x="334137" y="4236085"/>
                    <a:pt x="266065" y="4175125"/>
                  </a:cubicBezTo>
                  <a:cubicBezTo>
                    <a:pt x="254254" y="4164838"/>
                    <a:pt x="267970" y="4147439"/>
                    <a:pt x="282829" y="4128770"/>
                  </a:cubicBezTo>
                  <a:cubicBezTo>
                    <a:pt x="272288" y="4119118"/>
                    <a:pt x="185801" y="3975735"/>
                    <a:pt x="223901" y="3916807"/>
                  </a:cubicBezTo>
                  <a:cubicBezTo>
                    <a:pt x="221742" y="3853180"/>
                    <a:pt x="297942" y="3860546"/>
                    <a:pt x="224155" y="3721735"/>
                  </a:cubicBezTo>
                  <a:cubicBezTo>
                    <a:pt x="175133" y="3708019"/>
                    <a:pt x="331470" y="3537712"/>
                    <a:pt x="398399" y="3410585"/>
                  </a:cubicBezTo>
                  <a:cubicBezTo>
                    <a:pt x="378841" y="3338195"/>
                    <a:pt x="428498" y="3276092"/>
                    <a:pt x="449453" y="3202940"/>
                  </a:cubicBezTo>
                  <a:cubicBezTo>
                    <a:pt x="471805" y="3096514"/>
                    <a:pt x="449199" y="3031236"/>
                    <a:pt x="565150" y="2936113"/>
                  </a:cubicBezTo>
                  <a:cubicBezTo>
                    <a:pt x="599186" y="2862453"/>
                    <a:pt x="512953" y="2778633"/>
                    <a:pt x="556133" y="2666238"/>
                  </a:cubicBezTo>
                  <a:cubicBezTo>
                    <a:pt x="537337" y="2651125"/>
                    <a:pt x="590296" y="2634107"/>
                    <a:pt x="556260" y="2608453"/>
                  </a:cubicBezTo>
                  <a:cubicBezTo>
                    <a:pt x="541147" y="2588133"/>
                    <a:pt x="510794" y="2592324"/>
                    <a:pt x="540258" y="2549906"/>
                  </a:cubicBezTo>
                  <a:cubicBezTo>
                    <a:pt x="529717" y="2532888"/>
                    <a:pt x="574294" y="2410587"/>
                    <a:pt x="550672" y="2322068"/>
                  </a:cubicBezTo>
                  <a:cubicBezTo>
                    <a:pt x="546608" y="2311400"/>
                    <a:pt x="613410" y="2273427"/>
                    <a:pt x="586867" y="2247265"/>
                  </a:cubicBezTo>
                  <a:cubicBezTo>
                    <a:pt x="616839" y="2186432"/>
                    <a:pt x="518795" y="2149983"/>
                    <a:pt x="601853" y="2010791"/>
                  </a:cubicBezTo>
                  <a:cubicBezTo>
                    <a:pt x="553847" y="1976120"/>
                    <a:pt x="571500" y="1934718"/>
                    <a:pt x="567309" y="1894078"/>
                  </a:cubicBezTo>
                  <a:cubicBezTo>
                    <a:pt x="623316" y="1828038"/>
                    <a:pt x="645541" y="1689481"/>
                    <a:pt x="770382" y="1441196"/>
                  </a:cubicBezTo>
                  <a:cubicBezTo>
                    <a:pt x="836422" y="1354836"/>
                    <a:pt x="828294" y="1225042"/>
                    <a:pt x="912749" y="1005078"/>
                  </a:cubicBezTo>
                  <a:cubicBezTo>
                    <a:pt x="886714" y="977011"/>
                    <a:pt x="1022477" y="986790"/>
                    <a:pt x="1114298" y="806831"/>
                  </a:cubicBezTo>
                  <a:cubicBezTo>
                    <a:pt x="1098804" y="738886"/>
                    <a:pt x="1201293" y="676021"/>
                    <a:pt x="1157986" y="599567"/>
                  </a:cubicBezTo>
                  <a:cubicBezTo>
                    <a:pt x="1570228" y="609219"/>
                    <a:pt x="2071116" y="598805"/>
                    <a:pt x="2572766" y="601599"/>
                  </a:cubicBezTo>
                  <a:cubicBezTo>
                    <a:pt x="3586988" y="605282"/>
                    <a:pt x="4528185" y="602742"/>
                    <a:pt x="5528818" y="601853"/>
                  </a:cubicBezTo>
                  <a:cubicBezTo>
                    <a:pt x="6274054" y="693420"/>
                    <a:pt x="6000750" y="0"/>
                    <a:pt x="6063869" y="2884424"/>
                  </a:cubicBezTo>
                  <a:cubicBezTo>
                    <a:pt x="6029833" y="4200398"/>
                    <a:pt x="6083554" y="5679694"/>
                    <a:pt x="6045073" y="6923913"/>
                  </a:cubicBezTo>
                  <a:close/>
                </a:path>
              </a:pathLst>
            </a:custGeom>
            <a:blipFill>
              <a:blip r:embed="rId9"/>
              <a:stretch>
                <a:fillRect t="-19968" b="-19968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0362304" y="971550"/>
            <a:ext cx="7560506" cy="7200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Колись давно в Антонієвих печерах жив чернець, який відрізнявся великою мудрістю й праведністю. До нього приходили люди за порадою, і він допомагав кожному. Але одного разу в місто прийшли вороги, і чернець вирішив сховати святині монастиря у найглибших печерах. Повернутися назад йому вже не вдалося – він загубився в темних ходах і зник назавжди.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 тих пір середньовічні підземелля стали місцем дивних явищ. Люди кажуть, що іноді у печерах можна побачити темну постать ченця, який мовчки йде коридорами, ніби шукаючи вихід або охороняючи старовинні реліквії. Дехто стверджує, що чув таємничий шепіт або тихі кроки за спиною. [1 с.15-16]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endParaRPr lang="en-US" sz="2299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l">
              <a:lnSpc>
                <a:spcPts val="3219"/>
              </a:lnSpc>
              <a:spcBef>
                <a:spcPct val="0"/>
              </a:spcBef>
            </a:pPr>
            <a:endParaRPr lang="en-US" sz="2299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59718" y="4132461"/>
            <a:ext cx="7140118" cy="6000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endParaRPr/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 spc="12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Засновані у XI столітті монахом Антонієм Печерським, печери є важливим духовним і культурним центром Чернігівщини. Вони складаються з розгалуженої системи тунелів і храмів, зокрема храму святого Антонія та храму Феодосія Тотемського (XVII ст.). Під час воєн печери використовувалися як сховище для ченців. Легенди про привидів у підземеллях можна пояснити специфічною акустикою та повітряними потоками. [1 с.142-143]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endParaRPr lang="en-US" sz="2299" spc="121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59717" y="478579"/>
            <a:ext cx="4891977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54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Антонієві</a:t>
            </a:r>
            <a:r>
              <a:rPr lang="en-US" sz="54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печери</a:t>
            </a:r>
            <a:endParaRPr lang="en-US" sz="5400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18236" y="3193474"/>
            <a:ext cx="4239220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Історичний факт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005790" y="142040"/>
            <a:ext cx="6917020" cy="59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Легенда Анотонієвих печер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815558" y="7647640"/>
            <a:ext cx="3494213" cy="2684498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/>
          <p:cNvSpPr/>
          <p:nvPr/>
        </p:nvSpPr>
        <p:spPr>
          <a:xfrm>
            <a:off x="0" y="374638"/>
            <a:ext cx="10629498" cy="9842569"/>
          </a:xfrm>
          <a:custGeom>
            <a:avLst/>
            <a:gdLst/>
            <a:ahLst/>
            <a:cxnLst/>
            <a:rect l="l" t="t" r="r" b="b"/>
            <a:pathLst>
              <a:path w="10112041" h="10059235">
                <a:moveTo>
                  <a:pt x="0" y="0"/>
                </a:moveTo>
                <a:lnTo>
                  <a:pt x="10112042" y="0"/>
                </a:lnTo>
                <a:lnTo>
                  <a:pt x="10112042" y="10059235"/>
                </a:lnTo>
                <a:lnTo>
                  <a:pt x="0" y="1005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3117" b="-3117"/>
            </a:stretch>
          </a:blipFill>
        </p:spPr>
      </p:sp>
      <p:grpSp>
        <p:nvGrpSpPr>
          <p:cNvPr id="2" name="Group 2"/>
          <p:cNvGrpSpPr/>
          <p:nvPr/>
        </p:nvGrpSpPr>
        <p:grpSpPr>
          <a:xfrm>
            <a:off x="7703099" y="-24871"/>
            <a:ext cx="4239220" cy="3393387"/>
            <a:chOff x="0" y="0"/>
            <a:chExt cx="6346952" cy="4923282"/>
          </a:xfrm>
        </p:grpSpPr>
        <p:sp>
          <p:nvSpPr>
            <p:cNvPr id="3" name="Freeform 3"/>
            <p:cNvSpPr/>
            <p:nvPr/>
          </p:nvSpPr>
          <p:spPr>
            <a:xfrm>
              <a:off x="-95250" y="0"/>
              <a:ext cx="6455029" cy="4962271"/>
            </a:xfrm>
            <a:custGeom>
              <a:avLst/>
              <a:gdLst/>
              <a:ahLst/>
              <a:cxnLst/>
              <a:rect l="l" t="t" r="r" b="b"/>
              <a:pathLst>
                <a:path w="6455029" h="4962271">
                  <a:moveTo>
                    <a:pt x="6422771" y="4524121"/>
                  </a:moveTo>
                  <a:cubicBezTo>
                    <a:pt x="6422771" y="4524121"/>
                    <a:pt x="6422898" y="4524121"/>
                    <a:pt x="6422898" y="4523994"/>
                  </a:cubicBezTo>
                  <a:cubicBezTo>
                    <a:pt x="6423660" y="4524629"/>
                    <a:pt x="6425184" y="4526026"/>
                    <a:pt x="6430391" y="4530217"/>
                  </a:cubicBezTo>
                  <a:cubicBezTo>
                    <a:pt x="6430391" y="4530217"/>
                    <a:pt x="6430264" y="4530090"/>
                    <a:pt x="6422771" y="4524121"/>
                  </a:cubicBezTo>
                  <a:close/>
                  <a:moveTo>
                    <a:pt x="6442202" y="4153408"/>
                  </a:moveTo>
                  <a:cubicBezTo>
                    <a:pt x="6412357" y="3041523"/>
                    <a:pt x="6434963" y="1872361"/>
                    <a:pt x="6434963" y="802513"/>
                  </a:cubicBezTo>
                  <a:cubicBezTo>
                    <a:pt x="6429756" y="557530"/>
                    <a:pt x="6423025" y="232664"/>
                    <a:pt x="6435471" y="0"/>
                  </a:cubicBezTo>
                  <a:cubicBezTo>
                    <a:pt x="6340856" y="43815"/>
                    <a:pt x="6292723" y="17653"/>
                    <a:pt x="6189345" y="30353"/>
                  </a:cubicBezTo>
                  <a:cubicBezTo>
                    <a:pt x="6158230" y="54610"/>
                    <a:pt x="6113653" y="95250"/>
                    <a:pt x="6032754" y="100838"/>
                  </a:cubicBezTo>
                  <a:cubicBezTo>
                    <a:pt x="6051296" y="140081"/>
                    <a:pt x="5826633" y="118237"/>
                    <a:pt x="5609463" y="140970"/>
                  </a:cubicBezTo>
                  <a:cubicBezTo>
                    <a:pt x="5598033" y="165735"/>
                    <a:pt x="5531739" y="104521"/>
                    <a:pt x="5356733" y="101854"/>
                  </a:cubicBezTo>
                  <a:cubicBezTo>
                    <a:pt x="5354828" y="118110"/>
                    <a:pt x="5116703" y="153416"/>
                    <a:pt x="4944872" y="100965"/>
                  </a:cubicBezTo>
                  <a:cubicBezTo>
                    <a:pt x="4882007" y="161544"/>
                    <a:pt x="4821047" y="124968"/>
                    <a:pt x="4739132" y="121412"/>
                  </a:cubicBezTo>
                  <a:cubicBezTo>
                    <a:pt x="4621657" y="144526"/>
                    <a:pt x="4459605" y="124206"/>
                    <a:pt x="4311396" y="172085"/>
                  </a:cubicBezTo>
                  <a:cubicBezTo>
                    <a:pt x="4219067" y="133223"/>
                    <a:pt x="4027424" y="199009"/>
                    <a:pt x="3931031" y="196723"/>
                  </a:cubicBezTo>
                  <a:cubicBezTo>
                    <a:pt x="3885819" y="136779"/>
                    <a:pt x="3722116" y="352171"/>
                    <a:pt x="3575812" y="303657"/>
                  </a:cubicBezTo>
                  <a:cubicBezTo>
                    <a:pt x="3504692" y="355600"/>
                    <a:pt x="3449828" y="374396"/>
                    <a:pt x="3392551" y="345821"/>
                  </a:cubicBezTo>
                  <a:cubicBezTo>
                    <a:pt x="3287395" y="370840"/>
                    <a:pt x="3172714" y="364617"/>
                    <a:pt x="3055874" y="344678"/>
                  </a:cubicBezTo>
                  <a:cubicBezTo>
                    <a:pt x="3009519" y="349885"/>
                    <a:pt x="2957830" y="382524"/>
                    <a:pt x="2883535" y="359664"/>
                  </a:cubicBezTo>
                  <a:cubicBezTo>
                    <a:pt x="2783459" y="392811"/>
                    <a:pt x="2630551" y="439166"/>
                    <a:pt x="2468118" y="438658"/>
                  </a:cubicBezTo>
                  <a:cubicBezTo>
                    <a:pt x="2441702" y="466598"/>
                    <a:pt x="2397633" y="458724"/>
                    <a:pt x="2349754" y="489331"/>
                  </a:cubicBezTo>
                  <a:cubicBezTo>
                    <a:pt x="2347341" y="468757"/>
                    <a:pt x="2297049" y="476631"/>
                    <a:pt x="2277745" y="481584"/>
                  </a:cubicBezTo>
                  <a:cubicBezTo>
                    <a:pt x="2273300" y="468757"/>
                    <a:pt x="2252853" y="451739"/>
                    <a:pt x="2239772" y="478409"/>
                  </a:cubicBezTo>
                  <a:cubicBezTo>
                    <a:pt x="2202434" y="438150"/>
                    <a:pt x="2004060" y="530860"/>
                    <a:pt x="1715516" y="567944"/>
                  </a:cubicBezTo>
                  <a:cubicBezTo>
                    <a:pt x="1618234" y="580644"/>
                    <a:pt x="1545209" y="585851"/>
                    <a:pt x="1430909" y="592963"/>
                  </a:cubicBezTo>
                  <a:cubicBezTo>
                    <a:pt x="1360170" y="538988"/>
                    <a:pt x="1274572" y="607695"/>
                    <a:pt x="1200531" y="622554"/>
                  </a:cubicBezTo>
                  <a:cubicBezTo>
                    <a:pt x="1082929" y="562356"/>
                    <a:pt x="928116" y="690372"/>
                    <a:pt x="767588" y="631571"/>
                  </a:cubicBezTo>
                  <a:cubicBezTo>
                    <a:pt x="607822" y="693547"/>
                    <a:pt x="508000" y="651637"/>
                    <a:pt x="282829" y="663829"/>
                  </a:cubicBezTo>
                  <a:cubicBezTo>
                    <a:pt x="0" y="731901"/>
                    <a:pt x="151511" y="216408"/>
                    <a:pt x="95250" y="3250438"/>
                  </a:cubicBezTo>
                  <a:cubicBezTo>
                    <a:pt x="123825" y="3261360"/>
                    <a:pt x="93091" y="3937127"/>
                    <a:pt x="111887" y="4761484"/>
                  </a:cubicBezTo>
                  <a:cubicBezTo>
                    <a:pt x="91059" y="4783201"/>
                    <a:pt x="116205" y="4848987"/>
                    <a:pt x="181229" y="4823587"/>
                  </a:cubicBezTo>
                  <a:cubicBezTo>
                    <a:pt x="204343" y="4851908"/>
                    <a:pt x="228600" y="4860798"/>
                    <a:pt x="292862" y="4875149"/>
                  </a:cubicBezTo>
                  <a:cubicBezTo>
                    <a:pt x="333756" y="4905756"/>
                    <a:pt x="448437" y="4832985"/>
                    <a:pt x="539496" y="4890008"/>
                  </a:cubicBezTo>
                  <a:cubicBezTo>
                    <a:pt x="569341" y="4860544"/>
                    <a:pt x="583057" y="4910709"/>
                    <a:pt x="613410" y="4893437"/>
                  </a:cubicBezTo>
                  <a:cubicBezTo>
                    <a:pt x="621157" y="4894707"/>
                    <a:pt x="668782" y="4840986"/>
                    <a:pt x="680720" y="4883150"/>
                  </a:cubicBezTo>
                  <a:cubicBezTo>
                    <a:pt x="757809" y="4954397"/>
                    <a:pt x="900303" y="4903343"/>
                    <a:pt x="993902" y="4884039"/>
                  </a:cubicBezTo>
                  <a:cubicBezTo>
                    <a:pt x="1086866" y="4912868"/>
                    <a:pt x="1139190" y="4949063"/>
                    <a:pt x="1366520" y="4896485"/>
                  </a:cubicBezTo>
                  <a:cubicBezTo>
                    <a:pt x="1497711" y="4950841"/>
                    <a:pt x="1581785" y="4870958"/>
                    <a:pt x="1699006" y="4818380"/>
                  </a:cubicBezTo>
                  <a:cubicBezTo>
                    <a:pt x="1786763" y="4880737"/>
                    <a:pt x="1907413" y="4847844"/>
                    <a:pt x="2122424" y="4862703"/>
                  </a:cubicBezTo>
                  <a:cubicBezTo>
                    <a:pt x="2186940" y="4864862"/>
                    <a:pt x="2258568" y="4962271"/>
                    <a:pt x="2339086" y="4870196"/>
                  </a:cubicBezTo>
                  <a:cubicBezTo>
                    <a:pt x="2389251" y="4920488"/>
                    <a:pt x="2513965" y="4852924"/>
                    <a:pt x="2692527" y="4884420"/>
                  </a:cubicBezTo>
                  <a:cubicBezTo>
                    <a:pt x="2805176" y="4787138"/>
                    <a:pt x="2926461" y="4886071"/>
                    <a:pt x="3066669" y="4808601"/>
                  </a:cubicBezTo>
                  <a:cubicBezTo>
                    <a:pt x="3127502" y="4817491"/>
                    <a:pt x="3182239" y="4728210"/>
                    <a:pt x="3263646" y="4737989"/>
                  </a:cubicBezTo>
                  <a:cubicBezTo>
                    <a:pt x="3369691" y="4727829"/>
                    <a:pt x="3486023" y="4682363"/>
                    <a:pt x="3625723" y="4707001"/>
                  </a:cubicBezTo>
                  <a:cubicBezTo>
                    <a:pt x="3737483" y="4675759"/>
                    <a:pt x="3913886" y="4644009"/>
                    <a:pt x="4067302" y="4715764"/>
                  </a:cubicBezTo>
                  <a:cubicBezTo>
                    <a:pt x="4062476" y="4677156"/>
                    <a:pt x="4236212" y="4689221"/>
                    <a:pt x="4359021" y="4663059"/>
                  </a:cubicBezTo>
                  <a:cubicBezTo>
                    <a:pt x="4349242" y="4631690"/>
                    <a:pt x="4432935" y="4671949"/>
                    <a:pt x="4467352" y="4645152"/>
                  </a:cubicBezTo>
                  <a:cubicBezTo>
                    <a:pt x="4495800" y="4607814"/>
                    <a:pt x="4536186" y="4628896"/>
                    <a:pt x="4576445" y="4616958"/>
                  </a:cubicBezTo>
                  <a:cubicBezTo>
                    <a:pt x="4576064" y="4587494"/>
                    <a:pt x="4595749" y="4636008"/>
                    <a:pt x="4637913" y="4604258"/>
                  </a:cubicBezTo>
                  <a:cubicBezTo>
                    <a:pt x="4635500" y="4609719"/>
                    <a:pt x="4681601" y="4549775"/>
                    <a:pt x="4704715" y="4569587"/>
                  </a:cubicBezTo>
                  <a:cubicBezTo>
                    <a:pt x="4797171" y="4591812"/>
                    <a:pt x="4871720" y="4589653"/>
                    <a:pt x="4997704" y="4537710"/>
                  </a:cubicBezTo>
                  <a:cubicBezTo>
                    <a:pt x="5089271" y="4593590"/>
                    <a:pt x="5247005" y="4525137"/>
                    <a:pt x="5341493" y="4503420"/>
                  </a:cubicBezTo>
                  <a:cubicBezTo>
                    <a:pt x="5345811" y="4448810"/>
                    <a:pt x="5680202" y="4462272"/>
                    <a:pt x="5942965" y="4550664"/>
                  </a:cubicBezTo>
                  <a:cubicBezTo>
                    <a:pt x="6038596" y="4558411"/>
                    <a:pt x="6095365" y="4518152"/>
                    <a:pt x="6190869" y="4555998"/>
                  </a:cubicBezTo>
                  <a:cubicBezTo>
                    <a:pt x="6242050" y="4518914"/>
                    <a:pt x="6315837" y="4528947"/>
                    <a:pt x="6411214" y="4523994"/>
                  </a:cubicBezTo>
                  <a:cubicBezTo>
                    <a:pt x="6415786" y="4525899"/>
                    <a:pt x="6419469" y="4525899"/>
                    <a:pt x="6422644" y="4524121"/>
                  </a:cubicBezTo>
                  <a:cubicBezTo>
                    <a:pt x="6422136" y="4523740"/>
                    <a:pt x="6421755" y="4523486"/>
                    <a:pt x="6421247" y="4522978"/>
                  </a:cubicBezTo>
                  <a:cubicBezTo>
                    <a:pt x="6422136" y="4523486"/>
                    <a:pt x="6422263" y="4523486"/>
                    <a:pt x="6422771" y="4523994"/>
                  </a:cubicBezTo>
                  <a:cubicBezTo>
                    <a:pt x="6455029" y="4505198"/>
                    <a:pt x="6417691" y="4300474"/>
                    <a:pt x="6442202" y="4153408"/>
                  </a:cubicBezTo>
                  <a:close/>
                </a:path>
              </a:pathLst>
            </a:custGeom>
            <a:blipFill>
              <a:blip r:embed="rId3"/>
              <a:stretch>
                <a:fillRect l="-15736" r="-15736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2014657" y="-128631"/>
            <a:ext cx="6273343" cy="2686044"/>
          </a:xfrm>
          <a:custGeom>
            <a:avLst/>
            <a:gdLst/>
            <a:ahLst/>
            <a:cxnLst/>
            <a:rect l="l" t="t" r="r" b="b"/>
            <a:pathLst>
              <a:path w="7107694" h="4228551">
                <a:moveTo>
                  <a:pt x="0" y="0"/>
                </a:moveTo>
                <a:lnTo>
                  <a:pt x="7107694" y="0"/>
                </a:lnTo>
                <a:lnTo>
                  <a:pt x="7107694" y="4228550"/>
                </a:lnTo>
                <a:lnTo>
                  <a:pt x="0" y="42285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3380" y="618634"/>
            <a:ext cx="6628092" cy="4738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endParaRPr dirty="0"/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Збудована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у 1715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році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в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стилі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козацького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бароко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ініціативи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Івана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Мазепи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Катерининська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церква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є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важливою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пам’яткою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української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церковної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архітектури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XVIII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століття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Вона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стала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символом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духовного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відродження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Чернігова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після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польського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панування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визначальною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містобудівною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домінантою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міста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[5 c.40-43]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endParaRPr lang="en-US" sz="2299" spc="121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509531" y="200074"/>
            <a:ext cx="6273343" cy="1562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Катерининська</a:t>
            </a:r>
            <a:r>
              <a:rPr lang="en-US" sz="44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4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церква</a:t>
            </a:r>
            <a:endParaRPr lang="en-US" sz="44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06185" y="6067362"/>
            <a:ext cx="12666751" cy="4449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Колись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у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Чернігові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жив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козак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ім’я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Семен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який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кохав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дівчину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Катерину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Але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її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батько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хотів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віддавати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доньку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простого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козака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й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обіцяв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її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заміж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багатого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старшину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Семен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щоб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довести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свою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відданість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вирушив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у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похід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разом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із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військом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яке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йшло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штурм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Азова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боях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він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проявив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неймовірну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хоробрість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але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його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смертельно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поранили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Перед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смертю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Семен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передав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товаришам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прохання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: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якщо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він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загине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нехай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побудують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церкву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в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рідному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місті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честь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Катерини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–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символ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чистого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кохання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вірності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[7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усна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народна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99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творчість</a:t>
            </a:r>
            <a:r>
              <a:rPr lang="en-US" sz="2299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]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endParaRPr lang="en-US" sz="2299" spc="121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514532" y="244357"/>
            <a:ext cx="854513" cy="682543"/>
          </a:xfrm>
          <a:custGeom>
            <a:avLst/>
            <a:gdLst/>
            <a:ahLst/>
            <a:cxnLst/>
            <a:rect l="l" t="t" r="r" b="b"/>
            <a:pathLst>
              <a:path w="854513" h="682543">
                <a:moveTo>
                  <a:pt x="0" y="0"/>
                </a:moveTo>
                <a:lnTo>
                  <a:pt x="854513" y="0"/>
                </a:lnTo>
                <a:lnTo>
                  <a:pt x="854513" y="682543"/>
                </a:lnTo>
                <a:lnTo>
                  <a:pt x="0" y="6825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573808" y="244357"/>
            <a:ext cx="4239220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Історичний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факт</a:t>
            </a:r>
            <a:endParaRPr lang="en-US" sz="33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369045" y="5295923"/>
            <a:ext cx="779123" cy="622325"/>
          </a:xfrm>
          <a:custGeom>
            <a:avLst/>
            <a:gdLst/>
            <a:ahLst/>
            <a:cxnLst/>
            <a:rect l="l" t="t" r="r" b="b"/>
            <a:pathLst>
              <a:path w="779123" h="622325">
                <a:moveTo>
                  <a:pt x="0" y="0"/>
                </a:moveTo>
                <a:lnTo>
                  <a:pt x="779124" y="0"/>
                </a:lnTo>
                <a:lnTo>
                  <a:pt x="779124" y="622325"/>
                </a:lnTo>
                <a:lnTo>
                  <a:pt x="0" y="6223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grpSp>
        <p:nvGrpSpPr>
          <p:cNvPr id="12" name="Group 12"/>
          <p:cNvGrpSpPr/>
          <p:nvPr/>
        </p:nvGrpSpPr>
        <p:grpSpPr>
          <a:xfrm>
            <a:off x="12425179" y="3966203"/>
            <a:ext cx="5862821" cy="6261293"/>
            <a:chOff x="0" y="0"/>
            <a:chExt cx="5933440" cy="6352286"/>
          </a:xfrm>
        </p:grpSpPr>
        <p:sp>
          <p:nvSpPr>
            <p:cNvPr id="13" name="Freeform 13"/>
            <p:cNvSpPr/>
            <p:nvPr/>
          </p:nvSpPr>
          <p:spPr>
            <a:xfrm>
              <a:off x="-130429" y="-589915"/>
              <a:ext cx="6274054" cy="7025767"/>
            </a:xfrm>
            <a:custGeom>
              <a:avLst/>
              <a:gdLst/>
              <a:ahLst/>
              <a:cxnLst/>
              <a:rect l="l" t="t" r="r" b="b"/>
              <a:pathLst>
                <a:path w="6274054" h="7025767">
                  <a:moveTo>
                    <a:pt x="6045073" y="6923913"/>
                  </a:moveTo>
                  <a:cubicBezTo>
                    <a:pt x="4541393" y="6946011"/>
                    <a:pt x="2941320" y="6924929"/>
                    <a:pt x="1445641" y="6933946"/>
                  </a:cubicBezTo>
                  <a:cubicBezTo>
                    <a:pt x="1132586" y="6926707"/>
                    <a:pt x="794131" y="6947408"/>
                    <a:pt x="467741" y="6934708"/>
                  </a:cubicBezTo>
                  <a:cubicBezTo>
                    <a:pt x="394335" y="6926961"/>
                    <a:pt x="0" y="7025767"/>
                    <a:pt x="252984" y="6679565"/>
                  </a:cubicBezTo>
                  <a:cubicBezTo>
                    <a:pt x="343789" y="6624066"/>
                    <a:pt x="240284" y="6527927"/>
                    <a:pt x="271145" y="6440297"/>
                  </a:cubicBezTo>
                  <a:cubicBezTo>
                    <a:pt x="385064" y="6325997"/>
                    <a:pt x="253365" y="6154420"/>
                    <a:pt x="180086" y="5980684"/>
                  </a:cubicBezTo>
                  <a:cubicBezTo>
                    <a:pt x="173990" y="5836285"/>
                    <a:pt x="293243" y="5720080"/>
                    <a:pt x="219710" y="5566283"/>
                  </a:cubicBezTo>
                  <a:cubicBezTo>
                    <a:pt x="226441" y="5493258"/>
                    <a:pt x="222504" y="5364861"/>
                    <a:pt x="154813" y="5303520"/>
                  </a:cubicBezTo>
                  <a:cubicBezTo>
                    <a:pt x="60960" y="5252847"/>
                    <a:pt x="270002" y="5097907"/>
                    <a:pt x="241554" y="4958969"/>
                  </a:cubicBezTo>
                  <a:cubicBezTo>
                    <a:pt x="249936" y="4830953"/>
                    <a:pt x="239776" y="4682617"/>
                    <a:pt x="214249" y="4531233"/>
                  </a:cubicBezTo>
                  <a:cubicBezTo>
                    <a:pt x="220726" y="4479290"/>
                    <a:pt x="249301" y="4431538"/>
                    <a:pt x="237998" y="4381627"/>
                  </a:cubicBezTo>
                  <a:cubicBezTo>
                    <a:pt x="241808" y="4308856"/>
                    <a:pt x="334137" y="4236085"/>
                    <a:pt x="266065" y="4175125"/>
                  </a:cubicBezTo>
                  <a:cubicBezTo>
                    <a:pt x="254254" y="4164838"/>
                    <a:pt x="267970" y="4147439"/>
                    <a:pt x="282829" y="4128770"/>
                  </a:cubicBezTo>
                  <a:cubicBezTo>
                    <a:pt x="272288" y="4119118"/>
                    <a:pt x="185801" y="3975735"/>
                    <a:pt x="223901" y="3916807"/>
                  </a:cubicBezTo>
                  <a:cubicBezTo>
                    <a:pt x="221742" y="3853180"/>
                    <a:pt x="297942" y="3860546"/>
                    <a:pt x="224155" y="3721735"/>
                  </a:cubicBezTo>
                  <a:cubicBezTo>
                    <a:pt x="175133" y="3708019"/>
                    <a:pt x="331470" y="3537712"/>
                    <a:pt x="398399" y="3410585"/>
                  </a:cubicBezTo>
                  <a:cubicBezTo>
                    <a:pt x="378841" y="3338195"/>
                    <a:pt x="428498" y="3276092"/>
                    <a:pt x="449453" y="3202940"/>
                  </a:cubicBezTo>
                  <a:cubicBezTo>
                    <a:pt x="471805" y="3096514"/>
                    <a:pt x="449199" y="3031236"/>
                    <a:pt x="565150" y="2936113"/>
                  </a:cubicBezTo>
                  <a:cubicBezTo>
                    <a:pt x="599186" y="2862453"/>
                    <a:pt x="512953" y="2778633"/>
                    <a:pt x="556133" y="2666238"/>
                  </a:cubicBezTo>
                  <a:cubicBezTo>
                    <a:pt x="537337" y="2651125"/>
                    <a:pt x="590296" y="2634107"/>
                    <a:pt x="556260" y="2608453"/>
                  </a:cubicBezTo>
                  <a:cubicBezTo>
                    <a:pt x="541147" y="2588133"/>
                    <a:pt x="510794" y="2592324"/>
                    <a:pt x="540258" y="2549906"/>
                  </a:cubicBezTo>
                  <a:cubicBezTo>
                    <a:pt x="529717" y="2532888"/>
                    <a:pt x="574294" y="2410587"/>
                    <a:pt x="550672" y="2322068"/>
                  </a:cubicBezTo>
                  <a:cubicBezTo>
                    <a:pt x="546608" y="2311400"/>
                    <a:pt x="613410" y="2273427"/>
                    <a:pt x="586867" y="2247265"/>
                  </a:cubicBezTo>
                  <a:cubicBezTo>
                    <a:pt x="616839" y="2186432"/>
                    <a:pt x="518795" y="2149983"/>
                    <a:pt x="601853" y="2010791"/>
                  </a:cubicBezTo>
                  <a:cubicBezTo>
                    <a:pt x="553847" y="1976120"/>
                    <a:pt x="571500" y="1934718"/>
                    <a:pt x="567309" y="1894078"/>
                  </a:cubicBezTo>
                  <a:cubicBezTo>
                    <a:pt x="623316" y="1828038"/>
                    <a:pt x="645541" y="1689481"/>
                    <a:pt x="770382" y="1441196"/>
                  </a:cubicBezTo>
                  <a:cubicBezTo>
                    <a:pt x="836422" y="1354836"/>
                    <a:pt x="828294" y="1225042"/>
                    <a:pt x="912749" y="1005078"/>
                  </a:cubicBezTo>
                  <a:cubicBezTo>
                    <a:pt x="886714" y="977011"/>
                    <a:pt x="1022477" y="986790"/>
                    <a:pt x="1114298" y="806831"/>
                  </a:cubicBezTo>
                  <a:cubicBezTo>
                    <a:pt x="1098804" y="738886"/>
                    <a:pt x="1201293" y="676021"/>
                    <a:pt x="1157986" y="599567"/>
                  </a:cubicBezTo>
                  <a:cubicBezTo>
                    <a:pt x="1570228" y="609219"/>
                    <a:pt x="2071116" y="598805"/>
                    <a:pt x="2572766" y="601599"/>
                  </a:cubicBezTo>
                  <a:cubicBezTo>
                    <a:pt x="3586988" y="605282"/>
                    <a:pt x="4528185" y="602742"/>
                    <a:pt x="5528818" y="601853"/>
                  </a:cubicBezTo>
                  <a:cubicBezTo>
                    <a:pt x="6274054" y="693420"/>
                    <a:pt x="6000750" y="0"/>
                    <a:pt x="6063869" y="2884424"/>
                  </a:cubicBezTo>
                  <a:cubicBezTo>
                    <a:pt x="6029833" y="4200398"/>
                    <a:pt x="6083554" y="5679694"/>
                    <a:pt x="6045073" y="6923913"/>
                  </a:cubicBezTo>
                  <a:close/>
                </a:path>
              </a:pathLst>
            </a:custGeom>
            <a:blipFill>
              <a:blip r:embed="rId8"/>
              <a:stretch>
                <a:fillRect l="-35646" r="-35646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2148168" y="5249573"/>
            <a:ext cx="8633147" cy="1199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Легенда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про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Катерининську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церкву</a:t>
            </a:r>
            <a:endParaRPr lang="en-US" sz="33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  <a:p>
            <a:pPr algn="ctr">
              <a:lnSpc>
                <a:spcPts val="4759"/>
              </a:lnSpc>
              <a:spcBef>
                <a:spcPct val="0"/>
              </a:spcBef>
            </a:pPr>
            <a:endParaRPr lang="en-US" sz="33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2953798" y="276323"/>
            <a:ext cx="11564401" cy="10038347"/>
          </a:xfrm>
          <a:custGeom>
            <a:avLst/>
            <a:gdLst/>
            <a:ahLst/>
            <a:cxnLst/>
            <a:rect l="l" t="t" r="r" b="b"/>
            <a:pathLst>
              <a:path w="12123545" h="12060235">
                <a:moveTo>
                  <a:pt x="0" y="0"/>
                </a:moveTo>
                <a:lnTo>
                  <a:pt x="12123545" y="0"/>
                </a:lnTo>
                <a:lnTo>
                  <a:pt x="12123545" y="12060235"/>
                </a:lnTo>
                <a:lnTo>
                  <a:pt x="0" y="12060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3117" b="-3117"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67554" y="-19258"/>
            <a:ext cx="6135763" cy="2343357"/>
          </a:xfrm>
          <a:custGeom>
            <a:avLst/>
            <a:gdLst/>
            <a:ahLst/>
            <a:cxnLst/>
            <a:rect l="l" t="t" r="r" b="b"/>
            <a:pathLst>
              <a:path w="6877549" h="4091631">
                <a:moveTo>
                  <a:pt x="0" y="0"/>
                </a:moveTo>
                <a:lnTo>
                  <a:pt x="6877549" y="0"/>
                </a:lnTo>
                <a:lnTo>
                  <a:pt x="6877549" y="4091631"/>
                </a:lnTo>
                <a:lnTo>
                  <a:pt x="0" y="40916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3" name="Freeform 3"/>
          <p:cNvSpPr/>
          <p:nvPr/>
        </p:nvSpPr>
        <p:spPr>
          <a:xfrm>
            <a:off x="362901" y="2869675"/>
            <a:ext cx="854513" cy="682543"/>
          </a:xfrm>
          <a:custGeom>
            <a:avLst/>
            <a:gdLst/>
            <a:ahLst/>
            <a:cxnLst/>
            <a:rect l="l" t="t" r="r" b="b"/>
            <a:pathLst>
              <a:path w="854513" h="682543">
                <a:moveTo>
                  <a:pt x="0" y="0"/>
                </a:moveTo>
                <a:lnTo>
                  <a:pt x="854513" y="0"/>
                </a:lnTo>
                <a:lnTo>
                  <a:pt x="854513" y="682542"/>
                </a:lnTo>
                <a:lnTo>
                  <a:pt x="0" y="6825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770995" y="0"/>
            <a:ext cx="4484624" cy="3478689"/>
            <a:chOff x="0" y="0"/>
            <a:chExt cx="6346952" cy="4923282"/>
          </a:xfrm>
        </p:grpSpPr>
        <p:sp>
          <p:nvSpPr>
            <p:cNvPr id="5" name="Freeform 5"/>
            <p:cNvSpPr/>
            <p:nvPr/>
          </p:nvSpPr>
          <p:spPr>
            <a:xfrm>
              <a:off x="-95250" y="0"/>
              <a:ext cx="6455029" cy="4962271"/>
            </a:xfrm>
            <a:custGeom>
              <a:avLst/>
              <a:gdLst/>
              <a:ahLst/>
              <a:cxnLst/>
              <a:rect l="l" t="t" r="r" b="b"/>
              <a:pathLst>
                <a:path w="6455029" h="4962271">
                  <a:moveTo>
                    <a:pt x="6422771" y="4524121"/>
                  </a:moveTo>
                  <a:cubicBezTo>
                    <a:pt x="6422771" y="4524121"/>
                    <a:pt x="6422898" y="4524121"/>
                    <a:pt x="6422898" y="4523994"/>
                  </a:cubicBezTo>
                  <a:cubicBezTo>
                    <a:pt x="6423660" y="4524629"/>
                    <a:pt x="6425184" y="4526026"/>
                    <a:pt x="6430391" y="4530217"/>
                  </a:cubicBezTo>
                  <a:cubicBezTo>
                    <a:pt x="6430391" y="4530217"/>
                    <a:pt x="6430264" y="4530090"/>
                    <a:pt x="6422771" y="4524121"/>
                  </a:cubicBezTo>
                  <a:close/>
                  <a:moveTo>
                    <a:pt x="6442202" y="4153408"/>
                  </a:moveTo>
                  <a:cubicBezTo>
                    <a:pt x="6412357" y="3041523"/>
                    <a:pt x="6434963" y="1872361"/>
                    <a:pt x="6434963" y="802513"/>
                  </a:cubicBezTo>
                  <a:cubicBezTo>
                    <a:pt x="6429756" y="557530"/>
                    <a:pt x="6423025" y="232664"/>
                    <a:pt x="6435471" y="0"/>
                  </a:cubicBezTo>
                  <a:cubicBezTo>
                    <a:pt x="6340856" y="43815"/>
                    <a:pt x="6292723" y="17653"/>
                    <a:pt x="6189345" y="30353"/>
                  </a:cubicBezTo>
                  <a:cubicBezTo>
                    <a:pt x="6158230" y="54610"/>
                    <a:pt x="6113653" y="95250"/>
                    <a:pt x="6032754" y="100838"/>
                  </a:cubicBezTo>
                  <a:cubicBezTo>
                    <a:pt x="6051296" y="140081"/>
                    <a:pt x="5826633" y="118237"/>
                    <a:pt x="5609463" y="140970"/>
                  </a:cubicBezTo>
                  <a:cubicBezTo>
                    <a:pt x="5598033" y="165735"/>
                    <a:pt x="5531739" y="104521"/>
                    <a:pt x="5356733" y="101854"/>
                  </a:cubicBezTo>
                  <a:cubicBezTo>
                    <a:pt x="5354828" y="118110"/>
                    <a:pt x="5116703" y="153416"/>
                    <a:pt x="4944872" y="100965"/>
                  </a:cubicBezTo>
                  <a:cubicBezTo>
                    <a:pt x="4882007" y="161544"/>
                    <a:pt x="4821047" y="124968"/>
                    <a:pt x="4739132" y="121412"/>
                  </a:cubicBezTo>
                  <a:cubicBezTo>
                    <a:pt x="4621657" y="144526"/>
                    <a:pt x="4459605" y="124206"/>
                    <a:pt x="4311396" y="172085"/>
                  </a:cubicBezTo>
                  <a:cubicBezTo>
                    <a:pt x="4219067" y="133223"/>
                    <a:pt x="4027424" y="199009"/>
                    <a:pt x="3931031" y="196723"/>
                  </a:cubicBezTo>
                  <a:cubicBezTo>
                    <a:pt x="3885819" y="136779"/>
                    <a:pt x="3722116" y="352171"/>
                    <a:pt x="3575812" y="303657"/>
                  </a:cubicBezTo>
                  <a:cubicBezTo>
                    <a:pt x="3504692" y="355600"/>
                    <a:pt x="3449828" y="374396"/>
                    <a:pt x="3392551" y="345821"/>
                  </a:cubicBezTo>
                  <a:cubicBezTo>
                    <a:pt x="3287395" y="370840"/>
                    <a:pt x="3172714" y="364617"/>
                    <a:pt x="3055874" y="344678"/>
                  </a:cubicBezTo>
                  <a:cubicBezTo>
                    <a:pt x="3009519" y="349885"/>
                    <a:pt x="2957830" y="382524"/>
                    <a:pt x="2883535" y="359664"/>
                  </a:cubicBezTo>
                  <a:cubicBezTo>
                    <a:pt x="2783459" y="392811"/>
                    <a:pt x="2630551" y="439166"/>
                    <a:pt x="2468118" y="438658"/>
                  </a:cubicBezTo>
                  <a:cubicBezTo>
                    <a:pt x="2441702" y="466598"/>
                    <a:pt x="2397633" y="458724"/>
                    <a:pt x="2349754" y="489331"/>
                  </a:cubicBezTo>
                  <a:cubicBezTo>
                    <a:pt x="2347341" y="468757"/>
                    <a:pt x="2297049" y="476631"/>
                    <a:pt x="2277745" y="481584"/>
                  </a:cubicBezTo>
                  <a:cubicBezTo>
                    <a:pt x="2273300" y="468757"/>
                    <a:pt x="2252853" y="451739"/>
                    <a:pt x="2239772" y="478409"/>
                  </a:cubicBezTo>
                  <a:cubicBezTo>
                    <a:pt x="2202434" y="438150"/>
                    <a:pt x="2004060" y="530860"/>
                    <a:pt x="1715516" y="567944"/>
                  </a:cubicBezTo>
                  <a:cubicBezTo>
                    <a:pt x="1618234" y="580644"/>
                    <a:pt x="1545209" y="585851"/>
                    <a:pt x="1430909" y="592963"/>
                  </a:cubicBezTo>
                  <a:cubicBezTo>
                    <a:pt x="1360170" y="538988"/>
                    <a:pt x="1274572" y="607695"/>
                    <a:pt x="1200531" y="622554"/>
                  </a:cubicBezTo>
                  <a:cubicBezTo>
                    <a:pt x="1082929" y="562356"/>
                    <a:pt x="928116" y="690372"/>
                    <a:pt x="767588" y="631571"/>
                  </a:cubicBezTo>
                  <a:cubicBezTo>
                    <a:pt x="607822" y="693547"/>
                    <a:pt x="508000" y="651637"/>
                    <a:pt x="282829" y="663829"/>
                  </a:cubicBezTo>
                  <a:cubicBezTo>
                    <a:pt x="0" y="731901"/>
                    <a:pt x="151511" y="216408"/>
                    <a:pt x="95250" y="3250438"/>
                  </a:cubicBezTo>
                  <a:cubicBezTo>
                    <a:pt x="123825" y="3261360"/>
                    <a:pt x="93091" y="3937127"/>
                    <a:pt x="111887" y="4761484"/>
                  </a:cubicBezTo>
                  <a:cubicBezTo>
                    <a:pt x="91059" y="4783201"/>
                    <a:pt x="116205" y="4848987"/>
                    <a:pt x="181229" y="4823587"/>
                  </a:cubicBezTo>
                  <a:cubicBezTo>
                    <a:pt x="204343" y="4851908"/>
                    <a:pt x="228600" y="4860798"/>
                    <a:pt x="292862" y="4875149"/>
                  </a:cubicBezTo>
                  <a:cubicBezTo>
                    <a:pt x="333756" y="4905756"/>
                    <a:pt x="448437" y="4832985"/>
                    <a:pt x="539496" y="4890008"/>
                  </a:cubicBezTo>
                  <a:cubicBezTo>
                    <a:pt x="569341" y="4860544"/>
                    <a:pt x="583057" y="4910709"/>
                    <a:pt x="613410" y="4893437"/>
                  </a:cubicBezTo>
                  <a:cubicBezTo>
                    <a:pt x="621157" y="4894707"/>
                    <a:pt x="668782" y="4840986"/>
                    <a:pt x="680720" y="4883150"/>
                  </a:cubicBezTo>
                  <a:cubicBezTo>
                    <a:pt x="757809" y="4954397"/>
                    <a:pt x="900303" y="4903343"/>
                    <a:pt x="993902" y="4884039"/>
                  </a:cubicBezTo>
                  <a:cubicBezTo>
                    <a:pt x="1086866" y="4912868"/>
                    <a:pt x="1139190" y="4949063"/>
                    <a:pt x="1366520" y="4896485"/>
                  </a:cubicBezTo>
                  <a:cubicBezTo>
                    <a:pt x="1497711" y="4950841"/>
                    <a:pt x="1581785" y="4870958"/>
                    <a:pt x="1699006" y="4818380"/>
                  </a:cubicBezTo>
                  <a:cubicBezTo>
                    <a:pt x="1786763" y="4880737"/>
                    <a:pt x="1907413" y="4847844"/>
                    <a:pt x="2122424" y="4862703"/>
                  </a:cubicBezTo>
                  <a:cubicBezTo>
                    <a:pt x="2186940" y="4864862"/>
                    <a:pt x="2258568" y="4962271"/>
                    <a:pt x="2339086" y="4870196"/>
                  </a:cubicBezTo>
                  <a:cubicBezTo>
                    <a:pt x="2389251" y="4920488"/>
                    <a:pt x="2513965" y="4852924"/>
                    <a:pt x="2692527" y="4884420"/>
                  </a:cubicBezTo>
                  <a:cubicBezTo>
                    <a:pt x="2805176" y="4787138"/>
                    <a:pt x="2926461" y="4886071"/>
                    <a:pt x="3066669" y="4808601"/>
                  </a:cubicBezTo>
                  <a:cubicBezTo>
                    <a:pt x="3127502" y="4817491"/>
                    <a:pt x="3182239" y="4728210"/>
                    <a:pt x="3263646" y="4737989"/>
                  </a:cubicBezTo>
                  <a:cubicBezTo>
                    <a:pt x="3369691" y="4727829"/>
                    <a:pt x="3486023" y="4682363"/>
                    <a:pt x="3625723" y="4707001"/>
                  </a:cubicBezTo>
                  <a:cubicBezTo>
                    <a:pt x="3737483" y="4675759"/>
                    <a:pt x="3913886" y="4644009"/>
                    <a:pt x="4067302" y="4715764"/>
                  </a:cubicBezTo>
                  <a:cubicBezTo>
                    <a:pt x="4062476" y="4677156"/>
                    <a:pt x="4236212" y="4689221"/>
                    <a:pt x="4359021" y="4663059"/>
                  </a:cubicBezTo>
                  <a:cubicBezTo>
                    <a:pt x="4349242" y="4631690"/>
                    <a:pt x="4432935" y="4671949"/>
                    <a:pt x="4467352" y="4645152"/>
                  </a:cubicBezTo>
                  <a:cubicBezTo>
                    <a:pt x="4495800" y="4607814"/>
                    <a:pt x="4536186" y="4628896"/>
                    <a:pt x="4576445" y="4616958"/>
                  </a:cubicBezTo>
                  <a:cubicBezTo>
                    <a:pt x="4576064" y="4587494"/>
                    <a:pt x="4595749" y="4636008"/>
                    <a:pt x="4637913" y="4604258"/>
                  </a:cubicBezTo>
                  <a:cubicBezTo>
                    <a:pt x="4635500" y="4609719"/>
                    <a:pt x="4681601" y="4549775"/>
                    <a:pt x="4704715" y="4569587"/>
                  </a:cubicBezTo>
                  <a:cubicBezTo>
                    <a:pt x="4797171" y="4591812"/>
                    <a:pt x="4871720" y="4589653"/>
                    <a:pt x="4997704" y="4537710"/>
                  </a:cubicBezTo>
                  <a:cubicBezTo>
                    <a:pt x="5089271" y="4593590"/>
                    <a:pt x="5247005" y="4525137"/>
                    <a:pt x="5341493" y="4503420"/>
                  </a:cubicBezTo>
                  <a:cubicBezTo>
                    <a:pt x="5345811" y="4448810"/>
                    <a:pt x="5680202" y="4462272"/>
                    <a:pt x="5942965" y="4550664"/>
                  </a:cubicBezTo>
                  <a:cubicBezTo>
                    <a:pt x="6038596" y="4558411"/>
                    <a:pt x="6095365" y="4518152"/>
                    <a:pt x="6190869" y="4555998"/>
                  </a:cubicBezTo>
                  <a:cubicBezTo>
                    <a:pt x="6242050" y="4518914"/>
                    <a:pt x="6315837" y="4528947"/>
                    <a:pt x="6411214" y="4523994"/>
                  </a:cubicBezTo>
                  <a:cubicBezTo>
                    <a:pt x="6415786" y="4525899"/>
                    <a:pt x="6419469" y="4525899"/>
                    <a:pt x="6422644" y="4524121"/>
                  </a:cubicBezTo>
                  <a:cubicBezTo>
                    <a:pt x="6422136" y="4523740"/>
                    <a:pt x="6421755" y="4523486"/>
                    <a:pt x="6421247" y="4522978"/>
                  </a:cubicBezTo>
                  <a:cubicBezTo>
                    <a:pt x="6422136" y="4523486"/>
                    <a:pt x="6422263" y="4523486"/>
                    <a:pt x="6422771" y="4523994"/>
                  </a:cubicBezTo>
                  <a:cubicBezTo>
                    <a:pt x="6455029" y="4505198"/>
                    <a:pt x="6417691" y="4300474"/>
                    <a:pt x="6442202" y="4153408"/>
                  </a:cubicBezTo>
                  <a:close/>
                </a:path>
              </a:pathLst>
            </a:custGeom>
            <a:blipFill>
              <a:blip r:embed="rId7"/>
              <a:stretch>
                <a:fillRect l="-19060" r="-1906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3864775" y="-75053"/>
            <a:ext cx="4423225" cy="3431062"/>
            <a:chOff x="0" y="0"/>
            <a:chExt cx="6346952" cy="4923282"/>
          </a:xfrm>
        </p:grpSpPr>
        <p:sp>
          <p:nvSpPr>
            <p:cNvPr id="7" name="Freeform 7"/>
            <p:cNvSpPr/>
            <p:nvPr/>
          </p:nvSpPr>
          <p:spPr>
            <a:xfrm>
              <a:off x="-95250" y="0"/>
              <a:ext cx="6455029" cy="4962271"/>
            </a:xfrm>
            <a:custGeom>
              <a:avLst/>
              <a:gdLst/>
              <a:ahLst/>
              <a:cxnLst/>
              <a:rect l="l" t="t" r="r" b="b"/>
              <a:pathLst>
                <a:path w="6455029" h="4962271">
                  <a:moveTo>
                    <a:pt x="6422771" y="4524121"/>
                  </a:moveTo>
                  <a:cubicBezTo>
                    <a:pt x="6422771" y="4524121"/>
                    <a:pt x="6422898" y="4524121"/>
                    <a:pt x="6422898" y="4523994"/>
                  </a:cubicBezTo>
                  <a:cubicBezTo>
                    <a:pt x="6423660" y="4524629"/>
                    <a:pt x="6425184" y="4526026"/>
                    <a:pt x="6430391" y="4530217"/>
                  </a:cubicBezTo>
                  <a:cubicBezTo>
                    <a:pt x="6430391" y="4530217"/>
                    <a:pt x="6430264" y="4530090"/>
                    <a:pt x="6422771" y="4524121"/>
                  </a:cubicBezTo>
                  <a:close/>
                  <a:moveTo>
                    <a:pt x="6442202" y="4153408"/>
                  </a:moveTo>
                  <a:cubicBezTo>
                    <a:pt x="6412357" y="3041523"/>
                    <a:pt x="6434963" y="1872361"/>
                    <a:pt x="6434963" y="802513"/>
                  </a:cubicBezTo>
                  <a:cubicBezTo>
                    <a:pt x="6429756" y="557530"/>
                    <a:pt x="6423025" y="232664"/>
                    <a:pt x="6435471" y="0"/>
                  </a:cubicBezTo>
                  <a:cubicBezTo>
                    <a:pt x="6340856" y="43815"/>
                    <a:pt x="6292723" y="17653"/>
                    <a:pt x="6189345" y="30353"/>
                  </a:cubicBezTo>
                  <a:cubicBezTo>
                    <a:pt x="6158230" y="54610"/>
                    <a:pt x="6113653" y="95250"/>
                    <a:pt x="6032754" y="100838"/>
                  </a:cubicBezTo>
                  <a:cubicBezTo>
                    <a:pt x="6051296" y="140081"/>
                    <a:pt x="5826633" y="118237"/>
                    <a:pt x="5609463" y="140970"/>
                  </a:cubicBezTo>
                  <a:cubicBezTo>
                    <a:pt x="5598033" y="165735"/>
                    <a:pt x="5531739" y="104521"/>
                    <a:pt x="5356733" y="101854"/>
                  </a:cubicBezTo>
                  <a:cubicBezTo>
                    <a:pt x="5354828" y="118110"/>
                    <a:pt x="5116703" y="153416"/>
                    <a:pt x="4944872" y="100965"/>
                  </a:cubicBezTo>
                  <a:cubicBezTo>
                    <a:pt x="4882007" y="161544"/>
                    <a:pt x="4821047" y="124968"/>
                    <a:pt x="4739132" y="121412"/>
                  </a:cubicBezTo>
                  <a:cubicBezTo>
                    <a:pt x="4621657" y="144526"/>
                    <a:pt x="4459605" y="124206"/>
                    <a:pt x="4311396" y="172085"/>
                  </a:cubicBezTo>
                  <a:cubicBezTo>
                    <a:pt x="4219067" y="133223"/>
                    <a:pt x="4027424" y="199009"/>
                    <a:pt x="3931031" y="196723"/>
                  </a:cubicBezTo>
                  <a:cubicBezTo>
                    <a:pt x="3885819" y="136779"/>
                    <a:pt x="3722116" y="352171"/>
                    <a:pt x="3575812" y="303657"/>
                  </a:cubicBezTo>
                  <a:cubicBezTo>
                    <a:pt x="3504692" y="355600"/>
                    <a:pt x="3449828" y="374396"/>
                    <a:pt x="3392551" y="345821"/>
                  </a:cubicBezTo>
                  <a:cubicBezTo>
                    <a:pt x="3287395" y="370840"/>
                    <a:pt x="3172714" y="364617"/>
                    <a:pt x="3055874" y="344678"/>
                  </a:cubicBezTo>
                  <a:cubicBezTo>
                    <a:pt x="3009519" y="349885"/>
                    <a:pt x="2957830" y="382524"/>
                    <a:pt x="2883535" y="359664"/>
                  </a:cubicBezTo>
                  <a:cubicBezTo>
                    <a:pt x="2783459" y="392811"/>
                    <a:pt x="2630551" y="439166"/>
                    <a:pt x="2468118" y="438658"/>
                  </a:cubicBezTo>
                  <a:cubicBezTo>
                    <a:pt x="2441702" y="466598"/>
                    <a:pt x="2397633" y="458724"/>
                    <a:pt x="2349754" y="489331"/>
                  </a:cubicBezTo>
                  <a:cubicBezTo>
                    <a:pt x="2347341" y="468757"/>
                    <a:pt x="2297049" y="476631"/>
                    <a:pt x="2277745" y="481584"/>
                  </a:cubicBezTo>
                  <a:cubicBezTo>
                    <a:pt x="2273300" y="468757"/>
                    <a:pt x="2252853" y="451739"/>
                    <a:pt x="2239772" y="478409"/>
                  </a:cubicBezTo>
                  <a:cubicBezTo>
                    <a:pt x="2202434" y="438150"/>
                    <a:pt x="2004060" y="530860"/>
                    <a:pt x="1715516" y="567944"/>
                  </a:cubicBezTo>
                  <a:cubicBezTo>
                    <a:pt x="1618234" y="580644"/>
                    <a:pt x="1545209" y="585851"/>
                    <a:pt x="1430909" y="592963"/>
                  </a:cubicBezTo>
                  <a:cubicBezTo>
                    <a:pt x="1360170" y="538988"/>
                    <a:pt x="1274572" y="607695"/>
                    <a:pt x="1200531" y="622554"/>
                  </a:cubicBezTo>
                  <a:cubicBezTo>
                    <a:pt x="1082929" y="562356"/>
                    <a:pt x="928116" y="690372"/>
                    <a:pt x="767588" y="631571"/>
                  </a:cubicBezTo>
                  <a:cubicBezTo>
                    <a:pt x="607822" y="693547"/>
                    <a:pt x="508000" y="651637"/>
                    <a:pt x="282829" y="663829"/>
                  </a:cubicBezTo>
                  <a:cubicBezTo>
                    <a:pt x="0" y="731901"/>
                    <a:pt x="151511" y="216408"/>
                    <a:pt x="95250" y="3250438"/>
                  </a:cubicBezTo>
                  <a:cubicBezTo>
                    <a:pt x="123825" y="3261360"/>
                    <a:pt x="93091" y="3937127"/>
                    <a:pt x="111887" y="4761484"/>
                  </a:cubicBezTo>
                  <a:cubicBezTo>
                    <a:pt x="91059" y="4783201"/>
                    <a:pt x="116205" y="4848987"/>
                    <a:pt x="181229" y="4823587"/>
                  </a:cubicBezTo>
                  <a:cubicBezTo>
                    <a:pt x="204343" y="4851908"/>
                    <a:pt x="228600" y="4860798"/>
                    <a:pt x="292862" y="4875149"/>
                  </a:cubicBezTo>
                  <a:cubicBezTo>
                    <a:pt x="333756" y="4905756"/>
                    <a:pt x="448437" y="4832985"/>
                    <a:pt x="539496" y="4890008"/>
                  </a:cubicBezTo>
                  <a:cubicBezTo>
                    <a:pt x="569341" y="4860544"/>
                    <a:pt x="583057" y="4910709"/>
                    <a:pt x="613410" y="4893437"/>
                  </a:cubicBezTo>
                  <a:cubicBezTo>
                    <a:pt x="621157" y="4894707"/>
                    <a:pt x="668782" y="4840986"/>
                    <a:pt x="680720" y="4883150"/>
                  </a:cubicBezTo>
                  <a:cubicBezTo>
                    <a:pt x="757809" y="4954397"/>
                    <a:pt x="900303" y="4903343"/>
                    <a:pt x="993902" y="4884039"/>
                  </a:cubicBezTo>
                  <a:cubicBezTo>
                    <a:pt x="1086866" y="4912868"/>
                    <a:pt x="1139190" y="4949063"/>
                    <a:pt x="1366520" y="4896485"/>
                  </a:cubicBezTo>
                  <a:cubicBezTo>
                    <a:pt x="1497711" y="4950841"/>
                    <a:pt x="1581785" y="4870958"/>
                    <a:pt x="1699006" y="4818380"/>
                  </a:cubicBezTo>
                  <a:cubicBezTo>
                    <a:pt x="1786763" y="4880737"/>
                    <a:pt x="1907413" y="4847844"/>
                    <a:pt x="2122424" y="4862703"/>
                  </a:cubicBezTo>
                  <a:cubicBezTo>
                    <a:pt x="2186940" y="4864862"/>
                    <a:pt x="2258568" y="4962271"/>
                    <a:pt x="2339086" y="4870196"/>
                  </a:cubicBezTo>
                  <a:cubicBezTo>
                    <a:pt x="2389251" y="4920488"/>
                    <a:pt x="2513965" y="4852924"/>
                    <a:pt x="2692527" y="4884420"/>
                  </a:cubicBezTo>
                  <a:cubicBezTo>
                    <a:pt x="2805176" y="4787138"/>
                    <a:pt x="2926461" y="4886071"/>
                    <a:pt x="3066669" y="4808601"/>
                  </a:cubicBezTo>
                  <a:cubicBezTo>
                    <a:pt x="3127502" y="4817491"/>
                    <a:pt x="3182239" y="4728210"/>
                    <a:pt x="3263646" y="4737989"/>
                  </a:cubicBezTo>
                  <a:cubicBezTo>
                    <a:pt x="3369691" y="4727829"/>
                    <a:pt x="3486023" y="4682363"/>
                    <a:pt x="3625723" y="4707001"/>
                  </a:cubicBezTo>
                  <a:cubicBezTo>
                    <a:pt x="3737483" y="4675759"/>
                    <a:pt x="3913886" y="4644009"/>
                    <a:pt x="4067302" y="4715764"/>
                  </a:cubicBezTo>
                  <a:cubicBezTo>
                    <a:pt x="4062476" y="4677156"/>
                    <a:pt x="4236212" y="4689221"/>
                    <a:pt x="4359021" y="4663059"/>
                  </a:cubicBezTo>
                  <a:cubicBezTo>
                    <a:pt x="4349242" y="4631690"/>
                    <a:pt x="4432935" y="4671949"/>
                    <a:pt x="4467352" y="4645152"/>
                  </a:cubicBezTo>
                  <a:cubicBezTo>
                    <a:pt x="4495800" y="4607814"/>
                    <a:pt x="4536186" y="4628896"/>
                    <a:pt x="4576445" y="4616958"/>
                  </a:cubicBezTo>
                  <a:cubicBezTo>
                    <a:pt x="4576064" y="4587494"/>
                    <a:pt x="4595749" y="4636008"/>
                    <a:pt x="4637913" y="4604258"/>
                  </a:cubicBezTo>
                  <a:cubicBezTo>
                    <a:pt x="4635500" y="4609719"/>
                    <a:pt x="4681601" y="4549775"/>
                    <a:pt x="4704715" y="4569587"/>
                  </a:cubicBezTo>
                  <a:cubicBezTo>
                    <a:pt x="4797171" y="4591812"/>
                    <a:pt x="4871720" y="4589653"/>
                    <a:pt x="4997704" y="4537710"/>
                  </a:cubicBezTo>
                  <a:cubicBezTo>
                    <a:pt x="5089271" y="4593590"/>
                    <a:pt x="5247005" y="4525137"/>
                    <a:pt x="5341493" y="4503420"/>
                  </a:cubicBezTo>
                  <a:cubicBezTo>
                    <a:pt x="5345811" y="4448810"/>
                    <a:pt x="5680202" y="4462272"/>
                    <a:pt x="5942965" y="4550664"/>
                  </a:cubicBezTo>
                  <a:cubicBezTo>
                    <a:pt x="6038596" y="4558411"/>
                    <a:pt x="6095365" y="4518152"/>
                    <a:pt x="6190869" y="4555998"/>
                  </a:cubicBezTo>
                  <a:cubicBezTo>
                    <a:pt x="6242050" y="4518914"/>
                    <a:pt x="6315837" y="4528947"/>
                    <a:pt x="6411214" y="4523994"/>
                  </a:cubicBezTo>
                  <a:cubicBezTo>
                    <a:pt x="6415786" y="4525899"/>
                    <a:pt x="6419469" y="4525899"/>
                    <a:pt x="6422644" y="4524121"/>
                  </a:cubicBezTo>
                  <a:cubicBezTo>
                    <a:pt x="6422136" y="4523740"/>
                    <a:pt x="6421755" y="4523486"/>
                    <a:pt x="6421247" y="4522978"/>
                  </a:cubicBezTo>
                  <a:cubicBezTo>
                    <a:pt x="6422136" y="4523486"/>
                    <a:pt x="6422263" y="4523486"/>
                    <a:pt x="6422771" y="4523994"/>
                  </a:cubicBezTo>
                  <a:cubicBezTo>
                    <a:pt x="6455029" y="4505198"/>
                    <a:pt x="6417691" y="4300474"/>
                    <a:pt x="6442202" y="4153408"/>
                  </a:cubicBezTo>
                  <a:close/>
                </a:path>
              </a:pathLst>
            </a:custGeom>
            <a:blipFill>
              <a:blip r:embed="rId8"/>
              <a:stretch>
                <a:fillRect l="-11880" r="-11880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305936" y="3267292"/>
            <a:ext cx="7404326" cy="5026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1"/>
              </a:lnSpc>
              <a:spcBef>
                <a:spcPct val="0"/>
              </a:spcBef>
            </a:pPr>
            <a:endParaRPr dirty="0"/>
          </a:p>
          <a:p>
            <a:pPr algn="l">
              <a:lnSpc>
                <a:spcPts val="3301"/>
              </a:lnSpc>
              <a:spcBef>
                <a:spcPct val="0"/>
              </a:spcBef>
            </a:pP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Гармати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з’явилися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в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Чернігові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ще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у XVI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столітті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коли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місто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стало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важливим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оборонним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форпостом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Вони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використовувалися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для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захисту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ворогів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а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їхніх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стволах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часто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зображали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герби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чи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символи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влади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Сучасні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гармати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–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реконструкція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XIX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століття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що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символізує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історичну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спадщину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58" spc="124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міста</a:t>
            </a: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.[1 25-28; </a:t>
            </a:r>
          </a:p>
          <a:p>
            <a:pPr algn="l">
              <a:lnSpc>
                <a:spcPts val="3301"/>
              </a:lnSpc>
              <a:spcBef>
                <a:spcPct val="0"/>
              </a:spcBef>
            </a:pPr>
            <a:r>
              <a:rPr lang="en-US" sz="2358" spc="124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с.56-57]</a:t>
            </a:r>
          </a:p>
          <a:p>
            <a:pPr algn="l">
              <a:lnSpc>
                <a:spcPts val="3301"/>
              </a:lnSpc>
              <a:spcBef>
                <a:spcPct val="0"/>
              </a:spcBef>
            </a:pPr>
            <a:endParaRPr lang="en-US" sz="2358" spc="124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77292" y="2830694"/>
            <a:ext cx="4239220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Історичний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факт</a:t>
            </a:r>
            <a:endParaRPr lang="en-US" sz="33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4435" y="525069"/>
            <a:ext cx="5938892" cy="1199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Гармати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Чернігівського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валу</a:t>
            </a:r>
            <a:endParaRPr lang="en-US" sz="33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571911" y="3613665"/>
            <a:ext cx="7737860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Легенда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про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13-ту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гармату</a:t>
            </a:r>
            <a:endParaRPr lang="en-US" sz="33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578513" y="4292531"/>
            <a:ext cx="10426727" cy="5745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9"/>
              </a:lnSpc>
              <a:spcBef>
                <a:spcPct val="0"/>
              </a:spcBef>
            </a:pPr>
            <a:endParaRPr dirty="0"/>
          </a:p>
          <a:p>
            <a:pPr marL="473375" lvl="1" indent="-236688" algn="l">
              <a:lnSpc>
                <a:spcPts val="3069"/>
              </a:lnSpc>
              <a:buFont typeface="Arial"/>
              <a:buChar char="•"/>
            </a:pP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Одна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гармат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відома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«13-та»,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має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легендарне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походження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однією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версією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вона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була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встановлена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під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час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турецько-московських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воєн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проте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її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справжня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історія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залишається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загадкою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В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народних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переказах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ця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гармата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нібито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з’являється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опівночі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іноді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видає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глухі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удари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а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тим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хто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неї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наблизиться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може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навіть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відкрити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двері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в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інший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світ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</a:p>
          <a:p>
            <a:pPr marL="473375" lvl="1" indent="-236688" algn="l">
              <a:lnSpc>
                <a:spcPts val="3069"/>
              </a:lnSpc>
              <a:buFont typeface="Arial"/>
              <a:buChar char="•"/>
            </a:pP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Тринадцята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ж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гармата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у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лексиконі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чернігівців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існувала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міфічна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шукати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яку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жартома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відправляли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приїжджих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або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тих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із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ким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хотіли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зустрічатися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популярним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переказом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побачення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біля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неіснуючої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13-ї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гармати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чернігівські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дівчата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призначали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небажаним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2" spc="116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кавалерам</a:t>
            </a:r>
            <a:r>
              <a:rPr lang="en-US" sz="2192" spc="116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[1 с.18]</a:t>
            </a:r>
          </a:p>
          <a:p>
            <a:pPr algn="l">
              <a:lnSpc>
                <a:spcPts val="3069"/>
              </a:lnSpc>
              <a:spcBef>
                <a:spcPct val="0"/>
              </a:spcBef>
            </a:pPr>
            <a:endParaRPr lang="en-US" sz="2192" spc="116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9942590" y="3683969"/>
            <a:ext cx="854513" cy="682543"/>
          </a:xfrm>
          <a:custGeom>
            <a:avLst/>
            <a:gdLst/>
            <a:ahLst/>
            <a:cxnLst/>
            <a:rect l="l" t="t" r="r" b="b"/>
            <a:pathLst>
              <a:path w="854513" h="682543">
                <a:moveTo>
                  <a:pt x="0" y="0"/>
                </a:moveTo>
                <a:lnTo>
                  <a:pt x="854513" y="0"/>
                </a:lnTo>
                <a:lnTo>
                  <a:pt x="854513" y="682542"/>
                </a:lnTo>
                <a:lnTo>
                  <a:pt x="0" y="6825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0" y="7681830"/>
            <a:ext cx="4491672" cy="2605170"/>
          </a:xfrm>
          <a:custGeom>
            <a:avLst/>
            <a:gdLst/>
            <a:ahLst/>
            <a:cxnLst/>
            <a:rect l="l" t="t" r="r" b="b"/>
            <a:pathLst>
              <a:path w="4491672" h="2605170">
                <a:moveTo>
                  <a:pt x="0" y="0"/>
                </a:moveTo>
                <a:lnTo>
                  <a:pt x="4491672" y="0"/>
                </a:lnTo>
                <a:lnTo>
                  <a:pt x="4491672" y="2605170"/>
                </a:lnTo>
                <a:lnTo>
                  <a:pt x="0" y="2605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187" y="341114"/>
            <a:ext cx="10112041" cy="10059235"/>
          </a:xfrm>
          <a:custGeom>
            <a:avLst/>
            <a:gdLst/>
            <a:ahLst/>
            <a:cxnLst/>
            <a:rect l="l" t="t" r="r" b="b"/>
            <a:pathLst>
              <a:path w="10112041" h="10059235">
                <a:moveTo>
                  <a:pt x="0" y="0"/>
                </a:moveTo>
                <a:lnTo>
                  <a:pt x="10112041" y="0"/>
                </a:lnTo>
                <a:lnTo>
                  <a:pt x="10112041" y="10059236"/>
                </a:lnTo>
                <a:lnTo>
                  <a:pt x="0" y="100592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3117" b="-311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45228" y="0"/>
            <a:ext cx="4987313" cy="2276852"/>
          </a:xfrm>
          <a:custGeom>
            <a:avLst/>
            <a:gdLst/>
            <a:ahLst/>
            <a:cxnLst/>
            <a:rect l="l" t="t" r="r" b="b"/>
            <a:pathLst>
              <a:path w="5834390" h="3471029">
                <a:moveTo>
                  <a:pt x="0" y="0"/>
                </a:moveTo>
                <a:lnTo>
                  <a:pt x="5834390" y="0"/>
                </a:lnTo>
                <a:lnTo>
                  <a:pt x="5834390" y="3471030"/>
                </a:lnTo>
                <a:lnTo>
                  <a:pt x="0" y="3471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4187" y="430571"/>
            <a:ext cx="854513" cy="682543"/>
          </a:xfrm>
          <a:custGeom>
            <a:avLst/>
            <a:gdLst/>
            <a:ahLst/>
            <a:cxnLst/>
            <a:rect l="l" t="t" r="r" b="b"/>
            <a:pathLst>
              <a:path w="854513" h="682543">
                <a:moveTo>
                  <a:pt x="0" y="0"/>
                </a:moveTo>
                <a:lnTo>
                  <a:pt x="854513" y="0"/>
                </a:lnTo>
                <a:lnTo>
                  <a:pt x="854513" y="682542"/>
                </a:lnTo>
                <a:lnTo>
                  <a:pt x="0" y="6825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941998" y="21696"/>
            <a:ext cx="5446375" cy="4653333"/>
            <a:chOff x="0" y="0"/>
            <a:chExt cx="2374900" cy="2011680"/>
          </a:xfrm>
        </p:grpSpPr>
        <p:sp>
          <p:nvSpPr>
            <p:cNvPr id="6" name="Freeform 6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7"/>
              <a:stretch>
                <a:fillRect l="-7562" r="-15433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7210771" y="5370732"/>
            <a:ext cx="854513" cy="682543"/>
          </a:xfrm>
          <a:custGeom>
            <a:avLst/>
            <a:gdLst/>
            <a:ahLst/>
            <a:cxnLst/>
            <a:rect l="l" t="t" r="r" b="b"/>
            <a:pathLst>
              <a:path w="854513" h="682543">
                <a:moveTo>
                  <a:pt x="0" y="0"/>
                </a:moveTo>
                <a:lnTo>
                  <a:pt x="854513" y="0"/>
                </a:lnTo>
                <a:lnTo>
                  <a:pt x="854513" y="682542"/>
                </a:lnTo>
                <a:lnTo>
                  <a:pt x="0" y="6825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3251447" y="1864857"/>
            <a:ext cx="4982573" cy="3559683"/>
            <a:chOff x="0" y="0"/>
            <a:chExt cx="2671221" cy="2011680"/>
          </a:xfrm>
        </p:grpSpPr>
        <p:sp>
          <p:nvSpPr>
            <p:cNvPr id="9" name="Freeform 9"/>
            <p:cNvSpPr/>
            <p:nvPr/>
          </p:nvSpPr>
          <p:spPr>
            <a:xfrm>
              <a:off x="-2540" y="-2540"/>
              <a:ext cx="2673762" cy="2009140"/>
            </a:xfrm>
            <a:custGeom>
              <a:avLst/>
              <a:gdLst/>
              <a:ahLst/>
              <a:cxnLst/>
              <a:rect l="l" t="t" r="r" b="b"/>
              <a:pathLst>
                <a:path w="2673762" h="2009140">
                  <a:moveTo>
                    <a:pt x="2672333" y="1778000"/>
                  </a:moveTo>
                  <a:cubicBezTo>
                    <a:pt x="2670904" y="1276350"/>
                    <a:pt x="2653763" y="598170"/>
                    <a:pt x="2653763" y="97790"/>
                  </a:cubicBezTo>
                  <a:cubicBezTo>
                    <a:pt x="2653763" y="90170"/>
                    <a:pt x="2655191" y="82550"/>
                    <a:pt x="2655191" y="76200"/>
                  </a:cubicBezTo>
                  <a:cubicBezTo>
                    <a:pt x="2653763" y="74930"/>
                    <a:pt x="2652335" y="74930"/>
                    <a:pt x="2650906" y="73660"/>
                  </a:cubicBezTo>
                  <a:cubicBezTo>
                    <a:pt x="2650906" y="73660"/>
                    <a:pt x="2649477" y="74930"/>
                    <a:pt x="2649477" y="76200"/>
                  </a:cubicBezTo>
                  <a:cubicBezTo>
                    <a:pt x="2646621" y="82550"/>
                    <a:pt x="2640907" y="82550"/>
                    <a:pt x="2635193" y="82550"/>
                  </a:cubicBezTo>
                  <a:cubicBezTo>
                    <a:pt x="2628051" y="81280"/>
                    <a:pt x="2620908" y="74930"/>
                    <a:pt x="2612338" y="77470"/>
                  </a:cubicBezTo>
                  <a:cubicBezTo>
                    <a:pt x="2609481" y="78740"/>
                    <a:pt x="2603767" y="76200"/>
                    <a:pt x="2602338" y="73660"/>
                  </a:cubicBezTo>
                  <a:cubicBezTo>
                    <a:pt x="2598053" y="68580"/>
                    <a:pt x="2592339" y="68580"/>
                    <a:pt x="2586625" y="71120"/>
                  </a:cubicBezTo>
                  <a:cubicBezTo>
                    <a:pt x="2583768" y="72390"/>
                    <a:pt x="2580911" y="71120"/>
                    <a:pt x="2578054" y="71120"/>
                  </a:cubicBezTo>
                  <a:cubicBezTo>
                    <a:pt x="2573769" y="71120"/>
                    <a:pt x="2568055" y="69850"/>
                    <a:pt x="2563770" y="68580"/>
                  </a:cubicBezTo>
                  <a:cubicBezTo>
                    <a:pt x="2562342" y="68580"/>
                    <a:pt x="2559485" y="67310"/>
                    <a:pt x="2558056" y="67310"/>
                  </a:cubicBezTo>
                  <a:cubicBezTo>
                    <a:pt x="2553771" y="66040"/>
                    <a:pt x="2549485" y="62230"/>
                    <a:pt x="2545200" y="67310"/>
                  </a:cubicBezTo>
                  <a:cubicBezTo>
                    <a:pt x="2545200" y="67310"/>
                    <a:pt x="2542343" y="67310"/>
                    <a:pt x="2540915" y="66040"/>
                  </a:cubicBezTo>
                  <a:cubicBezTo>
                    <a:pt x="2539486" y="63500"/>
                    <a:pt x="2538058" y="59690"/>
                    <a:pt x="2536629" y="57150"/>
                  </a:cubicBezTo>
                  <a:cubicBezTo>
                    <a:pt x="2533772" y="53340"/>
                    <a:pt x="2533772" y="46990"/>
                    <a:pt x="2529487" y="44450"/>
                  </a:cubicBezTo>
                  <a:cubicBezTo>
                    <a:pt x="2526630" y="43180"/>
                    <a:pt x="2525202" y="41910"/>
                    <a:pt x="2523773" y="39370"/>
                  </a:cubicBezTo>
                  <a:cubicBezTo>
                    <a:pt x="2523773" y="38100"/>
                    <a:pt x="2520916" y="36830"/>
                    <a:pt x="2520916" y="35560"/>
                  </a:cubicBezTo>
                  <a:lnTo>
                    <a:pt x="2516631" y="31750"/>
                  </a:lnTo>
                  <a:cubicBezTo>
                    <a:pt x="2515202" y="29210"/>
                    <a:pt x="2513774" y="25400"/>
                    <a:pt x="2510917" y="24130"/>
                  </a:cubicBezTo>
                  <a:cubicBezTo>
                    <a:pt x="2505203" y="20320"/>
                    <a:pt x="2503775" y="15240"/>
                    <a:pt x="2506631" y="8890"/>
                  </a:cubicBezTo>
                  <a:cubicBezTo>
                    <a:pt x="2502346" y="7620"/>
                    <a:pt x="2499489" y="5080"/>
                    <a:pt x="2495204" y="5080"/>
                  </a:cubicBezTo>
                  <a:cubicBezTo>
                    <a:pt x="2478062" y="6350"/>
                    <a:pt x="2459492" y="8890"/>
                    <a:pt x="2442351" y="10160"/>
                  </a:cubicBezTo>
                  <a:cubicBezTo>
                    <a:pt x="2439494" y="10160"/>
                    <a:pt x="2435208" y="11430"/>
                    <a:pt x="2433780" y="12700"/>
                  </a:cubicBezTo>
                  <a:cubicBezTo>
                    <a:pt x="2422352" y="19050"/>
                    <a:pt x="2410925" y="13970"/>
                    <a:pt x="2399497" y="12700"/>
                  </a:cubicBezTo>
                  <a:cubicBezTo>
                    <a:pt x="2390926" y="12700"/>
                    <a:pt x="2382355" y="8890"/>
                    <a:pt x="2373785" y="7620"/>
                  </a:cubicBezTo>
                  <a:cubicBezTo>
                    <a:pt x="2363785" y="6350"/>
                    <a:pt x="2355215" y="7620"/>
                    <a:pt x="2345216" y="6350"/>
                  </a:cubicBezTo>
                  <a:cubicBezTo>
                    <a:pt x="2343787" y="6350"/>
                    <a:pt x="2342358" y="5080"/>
                    <a:pt x="2340930" y="3810"/>
                  </a:cubicBezTo>
                  <a:cubicBezTo>
                    <a:pt x="2338073" y="0"/>
                    <a:pt x="2332359" y="1270"/>
                    <a:pt x="2329502" y="2540"/>
                  </a:cubicBezTo>
                  <a:cubicBezTo>
                    <a:pt x="2325217" y="5080"/>
                    <a:pt x="2323789" y="8890"/>
                    <a:pt x="2320931" y="12700"/>
                  </a:cubicBezTo>
                  <a:cubicBezTo>
                    <a:pt x="2313789" y="13970"/>
                    <a:pt x="2303790" y="15240"/>
                    <a:pt x="2296648" y="19050"/>
                  </a:cubicBezTo>
                  <a:cubicBezTo>
                    <a:pt x="2290934" y="21590"/>
                    <a:pt x="2288077" y="22860"/>
                    <a:pt x="2283792" y="20320"/>
                  </a:cubicBezTo>
                  <a:lnTo>
                    <a:pt x="2282363" y="21590"/>
                  </a:lnTo>
                  <a:cubicBezTo>
                    <a:pt x="2285220" y="24130"/>
                    <a:pt x="2286649" y="27940"/>
                    <a:pt x="2289505" y="30480"/>
                  </a:cubicBezTo>
                  <a:cubicBezTo>
                    <a:pt x="2285220" y="31750"/>
                    <a:pt x="2279506" y="34290"/>
                    <a:pt x="2276649" y="33020"/>
                  </a:cubicBezTo>
                  <a:cubicBezTo>
                    <a:pt x="2269507" y="31750"/>
                    <a:pt x="2266650" y="34290"/>
                    <a:pt x="2260936" y="36830"/>
                  </a:cubicBezTo>
                  <a:cubicBezTo>
                    <a:pt x="2255222" y="40640"/>
                    <a:pt x="2248080" y="43180"/>
                    <a:pt x="2242366" y="45720"/>
                  </a:cubicBezTo>
                  <a:cubicBezTo>
                    <a:pt x="2240938" y="45720"/>
                    <a:pt x="2239509" y="45720"/>
                    <a:pt x="2238081" y="44450"/>
                  </a:cubicBezTo>
                  <a:cubicBezTo>
                    <a:pt x="2236652" y="44450"/>
                    <a:pt x="2235224" y="43180"/>
                    <a:pt x="2235224" y="43180"/>
                  </a:cubicBezTo>
                  <a:cubicBezTo>
                    <a:pt x="2228082" y="45720"/>
                    <a:pt x="2220939" y="48260"/>
                    <a:pt x="2213797" y="45720"/>
                  </a:cubicBezTo>
                  <a:cubicBezTo>
                    <a:pt x="2212369" y="45720"/>
                    <a:pt x="2212369" y="46990"/>
                    <a:pt x="2210940" y="46990"/>
                  </a:cubicBezTo>
                  <a:cubicBezTo>
                    <a:pt x="2202369" y="49530"/>
                    <a:pt x="2196655" y="58420"/>
                    <a:pt x="2185228" y="58420"/>
                  </a:cubicBezTo>
                  <a:cubicBezTo>
                    <a:pt x="2176657" y="58420"/>
                    <a:pt x="2168086" y="64770"/>
                    <a:pt x="2159516" y="64770"/>
                  </a:cubicBezTo>
                  <a:cubicBezTo>
                    <a:pt x="2149516" y="66040"/>
                    <a:pt x="2140946" y="68580"/>
                    <a:pt x="2132375" y="72390"/>
                  </a:cubicBezTo>
                  <a:cubicBezTo>
                    <a:pt x="2129518" y="73660"/>
                    <a:pt x="2126661" y="73660"/>
                    <a:pt x="2125233" y="73660"/>
                  </a:cubicBezTo>
                  <a:cubicBezTo>
                    <a:pt x="2118090" y="71120"/>
                    <a:pt x="2113805" y="74930"/>
                    <a:pt x="2110948" y="78740"/>
                  </a:cubicBezTo>
                  <a:cubicBezTo>
                    <a:pt x="2103806" y="87630"/>
                    <a:pt x="2092378" y="90170"/>
                    <a:pt x="2082379" y="92710"/>
                  </a:cubicBezTo>
                  <a:cubicBezTo>
                    <a:pt x="2069523" y="95250"/>
                    <a:pt x="2056666" y="96520"/>
                    <a:pt x="2043810" y="97790"/>
                  </a:cubicBezTo>
                  <a:cubicBezTo>
                    <a:pt x="2042382" y="97790"/>
                    <a:pt x="2040953" y="101600"/>
                    <a:pt x="2038097" y="102870"/>
                  </a:cubicBezTo>
                  <a:cubicBezTo>
                    <a:pt x="2036668" y="102870"/>
                    <a:pt x="2035239" y="101600"/>
                    <a:pt x="2035239" y="101600"/>
                  </a:cubicBezTo>
                  <a:cubicBezTo>
                    <a:pt x="2028097" y="109220"/>
                    <a:pt x="2023812" y="120650"/>
                    <a:pt x="2009527" y="119380"/>
                  </a:cubicBezTo>
                  <a:lnTo>
                    <a:pt x="2008099" y="119380"/>
                  </a:lnTo>
                  <a:cubicBezTo>
                    <a:pt x="1996671" y="125730"/>
                    <a:pt x="1985243" y="123190"/>
                    <a:pt x="1975244" y="120650"/>
                  </a:cubicBezTo>
                  <a:cubicBezTo>
                    <a:pt x="1972387" y="120650"/>
                    <a:pt x="1968102" y="118110"/>
                    <a:pt x="1966673" y="115570"/>
                  </a:cubicBezTo>
                  <a:cubicBezTo>
                    <a:pt x="1962388" y="107950"/>
                    <a:pt x="1950960" y="105410"/>
                    <a:pt x="1942389" y="107950"/>
                  </a:cubicBezTo>
                  <a:cubicBezTo>
                    <a:pt x="1935247" y="110490"/>
                    <a:pt x="1928105" y="111760"/>
                    <a:pt x="1920963" y="114300"/>
                  </a:cubicBezTo>
                  <a:cubicBezTo>
                    <a:pt x="1909535" y="116840"/>
                    <a:pt x="1899536" y="118110"/>
                    <a:pt x="1888108" y="113030"/>
                  </a:cubicBezTo>
                  <a:cubicBezTo>
                    <a:pt x="1876680" y="107950"/>
                    <a:pt x="1868109" y="111760"/>
                    <a:pt x="1862396" y="123190"/>
                  </a:cubicBezTo>
                  <a:cubicBezTo>
                    <a:pt x="1858110" y="130810"/>
                    <a:pt x="1846683" y="132080"/>
                    <a:pt x="1839540" y="125730"/>
                  </a:cubicBezTo>
                  <a:cubicBezTo>
                    <a:pt x="1835255" y="121920"/>
                    <a:pt x="1832398" y="123190"/>
                    <a:pt x="1828113" y="125730"/>
                  </a:cubicBezTo>
                  <a:lnTo>
                    <a:pt x="1819542" y="133350"/>
                  </a:lnTo>
                  <a:cubicBezTo>
                    <a:pt x="1818113" y="134620"/>
                    <a:pt x="1815256" y="134620"/>
                    <a:pt x="1813828" y="134620"/>
                  </a:cubicBezTo>
                  <a:lnTo>
                    <a:pt x="1805257" y="134620"/>
                  </a:lnTo>
                  <a:cubicBezTo>
                    <a:pt x="1799543" y="134620"/>
                    <a:pt x="1793830" y="133350"/>
                    <a:pt x="1788116" y="132080"/>
                  </a:cubicBezTo>
                  <a:cubicBezTo>
                    <a:pt x="1780974" y="130810"/>
                    <a:pt x="1775260" y="127000"/>
                    <a:pt x="1768117" y="125730"/>
                  </a:cubicBezTo>
                  <a:cubicBezTo>
                    <a:pt x="1756690" y="124460"/>
                    <a:pt x="1753833" y="115570"/>
                    <a:pt x="1749547" y="109220"/>
                  </a:cubicBezTo>
                  <a:cubicBezTo>
                    <a:pt x="1746690" y="105410"/>
                    <a:pt x="1740977" y="100330"/>
                    <a:pt x="1735263" y="101600"/>
                  </a:cubicBezTo>
                  <a:cubicBezTo>
                    <a:pt x="1729549" y="104140"/>
                    <a:pt x="1723835" y="101600"/>
                    <a:pt x="1719550" y="100330"/>
                  </a:cubicBezTo>
                  <a:cubicBezTo>
                    <a:pt x="1718121" y="100330"/>
                    <a:pt x="1715264" y="99060"/>
                    <a:pt x="1713836" y="99060"/>
                  </a:cubicBezTo>
                  <a:cubicBezTo>
                    <a:pt x="1703837" y="96520"/>
                    <a:pt x="1696694" y="101600"/>
                    <a:pt x="1689552" y="107950"/>
                  </a:cubicBezTo>
                  <a:lnTo>
                    <a:pt x="1683838" y="113030"/>
                  </a:lnTo>
                  <a:cubicBezTo>
                    <a:pt x="1682410" y="114300"/>
                    <a:pt x="1682410" y="116840"/>
                    <a:pt x="1680981" y="118110"/>
                  </a:cubicBezTo>
                  <a:cubicBezTo>
                    <a:pt x="1672411" y="124460"/>
                    <a:pt x="1663840" y="121920"/>
                    <a:pt x="1653840" y="118110"/>
                  </a:cubicBezTo>
                  <a:cubicBezTo>
                    <a:pt x="1645270" y="114300"/>
                    <a:pt x="1635271" y="118110"/>
                    <a:pt x="1632414" y="125730"/>
                  </a:cubicBezTo>
                  <a:cubicBezTo>
                    <a:pt x="1630985" y="130810"/>
                    <a:pt x="1629557" y="134620"/>
                    <a:pt x="1622414" y="137160"/>
                  </a:cubicBezTo>
                  <a:cubicBezTo>
                    <a:pt x="1615272" y="140970"/>
                    <a:pt x="1606701" y="143510"/>
                    <a:pt x="1605273" y="152400"/>
                  </a:cubicBezTo>
                  <a:cubicBezTo>
                    <a:pt x="1605273" y="153670"/>
                    <a:pt x="1603844" y="154940"/>
                    <a:pt x="1602416" y="154940"/>
                  </a:cubicBezTo>
                  <a:cubicBezTo>
                    <a:pt x="1598131" y="156210"/>
                    <a:pt x="1595274" y="157480"/>
                    <a:pt x="1590988" y="158750"/>
                  </a:cubicBezTo>
                  <a:lnTo>
                    <a:pt x="1578132" y="158750"/>
                  </a:lnTo>
                  <a:cubicBezTo>
                    <a:pt x="1569561" y="157480"/>
                    <a:pt x="1560991" y="154940"/>
                    <a:pt x="1552420" y="153670"/>
                  </a:cubicBezTo>
                  <a:cubicBezTo>
                    <a:pt x="1542421" y="152400"/>
                    <a:pt x="1533850" y="157480"/>
                    <a:pt x="1523851" y="158750"/>
                  </a:cubicBezTo>
                  <a:lnTo>
                    <a:pt x="1522422" y="160020"/>
                  </a:lnTo>
                  <a:cubicBezTo>
                    <a:pt x="1519565" y="163830"/>
                    <a:pt x="1515280" y="162560"/>
                    <a:pt x="1512423" y="160020"/>
                  </a:cubicBezTo>
                  <a:cubicBezTo>
                    <a:pt x="1506709" y="154940"/>
                    <a:pt x="1496710" y="153670"/>
                    <a:pt x="1489567" y="156210"/>
                  </a:cubicBezTo>
                  <a:cubicBezTo>
                    <a:pt x="1480997" y="160020"/>
                    <a:pt x="1472426" y="162560"/>
                    <a:pt x="1463855" y="165100"/>
                  </a:cubicBezTo>
                  <a:cubicBezTo>
                    <a:pt x="1460998" y="165100"/>
                    <a:pt x="1458141" y="163830"/>
                    <a:pt x="1456713" y="163830"/>
                  </a:cubicBezTo>
                  <a:cubicBezTo>
                    <a:pt x="1453856" y="163830"/>
                    <a:pt x="1449571" y="162560"/>
                    <a:pt x="1448142" y="163830"/>
                  </a:cubicBezTo>
                  <a:cubicBezTo>
                    <a:pt x="1436714" y="171450"/>
                    <a:pt x="1425287" y="168910"/>
                    <a:pt x="1415288" y="163830"/>
                  </a:cubicBezTo>
                  <a:cubicBezTo>
                    <a:pt x="1409574" y="161290"/>
                    <a:pt x="1401003" y="158750"/>
                    <a:pt x="1398146" y="151130"/>
                  </a:cubicBezTo>
                  <a:cubicBezTo>
                    <a:pt x="1396717" y="146050"/>
                    <a:pt x="1391004" y="140970"/>
                    <a:pt x="1386718" y="137160"/>
                  </a:cubicBezTo>
                  <a:cubicBezTo>
                    <a:pt x="1379576" y="130810"/>
                    <a:pt x="1372434" y="121920"/>
                    <a:pt x="1359578" y="121920"/>
                  </a:cubicBezTo>
                  <a:cubicBezTo>
                    <a:pt x="1356721" y="121920"/>
                    <a:pt x="1353864" y="116840"/>
                    <a:pt x="1352435" y="118110"/>
                  </a:cubicBezTo>
                  <a:cubicBezTo>
                    <a:pt x="1346721" y="119380"/>
                    <a:pt x="1346721" y="116840"/>
                    <a:pt x="1343865" y="114300"/>
                  </a:cubicBezTo>
                  <a:cubicBezTo>
                    <a:pt x="1341008" y="111760"/>
                    <a:pt x="1336722" y="109220"/>
                    <a:pt x="1333865" y="105410"/>
                  </a:cubicBezTo>
                  <a:cubicBezTo>
                    <a:pt x="1329580" y="100330"/>
                    <a:pt x="1325294" y="93980"/>
                    <a:pt x="1321009" y="88900"/>
                  </a:cubicBezTo>
                  <a:cubicBezTo>
                    <a:pt x="1316724" y="83820"/>
                    <a:pt x="1313867" y="77470"/>
                    <a:pt x="1309581" y="72390"/>
                  </a:cubicBezTo>
                  <a:cubicBezTo>
                    <a:pt x="1308153" y="71120"/>
                    <a:pt x="1303868" y="69850"/>
                    <a:pt x="1302439" y="71120"/>
                  </a:cubicBezTo>
                  <a:lnTo>
                    <a:pt x="1285298" y="78740"/>
                  </a:lnTo>
                  <a:cubicBezTo>
                    <a:pt x="1282441" y="80010"/>
                    <a:pt x="1281012" y="82550"/>
                    <a:pt x="1279584" y="85090"/>
                  </a:cubicBezTo>
                  <a:lnTo>
                    <a:pt x="1278155" y="83820"/>
                  </a:lnTo>
                  <a:cubicBezTo>
                    <a:pt x="1279584" y="80010"/>
                    <a:pt x="1281012" y="76200"/>
                    <a:pt x="1282441" y="74930"/>
                  </a:cubicBezTo>
                  <a:lnTo>
                    <a:pt x="1265299" y="71120"/>
                  </a:lnTo>
                  <a:cubicBezTo>
                    <a:pt x="1261014" y="69850"/>
                    <a:pt x="1253871" y="69850"/>
                    <a:pt x="1251015" y="69850"/>
                  </a:cubicBezTo>
                  <a:lnTo>
                    <a:pt x="1228159" y="69850"/>
                  </a:lnTo>
                  <a:cubicBezTo>
                    <a:pt x="1219588" y="69850"/>
                    <a:pt x="1212446" y="68580"/>
                    <a:pt x="1203875" y="69850"/>
                  </a:cubicBezTo>
                  <a:cubicBezTo>
                    <a:pt x="1198162" y="71120"/>
                    <a:pt x="1193876" y="68580"/>
                    <a:pt x="1189591" y="66040"/>
                  </a:cubicBezTo>
                  <a:cubicBezTo>
                    <a:pt x="1178163" y="58420"/>
                    <a:pt x="1166735" y="49530"/>
                    <a:pt x="1151022" y="53340"/>
                  </a:cubicBezTo>
                  <a:cubicBezTo>
                    <a:pt x="1149594" y="53340"/>
                    <a:pt x="1146737" y="52070"/>
                    <a:pt x="1145308" y="50800"/>
                  </a:cubicBezTo>
                  <a:cubicBezTo>
                    <a:pt x="1141023" y="49530"/>
                    <a:pt x="1138166" y="46990"/>
                    <a:pt x="1132452" y="44450"/>
                  </a:cubicBezTo>
                  <a:cubicBezTo>
                    <a:pt x="1132452" y="48260"/>
                    <a:pt x="1132452" y="49530"/>
                    <a:pt x="1133881" y="52070"/>
                  </a:cubicBezTo>
                  <a:cubicBezTo>
                    <a:pt x="1131024" y="54610"/>
                    <a:pt x="1129595" y="53340"/>
                    <a:pt x="1128167" y="52070"/>
                  </a:cubicBezTo>
                  <a:cubicBezTo>
                    <a:pt x="1126739" y="53340"/>
                    <a:pt x="1125310" y="55880"/>
                    <a:pt x="1123882" y="55880"/>
                  </a:cubicBezTo>
                  <a:cubicBezTo>
                    <a:pt x="1116739" y="58420"/>
                    <a:pt x="1109597" y="59690"/>
                    <a:pt x="1102455" y="62230"/>
                  </a:cubicBezTo>
                  <a:cubicBezTo>
                    <a:pt x="1099598" y="63500"/>
                    <a:pt x="1096741" y="64770"/>
                    <a:pt x="1095312" y="66040"/>
                  </a:cubicBezTo>
                  <a:cubicBezTo>
                    <a:pt x="1089598" y="69850"/>
                    <a:pt x="1085313" y="76200"/>
                    <a:pt x="1075314" y="74930"/>
                  </a:cubicBezTo>
                  <a:cubicBezTo>
                    <a:pt x="1073885" y="74930"/>
                    <a:pt x="1071029" y="77470"/>
                    <a:pt x="1068172" y="77470"/>
                  </a:cubicBezTo>
                  <a:cubicBezTo>
                    <a:pt x="1065315" y="78740"/>
                    <a:pt x="1061029" y="78740"/>
                    <a:pt x="1058172" y="80010"/>
                  </a:cubicBezTo>
                  <a:lnTo>
                    <a:pt x="1055315" y="80010"/>
                  </a:lnTo>
                  <a:cubicBezTo>
                    <a:pt x="1046745" y="82550"/>
                    <a:pt x="1039602" y="85090"/>
                    <a:pt x="1031032" y="86360"/>
                  </a:cubicBezTo>
                  <a:lnTo>
                    <a:pt x="1025318" y="86360"/>
                  </a:lnTo>
                  <a:cubicBezTo>
                    <a:pt x="1018175" y="86360"/>
                    <a:pt x="1012462" y="85090"/>
                    <a:pt x="1005319" y="85090"/>
                  </a:cubicBezTo>
                  <a:cubicBezTo>
                    <a:pt x="998177" y="85090"/>
                    <a:pt x="991035" y="87630"/>
                    <a:pt x="983892" y="87630"/>
                  </a:cubicBezTo>
                  <a:cubicBezTo>
                    <a:pt x="975322" y="87630"/>
                    <a:pt x="965322" y="87630"/>
                    <a:pt x="958180" y="82550"/>
                  </a:cubicBezTo>
                  <a:cubicBezTo>
                    <a:pt x="956752" y="81280"/>
                    <a:pt x="952466" y="81280"/>
                    <a:pt x="949609" y="82550"/>
                  </a:cubicBezTo>
                  <a:cubicBezTo>
                    <a:pt x="939610" y="83820"/>
                    <a:pt x="929611" y="85090"/>
                    <a:pt x="921040" y="87630"/>
                  </a:cubicBezTo>
                  <a:cubicBezTo>
                    <a:pt x="912469" y="90170"/>
                    <a:pt x="908184" y="87630"/>
                    <a:pt x="905327" y="81280"/>
                  </a:cubicBezTo>
                  <a:cubicBezTo>
                    <a:pt x="903899" y="78740"/>
                    <a:pt x="901042" y="76200"/>
                    <a:pt x="898185" y="73660"/>
                  </a:cubicBezTo>
                  <a:cubicBezTo>
                    <a:pt x="893899" y="71120"/>
                    <a:pt x="889614" y="67310"/>
                    <a:pt x="885329" y="67310"/>
                  </a:cubicBezTo>
                  <a:cubicBezTo>
                    <a:pt x="875329" y="67310"/>
                    <a:pt x="869616" y="62230"/>
                    <a:pt x="862473" y="58420"/>
                  </a:cubicBezTo>
                  <a:cubicBezTo>
                    <a:pt x="851046" y="52070"/>
                    <a:pt x="841046" y="44450"/>
                    <a:pt x="826762" y="45720"/>
                  </a:cubicBezTo>
                  <a:lnTo>
                    <a:pt x="826762" y="39370"/>
                  </a:lnTo>
                  <a:cubicBezTo>
                    <a:pt x="829619" y="39370"/>
                    <a:pt x="832476" y="39370"/>
                    <a:pt x="835332" y="38100"/>
                  </a:cubicBezTo>
                  <a:cubicBezTo>
                    <a:pt x="831047" y="35560"/>
                    <a:pt x="831047" y="31750"/>
                    <a:pt x="828190" y="29210"/>
                  </a:cubicBezTo>
                  <a:cubicBezTo>
                    <a:pt x="822476" y="25400"/>
                    <a:pt x="816762" y="24130"/>
                    <a:pt x="811049" y="21590"/>
                  </a:cubicBezTo>
                  <a:cubicBezTo>
                    <a:pt x="806763" y="20320"/>
                    <a:pt x="801049" y="20320"/>
                    <a:pt x="803906" y="26670"/>
                  </a:cubicBezTo>
                  <a:cubicBezTo>
                    <a:pt x="796764" y="27940"/>
                    <a:pt x="791050" y="27940"/>
                    <a:pt x="788193" y="30480"/>
                  </a:cubicBezTo>
                  <a:cubicBezTo>
                    <a:pt x="782479" y="34290"/>
                    <a:pt x="776766" y="31750"/>
                    <a:pt x="772480" y="29210"/>
                  </a:cubicBezTo>
                  <a:cubicBezTo>
                    <a:pt x="769623" y="27940"/>
                    <a:pt x="766766" y="26670"/>
                    <a:pt x="763909" y="27940"/>
                  </a:cubicBezTo>
                  <a:cubicBezTo>
                    <a:pt x="746768" y="35560"/>
                    <a:pt x="729626" y="31750"/>
                    <a:pt x="712485" y="31750"/>
                  </a:cubicBezTo>
                  <a:cubicBezTo>
                    <a:pt x="709628" y="31750"/>
                    <a:pt x="706771" y="30480"/>
                    <a:pt x="702486" y="30480"/>
                  </a:cubicBezTo>
                  <a:cubicBezTo>
                    <a:pt x="696772" y="29210"/>
                    <a:pt x="692486" y="26670"/>
                    <a:pt x="686773" y="25400"/>
                  </a:cubicBezTo>
                  <a:cubicBezTo>
                    <a:pt x="681059" y="24130"/>
                    <a:pt x="673916" y="22860"/>
                    <a:pt x="668203" y="21590"/>
                  </a:cubicBezTo>
                  <a:lnTo>
                    <a:pt x="663917" y="21590"/>
                  </a:lnTo>
                  <a:cubicBezTo>
                    <a:pt x="653918" y="21590"/>
                    <a:pt x="643919" y="22860"/>
                    <a:pt x="635348" y="22860"/>
                  </a:cubicBezTo>
                  <a:cubicBezTo>
                    <a:pt x="628206" y="22860"/>
                    <a:pt x="621063" y="20320"/>
                    <a:pt x="612493" y="19050"/>
                  </a:cubicBezTo>
                  <a:cubicBezTo>
                    <a:pt x="611064" y="8890"/>
                    <a:pt x="599636" y="11430"/>
                    <a:pt x="592494" y="6350"/>
                  </a:cubicBezTo>
                  <a:cubicBezTo>
                    <a:pt x="591066" y="5080"/>
                    <a:pt x="588209" y="6350"/>
                    <a:pt x="586780" y="6350"/>
                  </a:cubicBezTo>
                  <a:cubicBezTo>
                    <a:pt x="578210" y="5080"/>
                    <a:pt x="572496" y="8890"/>
                    <a:pt x="569639" y="15240"/>
                  </a:cubicBezTo>
                  <a:cubicBezTo>
                    <a:pt x="565353" y="21590"/>
                    <a:pt x="553926" y="24130"/>
                    <a:pt x="558211" y="34290"/>
                  </a:cubicBezTo>
                  <a:cubicBezTo>
                    <a:pt x="559640" y="35560"/>
                    <a:pt x="562496" y="36830"/>
                    <a:pt x="563925" y="39370"/>
                  </a:cubicBezTo>
                  <a:cubicBezTo>
                    <a:pt x="563925" y="43180"/>
                    <a:pt x="562496" y="45720"/>
                    <a:pt x="558211" y="44450"/>
                  </a:cubicBezTo>
                  <a:cubicBezTo>
                    <a:pt x="556783" y="44450"/>
                    <a:pt x="555354" y="46990"/>
                    <a:pt x="553926" y="48260"/>
                  </a:cubicBezTo>
                  <a:cubicBezTo>
                    <a:pt x="552497" y="49530"/>
                    <a:pt x="552497" y="52070"/>
                    <a:pt x="551069" y="52070"/>
                  </a:cubicBezTo>
                  <a:cubicBezTo>
                    <a:pt x="542498" y="54610"/>
                    <a:pt x="536784" y="60960"/>
                    <a:pt x="526785" y="59690"/>
                  </a:cubicBezTo>
                  <a:lnTo>
                    <a:pt x="523928" y="59690"/>
                  </a:lnTo>
                  <a:cubicBezTo>
                    <a:pt x="515357" y="66040"/>
                    <a:pt x="506786" y="64770"/>
                    <a:pt x="496787" y="63500"/>
                  </a:cubicBezTo>
                  <a:cubicBezTo>
                    <a:pt x="492502" y="62230"/>
                    <a:pt x="486788" y="63500"/>
                    <a:pt x="481074" y="63500"/>
                  </a:cubicBezTo>
                  <a:cubicBezTo>
                    <a:pt x="476789" y="63500"/>
                    <a:pt x="472503" y="63500"/>
                    <a:pt x="468218" y="60960"/>
                  </a:cubicBezTo>
                  <a:cubicBezTo>
                    <a:pt x="462504" y="58420"/>
                    <a:pt x="456790" y="54610"/>
                    <a:pt x="451077" y="52070"/>
                  </a:cubicBezTo>
                  <a:cubicBezTo>
                    <a:pt x="445363" y="49530"/>
                    <a:pt x="438220" y="49530"/>
                    <a:pt x="438220" y="40640"/>
                  </a:cubicBezTo>
                  <a:cubicBezTo>
                    <a:pt x="438220" y="39370"/>
                    <a:pt x="435363" y="38100"/>
                    <a:pt x="435363" y="36830"/>
                  </a:cubicBezTo>
                  <a:cubicBezTo>
                    <a:pt x="425364" y="44450"/>
                    <a:pt x="416794" y="50800"/>
                    <a:pt x="408223" y="57150"/>
                  </a:cubicBezTo>
                  <a:cubicBezTo>
                    <a:pt x="403937" y="60960"/>
                    <a:pt x="398224" y="66040"/>
                    <a:pt x="401080" y="72390"/>
                  </a:cubicBezTo>
                  <a:cubicBezTo>
                    <a:pt x="401080" y="73660"/>
                    <a:pt x="399652" y="74930"/>
                    <a:pt x="399652" y="76200"/>
                  </a:cubicBezTo>
                  <a:cubicBezTo>
                    <a:pt x="398224" y="78740"/>
                    <a:pt x="396795" y="81280"/>
                    <a:pt x="393938" y="82550"/>
                  </a:cubicBezTo>
                  <a:cubicBezTo>
                    <a:pt x="391081" y="86360"/>
                    <a:pt x="388224" y="90170"/>
                    <a:pt x="385367" y="95250"/>
                  </a:cubicBezTo>
                  <a:lnTo>
                    <a:pt x="376797" y="102870"/>
                  </a:lnTo>
                  <a:cubicBezTo>
                    <a:pt x="373940" y="106680"/>
                    <a:pt x="371083" y="110490"/>
                    <a:pt x="366797" y="113030"/>
                  </a:cubicBezTo>
                  <a:cubicBezTo>
                    <a:pt x="356798" y="120650"/>
                    <a:pt x="346799" y="128270"/>
                    <a:pt x="335371" y="135890"/>
                  </a:cubicBezTo>
                  <a:cubicBezTo>
                    <a:pt x="329657" y="140970"/>
                    <a:pt x="322515" y="144780"/>
                    <a:pt x="316801" y="149860"/>
                  </a:cubicBezTo>
                  <a:cubicBezTo>
                    <a:pt x="306802" y="157480"/>
                    <a:pt x="295374" y="163830"/>
                    <a:pt x="289661" y="175260"/>
                  </a:cubicBezTo>
                  <a:cubicBezTo>
                    <a:pt x="289661" y="176530"/>
                    <a:pt x="286804" y="177800"/>
                    <a:pt x="285375" y="179070"/>
                  </a:cubicBezTo>
                  <a:cubicBezTo>
                    <a:pt x="278233" y="184150"/>
                    <a:pt x="266805" y="184150"/>
                    <a:pt x="266805" y="194310"/>
                  </a:cubicBezTo>
                  <a:cubicBezTo>
                    <a:pt x="255377" y="194310"/>
                    <a:pt x="249664" y="201930"/>
                    <a:pt x="243950" y="208280"/>
                  </a:cubicBezTo>
                  <a:cubicBezTo>
                    <a:pt x="239664" y="213360"/>
                    <a:pt x="235379" y="219710"/>
                    <a:pt x="229665" y="223520"/>
                  </a:cubicBezTo>
                  <a:cubicBezTo>
                    <a:pt x="223951" y="226060"/>
                    <a:pt x="216809" y="224790"/>
                    <a:pt x="209667" y="224790"/>
                  </a:cubicBezTo>
                  <a:cubicBezTo>
                    <a:pt x="206810" y="224790"/>
                    <a:pt x="203953" y="224790"/>
                    <a:pt x="203953" y="226060"/>
                  </a:cubicBezTo>
                  <a:cubicBezTo>
                    <a:pt x="198239" y="231140"/>
                    <a:pt x="191097" y="234950"/>
                    <a:pt x="186811" y="241300"/>
                  </a:cubicBezTo>
                  <a:cubicBezTo>
                    <a:pt x="182526" y="247650"/>
                    <a:pt x="178241" y="251460"/>
                    <a:pt x="171098" y="252730"/>
                  </a:cubicBezTo>
                  <a:cubicBezTo>
                    <a:pt x="163956" y="254000"/>
                    <a:pt x="156814" y="260350"/>
                    <a:pt x="146814" y="256540"/>
                  </a:cubicBezTo>
                  <a:cubicBezTo>
                    <a:pt x="138244" y="254000"/>
                    <a:pt x="128244" y="256540"/>
                    <a:pt x="122531" y="251460"/>
                  </a:cubicBezTo>
                  <a:cubicBezTo>
                    <a:pt x="111103" y="252730"/>
                    <a:pt x="102532" y="255270"/>
                    <a:pt x="92533" y="256540"/>
                  </a:cubicBezTo>
                  <a:cubicBezTo>
                    <a:pt x="81105" y="259080"/>
                    <a:pt x="68249" y="257810"/>
                    <a:pt x="58250" y="265430"/>
                  </a:cubicBezTo>
                  <a:cubicBezTo>
                    <a:pt x="49679" y="271780"/>
                    <a:pt x="42537" y="278130"/>
                    <a:pt x="29681" y="276860"/>
                  </a:cubicBezTo>
                  <a:cubicBezTo>
                    <a:pt x="31109" y="284480"/>
                    <a:pt x="32538" y="290830"/>
                    <a:pt x="33966" y="298450"/>
                  </a:cubicBezTo>
                  <a:cubicBezTo>
                    <a:pt x="36823" y="318770"/>
                    <a:pt x="39680" y="339090"/>
                    <a:pt x="41108" y="359410"/>
                  </a:cubicBezTo>
                  <a:cubicBezTo>
                    <a:pt x="45394" y="384810"/>
                    <a:pt x="46822" y="408940"/>
                    <a:pt x="43965" y="433070"/>
                  </a:cubicBezTo>
                  <a:cubicBezTo>
                    <a:pt x="41108" y="467360"/>
                    <a:pt x="28252" y="1640840"/>
                    <a:pt x="15396" y="1672590"/>
                  </a:cubicBezTo>
                  <a:lnTo>
                    <a:pt x="2540" y="1699260"/>
                  </a:lnTo>
                  <a:cubicBezTo>
                    <a:pt x="0" y="1705610"/>
                    <a:pt x="3968" y="1709420"/>
                    <a:pt x="11111" y="1710690"/>
                  </a:cubicBezTo>
                  <a:cubicBezTo>
                    <a:pt x="19681" y="1711960"/>
                    <a:pt x="22538" y="1717040"/>
                    <a:pt x="25395" y="1723390"/>
                  </a:cubicBezTo>
                  <a:cubicBezTo>
                    <a:pt x="28252" y="1733550"/>
                    <a:pt x="23967" y="1743710"/>
                    <a:pt x="29681" y="1753870"/>
                  </a:cubicBezTo>
                  <a:cubicBezTo>
                    <a:pt x="32538" y="1758950"/>
                    <a:pt x="29681" y="1767840"/>
                    <a:pt x="28252" y="1775460"/>
                  </a:cubicBezTo>
                  <a:cubicBezTo>
                    <a:pt x="26824" y="1785620"/>
                    <a:pt x="29681" y="1795780"/>
                    <a:pt x="33966" y="1804670"/>
                  </a:cubicBezTo>
                  <a:cubicBezTo>
                    <a:pt x="43965" y="1819910"/>
                    <a:pt x="45394" y="1837690"/>
                    <a:pt x="45394" y="1854200"/>
                  </a:cubicBezTo>
                  <a:cubicBezTo>
                    <a:pt x="45394" y="1858010"/>
                    <a:pt x="46822" y="1861820"/>
                    <a:pt x="48251" y="1864360"/>
                  </a:cubicBezTo>
                  <a:cubicBezTo>
                    <a:pt x="51108" y="1866900"/>
                    <a:pt x="56821" y="1869440"/>
                    <a:pt x="62535" y="1870710"/>
                  </a:cubicBezTo>
                  <a:lnTo>
                    <a:pt x="96818" y="1885950"/>
                  </a:lnTo>
                  <a:cubicBezTo>
                    <a:pt x="112531" y="1893570"/>
                    <a:pt x="125388" y="1892300"/>
                    <a:pt x="139672" y="1883410"/>
                  </a:cubicBezTo>
                  <a:cubicBezTo>
                    <a:pt x="141101" y="1882140"/>
                    <a:pt x="145386" y="1880870"/>
                    <a:pt x="146814" y="1880870"/>
                  </a:cubicBezTo>
                  <a:cubicBezTo>
                    <a:pt x="156814" y="1882140"/>
                    <a:pt x="166813" y="1882140"/>
                    <a:pt x="175384" y="1889760"/>
                  </a:cubicBezTo>
                  <a:cubicBezTo>
                    <a:pt x="185383" y="1897380"/>
                    <a:pt x="199667" y="1902460"/>
                    <a:pt x="211095" y="1908810"/>
                  </a:cubicBezTo>
                  <a:cubicBezTo>
                    <a:pt x="218237" y="1912620"/>
                    <a:pt x="226808" y="1917700"/>
                    <a:pt x="231094" y="1922780"/>
                  </a:cubicBezTo>
                  <a:cubicBezTo>
                    <a:pt x="233951" y="1925320"/>
                    <a:pt x="236807" y="1927860"/>
                    <a:pt x="239664" y="1929130"/>
                  </a:cubicBezTo>
                  <a:cubicBezTo>
                    <a:pt x="255377" y="1934210"/>
                    <a:pt x="263948" y="1946910"/>
                    <a:pt x="273947" y="1957070"/>
                  </a:cubicBezTo>
                  <a:cubicBezTo>
                    <a:pt x="282518" y="1965960"/>
                    <a:pt x="293946" y="1971040"/>
                    <a:pt x="306802" y="1972310"/>
                  </a:cubicBezTo>
                  <a:cubicBezTo>
                    <a:pt x="321087" y="1974850"/>
                    <a:pt x="335371" y="1976120"/>
                    <a:pt x="349656" y="1978660"/>
                  </a:cubicBezTo>
                  <a:cubicBezTo>
                    <a:pt x="355370" y="1979930"/>
                    <a:pt x="362512" y="1981200"/>
                    <a:pt x="368226" y="1983740"/>
                  </a:cubicBezTo>
                  <a:cubicBezTo>
                    <a:pt x="375368" y="1986280"/>
                    <a:pt x="382510" y="1986280"/>
                    <a:pt x="388224" y="1990090"/>
                  </a:cubicBezTo>
                  <a:cubicBezTo>
                    <a:pt x="396795" y="1996440"/>
                    <a:pt x="405366" y="2000250"/>
                    <a:pt x="416794" y="1997710"/>
                  </a:cubicBezTo>
                  <a:cubicBezTo>
                    <a:pt x="421079" y="1996440"/>
                    <a:pt x="426793" y="1998980"/>
                    <a:pt x="431078" y="2000250"/>
                  </a:cubicBezTo>
                  <a:cubicBezTo>
                    <a:pt x="432507" y="2000250"/>
                    <a:pt x="433935" y="2001520"/>
                    <a:pt x="435363" y="2001520"/>
                  </a:cubicBezTo>
                  <a:cubicBezTo>
                    <a:pt x="451077" y="2002790"/>
                    <a:pt x="465361" y="2000250"/>
                    <a:pt x="479646" y="1997710"/>
                  </a:cubicBezTo>
                  <a:cubicBezTo>
                    <a:pt x="485360" y="1996440"/>
                    <a:pt x="491073" y="1995170"/>
                    <a:pt x="496787" y="1992630"/>
                  </a:cubicBezTo>
                  <a:cubicBezTo>
                    <a:pt x="512500" y="1986280"/>
                    <a:pt x="528213" y="1979930"/>
                    <a:pt x="542498" y="1972310"/>
                  </a:cubicBezTo>
                  <a:cubicBezTo>
                    <a:pt x="552497" y="1967230"/>
                    <a:pt x="562496" y="1962150"/>
                    <a:pt x="573924" y="1967230"/>
                  </a:cubicBezTo>
                  <a:lnTo>
                    <a:pt x="579638" y="1967230"/>
                  </a:lnTo>
                  <a:cubicBezTo>
                    <a:pt x="589637" y="1967230"/>
                    <a:pt x="599636" y="1965960"/>
                    <a:pt x="608207" y="1964690"/>
                  </a:cubicBezTo>
                  <a:cubicBezTo>
                    <a:pt x="609636" y="1964690"/>
                    <a:pt x="612493" y="1964690"/>
                    <a:pt x="612493" y="1963420"/>
                  </a:cubicBezTo>
                  <a:cubicBezTo>
                    <a:pt x="616778" y="1958340"/>
                    <a:pt x="623920" y="1958340"/>
                    <a:pt x="631063" y="1957070"/>
                  </a:cubicBezTo>
                  <a:cubicBezTo>
                    <a:pt x="642490" y="1955800"/>
                    <a:pt x="653918" y="1955800"/>
                    <a:pt x="662489" y="1949450"/>
                  </a:cubicBezTo>
                  <a:cubicBezTo>
                    <a:pt x="671060" y="1944370"/>
                    <a:pt x="679630" y="1943100"/>
                    <a:pt x="689630" y="1941830"/>
                  </a:cubicBezTo>
                  <a:cubicBezTo>
                    <a:pt x="691058" y="1941830"/>
                    <a:pt x="693915" y="1940560"/>
                    <a:pt x="695343" y="1940560"/>
                  </a:cubicBezTo>
                  <a:cubicBezTo>
                    <a:pt x="702486" y="1939290"/>
                    <a:pt x="709628" y="1935480"/>
                    <a:pt x="715342" y="1936750"/>
                  </a:cubicBezTo>
                  <a:cubicBezTo>
                    <a:pt x="728198" y="1939290"/>
                    <a:pt x="733912" y="1935480"/>
                    <a:pt x="742483" y="1925320"/>
                  </a:cubicBezTo>
                  <a:cubicBezTo>
                    <a:pt x="743911" y="1922780"/>
                    <a:pt x="748196" y="1921510"/>
                    <a:pt x="751053" y="1920240"/>
                  </a:cubicBezTo>
                  <a:cubicBezTo>
                    <a:pt x="758196" y="1918970"/>
                    <a:pt x="765338" y="1920240"/>
                    <a:pt x="772480" y="1918970"/>
                  </a:cubicBezTo>
                  <a:cubicBezTo>
                    <a:pt x="776766" y="1918970"/>
                    <a:pt x="781051" y="1915160"/>
                    <a:pt x="783908" y="1915160"/>
                  </a:cubicBezTo>
                  <a:cubicBezTo>
                    <a:pt x="795336" y="1916430"/>
                    <a:pt x="808192" y="1912620"/>
                    <a:pt x="818191" y="1918970"/>
                  </a:cubicBezTo>
                  <a:cubicBezTo>
                    <a:pt x="819619" y="1920240"/>
                    <a:pt x="822476" y="1920240"/>
                    <a:pt x="825333" y="1920240"/>
                  </a:cubicBezTo>
                  <a:cubicBezTo>
                    <a:pt x="843903" y="1921510"/>
                    <a:pt x="859616" y="1926590"/>
                    <a:pt x="872472" y="1936750"/>
                  </a:cubicBezTo>
                  <a:cubicBezTo>
                    <a:pt x="876758" y="1940560"/>
                    <a:pt x="882472" y="1943100"/>
                    <a:pt x="886757" y="1945640"/>
                  </a:cubicBezTo>
                  <a:cubicBezTo>
                    <a:pt x="891042" y="1948180"/>
                    <a:pt x="896756" y="1948180"/>
                    <a:pt x="901042" y="1949450"/>
                  </a:cubicBezTo>
                  <a:cubicBezTo>
                    <a:pt x="905327" y="1950720"/>
                    <a:pt x="908184" y="1951990"/>
                    <a:pt x="912469" y="1951990"/>
                  </a:cubicBezTo>
                  <a:cubicBezTo>
                    <a:pt x="919612" y="1951990"/>
                    <a:pt x="925325" y="1954530"/>
                    <a:pt x="929611" y="1959610"/>
                  </a:cubicBezTo>
                  <a:cubicBezTo>
                    <a:pt x="931039" y="1960880"/>
                    <a:pt x="932468" y="1962150"/>
                    <a:pt x="933896" y="1964690"/>
                  </a:cubicBezTo>
                  <a:cubicBezTo>
                    <a:pt x="932468" y="1968500"/>
                    <a:pt x="941039" y="1978660"/>
                    <a:pt x="946752" y="1978660"/>
                  </a:cubicBezTo>
                  <a:cubicBezTo>
                    <a:pt x="956752" y="1978660"/>
                    <a:pt x="966751" y="1981200"/>
                    <a:pt x="975322" y="1987550"/>
                  </a:cubicBezTo>
                  <a:cubicBezTo>
                    <a:pt x="976750" y="1988820"/>
                    <a:pt x="979607" y="1988820"/>
                    <a:pt x="982464" y="1987550"/>
                  </a:cubicBezTo>
                  <a:cubicBezTo>
                    <a:pt x="986749" y="1986280"/>
                    <a:pt x="989606" y="1986280"/>
                    <a:pt x="992463" y="1990090"/>
                  </a:cubicBezTo>
                  <a:cubicBezTo>
                    <a:pt x="993892" y="1991360"/>
                    <a:pt x="999605" y="1991360"/>
                    <a:pt x="1002462" y="1991360"/>
                  </a:cubicBezTo>
                  <a:cubicBezTo>
                    <a:pt x="1009605" y="1991360"/>
                    <a:pt x="1018175" y="1990090"/>
                    <a:pt x="1025318" y="1991360"/>
                  </a:cubicBezTo>
                  <a:cubicBezTo>
                    <a:pt x="1038174" y="1992630"/>
                    <a:pt x="1049602" y="1993900"/>
                    <a:pt x="1062458" y="1996440"/>
                  </a:cubicBezTo>
                  <a:cubicBezTo>
                    <a:pt x="1065315" y="1996440"/>
                    <a:pt x="1068172" y="1997710"/>
                    <a:pt x="1069600" y="1998980"/>
                  </a:cubicBezTo>
                  <a:cubicBezTo>
                    <a:pt x="1072457" y="2005330"/>
                    <a:pt x="1079599" y="2005330"/>
                    <a:pt x="1083885" y="2006600"/>
                  </a:cubicBezTo>
                  <a:cubicBezTo>
                    <a:pt x="1088170" y="2007870"/>
                    <a:pt x="1093884" y="2009140"/>
                    <a:pt x="1096741" y="2009140"/>
                  </a:cubicBezTo>
                  <a:cubicBezTo>
                    <a:pt x="1098169" y="2007870"/>
                    <a:pt x="1101026" y="2006600"/>
                    <a:pt x="1103883" y="2004060"/>
                  </a:cubicBezTo>
                  <a:cubicBezTo>
                    <a:pt x="1098169" y="2004060"/>
                    <a:pt x="1095312" y="2005330"/>
                    <a:pt x="1092455" y="2005330"/>
                  </a:cubicBezTo>
                  <a:cubicBezTo>
                    <a:pt x="1098169" y="1998980"/>
                    <a:pt x="1103883" y="1997710"/>
                    <a:pt x="1111025" y="2001520"/>
                  </a:cubicBezTo>
                  <a:cubicBezTo>
                    <a:pt x="1119596" y="2007870"/>
                    <a:pt x="1126739" y="2007870"/>
                    <a:pt x="1136738" y="2001520"/>
                  </a:cubicBezTo>
                  <a:lnTo>
                    <a:pt x="1145308" y="1997710"/>
                  </a:lnTo>
                  <a:lnTo>
                    <a:pt x="1145308" y="1991360"/>
                  </a:lnTo>
                  <a:cubicBezTo>
                    <a:pt x="1149594" y="1992630"/>
                    <a:pt x="1153879" y="1995170"/>
                    <a:pt x="1156736" y="1995170"/>
                  </a:cubicBezTo>
                  <a:cubicBezTo>
                    <a:pt x="1165307" y="1991360"/>
                    <a:pt x="1173878" y="1987550"/>
                    <a:pt x="1181020" y="1982470"/>
                  </a:cubicBezTo>
                  <a:cubicBezTo>
                    <a:pt x="1189591" y="1977390"/>
                    <a:pt x="1196733" y="1971040"/>
                    <a:pt x="1203875" y="1965960"/>
                  </a:cubicBezTo>
                  <a:cubicBezTo>
                    <a:pt x="1205304" y="1965960"/>
                    <a:pt x="1205304" y="1964690"/>
                    <a:pt x="1206732" y="1964690"/>
                  </a:cubicBezTo>
                  <a:cubicBezTo>
                    <a:pt x="1216731" y="1962150"/>
                    <a:pt x="1225302" y="1960880"/>
                    <a:pt x="1235301" y="1958340"/>
                  </a:cubicBezTo>
                  <a:cubicBezTo>
                    <a:pt x="1241015" y="1957070"/>
                    <a:pt x="1245301" y="1954530"/>
                    <a:pt x="1251015" y="1953260"/>
                  </a:cubicBezTo>
                  <a:cubicBezTo>
                    <a:pt x="1255300" y="1951990"/>
                    <a:pt x="1258157" y="1951990"/>
                    <a:pt x="1262442" y="1950720"/>
                  </a:cubicBezTo>
                  <a:lnTo>
                    <a:pt x="1276727" y="1950720"/>
                  </a:lnTo>
                  <a:cubicBezTo>
                    <a:pt x="1279584" y="1950720"/>
                    <a:pt x="1283869" y="1950720"/>
                    <a:pt x="1286726" y="1949450"/>
                  </a:cubicBezTo>
                  <a:cubicBezTo>
                    <a:pt x="1288155" y="1946910"/>
                    <a:pt x="1291012" y="1943100"/>
                    <a:pt x="1292440" y="1943100"/>
                  </a:cubicBezTo>
                  <a:cubicBezTo>
                    <a:pt x="1296725" y="1943100"/>
                    <a:pt x="1299582" y="1945640"/>
                    <a:pt x="1303868" y="1946910"/>
                  </a:cubicBezTo>
                  <a:cubicBezTo>
                    <a:pt x="1305296" y="1946910"/>
                    <a:pt x="1305296" y="1948180"/>
                    <a:pt x="1305296" y="1949450"/>
                  </a:cubicBezTo>
                  <a:cubicBezTo>
                    <a:pt x="1311010" y="1954530"/>
                    <a:pt x="1315295" y="1960880"/>
                    <a:pt x="1321009" y="1965960"/>
                  </a:cubicBezTo>
                  <a:cubicBezTo>
                    <a:pt x="1328151" y="1972310"/>
                    <a:pt x="1335294" y="1972310"/>
                    <a:pt x="1339579" y="1968500"/>
                  </a:cubicBezTo>
                  <a:cubicBezTo>
                    <a:pt x="1346721" y="1963420"/>
                    <a:pt x="1352435" y="1959610"/>
                    <a:pt x="1362435" y="1962150"/>
                  </a:cubicBezTo>
                  <a:cubicBezTo>
                    <a:pt x="1363863" y="1962150"/>
                    <a:pt x="1366720" y="1963420"/>
                    <a:pt x="1368148" y="1962150"/>
                  </a:cubicBezTo>
                  <a:cubicBezTo>
                    <a:pt x="1375291" y="1959610"/>
                    <a:pt x="1383861" y="1957070"/>
                    <a:pt x="1391004" y="1953260"/>
                  </a:cubicBezTo>
                  <a:cubicBezTo>
                    <a:pt x="1395289" y="1951990"/>
                    <a:pt x="1401003" y="1951990"/>
                    <a:pt x="1402431" y="1949450"/>
                  </a:cubicBezTo>
                  <a:cubicBezTo>
                    <a:pt x="1406717" y="1941830"/>
                    <a:pt x="1413859" y="1938020"/>
                    <a:pt x="1421001" y="1932940"/>
                  </a:cubicBezTo>
                  <a:cubicBezTo>
                    <a:pt x="1425287" y="1929130"/>
                    <a:pt x="1429572" y="1924050"/>
                    <a:pt x="1433858" y="1922780"/>
                  </a:cubicBezTo>
                  <a:cubicBezTo>
                    <a:pt x="1443857" y="1920240"/>
                    <a:pt x="1450999" y="1912620"/>
                    <a:pt x="1459570" y="1907540"/>
                  </a:cubicBezTo>
                  <a:cubicBezTo>
                    <a:pt x="1466712" y="1903730"/>
                    <a:pt x="1470998" y="1896110"/>
                    <a:pt x="1478140" y="1894840"/>
                  </a:cubicBezTo>
                  <a:cubicBezTo>
                    <a:pt x="1489567" y="1892300"/>
                    <a:pt x="1498138" y="1885950"/>
                    <a:pt x="1508137" y="1879600"/>
                  </a:cubicBezTo>
                  <a:cubicBezTo>
                    <a:pt x="1513851" y="1875790"/>
                    <a:pt x="1520994" y="1873250"/>
                    <a:pt x="1528136" y="1874520"/>
                  </a:cubicBezTo>
                  <a:cubicBezTo>
                    <a:pt x="1532421" y="1875790"/>
                    <a:pt x="1538135" y="1874520"/>
                    <a:pt x="1540992" y="1873250"/>
                  </a:cubicBezTo>
                  <a:cubicBezTo>
                    <a:pt x="1546706" y="1870710"/>
                    <a:pt x="1552420" y="1866900"/>
                    <a:pt x="1558134" y="1864360"/>
                  </a:cubicBezTo>
                  <a:cubicBezTo>
                    <a:pt x="1562419" y="1861820"/>
                    <a:pt x="1566704" y="1859280"/>
                    <a:pt x="1570990" y="1859280"/>
                  </a:cubicBezTo>
                  <a:cubicBezTo>
                    <a:pt x="1585274" y="1858010"/>
                    <a:pt x="1596702" y="1855470"/>
                    <a:pt x="1603844" y="1842770"/>
                  </a:cubicBezTo>
                  <a:cubicBezTo>
                    <a:pt x="1606701" y="1837690"/>
                    <a:pt x="1620986" y="1831340"/>
                    <a:pt x="1626700" y="1833880"/>
                  </a:cubicBezTo>
                  <a:cubicBezTo>
                    <a:pt x="1636699" y="1837690"/>
                    <a:pt x="1643841" y="1835150"/>
                    <a:pt x="1649555" y="1827530"/>
                  </a:cubicBezTo>
                  <a:cubicBezTo>
                    <a:pt x="1653840" y="1823720"/>
                    <a:pt x="1659554" y="1824990"/>
                    <a:pt x="1663840" y="1827530"/>
                  </a:cubicBezTo>
                  <a:cubicBezTo>
                    <a:pt x="1666697" y="1830070"/>
                    <a:pt x="1669554" y="1831340"/>
                    <a:pt x="1672411" y="1831340"/>
                  </a:cubicBezTo>
                  <a:cubicBezTo>
                    <a:pt x="1682410" y="1832610"/>
                    <a:pt x="1693837" y="1831340"/>
                    <a:pt x="1703837" y="1832610"/>
                  </a:cubicBezTo>
                  <a:cubicBezTo>
                    <a:pt x="1712407" y="1833880"/>
                    <a:pt x="1720978" y="1831340"/>
                    <a:pt x="1726692" y="1826260"/>
                  </a:cubicBezTo>
                  <a:cubicBezTo>
                    <a:pt x="1732406" y="1821180"/>
                    <a:pt x="1736691" y="1821180"/>
                    <a:pt x="1745262" y="1823720"/>
                  </a:cubicBezTo>
                  <a:cubicBezTo>
                    <a:pt x="1752404" y="1826260"/>
                    <a:pt x="1758118" y="1832610"/>
                    <a:pt x="1768117" y="1831340"/>
                  </a:cubicBezTo>
                  <a:cubicBezTo>
                    <a:pt x="1776688" y="1830070"/>
                    <a:pt x="1786687" y="1833880"/>
                    <a:pt x="1796686" y="1830070"/>
                  </a:cubicBezTo>
                  <a:lnTo>
                    <a:pt x="1802400" y="1830070"/>
                  </a:lnTo>
                  <a:cubicBezTo>
                    <a:pt x="1810971" y="1832610"/>
                    <a:pt x="1819542" y="1833880"/>
                    <a:pt x="1826684" y="1840230"/>
                  </a:cubicBezTo>
                  <a:cubicBezTo>
                    <a:pt x="1835255" y="1846580"/>
                    <a:pt x="1836683" y="1799590"/>
                    <a:pt x="1845254" y="1804670"/>
                  </a:cubicBezTo>
                  <a:cubicBezTo>
                    <a:pt x="1858110" y="1812290"/>
                    <a:pt x="1855253" y="1804670"/>
                    <a:pt x="1868109" y="1811020"/>
                  </a:cubicBezTo>
                  <a:cubicBezTo>
                    <a:pt x="1878109" y="1814830"/>
                    <a:pt x="1873823" y="1800860"/>
                    <a:pt x="1885251" y="1803400"/>
                  </a:cubicBezTo>
                  <a:cubicBezTo>
                    <a:pt x="1886680" y="1803400"/>
                    <a:pt x="1903821" y="1813560"/>
                    <a:pt x="1903821" y="1812290"/>
                  </a:cubicBezTo>
                  <a:cubicBezTo>
                    <a:pt x="1910963" y="1808480"/>
                    <a:pt x="1918106" y="1770380"/>
                    <a:pt x="1925248" y="1771650"/>
                  </a:cubicBezTo>
                  <a:cubicBezTo>
                    <a:pt x="1939533" y="1775460"/>
                    <a:pt x="1952389" y="1772920"/>
                    <a:pt x="1965245" y="1767840"/>
                  </a:cubicBezTo>
                  <a:cubicBezTo>
                    <a:pt x="1972387" y="1765300"/>
                    <a:pt x="1983815" y="1756410"/>
                    <a:pt x="1989529" y="1760220"/>
                  </a:cubicBezTo>
                  <a:cubicBezTo>
                    <a:pt x="1999528" y="1766570"/>
                    <a:pt x="2009527" y="1769110"/>
                    <a:pt x="2020955" y="1770380"/>
                  </a:cubicBezTo>
                  <a:cubicBezTo>
                    <a:pt x="2022383" y="1770380"/>
                    <a:pt x="2023812" y="1771650"/>
                    <a:pt x="2025240" y="1772920"/>
                  </a:cubicBezTo>
                  <a:cubicBezTo>
                    <a:pt x="2029526" y="1778000"/>
                    <a:pt x="2049524" y="1764030"/>
                    <a:pt x="2053809" y="1769110"/>
                  </a:cubicBezTo>
                  <a:cubicBezTo>
                    <a:pt x="2059523" y="1776730"/>
                    <a:pt x="2065237" y="1784350"/>
                    <a:pt x="2070951" y="1790700"/>
                  </a:cubicBezTo>
                  <a:cubicBezTo>
                    <a:pt x="2073808" y="1793240"/>
                    <a:pt x="2078093" y="1794510"/>
                    <a:pt x="2079522" y="1797050"/>
                  </a:cubicBezTo>
                  <a:cubicBezTo>
                    <a:pt x="2080950" y="1803400"/>
                    <a:pt x="2083807" y="1805940"/>
                    <a:pt x="2090950" y="1805940"/>
                  </a:cubicBezTo>
                  <a:cubicBezTo>
                    <a:pt x="2095235" y="1805940"/>
                    <a:pt x="2099520" y="1807210"/>
                    <a:pt x="2102377" y="1809750"/>
                  </a:cubicBezTo>
                  <a:cubicBezTo>
                    <a:pt x="2109520" y="1813560"/>
                    <a:pt x="2115233" y="1817370"/>
                    <a:pt x="2120947" y="1821180"/>
                  </a:cubicBezTo>
                  <a:cubicBezTo>
                    <a:pt x="2128089" y="1824990"/>
                    <a:pt x="2135232" y="1828800"/>
                    <a:pt x="2138089" y="1835150"/>
                  </a:cubicBezTo>
                  <a:cubicBezTo>
                    <a:pt x="2139517" y="1837690"/>
                    <a:pt x="2140946" y="1838960"/>
                    <a:pt x="2142374" y="1840230"/>
                  </a:cubicBezTo>
                  <a:cubicBezTo>
                    <a:pt x="2148088" y="1845310"/>
                    <a:pt x="2153802" y="1849120"/>
                    <a:pt x="2159516" y="1854200"/>
                  </a:cubicBezTo>
                  <a:cubicBezTo>
                    <a:pt x="2168086" y="1860550"/>
                    <a:pt x="2175229" y="1868170"/>
                    <a:pt x="2183799" y="1874520"/>
                  </a:cubicBezTo>
                  <a:cubicBezTo>
                    <a:pt x="2186656" y="1875790"/>
                    <a:pt x="2189513" y="1878330"/>
                    <a:pt x="2192370" y="1879600"/>
                  </a:cubicBezTo>
                  <a:cubicBezTo>
                    <a:pt x="2198084" y="1882140"/>
                    <a:pt x="2203798" y="1884680"/>
                    <a:pt x="2208083" y="1888490"/>
                  </a:cubicBezTo>
                  <a:cubicBezTo>
                    <a:pt x="2212369" y="1892300"/>
                    <a:pt x="2232367" y="1869440"/>
                    <a:pt x="2235224" y="1874520"/>
                  </a:cubicBezTo>
                  <a:cubicBezTo>
                    <a:pt x="2235224" y="1875790"/>
                    <a:pt x="2236652" y="1875790"/>
                    <a:pt x="2238081" y="1875790"/>
                  </a:cubicBezTo>
                  <a:cubicBezTo>
                    <a:pt x="2246652" y="1882140"/>
                    <a:pt x="2255222" y="1879600"/>
                    <a:pt x="2263793" y="1877060"/>
                  </a:cubicBezTo>
                  <a:cubicBezTo>
                    <a:pt x="2266650" y="1875790"/>
                    <a:pt x="2269507" y="1874520"/>
                    <a:pt x="2270935" y="1875790"/>
                  </a:cubicBezTo>
                  <a:cubicBezTo>
                    <a:pt x="2280935" y="1879600"/>
                    <a:pt x="2288077" y="1888490"/>
                    <a:pt x="2300933" y="1889760"/>
                  </a:cubicBezTo>
                  <a:cubicBezTo>
                    <a:pt x="2300933" y="1889760"/>
                    <a:pt x="2302362" y="1889760"/>
                    <a:pt x="2302362" y="1891030"/>
                  </a:cubicBezTo>
                  <a:cubicBezTo>
                    <a:pt x="2305219" y="1898650"/>
                    <a:pt x="2313789" y="1898650"/>
                    <a:pt x="2320931" y="1899920"/>
                  </a:cubicBezTo>
                  <a:cubicBezTo>
                    <a:pt x="2325217" y="1899920"/>
                    <a:pt x="2329502" y="1901190"/>
                    <a:pt x="2332359" y="1902460"/>
                  </a:cubicBezTo>
                  <a:cubicBezTo>
                    <a:pt x="2340930" y="1906270"/>
                    <a:pt x="2349501" y="1911350"/>
                    <a:pt x="2359500" y="1913890"/>
                  </a:cubicBezTo>
                  <a:cubicBezTo>
                    <a:pt x="2372356" y="1917700"/>
                    <a:pt x="2385212" y="1920240"/>
                    <a:pt x="2395212" y="1926590"/>
                  </a:cubicBezTo>
                  <a:cubicBezTo>
                    <a:pt x="2396640" y="1926590"/>
                    <a:pt x="2398069" y="1926590"/>
                    <a:pt x="2398069" y="1927860"/>
                  </a:cubicBezTo>
                  <a:cubicBezTo>
                    <a:pt x="2402354" y="1930400"/>
                    <a:pt x="2409496" y="1931670"/>
                    <a:pt x="2412353" y="1935480"/>
                  </a:cubicBezTo>
                  <a:cubicBezTo>
                    <a:pt x="2416639" y="1943100"/>
                    <a:pt x="2428066" y="1941830"/>
                    <a:pt x="2433780" y="1948180"/>
                  </a:cubicBezTo>
                  <a:lnTo>
                    <a:pt x="2435208" y="1948180"/>
                  </a:lnTo>
                  <a:cubicBezTo>
                    <a:pt x="2440922" y="1948180"/>
                    <a:pt x="2446636" y="1949450"/>
                    <a:pt x="2453778" y="1949450"/>
                  </a:cubicBezTo>
                  <a:cubicBezTo>
                    <a:pt x="2456635" y="1948180"/>
                    <a:pt x="2460921" y="1945640"/>
                    <a:pt x="2463778" y="1945640"/>
                  </a:cubicBezTo>
                  <a:cubicBezTo>
                    <a:pt x="2476634" y="1949450"/>
                    <a:pt x="2489490" y="1949450"/>
                    <a:pt x="2498061" y="1939290"/>
                  </a:cubicBezTo>
                  <a:cubicBezTo>
                    <a:pt x="2499489" y="1938020"/>
                    <a:pt x="2502346" y="1938020"/>
                    <a:pt x="2505203" y="1938020"/>
                  </a:cubicBezTo>
                  <a:lnTo>
                    <a:pt x="2516631" y="1938020"/>
                  </a:lnTo>
                  <a:cubicBezTo>
                    <a:pt x="2529487" y="1935480"/>
                    <a:pt x="2540915" y="1932940"/>
                    <a:pt x="2553771" y="1931670"/>
                  </a:cubicBezTo>
                  <a:cubicBezTo>
                    <a:pt x="2559485" y="1930400"/>
                    <a:pt x="2566627" y="1932940"/>
                    <a:pt x="2572341" y="1934210"/>
                  </a:cubicBezTo>
                  <a:cubicBezTo>
                    <a:pt x="2578054" y="1935480"/>
                    <a:pt x="2583768" y="1935480"/>
                    <a:pt x="2589482" y="1935480"/>
                  </a:cubicBezTo>
                  <a:cubicBezTo>
                    <a:pt x="2596624" y="1935480"/>
                    <a:pt x="2602338" y="1932940"/>
                    <a:pt x="2609481" y="1932940"/>
                  </a:cubicBezTo>
                  <a:cubicBezTo>
                    <a:pt x="2615194" y="1931670"/>
                    <a:pt x="2622337" y="1931670"/>
                    <a:pt x="2628051" y="1930400"/>
                  </a:cubicBezTo>
                  <a:cubicBezTo>
                    <a:pt x="2640907" y="1927860"/>
                    <a:pt x="2652335" y="1925320"/>
                    <a:pt x="2665191" y="1924050"/>
                  </a:cubicBezTo>
                  <a:cubicBezTo>
                    <a:pt x="2673761" y="1880870"/>
                    <a:pt x="2672333" y="1830070"/>
                    <a:pt x="2672333" y="1778000"/>
                  </a:cubicBezTo>
                  <a:close/>
                </a:path>
              </a:pathLst>
            </a:custGeom>
            <a:blipFill>
              <a:blip r:embed="rId8"/>
              <a:stretch>
                <a:fillRect l="-6080" r="-6080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3422935" y="604001"/>
            <a:ext cx="4800201" cy="6805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Будинок</a:t>
            </a:r>
            <a:r>
              <a:rPr lang="en-US" sz="4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Мазепи</a:t>
            </a:r>
            <a:endParaRPr lang="en-US" sz="40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4187" y="971550"/>
            <a:ext cx="6987676" cy="9201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endParaRPr dirty="0"/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Відомий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Будинок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полкової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канцелярії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споруджено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в 1690-х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роках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території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Дитинця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він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є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одним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із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небагатьох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зразків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українського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бароко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XVII–XVIII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століть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Споруда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виконувала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адміністративні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функції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Чернігівського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полку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ймовірно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у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ній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зупинявся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Іван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Мазепа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В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історичних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документах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зафіксовано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його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фінансову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підтримку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чернігівських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храмів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зокрема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Борисоглібського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собору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Первісно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він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належав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чернігівському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полковнику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Якову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Лизогубу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а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після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його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смерті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в 1698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році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—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гетьманові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Івану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Мазепі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У ХVІІІ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тут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містилася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полкова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канцелярія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Чернігівського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козацького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полку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з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кінця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ХVІІІ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початку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ХХ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—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архів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у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наш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час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—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фонди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Чернігівського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обласного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історичного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музею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ім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300" spc="121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В.Тарновського</a:t>
            </a:r>
            <a:r>
              <a:rPr lang="en-US" sz="2300" spc="121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[4 c.67-74]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endParaRPr lang="en-US" sz="2300" spc="121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42965" y="344846"/>
            <a:ext cx="4239220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Історичний факт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65284" y="5424540"/>
            <a:ext cx="831771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Легенда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про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Мотрю</a:t>
            </a:r>
            <a:r>
              <a:rPr lang="en-US" sz="3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Кочубей</a:t>
            </a:r>
            <a:endParaRPr lang="en-US" sz="33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210771" y="6138999"/>
            <a:ext cx="11077229" cy="3999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однією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легенд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після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смерті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Якова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Лизогуба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його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дружина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продала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будинок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Івану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Мазепі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У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темних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підвалах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будинку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гетьман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Мазепа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заховав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бочки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зі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скарбами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І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саме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тут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він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таємно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зустрічався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із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власною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юною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хрещеницею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Мотрею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–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дочкою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генерального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писаря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Василя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Кочубея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гріховний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зв’язок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підстаркуватим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хрещеним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мати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прокляла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Мотрю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і з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того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часу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її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неспокійна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душа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блукає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світом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Щороку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в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ніч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Пречисту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вона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з’являється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біля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будинку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Мазепи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і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благає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перехожих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благословити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її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прокляту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душу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православним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хрестом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обіцяючи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відкрити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таємницю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скарбів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гетьмана</a:t>
            </a:r>
            <a:r>
              <a:rPr lang="en-US" sz="23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[1 с.16-17]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16690" y="202579"/>
            <a:ext cx="10112041" cy="10059235"/>
          </a:xfrm>
          <a:custGeom>
            <a:avLst/>
            <a:gdLst/>
            <a:ahLst/>
            <a:cxnLst/>
            <a:rect l="l" t="t" r="r" b="b"/>
            <a:pathLst>
              <a:path w="10112041" h="10059235">
                <a:moveTo>
                  <a:pt x="0" y="0"/>
                </a:moveTo>
                <a:lnTo>
                  <a:pt x="10112041" y="0"/>
                </a:lnTo>
                <a:lnTo>
                  <a:pt x="10112041" y="10059235"/>
                </a:lnTo>
                <a:lnTo>
                  <a:pt x="0" y="1005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3117" b="-311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311073" cy="2764214"/>
          </a:xfrm>
          <a:custGeom>
            <a:avLst/>
            <a:gdLst/>
            <a:ahLst/>
            <a:cxnLst/>
            <a:rect l="l" t="t" r="r" b="b"/>
            <a:pathLst>
              <a:path w="5834390" h="3471029">
                <a:moveTo>
                  <a:pt x="0" y="0"/>
                </a:moveTo>
                <a:lnTo>
                  <a:pt x="5834390" y="0"/>
                </a:lnTo>
                <a:lnTo>
                  <a:pt x="5834390" y="3471030"/>
                </a:lnTo>
                <a:lnTo>
                  <a:pt x="0" y="3471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111837" y="-121295"/>
            <a:ext cx="4398477" cy="3926465"/>
            <a:chOff x="0" y="0"/>
            <a:chExt cx="2374900" cy="2011680"/>
          </a:xfrm>
        </p:grpSpPr>
        <p:sp>
          <p:nvSpPr>
            <p:cNvPr id="5" name="Freeform 5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5"/>
              <a:stretch>
                <a:fillRect t="-25807" b="-25807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4290908" y="-22815"/>
            <a:ext cx="3965785" cy="3714629"/>
            <a:chOff x="0" y="0"/>
            <a:chExt cx="2374900" cy="2011680"/>
          </a:xfrm>
        </p:grpSpPr>
        <p:sp>
          <p:nvSpPr>
            <p:cNvPr id="7" name="Freeform 7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6"/>
              <a:stretch>
                <a:fillRect l="-12835" r="-49016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9171751" y="-168650"/>
            <a:ext cx="5275617" cy="4037966"/>
            <a:chOff x="0" y="0"/>
            <a:chExt cx="2374900" cy="2011680"/>
          </a:xfrm>
        </p:grpSpPr>
        <p:sp>
          <p:nvSpPr>
            <p:cNvPr id="9" name="Freeform 9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7"/>
              <a:stretch>
                <a:fillRect l="-13535" r="-13535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232466" y="3869316"/>
            <a:ext cx="18055534" cy="614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Природний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захист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і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розташування</a:t>
            </a:r>
            <a:endParaRPr lang="en-US" sz="20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  <a:p>
            <a:pPr algn="l">
              <a:lnSpc>
                <a:spcPts val="2939"/>
              </a:lnSpc>
            </a:pP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Чернігів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був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збудований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на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високому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правому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березі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Десни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Таке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розташування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надавало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місту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природний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захист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від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ворогів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адже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річка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була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важкодоступною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перешкодою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особливо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під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час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весняних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розливів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</a:t>
            </a:r>
          </a:p>
          <a:p>
            <a:pPr algn="l">
              <a:lnSpc>
                <a:spcPts val="2939"/>
              </a:lnSpc>
            </a:pP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Шлях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торгівлі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та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сполучення</a:t>
            </a:r>
            <a:endParaRPr lang="en-US" sz="20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  <a:p>
            <a:pPr algn="l">
              <a:lnSpc>
                <a:spcPts val="2939"/>
              </a:lnSpc>
            </a:pP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У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давнину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Десна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була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частиною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водного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шляху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який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поєднував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Чернігів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із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Києвом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і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далі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з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Північчю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Русі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та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Балтійським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морем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ній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сплавляли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деревину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зерно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мед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хутро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ремісничі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вироби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Це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сприяло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економічному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зростанню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міста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</a:t>
            </a:r>
          </a:p>
          <a:p>
            <a:pPr algn="l">
              <a:lnSpc>
                <a:spcPts val="2939"/>
              </a:lnSpc>
            </a:pP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Військове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значення</a:t>
            </a:r>
            <a:endParaRPr lang="en-US" sz="20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  <a:p>
            <a:pPr algn="l">
              <a:lnSpc>
                <a:spcPts val="2939"/>
              </a:lnSpc>
            </a:pP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У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період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Київської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Русі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Десна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мала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стратегічне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значення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Військові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човни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могли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швидко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доправити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дружини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інших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міст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або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прийняти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підкріплення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 У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разі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нападу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річка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ускладнювала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доступ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фортеці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</a:t>
            </a:r>
          </a:p>
          <a:p>
            <a:pPr algn="l">
              <a:lnSpc>
                <a:spcPts val="2939"/>
              </a:lnSpc>
            </a:pP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Культурне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та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духовне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значення</a:t>
            </a:r>
            <a:endParaRPr lang="en-US" sz="20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  <a:p>
            <a:pPr algn="l">
              <a:lnSpc>
                <a:spcPts val="2939"/>
              </a:lnSpc>
            </a:pP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Річка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оспівана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в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народних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піснях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думах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легендах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Вона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символізувала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силу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велич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і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спокій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сьогодні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збереглися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легенди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пов’язані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з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водами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Десни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особливо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в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контексті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Болдиних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гір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і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Антонієвих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печер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</a:t>
            </a:r>
          </a:p>
          <a:p>
            <a:pPr algn="l">
              <a:lnSpc>
                <a:spcPts val="2939"/>
              </a:lnSpc>
            </a:pP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Вплив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на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розвиток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міста</a:t>
            </a:r>
            <a:endParaRPr lang="en-US" sz="20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  <a:p>
            <a:pPr algn="l">
              <a:lnSpc>
                <a:spcPts val="2939"/>
              </a:lnSpc>
            </a:pP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Через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річку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формувалися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торгові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порти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пристані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ремісничі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квартали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Близькість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води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сприяла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розвитку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сільського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господарства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млинів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рибальства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  [6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електронний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0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ресурс</a:t>
            </a:r>
            <a:r>
              <a:rPr lang="en-US" sz="20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]</a:t>
            </a:r>
          </a:p>
          <a:p>
            <a:pPr algn="ctr">
              <a:lnSpc>
                <a:spcPts val="4619"/>
              </a:lnSpc>
            </a:pPr>
            <a:r>
              <a:rPr lang="en-US" sz="3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Десна</a:t>
            </a:r>
            <a:r>
              <a:rPr lang="en-US" sz="3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— </a:t>
            </a:r>
            <a:r>
              <a:rPr lang="en-US" sz="3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це</a:t>
            </a:r>
            <a:r>
              <a:rPr lang="en-US" sz="3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не</a:t>
            </a:r>
            <a:r>
              <a:rPr lang="en-US" sz="3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просто</a:t>
            </a:r>
            <a:r>
              <a:rPr lang="en-US" sz="3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річка</a:t>
            </a:r>
            <a:r>
              <a:rPr lang="en-US" sz="3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а </a:t>
            </a:r>
            <a:r>
              <a:rPr lang="en-US" sz="3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справжнє</a:t>
            </a:r>
            <a:r>
              <a:rPr lang="en-US" sz="3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історичне</a:t>
            </a:r>
            <a:r>
              <a:rPr lang="en-US" sz="3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серце</a:t>
            </a:r>
            <a:r>
              <a:rPr lang="en-US" sz="3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Чернігова</a:t>
            </a:r>
            <a:r>
              <a:rPr lang="en-US" sz="3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837179" y="525916"/>
            <a:ext cx="6492240" cy="1510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Десна</a:t>
            </a:r>
            <a:r>
              <a:rPr lang="en-US" sz="4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– </a:t>
            </a:r>
          </a:p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річка</a:t>
            </a:r>
            <a:r>
              <a:rPr lang="en-US" sz="42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2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історії</a:t>
            </a:r>
            <a:endParaRPr lang="en-US" sz="42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86517" y="0"/>
            <a:ext cx="7569312" cy="2493419"/>
          </a:xfrm>
          <a:custGeom>
            <a:avLst/>
            <a:gdLst/>
            <a:ahLst/>
            <a:cxnLst/>
            <a:rect l="l" t="t" r="r" b="b"/>
            <a:pathLst>
              <a:path w="7063197" h="4202078">
                <a:moveTo>
                  <a:pt x="0" y="0"/>
                </a:moveTo>
                <a:lnTo>
                  <a:pt x="7063197" y="0"/>
                </a:lnTo>
                <a:lnTo>
                  <a:pt x="7063197" y="4202078"/>
                </a:lnTo>
                <a:lnTo>
                  <a:pt x="0" y="4202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030198" y="0"/>
            <a:ext cx="5257801" cy="5143501"/>
            <a:chOff x="0" y="0"/>
            <a:chExt cx="5933440" cy="6352286"/>
          </a:xfrm>
        </p:grpSpPr>
        <p:sp>
          <p:nvSpPr>
            <p:cNvPr id="4" name="Freeform 4"/>
            <p:cNvSpPr/>
            <p:nvPr/>
          </p:nvSpPr>
          <p:spPr>
            <a:xfrm>
              <a:off x="-130429" y="-589915"/>
              <a:ext cx="6274054" cy="7025767"/>
            </a:xfrm>
            <a:custGeom>
              <a:avLst/>
              <a:gdLst/>
              <a:ahLst/>
              <a:cxnLst/>
              <a:rect l="l" t="t" r="r" b="b"/>
              <a:pathLst>
                <a:path w="6274054" h="7025767">
                  <a:moveTo>
                    <a:pt x="6045073" y="6923913"/>
                  </a:moveTo>
                  <a:cubicBezTo>
                    <a:pt x="4541393" y="6946011"/>
                    <a:pt x="2941320" y="6924929"/>
                    <a:pt x="1445641" y="6933946"/>
                  </a:cubicBezTo>
                  <a:cubicBezTo>
                    <a:pt x="1132586" y="6926707"/>
                    <a:pt x="794131" y="6947408"/>
                    <a:pt x="467741" y="6934708"/>
                  </a:cubicBezTo>
                  <a:cubicBezTo>
                    <a:pt x="394335" y="6926961"/>
                    <a:pt x="0" y="7025767"/>
                    <a:pt x="252984" y="6679565"/>
                  </a:cubicBezTo>
                  <a:cubicBezTo>
                    <a:pt x="343789" y="6624066"/>
                    <a:pt x="240284" y="6527927"/>
                    <a:pt x="271145" y="6440297"/>
                  </a:cubicBezTo>
                  <a:cubicBezTo>
                    <a:pt x="385064" y="6325997"/>
                    <a:pt x="253365" y="6154420"/>
                    <a:pt x="180086" y="5980684"/>
                  </a:cubicBezTo>
                  <a:cubicBezTo>
                    <a:pt x="173990" y="5836285"/>
                    <a:pt x="293243" y="5720080"/>
                    <a:pt x="219710" y="5566283"/>
                  </a:cubicBezTo>
                  <a:cubicBezTo>
                    <a:pt x="226441" y="5493258"/>
                    <a:pt x="222504" y="5364861"/>
                    <a:pt x="154813" y="5303520"/>
                  </a:cubicBezTo>
                  <a:cubicBezTo>
                    <a:pt x="60960" y="5252847"/>
                    <a:pt x="270002" y="5097907"/>
                    <a:pt x="241554" y="4958969"/>
                  </a:cubicBezTo>
                  <a:cubicBezTo>
                    <a:pt x="249936" y="4830953"/>
                    <a:pt x="239776" y="4682617"/>
                    <a:pt x="214249" y="4531233"/>
                  </a:cubicBezTo>
                  <a:cubicBezTo>
                    <a:pt x="220726" y="4479290"/>
                    <a:pt x="249301" y="4431538"/>
                    <a:pt x="237998" y="4381627"/>
                  </a:cubicBezTo>
                  <a:cubicBezTo>
                    <a:pt x="241808" y="4308856"/>
                    <a:pt x="334137" y="4236085"/>
                    <a:pt x="266065" y="4175125"/>
                  </a:cubicBezTo>
                  <a:cubicBezTo>
                    <a:pt x="254254" y="4164838"/>
                    <a:pt x="267970" y="4147439"/>
                    <a:pt x="282829" y="4128770"/>
                  </a:cubicBezTo>
                  <a:cubicBezTo>
                    <a:pt x="272288" y="4119118"/>
                    <a:pt x="185801" y="3975735"/>
                    <a:pt x="223901" y="3916807"/>
                  </a:cubicBezTo>
                  <a:cubicBezTo>
                    <a:pt x="221742" y="3853180"/>
                    <a:pt x="297942" y="3860546"/>
                    <a:pt x="224155" y="3721735"/>
                  </a:cubicBezTo>
                  <a:cubicBezTo>
                    <a:pt x="175133" y="3708019"/>
                    <a:pt x="331470" y="3537712"/>
                    <a:pt x="398399" y="3410585"/>
                  </a:cubicBezTo>
                  <a:cubicBezTo>
                    <a:pt x="378841" y="3338195"/>
                    <a:pt x="428498" y="3276092"/>
                    <a:pt x="449453" y="3202940"/>
                  </a:cubicBezTo>
                  <a:cubicBezTo>
                    <a:pt x="471805" y="3096514"/>
                    <a:pt x="449199" y="3031236"/>
                    <a:pt x="565150" y="2936113"/>
                  </a:cubicBezTo>
                  <a:cubicBezTo>
                    <a:pt x="599186" y="2862453"/>
                    <a:pt x="512953" y="2778633"/>
                    <a:pt x="556133" y="2666238"/>
                  </a:cubicBezTo>
                  <a:cubicBezTo>
                    <a:pt x="537337" y="2651125"/>
                    <a:pt x="590296" y="2634107"/>
                    <a:pt x="556260" y="2608453"/>
                  </a:cubicBezTo>
                  <a:cubicBezTo>
                    <a:pt x="541147" y="2588133"/>
                    <a:pt x="510794" y="2592324"/>
                    <a:pt x="540258" y="2549906"/>
                  </a:cubicBezTo>
                  <a:cubicBezTo>
                    <a:pt x="529717" y="2532888"/>
                    <a:pt x="574294" y="2410587"/>
                    <a:pt x="550672" y="2322068"/>
                  </a:cubicBezTo>
                  <a:cubicBezTo>
                    <a:pt x="546608" y="2311400"/>
                    <a:pt x="613410" y="2273427"/>
                    <a:pt x="586867" y="2247265"/>
                  </a:cubicBezTo>
                  <a:cubicBezTo>
                    <a:pt x="616839" y="2186432"/>
                    <a:pt x="518795" y="2149983"/>
                    <a:pt x="601853" y="2010791"/>
                  </a:cubicBezTo>
                  <a:cubicBezTo>
                    <a:pt x="553847" y="1976120"/>
                    <a:pt x="571500" y="1934718"/>
                    <a:pt x="567309" y="1894078"/>
                  </a:cubicBezTo>
                  <a:cubicBezTo>
                    <a:pt x="623316" y="1828038"/>
                    <a:pt x="645541" y="1689481"/>
                    <a:pt x="770382" y="1441196"/>
                  </a:cubicBezTo>
                  <a:cubicBezTo>
                    <a:pt x="836422" y="1354836"/>
                    <a:pt x="828294" y="1225042"/>
                    <a:pt x="912749" y="1005078"/>
                  </a:cubicBezTo>
                  <a:cubicBezTo>
                    <a:pt x="886714" y="977011"/>
                    <a:pt x="1022477" y="986790"/>
                    <a:pt x="1114298" y="806831"/>
                  </a:cubicBezTo>
                  <a:cubicBezTo>
                    <a:pt x="1098804" y="738886"/>
                    <a:pt x="1201293" y="676021"/>
                    <a:pt x="1157986" y="599567"/>
                  </a:cubicBezTo>
                  <a:cubicBezTo>
                    <a:pt x="1570228" y="609219"/>
                    <a:pt x="2071116" y="598805"/>
                    <a:pt x="2572766" y="601599"/>
                  </a:cubicBezTo>
                  <a:cubicBezTo>
                    <a:pt x="3586988" y="605282"/>
                    <a:pt x="4528185" y="602742"/>
                    <a:pt x="5528818" y="601853"/>
                  </a:cubicBezTo>
                  <a:cubicBezTo>
                    <a:pt x="6274054" y="693420"/>
                    <a:pt x="6000750" y="0"/>
                    <a:pt x="6063869" y="2884424"/>
                  </a:cubicBezTo>
                  <a:cubicBezTo>
                    <a:pt x="6029833" y="4200398"/>
                    <a:pt x="6083554" y="5679694"/>
                    <a:pt x="6045073" y="6923913"/>
                  </a:cubicBezTo>
                  <a:close/>
                </a:path>
              </a:pathLst>
            </a:custGeom>
            <a:blipFill>
              <a:blip r:embed="rId4"/>
              <a:stretch>
                <a:fillRect l="-3528" r="-352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2366684" y="5143501"/>
            <a:ext cx="6126559" cy="5143499"/>
            <a:chOff x="0" y="0"/>
            <a:chExt cx="5933440" cy="6352286"/>
          </a:xfrm>
        </p:grpSpPr>
        <p:sp>
          <p:nvSpPr>
            <p:cNvPr id="6" name="Freeform 6"/>
            <p:cNvSpPr/>
            <p:nvPr/>
          </p:nvSpPr>
          <p:spPr>
            <a:xfrm>
              <a:off x="-130429" y="-589915"/>
              <a:ext cx="6274054" cy="7025767"/>
            </a:xfrm>
            <a:custGeom>
              <a:avLst/>
              <a:gdLst/>
              <a:ahLst/>
              <a:cxnLst/>
              <a:rect l="l" t="t" r="r" b="b"/>
              <a:pathLst>
                <a:path w="6274054" h="7025767">
                  <a:moveTo>
                    <a:pt x="6045073" y="6923913"/>
                  </a:moveTo>
                  <a:cubicBezTo>
                    <a:pt x="4541393" y="6946011"/>
                    <a:pt x="2941320" y="6924929"/>
                    <a:pt x="1445641" y="6933946"/>
                  </a:cubicBezTo>
                  <a:cubicBezTo>
                    <a:pt x="1132586" y="6926707"/>
                    <a:pt x="794131" y="6947408"/>
                    <a:pt x="467741" y="6934708"/>
                  </a:cubicBezTo>
                  <a:cubicBezTo>
                    <a:pt x="394335" y="6926961"/>
                    <a:pt x="0" y="7025767"/>
                    <a:pt x="252984" y="6679565"/>
                  </a:cubicBezTo>
                  <a:cubicBezTo>
                    <a:pt x="343789" y="6624066"/>
                    <a:pt x="240284" y="6527927"/>
                    <a:pt x="271145" y="6440297"/>
                  </a:cubicBezTo>
                  <a:cubicBezTo>
                    <a:pt x="385064" y="6325997"/>
                    <a:pt x="253365" y="6154420"/>
                    <a:pt x="180086" y="5980684"/>
                  </a:cubicBezTo>
                  <a:cubicBezTo>
                    <a:pt x="173990" y="5836285"/>
                    <a:pt x="293243" y="5720080"/>
                    <a:pt x="219710" y="5566283"/>
                  </a:cubicBezTo>
                  <a:cubicBezTo>
                    <a:pt x="226441" y="5493258"/>
                    <a:pt x="222504" y="5364861"/>
                    <a:pt x="154813" y="5303520"/>
                  </a:cubicBezTo>
                  <a:cubicBezTo>
                    <a:pt x="60960" y="5252847"/>
                    <a:pt x="270002" y="5097907"/>
                    <a:pt x="241554" y="4958969"/>
                  </a:cubicBezTo>
                  <a:cubicBezTo>
                    <a:pt x="249936" y="4830953"/>
                    <a:pt x="239776" y="4682617"/>
                    <a:pt x="214249" y="4531233"/>
                  </a:cubicBezTo>
                  <a:cubicBezTo>
                    <a:pt x="220726" y="4479290"/>
                    <a:pt x="249301" y="4431538"/>
                    <a:pt x="237998" y="4381627"/>
                  </a:cubicBezTo>
                  <a:cubicBezTo>
                    <a:pt x="241808" y="4308856"/>
                    <a:pt x="334137" y="4236085"/>
                    <a:pt x="266065" y="4175125"/>
                  </a:cubicBezTo>
                  <a:cubicBezTo>
                    <a:pt x="254254" y="4164838"/>
                    <a:pt x="267970" y="4147439"/>
                    <a:pt x="282829" y="4128770"/>
                  </a:cubicBezTo>
                  <a:cubicBezTo>
                    <a:pt x="272288" y="4119118"/>
                    <a:pt x="185801" y="3975735"/>
                    <a:pt x="223901" y="3916807"/>
                  </a:cubicBezTo>
                  <a:cubicBezTo>
                    <a:pt x="221742" y="3853180"/>
                    <a:pt x="297942" y="3860546"/>
                    <a:pt x="224155" y="3721735"/>
                  </a:cubicBezTo>
                  <a:cubicBezTo>
                    <a:pt x="175133" y="3708019"/>
                    <a:pt x="331470" y="3537712"/>
                    <a:pt x="398399" y="3410585"/>
                  </a:cubicBezTo>
                  <a:cubicBezTo>
                    <a:pt x="378841" y="3338195"/>
                    <a:pt x="428498" y="3276092"/>
                    <a:pt x="449453" y="3202940"/>
                  </a:cubicBezTo>
                  <a:cubicBezTo>
                    <a:pt x="471805" y="3096514"/>
                    <a:pt x="449199" y="3031236"/>
                    <a:pt x="565150" y="2936113"/>
                  </a:cubicBezTo>
                  <a:cubicBezTo>
                    <a:pt x="599186" y="2862453"/>
                    <a:pt x="512953" y="2778633"/>
                    <a:pt x="556133" y="2666238"/>
                  </a:cubicBezTo>
                  <a:cubicBezTo>
                    <a:pt x="537337" y="2651125"/>
                    <a:pt x="590296" y="2634107"/>
                    <a:pt x="556260" y="2608453"/>
                  </a:cubicBezTo>
                  <a:cubicBezTo>
                    <a:pt x="541147" y="2588133"/>
                    <a:pt x="510794" y="2592324"/>
                    <a:pt x="540258" y="2549906"/>
                  </a:cubicBezTo>
                  <a:cubicBezTo>
                    <a:pt x="529717" y="2532888"/>
                    <a:pt x="574294" y="2410587"/>
                    <a:pt x="550672" y="2322068"/>
                  </a:cubicBezTo>
                  <a:cubicBezTo>
                    <a:pt x="546608" y="2311400"/>
                    <a:pt x="613410" y="2273427"/>
                    <a:pt x="586867" y="2247265"/>
                  </a:cubicBezTo>
                  <a:cubicBezTo>
                    <a:pt x="616839" y="2186432"/>
                    <a:pt x="518795" y="2149983"/>
                    <a:pt x="601853" y="2010791"/>
                  </a:cubicBezTo>
                  <a:cubicBezTo>
                    <a:pt x="553847" y="1976120"/>
                    <a:pt x="571500" y="1934718"/>
                    <a:pt x="567309" y="1894078"/>
                  </a:cubicBezTo>
                  <a:cubicBezTo>
                    <a:pt x="623316" y="1828038"/>
                    <a:pt x="645541" y="1689481"/>
                    <a:pt x="770382" y="1441196"/>
                  </a:cubicBezTo>
                  <a:cubicBezTo>
                    <a:pt x="836422" y="1354836"/>
                    <a:pt x="828294" y="1225042"/>
                    <a:pt x="912749" y="1005078"/>
                  </a:cubicBezTo>
                  <a:cubicBezTo>
                    <a:pt x="886714" y="977011"/>
                    <a:pt x="1022477" y="986790"/>
                    <a:pt x="1114298" y="806831"/>
                  </a:cubicBezTo>
                  <a:cubicBezTo>
                    <a:pt x="1098804" y="738886"/>
                    <a:pt x="1201293" y="676021"/>
                    <a:pt x="1157986" y="599567"/>
                  </a:cubicBezTo>
                  <a:cubicBezTo>
                    <a:pt x="1570228" y="609219"/>
                    <a:pt x="2071116" y="598805"/>
                    <a:pt x="2572766" y="601599"/>
                  </a:cubicBezTo>
                  <a:cubicBezTo>
                    <a:pt x="3586988" y="605282"/>
                    <a:pt x="4528185" y="602742"/>
                    <a:pt x="5528818" y="601853"/>
                  </a:cubicBezTo>
                  <a:cubicBezTo>
                    <a:pt x="6274054" y="693420"/>
                    <a:pt x="6000750" y="0"/>
                    <a:pt x="6063869" y="2884424"/>
                  </a:cubicBezTo>
                  <a:cubicBezTo>
                    <a:pt x="6029833" y="4200398"/>
                    <a:pt x="6083554" y="5679694"/>
                    <a:pt x="6045073" y="6923913"/>
                  </a:cubicBezTo>
                  <a:close/>
                </a:path>
              </a:pathLst>
            </a:custGeom>
            <a:blipFill>
              <a:blip r:embed="rId5"/>
              <a:stretch>
                <a:fillRect l="-33564" r="-33564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4087680" y="548477"/>
            <a:ext cx="7168149" cy="134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Річка</a:t>
            </a:r>
            <a:r>
              <a:rPr lang="en-US" sz="38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, ДЕ </a:t>
            </a:r>
            <a:r>
              <a:rPr lang="en-US" sz="38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втрачаються</a:t>
            </a:r>
            <a:r>
              <a:rPr lang="en-US" sz="38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СНИ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7844127"/>
            <a:ext cx="2950029" cy="2445794"/>
          </a:xfrm>
          <a:custGeom>
            <a:avLst/>
            <a:gdLst/>
            <a:ahLst/>
            <a:cxnLst/>
            <a:rect l="l" t="t" r="r" b="b"/>
            <a:pathLst>
              <a:path w="5225143" h="4114800">
                <a:moveTo>
                  <a:pt x="0" y="0"/>
                </a:moveTo>
                <a:lnTo>
                  <a:pt x="5225143" y="0"/>
                </a:lnTo>
                <a:lnTo>
                  <a:pt x="522514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99516" y="2445794"/>
            <a:ext cx="12279086" cy="55302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Саме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так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красу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Десни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її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назву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пояснює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одна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із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легенд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Відповідно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річка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була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така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гарна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дивлячись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люди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втрачали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сон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- «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Де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сни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?».</a:t>
            </a: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Також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є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припущення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назва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походить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давньоруського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слова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"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правиця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" - "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права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рука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"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основної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водної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артерії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Київської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Русі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-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Дніпра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Хоча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насправді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це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ліва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притока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Дніпра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однією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версій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ця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«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невідповідність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»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пояснюється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тим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територія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Чернігово-Сіверщини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в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цілому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заселялася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півночі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а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тому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для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поселенців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вона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перебувала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праву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руку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-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правицю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Можливо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назва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походить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і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індоєвропейського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слова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"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діє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",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означає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"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блищати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",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тобто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назва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річки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асоціюється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поняттям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«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світла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чиста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блискуча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».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Проте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досі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походження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назви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річки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Десна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достеменно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відомо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Хоча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краєвиди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Десні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дійсно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казкові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неймовірні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 [1 с.24-28]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29667" y="0"/>
            <a:ext cx="4645415" cy="3978311"/>
            <a:chOff x="0" y="0"/>
            <a:chExt cx="2374900" cy="2011680"/>
          </a:xfrm>
        </p:grpSpPr>
        <p:sp>
          <p:nvSpPr>
            <p:cNvPr id="5" name="Freeform 5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2"/>
              <a:stretch>
                <a:fillRect t="-28839" b="-2883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34635" y="3023379"/>
            <a:ext cx="3949768" cy="3454496"/>
            <a:chOff x="0" y="0"/>
            <a:chExt cx="2374900" cy="2011680"/>
          </a:xfrm>
        </p:grpSpPr>
        <p:sp>
          <p:nvSpPr>
            <p:cNvPr id="7" name="Freeform 7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3"/>
              <a:stretch>
                <a:fillRect t="-55119" b="-55119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3922668" y="1657195"/>
            <a:ext cx="6193631" cy="5246370"/>
            <a:chOff x="0" y="0"/>
            <a:chExt cx="2374900" cy="2011680"/>
          </a:xfrm>
        </p:grpSpPr>
        <p:sp>
          <p:nvSpPr>
            <p:cNvPr id="9" name="Freeform 9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4"/>
              <a:stretch>
                <a:fillRect t="-28839" b="-28839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4949458" y="5552245"/>
            <a:ext cx="5298463" cy="4704981"/>
            <a:chOff x="0" y="0"/>
            <a:chExt cx="2374900" cy="2011680"/>
          </a:xfrm>
        </p:grpSpPr>
        <p:sp>
          <p:nvSpPr>
            <p:cNvPr id="11" name="Freeform 11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5"/>
              <a:stretch>
                <a:fillRect t="-28839" b="-2883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3368942" y="-35074"/>
            <a:ext cx="4929397" cy="4175489"/>
            <a:chOff x="0" y="0"/>
            <a:chExt cx="2374900" cy="2011680"/>
          </a:xfrm>
        </p:grpSpPr>
        <p:sp>
          <p:nvSpPr>
            <p:cNvPr id="13" name="Freeform 13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6"/>
              <a:stretch>
                <a:fillRect t="-18365" b="-91874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5476685" y="-35074"/>
            <a:ext cx="6687370" cy="1824786"/>
          </a:xfrm>
          <a:custGeom>
            <a:avLst/>
            <a:gdLst/>
            <a:ahLst/>
            <a:cxnLst/>
            <a:rect l="l" t="t" r="r" b="b"/>
            <a:pathLst>
              <a:path w="6539893" h="3890751">
                <a:moveTo>
                  <a:pt x="0" y="0"/>
                </a:moveTo>
                <a:lnTo>
                  <a:pt x="6539893" y="0"/>
                </a:lnTo>
                <a:lnTo>
                  <a:pt x="6539893" y="3890751"/>
                </a:lnTo>
                <a:lnTo>
                  <a:pt x="0" y="38907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9991997" y="1698342"/>
            <a:ext cx="4929397" cy="4710929"/>
            <a:chOff x="0" y="0"/>
            <a:chExt cx="2374900" cy="2269646"/>
          </a:xfrm>
        </p:grpSpPr>
        <p:sp>
          <p:nvSpPr>
            <p:cNvPr id="16" name="Freeform 16"/>
            <p:cNvSpPr/>
            <p:nvPr/>
          </p:nvSpPr>
          <p:spPr>
            <a:xfrm>
              <a:off x="-2540" y="-2540"/>
              <a:ext cx="2377440" cy="2266455"/>
            </a:xfrm>
            <a:custGeom>
              <a:avLst/>
              <a:gdLst/>
              <a:ahLst/>
              <a:cxnLst/>
              <a:rect l="l" t="t" r="r" b="b"/>
              <a:pathLst>
                <a:path w="2377440" h="2266455">
                  <a:moveTo>
                    <a:pt x="2376170" y="2005675"/>
                  </a:moveTo>
                  <a:cubicBezTo>
                    <a:pt x="2374900" y="1439696"/>
                    <a:pt x="2359660" y="674550"/>
                    <a:pt x="2359660" y="110004"/>
                  </a:cubicBezTo>
                  <a:cubicBezTo>
                    <a:pt x="2359660" y="101407"/>
                    <a:pt x="2360930" y="92810"/>
                    <a:pt x="2360930" y="85646"/>
                  </a:cubicBezTo>
                  <a:cubicBezTo>
                    <a:pt x="2359660" y="84213"/>
                    <a:pt x="2358390" y="84213"/>
                    <a:pt x="2357120" y="82780"/>
                  </a:cubicBezTo>
                  <a:cubicBezTo>
                    <a:pt x="2357120" y="82780"/>
                    <a:pt x="2355850" y="84213"/>
                    <a:pt x="2355850" y="85646"/>
                  </a:cubicBezTo>
                  <a:cubicBezTo>
                    <a:pt x="2353310" y="92810"/>
                    <a:pt x="2348230" y="92810"/>
                    <a:pt x="2343150" y="92810"/>
                  </a:cubicBezTo>
                  <a:cubicBezTo>
                    <a:pt x="2336800" y="91377"/>
                    <a:pt x="2330450" y="84213"/>
                    <a:pt x="2322830" y="87079"/>
                  </a:cubicBezTo>
                  <a:cubicBezTo>
                    <a:pt x="2320290" y="88511"/>
                    <a:pt x="2315210" y="85646"/>
                    <a:pt x="2313940" y="82780"/>
                  </a:cubicBezTo>
                  <a:cubicBezTo>
                    <a:pt x="2310130" y="77049"/>
                    <a:pt x="2305050" y="77049"/>
                    <a:pt x="2299970" y="79914"/>
                  </a:cubicBezTo>
                  <a:cubicBezTo>
                    <a:pt x="2297430" y="81347"/>
                    <a:pt x="2294890" y="79914"/>
                    <a:pt x="2292350" y="79914"/>
                  </a:cubicBezTo>
                  <a:cubicBezTo>
                    <a:pt x="2288540" y="79914"/>
                    <a:pt x="2283460" y="78481"/>
                    <a:pt x="2279650" y="77049"/>
                  </a:cubicBezTo>
                  <a:cubicBezTo>
                    <a:pt x="2278380" y="77049"/>
                    <a:pt x="2275840" y="75616"/>
                    <a:pt x="2274570" y="75616"/>
                  </a:cubicBezTo>
                  <a:cubicBezTo>
                    <a:pt x="2270760" y="74183"/>
                    <a:pt x="2266950" y="69884"/>
                    <a:pt x="2263140" y="75616"/>
                  </a:cubicBezTo>
                  <a:cubicBezTo>
                    <a:pt x="2263140" y="75616"/>
                    <a:pt x="2260600" y="75616"/>
                    <a:pt x="2259330" y="74183"/>
                  </a:cubicBezTo>
                  <a:cubicBezTo>
                    <a:pt x="2258060" y="71317"/>
                    <a:pt x="2256790" y="67019"/>
                    <a:pt x="2255520" y="64153"/>
                  </a:cubicBezTo>
                  <a:cubicBezTo>
                    <a:pt x="2252980" y="59854"/>
                    <a:pt x="2252980" y="52690"/>
                    <a:pt x="2249170" y="49824"/>
                  </a:cubicBezTo>
                  <a:cubicBezTo>
                    <a:pt x="2246630" y="48391"/>
                    <a:pt x="2245360" y="46959"/>
                    <a:pt x="2244090" y="44093"/>
                  </a:cubicBezTo>
                  <a:cubicBezTo>
                    <a:pt x="2244090" y="42660"/>
                    <a:pt x="2241550" y="41227"/>
                    <a:pt x="2241550" y="39794"/>
                  </a:cubicBezTo>
                  <a:lnTo>
                    <a:pt x="2237740" y="35496"/>
                  </a:lnTo>
                  <a:cubicBezTo>
                    <a:pt x="2236470" y="32630"/>
                    <a:pt x="2235200" y="28331"/>
                    <a:pt x="2232660" y="26899"/>
                  </a:cubicBezTo>
                  <a:cubicBezTo>
                    <a:pt x="2227580" y="22600"/>
                    <a:pt x="2226310" y="16869"/>
                    <a:pt x="2228850" y="9704"/>
                  </a:cubicBezTo>
                  <a:cubicBezTo>
                    <a:pt x="2225040" y="8271"/>
                    <a:pt x="2222500" y="5406"/>
                    <a:pt x="2218690" y="5406"/>
                  </a:cubicBezTo>
                  <a:cubicBezTo>
                    <a:pt x="2203450" y="6839"/>
                    <a:pt x="2186940" y="9704"/>
                    <a:pt x="2171700" y="11137"/>
                  </a:cubicBezTo>
                  <a:cubicBezTo>
                    <a:pt x="2169160" y="11137"/>
                    <a:pt x="2165350" y="12570"/>
                    <a:pt x="2164080" y="14003"/>
                  </a:cubicBezTo>
                  <a:cubicBezTo>
                    <a:pt x="2153920" y="21167"/>
                    <a:pt x="2143760" y="15436"/>
                    <a:pt x="2133600" y="14003"/>
                  </a:cubicBezTo>
                  <a:cubicBezTo>
                    <a:pt x="2125980" y="14003"/>
                    <a:pt x="2118360" y="9704"/>
                    <a:pt x="2110740" y="8271"/>
                  </a:cubicBezTo>
                  <a:cubicBezTo>
                    <a:pt x="2101850" y="6839"/>
                    <a:pt x="2094230" y="8271"/>
                    <a:pt x="2085340" y="6839"/>
                  </a:cubicBezTo>
                  <a:cubicBezTo>
                    <a:pt x="2084070" y="6839"/>
                    <a:pt x="2082800" y="5406"/>
                    <a:pt x="2081530" y="3973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406"/>
                    <a:pt x="2066290" y="9704"/>
                    <a:pt x="2063750" y="14003"/>
                  </a:cubicBezTo>
                  <a:cubicBezTo>
                    <a:pt x="2057400" y="15436"/>
                    <a:pt x="2048510" y="16869"/>
                    <a:pt x="2042160" y="21167"/>
                  </a:cubicBezTo>
                  <a:cubicBezTo>
                    <a:pt x="2037080" y="24033"/>
                    <a:pt x="2034540" y="25466"/>
                    <a:pt x="2030730" y="22600"/>
                  </a:cubicBezTo>
                  <a:lnTo>
                    <a:pt x="2029460" y="24033"/>
                  </a:lnTo>
                  <a:cubicBezTo>
                    <a:pt x="2032000" y="26899"/>
                    <a:pt x="2033270" y="31197"/>
                    <a:pt x="2035810" y="34063"/>
                  </a:cubicBezTo>
                  <a:cubicBezTo>
                    <a:pt x="2032000" y="35496"/>
                    <a:pt x="2026920" y="38361"/>
                    <a:pt x="2024380" y="36929"/>
                  </a:cubicBezTo>
                  <a:cubicBezTo>
                    <a:pt x="2018030" y="35496"/>
                    <a:pt x="2015490" y="38361"/>
                    <a:pt x="2010410" y="41227"/>
                  </a:cubicBezTo>
                  <a:cubicBezTo>
                    <a:pt x="2005330" y="45526"/>
                    <a:pt x="1998980" y="48391"/>
                    <a:pt x="1993900" y="51257"/>
                  </a:cubicBezTo>
                  <a:cubicBezTo>
                    <a:pt x="1992630" y="51257"/>
                    <a:pt x="1991360" y="51257"/>
                    <a:pt x="1990090" y="49824"/>
                  </a:cubicBezTo>
                  <a:cubicBezTo>
                    <a:pt x="1988820" y="49824"/>
                    <a:pt x="1987550" y="48391"/>
                    <a:pt x="1987550" y="48391"/>
                  </a:cubicBezTo>
                  <a:cubicBezTo>
                    <a:pt x="1981200" y="51257"/>
                    <a:pt x="1974850" y="54123"/>
                    <a:pt x="1968500" y="51257"/>
                  </a:cubicBezTo>
                  <a:cubicBezTo>
                    <a:pt x="1967230" y="51257"/>
                    <a:pt x="1967230" y="52690"/>
                    <a:pt x="1965960" y="52690"/>
                  </a:cubicBezTo>
                  <a:cubicBezTo>
                    <a:pt x="1958340" y="55556"/>
                    <a:pt x="1953260" y="65586"/>
                    <a:pt x="1943100" y="65586"/>
                  </a:cubicBezTo>
                  <a:cubicBezTo>
                    <a:pt x="1935480" y="65586"/>
                    <a:pt x="1927860" y="72750"/>
                    <a:pt x="1920240" y="72750"/>
                  </a:cubicBezTo>
                  <a:cubicBezTo>
                    <a:pt x="1911350" y="74183"/>
                    <a:pt x="1903730" y="77049"/>
                    <a:pt x="1896110" y="81347"/>
                  </a:cubicBezTo>
                  <a:cubicBezTo>
                    <a:pt x="1893570" y="82780"/>
                    <a:pt x="1891030" y="82780"/>
                    <a:pt x="1889760" y="82780"/>
                  </a:cubicBezTo>
                  <a:cubicBezTo>
                    <a:pt x="1883410" y="79914"/>
                    <a:pt x="1879600" y="84213"/>
                    <a:pt x="1877060" y="88511"/>
                  </a:cubicBezTo>
                  <a:cubicBezTo>
                    <a:pt x="1870710" y="98541"/>
                    <a:pt x="1860550" y="101407"/>
                    <a:pt x="1851660" y="104273"/>
                  </a:cubicBezTo>
                  <a:cubicBezTo>
                    <a:pt x="1840230" y="107139"/>
                    <a:pt x="1828800" y="108571"/>
                    <a:pt x="1817370" y="110004"/>
                  </a:cubicBezTo>
                  <a:cubicBezTo>
                    <a:pt x="1816100" y="110004"/>
                    <a:pt x="1814830" y="114303"/>
                    <a:pt x="1812290" y="115736"/>
                  </a:cubicBezTo>
                  <a:cubicBezTo>
                    <a:pt x="1811020" y="115736"/>
                    <a:pt x="1809750" y="114303"/>
                    <a:pt x="1809750" y="114303"/>
                  </a:cubicBezTo>
                  <a:cubicBezTo>
                    <a:pt x="1803400" y="122900"/>
                    <a:pt x="1799590" y="135796"/>
                    <a:pt x="1786890" y="134363"/>
                  </a:cubicBezTo>
                  <a:lnTo>
                    <a:pt x="1785620" y="134363"/>
                  </a:lnTo>
                  <a:cubicBezTo>
                    <a:pt x="1775460" y="141527"/>
                    <a:pt x="1765300" y="138661"/>
                    <a:pt x="1756410" y="135796"/>
                  </a:cubicBezTo>
                  <a:cubicBezTo>
                    <a:pt x="1753870" y="135796"/>
                    <a:pt x="1750060" y="132930"/>
                    <a:pt x="1748790" y="130064"/>
                  </a:cubicBezTo>
                  <a:cubicBezTo>
                    <a:pt x="1744980" y="121467"/>
                    <a:pt x="1734820" y="118601"/>
                    <a:pt x="1727200" y="121467"/>
                  </a:cubicBezTo>
                  <a:cubicBezTo>
                    <a:pt x="1720850" y="124333"/>
                    <a:pt x="1714500" y="125766"/>
                    <a:pt x="1708150" y="128631"/>
                  </a:cubicBezTo>
                  <a:cubicBezTo>
                    <a:pt x="1697990" y="131497"/>
                    <a:pt x="1689100" y="132930"/>
                    <a:pt x="1678940" y="127199"/>
                  </a:cubicBezTo>
                  <a:cubicBezTo>
                    <a:pt x="1668780" y="121467"/>
                    <a:pt x="1661160" y="125766"/>
                    <a:pt x="1656080" y="138661"/>
                  </a:cubicBezTo>
                  <a:cubicBezTo>
                    <a:pt x="1652270" y="147259"/>
                    <a:pt x="1642110" y="148691"/>
                    <a:pt x="1635760" y="141527"/>
                  </a:cubicBezTo>
                  <a:cubicBezTo>
                    <a:pt x="1631950" y="137229"/>
                    <a:pt x="1629410" y="138661"/>
                    <a:pt x="1625600" y="141527"/>
                  </a:cubicBezTo>
                  <a:lnTo>
                    <a:pt x="1617980" y="150124"/>
                  </a:lnTo>
                  <a:cubicBezTo>
                    <a:pt x="1616710" y="151557"/>
                    <a:pt x="1614170" y="151557"/>
                    <a:pt x="1612900" y="151557"/>
                  </a:cubicBezTo>
                  <a:lnTo>
                    <a:pt x="1605280" y="151557"/>
                  </a:lnTo>
                  <a:cubicBezTo>
                    <a:pt x="1600200" y="151557"/>
                    <a:pt x="1595120" y="150124"/>
                    <a:pt x="1590040" y="148691"/>
                  </a:cubicBezTo>
                  <a:cubicBezTo>
                    <a:pt x="1583690" y="147259"/>
                    <a:pt x="1578610" y="142960"/>
                    <a:pt x="1572260" y="141527"/>
                  </a:cubicBezTo>
                  <a:cubicBezTo>
                    <a:pt x="1562100" y="140094"/>
                    <a:pt x="1559560" y="130064"/>
                    <a:pt x="1555750" y="122900"/>
                  </a:cubicBezTo>
                  <a:cubicBezTo>
                    <a:pt x="1553210" y="118601"/>
                    <a:pt x="1548130" y="112870"/>
                    <a:pt x="1543050" y="114303"/>
                  </a:cubicBezTo>
                  <a:cubicBezTo>
                    <a:pt x="1537970" y="117169"/>
                    <a:pt x="1532890" y="114303"/>
                    <a:pt x="1529080" y="112870"/>
                  </a:cubicBezTo>
                  <a:cubicBezTo>
                    <a:pt x="1527810" y="112870"/>
                    <a:pt x="1525270" y="111437"/>
                    <a:pt x="1524000" y="111437"/>
                  </a:cubicBezTo>
                  <a:cubicBezTo>
                    <a:pt x="1515110" y="108571"/>
                    <a:pt x="1508760" y="114303"/>
                    <a:pt x="1502410" y="121467"/>
                  </a:cubicBezTo>
                  <a:lnTo>
                    <a:pt x="1497330" y="127199"/>
                  </a:lnTo>
                  <a:cubicBezTo>
                    <a:pt x="1496060" y="128631"/>
                    <a:pt x="1496060" y="131497"/>
                    <a:pt x="1494790" y="132930"/>
                  </a:cubicBezTo>
                  <a:cubicBezTo>
                    <a:pt x="1487170" y="140094"/>
                    <a:pt x="1479550" y="137229"/>
                    <a:pt x="1470660" y="132930"/>
                  </a:cubicBezTo>
                  <a:cubicBezTo>
                    <a:pt x="1463040" y="128631"/>
                    <a:pt x="1454150" y="132930"/>
                    <a:pt x="1451610" y="141527"/>
                  </a:cubicBezTo>
                  <a:cubicBezTo>
                    <a:pt x="1450340" y="147259"/>
                    <a:pt x="1449070" y="151557"/>
                    <a:pt x="1442720" y="154423"/>
                  </a:cubicBezTo>
                  <a:cubicBezTo>
                    <a:pt x="1436370" y="158721"/>
                    <a:pt x="1428750" y="161587"/>
                    <a:pt x="1427480" y="171617"/>
                  </a:cubicBezTo>
                  <a:cubicBezTo>
                    <a:pt x="1427480" y="173050"/>
                    <a:pt x="1426210" y="174483"/>
                    <a:pt x="1424940" y="174483"/>
                  </a:cubicBezTo>
                  <a:cubicBezTo>
                    <a:pt x="1421130" y="175916"/>
                    <a:pt x="1418590" y="177349"/>
                    <a:pt x="1414780" y="178781"/>
                  </a:cubicBezTo>
                  <a:lnTo>
                    <a:pt x="1403350" y="178781"/>
                  </a:lnTo>
                  <a:cubicBezTo>
                    <a:pt x="1395730" y="177349"/>
                    <a:pt x="1388110" y="174483"/>
                    <a:pt x="1380490" y="173050"/>
                  </a:cubicBezTo>
                  <a:cubicBezTo>
                    <a:pt x="1371600" y="171617"/>
                    <a:pt x="1363980" y="177349"/>
                    <a:pt x="1355090" y="178781"/>
                  </a:cubicBezTo>
                  <a:lnTo>
                    <a:pt x="1353820" y="180214"/>
                  </a:lnTo>
                  <a:cubicBezTo>
                    <a:pt x="1351280" y="184513"/>
                    <a:pt x="1347470" y="183080"/>
                    <a:pt x="1344930" y="180214"/>
                  </a:cubicBezTo>
                  <a:cubicBezTo>
                    <a:pt x="1339850" y="174483"/>
                    <a:pt x="1330960" y="173050"/>
                    <a:pt x="1324610" y="175916"/>
                  </a:cubicBezTo>
                  <a:cubicBezTo>
                    <a:pt x="1316990" y="180214"/>
                    <a:pt x="1309370" y="183080"/>
                    <a:pt x="1301750" y="185946"/>
                  </a:cubicBezTo>
                  <a:cubicBezTo>
                    <a:pt x="1299210" y="185946"/>
                    <a:pt x="1296670" y="184513"/>
                    <a:pt x="1295400" y="184513"/>
                  </a:cubicBezTo>
                  <a:cubicBezTo>
                    <a:pt x="1292860" y="184513"/>
                    <a:pt x="1289050" y="183080"/>
                    <a:pt x="1287780" y="184513"/>
                  </a:cubicBezTo>
                  <a:cubicBezTo>
                    <a:pt x="1277620" y="193110"/>
                    <a:pt x="1267460" y="190244"/>
                    <a:pt x="1258570" y="184513"/>
                  </a:cubicBezTo>
                  <a:cubicBezTo>
                    <a:pt x="1253490" y="181647"/>
                    <a:pt x="1245870" y="178781"/>
                    <a:pt x="1243330" y="170184"/>
                  </a:cubicBezTo>
                  <a:cubicBezTo>
                    <a:pt x="1242060" y="164453"/>
                    <a:pt x="1236980" y="158721"/>
                    <a:pt x="1233170" y="154423"/>
                  </a:cubicBezTo>
                  <a:cubicBezTo>
                    <a:pt x="1226820" y="147259"/>
                    <a:pt x="1220470" y="137229"/>
                    <a:pt x="1209040" y="137229"/>
                  </a:cubicBezTo>
                  <a:cubicBezTo>
                    <a:pt x="1206500" y="137229"/>
                    <a:pt x="1203960" y="131497"/>
                    <a:pt x="1202690" y="132930"/>
                  </a:cubicBezTo>
                  <a:cubicBezTo>
                    <a:pt x="1197610" y="134363"/>
                    <a:pt x="1197610" y="131497"/>
                    <a:pt x="1195070" y="128631"/>
                  </a:cubicBezTo>
                  <a:cubicBezTo>
                    <a:pt x="1192530" y="125766"/>
                    <a:pt x="1188720" y="122900"/>
                    <a:pt x="1186180" y="118601"/>
                  </a:cubicBezTo>
                  <a:cubicBezTo>
                    <a:pt x="1182370" y="112870"/>
                    <a:pt x="1178560" y="105706"/>
                    <a:pt x="1174750" y="99974"/>
                  </a:cubicBezTo>
                  <a:cubicBezTo>
                    <a:pt x="1170940" y="94243"/>
                    <a:pt x="1168400" y="87079"/>
                    <a:pt x="1164590" y="81347"/>
                  </a:cubicBezTo>
                  <a:cubicBezTo>
                    <a:pt x="1163320" y="79914"/>
                    <a:pt x="1159510" y="78481"/>
                    <a:pt x="1158240" y="79914"/>
                  </a:cubicBezTo>
                  <a:lnTo>
                    <a:pt x="1143000" y="88511"/>
                  </a:lnTo>
                  <a:cubicBezTo>
                    <a:pt x="1140460" y="89944"/>
                    <a:pt x="1139190" y="92810"/>
                    <a:pt x="1137920" y="95676"/>
                  </a:cubicBezTo>
                  <a:lnTo>
                    <a:pt x="1136650" y="94243"/>
                  </a:lnTo>
                  <a:cubicBezTo>
                    <a:pt x="1137920" y="89944"/>
                    <a:pt x="1139190" y="85646"/>
                    <a:pt x="1140460" y="84213"/>
                  </a:cubicBezTo>
                  <a:lnTo>
                    <a:pt x="1125220" y="79914"/>
                  </a:lnTo>
                  <a:cubicBezTo>
                    <a:pt x="1121410" y="78481"/>
                    <a:pt x="1115060" y="78481"/>
                    <a:pt x="1112520" y="78481"/>
                  </a:cubicBezTo>
                  <a:lnTo>
                    <a:pt x="1092200" y="78481"/>
                  </a:lnTo>
                  <a:cubicBezTo>
                    <a:pt x="1084580" y="78481"/>
                    <a:pt x="1078230" y="77049"/>
                    <a:pt x="1070610" y="78481"/>
                  </a:cubicBezTo>
                  <a:cubicBezTo>
                    <a:pt x="1065530" y="79914"/>
                    <a:pt x="1061720" y="77049"/>
                    <a:pt x="1057910" y="74183"/>
                  </a:cubicBezTo>
                  <a:cubicBezTo>
                    <a:pt x="1047750" y="65586"/>
                    <a:pt x="1037590" y="55556"/>
                    <a:pt x="1023620" y="59854"/>
                  </a:cubicBezTo>
                  <a:cubicBezTo>
                    <a:pt x="1022350" y="59854"/>
                    <a:pt x="1019810" y="58421"/>
                    <a:pt x="1018540" y="56989"/>
                  </a:cubicBezTo>
                  <a:cubicBezTo>
                    <a:pt x="1014730" y="55556"/>
                    <a:pt x="1012190" y="52690"/>
                    <a:pt x="1007110" y="49824"/>
                  </a:cubicBezTo>
                  <a:cubicBezTo>
                    <a:pt x="1007110" y="54123"/>
                    <a:pt x="1007110" y="55556"/>
                    <a:pt x="1008380" y="58421"/>
                  </a:cubicBezTo>
                  <a:cubicBezTo>
                    <a:pt x="1005840" y="61287"/>
                    <a:pt x="1004570" y="59854"/>
                    <a:pt x="1003300" y="58421"/>
                  </a:cubicBezTo>
                  <a:cubicBezTo>
                    <a:pt x="1002030" y="59854"/>
                    <a:pt x="1000760" y="62720"/>
                    <a:pt x="999490" y="62720"/>
                  </a:cubicBezTo>
                  <a:cubicBezTo>
                    <a:pt x="993140" y="65586"/>
                    <a:pt x="986790" y="67019"/>
                    <a:pt x="980440" y="69884"/>
                  </a:cubicBezTo>
                  <a:cubicBezTo>
                    <a:pt x="977900" y="71317"/>
                    <a:pt x="975360" y="72750"/>
                    <a:pt x="974090" y="74183"/>
                  </a:cubicBezTo>
                  <a:cubicBezTo>
                    <a:pt x="969010" y="78481"/>
                    <a:pt x="965200" y="85646"/>
                    <a:pt x="956310" y="84213"/>
                  </a:cubicBezTo>
                  <a:cubicBezTo>
                    <a:pt x="955040" y="84213"/>
                    <a:pt x="952500" y="87079"/>
                    <a:pt x="949960" y="87079"/>
                  </a:cubicBezTo>
                  <a:cubicBezTo>
                    <a:pt x="947420" y="88511"/>
                    <a:pt x="943610" y="88511"/>
                    <a:pt x="941070" y="89944"/>
                  </a:cubicBezTo>
                  <a:lnTo>
                    <a:pt x="938530" y="89944"/>
                  </a:lnTo>
                  <a:cubicBezTo>
                    <a:pt x="930910" y="92810"/>
                    <a:pt x="924560" y="95676"/>
                    <a:pt x="916940" y="97109"/>
                  </a:cubicBezTo>
                  <a:lnTo>
                    <a:pt x="911860" y="97109"/>
                  </a:lnTo>
                  <a:cubicBezTo>
                    <a:pt x="905510" y="97109"/>
                    <a:pt x="900430" y="95676"/>
                    <a:pt x="894080" y="95676"/>
                  </a:cubicBezTo>
                  <a:cubicBezTo>
                    <a:pt x="887730" y="95676"/>
                    <a:pt x="881380" y="98541"/>
                    <a:pt x="875030" y="98541"/>
                  </a:cubicBezTo>
                  <a:cubicBezTo>
                    <a:pt x="867410" y="98541"/>
                    <a:pt x="858520" y="98541"/>
                    <a:pt x="852170" y="92810"/>
                  </a:cubicBezTo>
                  <a:cubicBezTo>
                    <a:pt x="850900" y="91377"/>
                    <a:pt x="847090" y="91377"/>
                    <a:pt x="844550" y="92810"/>
                  </a:cubicBezTo>
                  <a:cubicBezTo>
                    <a:pt x="835660" y="94243"/>
                    <a:pt x="826770" y="95676"/>
                    <a:pt x="819150" y="98541"/>
                  </a:cubicBezTo>
                  <a:cubicBezTo>
                    <a:pt x="811530" y="101407"/>
                    <a:pt x="807720" y="98541"/>
                    <a:pt x="805180" y="91377"/>
                  </a:cubicBezTo>
                  <a:cubicBezTo>
                    <a:pt x="803910" y="88511"/>
                    <a:pt x="801370" y="85646"/>
                    <a:pt x="798830" y="82780"/>
                  </a:cubicBezTo>
                  <a:cubicBezTo>
                    <a:pt x="795020" y="79914"/>
                    <a:pt x="791210" y="75616"/>
                    <a:pt x="787400" y="75616"/>
                  </a:cubicBezTo>
                  <a:cubicBezTo>
                    <a:pt x="778510" y="75616"/>
                    <a:pt x="773430" y="69884"/>
                    <a:pt x="767080" y="65586"/>
                  </a:cubicBezTo>
                  <a:cubicBezTo>
                    <a:pt x="756920" y="58421"/>
                    <a:pt x="748030" y="49824"/>
                    <a:pt x="735330" y="51257"/>
                  </a:cubicBezTo>
                  <a:lnTo>
                    <a:pt x="735330" y="44093"/>
                  </a:lnTo>
                  <a:cubicBezTo>
                    <a:pt x="737870" y="44093"/>
                    <a:pt x="740410" y="44093"/>
                    <a:pt x="742950" y="42660"/>
                  </a:cubicBezTo>
                  <a:cubicBezTo>
                    <a:pt x="739140" y="39794"/>
                    <a:pt x="739140" y="35496"/>
                    <a:pt x="736600" y="32630"/>
                  </a:cubicBezTo>
                  <a:cubicBezTo>
                    <a:pt x="731520" y="28331"/>
                    <a:pt x="726440" y="26899"/>
                    <a:pt x="721360" y="24033"/>
                  </a:cubicBezTo>
                  <a:cubicBezTo>
                    <a:pt x="717550" y="22600"/>
                    <a:pt x="712470" y="22600"/>
                    <a:pt x="715010" y="29764"/>
                  </a:cubicBezTo>
                  <a:cubicBezTo>
                    <a:pt x="708660" y="31197"/>
                    <a:pt x="703580" y="31197"/>
                    <a:pt x="701040" y="34063"/>
                  </a:cubicBezTo>
                  <a:cubicBezTo>
                    <a:pt x="695960" y="38361"/>
                    <a:pt x="690880" y="35496"/>
                    <a:pt x="687070" y="32630"/>
                  </a:cubicBezTo>
                  <a:cubicBezTo>
                    <a:pt x="684530" y="31197"/>
                    <a:pt x="681990" y="29764"/>
                    <a:pt x="679450" y="31197"/>
                  </a:cubicBezTo>
                  <a:cubicBezTo>
                    <a:pt x="664210" y="39794"/>
                    <a:pt x="648970" y="35496"/>
                    <a:pt x="633730" y="35496"/>
                  </a:cubicBezTo>
                  <a:cubicBezTo>
                    <a:pt x="631190" y="35496"/>
                    <a:pt x="628650" y="34063"/>
                    <a:pt x="624840" y="34063"/>
                  </a:cubicBezTo>
                  <a:cubicBezTo>
                    <a:pt x="619760" y="32630"/>
                    <a:pt x="615950" y="29764"/>
                    <a:pt x="610870" y="28331"/>
                  </a:cubicBezTo>
                  <a:cubicBezTo>
                    <a:pt x="605790" y="26899"/>
                    <a:pt x="599440" y="25466"/>
                    <a:pt x="594360" y="24033"/>
                  </a:cubicBezTo>
                  <a:lnTo>
                    <a:pt x="590550" y="24033"/>
                  </a:lnTo>
                  <a:cubicBezTo>
                    <a:pt x="581660" y="24033"/>
                    <a:pt x="572770" y="25466"/>
                    <a:pt x="565150" y="25466"/>
                  </a:cubicBezTo>
                  <a:cubicBezTo>
                    <a:pt x="558800" y="25466"/>
                    <a:pt x="552450" y="22600"/>
                    <a:pt x="544830" y="21167"/>
                  </a:cubicBezTo>
                  <a:cubicBezTo>
                    <a:pt x="543560" y="9704"/>
                    <a:pt x="533400" y="12570"/>
                    <a:pt x="527050" y="6839"/>
                  </a:cubicBezTo>
                  <a:cubicBezTo>
                    <a:pt x="525780" y="5406"/>
                    <a:pt x="523240" y="6839"/>
                    <a:pt x="521970" y="6839"/>
                  </a:cubicBezTo>
                  <a:cubicBezTo>
                    <a:pt x="514350" y="5406"/>
                    <a:pt x="509270" y="9704"/>
                    <a:pt x="506730" y="16869"/>
                  </a:cubicBezTo>
                  <a:cubicBezTo>
                    <a:pt x="502920" y="24033"/>
                    <a:pt x="492760" y="26899"/>
                    <a:pt x="496570" y="38361"/>
                  </a:cubicBezTo>
                  <a:cubicBezTo>
                    <a:pt x="497840" y="39794"/>
                    <a:pt x="500380" y="41227"/>
                    <a:pt x="501650" y="44093"/>
                  </a:cubicBezTo>
                  <a:cubicBezTo>
                    <a:pt x="501650" y="48391"/>
                    <a:pt x="500380" y="51257"/>
                    <a:pt x="496570" y="49824"/>
                  </a:cubicBezTo>
                  <a:cubicBezTo>
                    <a:pt x="495300" y="49824"/>
                    <a:pt x="494030" y="52690"/>
                    <a:pt x="492760" y="54123"/>
                  </a:cubicBezTo>
                  <a:cubicBezTo>
                    <a:pt x="491490" y="55556"/>
                    <a:pt x="491490" y="58421"/>
                    <a:pt x="490220" y="58421"/>
                  </a:cubicBezTo>
                  <a:cubicBezTo>
                    <a:pt x="482600" y="61287"/>
                    <a:pt x="477520" y="68451"/>
                    <a:pt x="468630" y="67019"/>
                  </a:cubicBezTo>
                  <a:lnTo>
                    <a:pt x="466090" y="67019"/>
                  </a:lnTo>
                  <a:cubicBezTo>
                    <a:pt x="458470" y="74183"/>
                    <a:pt x="450850" y="72750"/>
                    <a:pt x="441960" y="71317"/>
                  </a:cubicBezTo>
                  <a:cubicBezTo>
                    <a:pt x="438150" y="69884"/>
                    <a:pt x="433070" y="71317"/>
                    <a:pt x="427990" y="71317"/>
                  </a:cubicBezTo>
                  <a:cubicBezTo>
                    <a:pt x="424180" y="71317"/>
                    <a:pt x="420370" y="71317"/>
                    <a:pt x="416560" y="68451"/>
                  </a:cubicBezTo>
                  <a:cubicBezTo>
                    <a:pt x="411480" y="65586"/>
                    <a:pt x="406400" y="61287"/>
                    <a:pt x="401320" y="58421"/>
                  </a:cubicBezTo>
                  <a:cubicBezTo>
                    <a:pt x="396240" y="55556"/>
                    <a:pt x="389890" y="55556"/>
                    <a:pt x="389890" y="45526"/>
                  </a:cubicBezTo>
                  <a:cubicBezTo>
                    <a:pt x="389890" y="44093"/>
                    <a:pt x="387350" y="42660"/>
                    <a:pt x="387350" y="41227"/>
                  </a:cubicBezTo>
                  <a:cubicBezTo>
                    <a:pt x="378460" y="49824"/>
                    <a:pt x="370840" y="56989"/>
                    <a:pt x="363220" y="64153"/>
                  </a:cubicBezTo>
                  <a:cubicBezTo>
                    <a:pt x="359410" y="68451"/>
                    <a:pt x="354330" y="74183"/>
                    <a:pt x="356870" y="81347"/>
                  </a:cubicBezTo>
                  <a:cubicBezTo>
                    <a:pt x="356870" y="82780"/>
                    <a:pt x="355600" y="84213"/>
                    <a:pt x="355600" y="85646"/>
                  </a:cubicBezTo>
                  <a:cubicBezTo>
                    <a:pt x="354330" y="88511"/>
                    <a:pt x="353060" y="91377"/>
                    <a:pt x="350520" y="92810"/>
                  </a:cubicBezTo>
                  <a:cubicBezTo>
                    <a:pt x="347980" y="97109"/>
                    <a:pt x="345440" y="101407"/>
                    <a:pt x="342900" y="107139"/>
                  </a:cubicBezTo>
                  <a:lnTo>
                    <a:pt x="335280" y="115736"/>
                  </a:lnTo>
                  <a:cubicBezTo>
                    <a:pt x="332740" y="120034"/>
                    <a:pt x="330200" y="124333"/>
                    <a:pt x="326390" y="127199"/>
                  </a:cubicBezTo>
                  <a:cubicBezTo>
                    <a:pt x="317500" y="135796"/>
                    <a:pt x="308610" y="144393"/>
                    <a:pt x="298450" y="152990"/>
                  </a:cubicBezTo>
                  <a:cubicBezTo>
                    <a:pt x="293370" y="158721"/>
                    <a:pt x="287020" y="163020"/>
                    <a:pt x="281940" y="168751"/>
                  </a:cubicBezTo>
                  <a:cubicBezTo>
                    <a:pt x="273050" y="177349"/>
                    <a:pt x="262890" y="184513"/>
                    <a:pt x="257810" y="197409"/>
                  </a:cubicBezTo>
                  <a:cubicBezTo>
                    <a:pt x="257810" y="198841"/>
                    <a:pt x="255270" y="200274"/>
                    <a:pt x="254000" y="201707"/>
                  </a:cubicBezTo>
                  <a:cubicBezTo>
                    <a:pt x="247650" y="207439"/>
                    <a:pt x="237490" y="207439"/>
                    <a:pt x="237490" y="218901"/>
                  </a:cubicBezTo>
                  <a:cubicBezTo>
                    <a:pt x="227330" y="218901"/>
                    <a:pt x="222250" y="227499"/>
                    <a:pt x="217170" y="234663"/>
                  </a:cubicBezTo>
                  <a:cubicBezTo>
                    <a:pt x="213360" y="240394"/>
                    <a:pt x="209550" y="247559"/>
                    <a:pt x="204470" y="251857"/>
                  </a:cubicBezTo>
                  <a:cubicBezTo>
                    <a:pt x="199390" y="254723"/>
                    <a:pt x="193040" y="253290"/>
                    <a:pt x="186690" y="253290"/>
                  </a:cubicBezTo>
                  <a:cubicBezTo>
                    <a:pt x="184150" y="253290"/>
                    <a:pt x="181610" y="253290"/>
                    <a:pt x="181610" y="254723"/>
                  </a:cubicBezTo>
                  <a:cubicBezTo>
                    <a:pt x="176530" y="260454"/>
                    <a:pt x="170180" y="264753"/>
                    <a:pt x="166370" y="271917"/>
                  </a:cubicBezTo>
                  <a:cubicBezTo>
                    <a:pt x="162560" y="279082"/>
                    <a:pt x="158750" y="283380"/>
                    <a:pt x="152400" y="284813"/>
                  </a:cubicBezTo>
                  <a:cubicBezTo>
                    <a:pt x="146050" y="286246"/>
                    <a:pt x="139700" y="293410"/>
                    <a:pt x="130810" y="289111"/>
                  </a:cubicBezTo>
                  <a:cubicBezTo>
                    <a:pt x="123190" y="286246"/>
                    <a:pt x="114300" y="289111"/>
                    <a:pt x="109220" y="283380"/>
                  </a:cubicBezTo>
                  <a:cubicBezTo>
                    <a:pt x="99060" y="284813"/>
                    <a:pt x="91440" y="287679"/>
                    <a:pt x="82550" y="289111"/>
                  </a:cubicBezTo>
                  <a:cubicBezTo>
                    <a:pt x="72390" y="291977"/>
                    <a:pt x="60960" y="290544"/>
                    <a:pt x="52070" y="299141"/>
                  </a:cubicBezTo>
                  <a:cubicBezTo>
                    <a:pt x="44450" y="306306"/>
                    <a:pt x="38100" y="313470"/>
                    <a:pt x="26670" y="312037"/>
                  </a:cubicBezTo>
                  <a:cubicBezTo>
                    <a:pt x="27940" y="320634"/>
                    <a:pt x="29210" y="327799"/>
                    <a:pt x="30480" y="336396"/>
                  </a:cubicBezTo>
                  <a:cubicBezTo>
                    <a:pt x="33020" y="359321"/>
                    <a:pt x="35560" y="382247"/>
                    <a:pt x="36830" y="405173"/>
                  </a:cubicBezTo>
                  <a:cubicBezTo>
                    <a:pt x="40640" y="433830"/>
                    <a:pt x="41910" y="461054"/>
                    <a:pt x="39370" y="488279"/>
                  </a:cubicBezTo>
                  <a:cubicBezTo>
                    <a:pt x="36830" y="526966"/>
                    <a:pt x="25400" y="1850926"/>
                    <a:pt x="13970" y="1886747"/>
                  </a:cubicBezTo>
                  <a:lnTo>
                    <a:pt x="2540" y="1916838"/>
                  </a:lnTo>
                  <a:cubicBezTo>
                    <a:pt x="0" y="1924002"/>
                    <a:pt x="3810" y="1928300"/>
                    <a:pt x="10160" y="1929733"/>
                  </a:cubicBezTo>
                  <a:cubicBezTo>
                    <a:pt x="17780" y="1931166"/>
                    <a:pt x="20320" y="1936898"/>
                    <a:pt x="22860" y="1944062"/>
                  </a:cubicBezTo>
                  <a:cubicBezTo>
                    <a:pt x="25400" y="1955525"/>
                    <a:pt x="21590" y="1966988"/>
                    <a:pt x="26670" y="1978450"/>
                  </a:cubicBezTo>
                  <a:cubicBezTo>
                    <a:pt x="29210" y="1984182"/>
                    <a:pt x="26670" y="1994212"/>
                    <a:pt x="25400" y="2002809"/>
                  </a:cubicBezTo>
                  <a:cubicBezTo>
                    <a:pt x="24130" y="2014272"/>
                    <a:pt x="26670" y="2025735"/>
                    <a:pt x="30480" y="2035765"/>
                  </a:cubicBezTo>
                  <a:cubicBezTo>
                    <a:pt x="39370" y="2052959"/>
                    <a:pt x="40640" y="2073019"/>
                    <a:pt x="40640" y="2091646"/>
                  </a:cubicBezTo>
                  <a:cubicBezTo>
                    <a:pt x="40640" y="2095945"/>
                    <a:pt x="41910" y="2100243"/>
                    <a:pt x="43180" y="2103109"/>
                  </a:cubicBezTo>
                  <a:cubicBezTo>
                    <a:pt x="45720" y="2105975"/>
                    <a:pt x="50800" y="2108841"/>
                    <a:pt x="55880" y="2110273"/>
                  </a:cubicBezTo>
                  <a:lnTo>
                    <a:pt x="86360" y="2127468"/>
                  </a:lnTo>
                  <a:cubicBezTo>
                    <a:pt x="100330" y="2136065"/>
                    <a:pt x="111760" y="2134632"/>
                    <a:pt x="124460" y="2124602"/>
                  </a:cubicBezTo>
                  <a:cubicBezTo>
                    <a:pt x="125730" y="2123169"/>
                    <a:pt x="129540" y="2121736"/>
                    <a:pt x="130810" y="2121736"/>
                  </a:cubicBezTo>
                  <a:cubicBezTo>
                    <a:pt x="139700" y="2123169"/>
                    <a:pt x="148590" y="2123169"/>
                    <a:pt x="156210" y="2131766"/>
                  </a:cubicBezTo>
                  <a:cubicBezTo>
                    <a:pt x="165100" y="2140363"/>
                    <a:pt x="177800" y="2146095"/>
                    <a:pt x="187960" y="2153259"/>
                  </a:cubicBezTo>
                  <a:cubicBezTo>
                    <a:pt x="194310" y="2157557"/>
                    <a:pt x="201930" y="2163289"/>
                    <a:pt x="205740" y="2169020"/>
                  </a:cubicBezTo>
                  <a:cubicBezTo>
                    <a:pt x="208280" y="2171886"/>
                    <a:pt x="210820" y="2174752"/>
                    <a:pt x="213360" y="2176185"/>
                  </a:cubicBezTo>
                  <a:cubicBezTo>
                    <a:pt x="227330" y="2181916"/>
                    <a:pt x="234950" y="2196245"/>
                    <a:pt x="243840" y="2207708"/>
                  </a:cubicBezTo>
                  <a:cubicBezTo>
                    <a:pt x="251460" y="2217738"/>
                    <a:pt x="261620" y="2223469"/>
                    <a:pt x="273050" y="2224902"/>
                  </a:cubicBezTo>
                  <a:cubicBezTo>
                    <a:pt x="285750" y="2227768"/>
                    <a:pt x="298450" y="2229200"/>
                    <a:pt x="311150" y="2232066"/>
                  </a:cubicBezTo>
                  <a:cubicBezTo>
                    <a:pt x="316230" y="2233499"/>
                    <a:pt x="322580" y="2234932"/>
                    <a:pt x="327660" y="2237798"/>
                  </a:cubicBezTo>
                  <a:cubicBezTo>
                    <a:pt x="334010" y="2240663"/>
                    <a:pt x="340360" y="2240663"/>
                    <a:pt x="345440" y="2244962"/>
                  </a:cubicBezTo>
                  <a:cubicBezTo>
                    <a:pt x="353060" y="2252126"/>
                    <a:pt x="360680" y="2256425"/>
                    <a:pt x="370840" y="2253559"/>
                  </a:cubicBezTo>
                  <a:cubicBezTo>
                    <a:pt x="374650" y="2252126"/>
                    <a:pt x="379730" y="2254992"/>
                    <a:pt x="383540" y="2256425"/>
                  </a:cubicBezTo>
                  <a:cubicBezTo>
                    <a:pt x="384810" y="2256425"/>
                    <a:pt x="386080" y="2257858"/>
                    <a:pt x="387350" y="2257858"/>
                  </a:cubicBezTo>
                  <a:cubicBezTo>
                    <a:pt x="401320" y="2259290"/>
                    <a:pt x="414020" y="2256425"/>
                    <a:pt x="426720" y="2253559"/>
                  </a:cubicBezTo>
                  <a:cubicBezTo>
                    <a:pt x="431800" y="2252126"/>
                    <a:pt x="436880" y="2250693"/>
                    <a:pt x="441960" y="2247828"/>
                  </a:cubicBezTo>
                  <a:cubicBezTo>
                    <a:pt x="455930" y="2240663"/>
                    <a:pt x="469900" y="2233499"/>
                    <a:pt x="482600" y="2224902"/>
                  </a:cubicBezTo>
                  <a:cubicBezTo>
                    <a:pt x="491490" y="2219170"/>
                    <a:pt x="500380" y="2213439"/>
                    <a:pt x="510540" y="2219170"/>
                  </a:cubicBezTo>
                  <a:lnTo>
                    <a:pt x="515620" y="2219170"/>
                  </a:lnTo>
                  <a:cubicBezTo>
                    <a:pt x="524510" y="2219170"/>
                    <a:pt x="533400" y="2217738"/>
                    <a:pt x="541020" y="2216305"/>
                  </a:cubicBezTo>
                  <a:cubicBezTo>
                    <a:pt x="542290" y="2216305"/>
                    <a:pt x="544830" y="2216305"/>
                    <a:pt x="544830" y="2214872"/>
                  </a:cubicBezTo>
                  <a:cubicBezTo>
                    <a:pt x="548640" y="2209141"/>
                    <a:pt x="554990" y="2209141"/>
                    <a:pt x="561340" y="2207708"/>
                  </a:cubicBezTo>
                  <a:cubicBezTo>
                    <a:pt x="571500" y="2206275"/>
                    <a:pt x="581660" y="2206275"/>
                    <a:pt x="589280" y="2199111"/>
                  </a:cubicBezTo>
                  <a:cubicBezTo>
                    <a:pt x="596900" y="2193379"/>
                    <a:pt x="604520" y="2191946"/>
                    <a:pt x="613410" y="2190513"/>
                  </a:cubicBezTo>
                  <a:cubicBezTo>
                    <a:pt x="614680" y="2190513"/>
                    <a:pt x="617220" y="2189081"/>
                    <a:pt x="618490" y="2189081"/>
                  </a:cubicBezTo>
                  <a:cubicBezTo>
                    <a:pt x="624840" y="2187648"/>
                    <a:pt x="631190" y="2183349"/>
                    <a:pt x="636270" y="2184782"/>
                  </a:cubicBezTo>
                  <a:cubicBezTo>
                    <a:pt x="647700" y="2187648"/>
                    <a:pt x="652780" y="2183349"/>
                    <a:pt x="660400" y="2171886"/>
                  </a:cubicBezTo>
                  <a:cubicBezTo>
                    <a:pt x="661670" y="2169020"/>
                    <a:pt x="665480" y="2167588"/>
                    <a:pt x="668020" y="2166155"/>
                  </a:cubicBezTo>
                  <a:cubicBezTo>
                    <a:pt x="674370" y="2164722"/>
                    <a:pt x="680720" y="2166155"/>
                    <a:pt x="687070" y="2164722"/>
                  </a:cubicBezTo>
                  <a:cubicBezTo>
                    <a:pt x="690880" y="2164722"/>
                    <a:pt x="694690" y="2160423"/>
                    <a:pt x="697230" y="2160423"/>
                  </a:cubicBezTo>
                  <a:cubicBezTo>
                    <a:pt x="707390" y="2161856"/>
                    <a:pt x="718820" y="2157557"/>
                    <a:pt x="727710" y="2164722"/>
                  </a:cubicBezTo>
                  <a:cubicBezTo>
                    <a:pt x="728980" y="2166155"/>
                    <a:pt x="731520" y="2166155"/>
                    <a:pt x="734060" y="2166155"/>
                  </a:cubicBezTo>
                  <a:cubicBezTo>
                    <a:pt x="750570" y="2167588"/>
                    <a:pt x="764540" y="2173319"/>
                    <a:pt x="775970" y="2184782"/>
                  </a:cubicBezTo>
                  <a:cubicBezTo>
                    <a:pt x="779780" y="2189081"/>
                    <a:pt x="784860" y="2191946"/>
                    <a:pt x="788670" y="2194812"/>
                  </a:cubicBezTo>
                  <a:cubicBezTo>
                    <a:pt x="792480" y="2197678"/>
                    <a:pt x="797560" y="2197678"/>
                    <a:pt x="801370" y="2199111"/>
                  </a:cubicBezTo>
                  <a:cubicBezTo>
                    <a:pt x="805180" y="2200543"/>
                    <a:pt x="807720" y="2201976"/>
                    <a:pt x="811530" y="2201976"/>
                  </a:cubicBezTo>
                  <a:cubicBezTo>
                    <a:pt x="817880" y="2201976"/>
                    <a:pt x="822960" y="2204842"/>
                    <a:pt x="826770" y="2210573"/>
                  </a:cubicBezTo>
                  <a:cubicBezTo>
                    <a:pt x="828040" y="2212006"/>
                    <a:pt x="829310" y="2213439"/>
                    <a:pt x="830580" y="2216305"/>
                  </a:cubicBezTo>
                  <a:cubicBezTo>
                    <a:pt x="829310" y="2220603"/>
                    <a:pt x="836930" y="2232066"/>
                    <a:pt x="842010" y="2232066"/>
                  </a:cubicBezTo>
                  <a:cubicBezTo>
                    <a:pt x="850900" y="2232066"/>
                    <a:pt x="859790" y="2234932"/>
                    <a:pt x="867410" y="2242096"/>
                  </a:cubicBezTo>
                  <a:cubicBezTo>
                    <a:pt x="868680" y="2243529"/>
                    <a:pt x="871220" y="2243529"/>
                    <a:pt x="873760" y="2242096"/>
                  </a:cubicBezTo>
                  <a:cubicBezTo>
                    <a:pt x="877570" y="2240663"/>
                    <a:pt x="880110" y="2240663"/>
                    <a:pt x="882650" y="2244962"/>
                  </a:cubicBezTo>
                  <a:cubicBezTo>
                    <a:pt x="883920" y="2246395"/>
                    <a:pt x="889000" y="2246395"/>
                    <a:pt x="891540" y="2246395"/>
                  </a:cubicBezTo>
                  <a:cubicBezTo>
                    <a:pt x="897890" y="2246395"/>
                    <a:pt x="905510" y="2244962"/>
                    <a:pt x="911860" y="2246395"/>
                  </a:cubicBezTo>
                  <a:cubicBezTo>
                    <a:pt x="923290" y="2247828"/>
                    <a:pt x="933450" y="2249261"/>
                    <a:pt x="944880" y="2252126"/>
                  </a:cubicBezTo>
                  <a:cubicBezTo>
                    <a:pt x="947420" y="2252126"/>
                    <a:pt x="949960" y="2253559"/>
                    <a:pt x="951230" y="2254992"/>
                  </a:cubicBezTo>
                  <a:cubicBezTo>
                    <a:pt x="953770" y="2262156"/>
                    <a:pt x="960120" y="2262156"/>
                    <a:pt x="963930" y="2263589"/>
                  </a:cubicBezTo>
                  <a:cubicBezTo>
                    <a:pt x="967740" y="2265022"/>
                    <a:pt x="972820" y="2266455"/>
                    <a:pt x="975360" y="2266455"/>
                  </a:cubicBezTo>
                  <a:cubicBezTo>
                    <a:pt x="976630" y="2265022"/>
                    <a:pt x="979170" y="2263589"/>
                    <a:pt x="981710" y="2260723"/>
                  </a:cubicBezTo>
                  <a:cubicBezTo>
                    <a:pt x="976630" y="2260723"/>
                    <a:pt x="974090" y="2262156"/>
                    <a:pt x="971550" y="2262156"/>
                  </a:cubicBezTo>
                  <a:cubicBezTo>
                    <a:pt x="976630" y="2254992"/>
                    <a:pt x="981710" y="2253559"/>
                    <a:pt x="988060" y="2257858"/>
                  </a:cubicBezTo>
                  <a:cubicBezTo>
                    <a:pt x="995680" y="2265022"/>
                    <a:pt x="1002030" y="2265022"/>
                    <a:pt x="1010920" y="2257858"/>
                  </a:cubicBezTo>
                  <a:lnTo>
                    <a:pt x="1018540" y="2253559"/>
                  </a:lnTo>
                  <a:lnTo>
                    <a:pt x="1018540" y="2246395"/>
                  </a:lnTo>
                  <a:cubicBezTo>
                    <a:pt x="1022350" y="2247828"/>
                    <a:pt x="1026160" y="2250693"/>
                    <a:pt x="1028700" y="2250693"/>
                  </a:cubicBezTo>
                  <a:cubicBezTo>
                    <a:pt x="1036320" y="2246395"/>
                    <a:pt x="1043940" y="2242096"/>
                    <a:pt x="1050290" y="2236365"/>
                  </a:cubicBezTo>
                  <a:cubicBezTo>
                    <a:pt x="1057910" y="2230633"/>
                    <a:pt x="1064260" y="2223469"/>
                    <a:pt x="1070610" y="2217738"/>
                  </a:cubicBezTo>
                  <a:cubicBezTo>
                    <a:pt x="1071880" y="2217738"/>
                    <a:pt x="1071880" y="2216305"/>
                    <a:pt x="1073150" y="2216305"/>
                  </a:cubicBezTo>
                  <a:cubicBezTo>
                    <a:pt x="1082040" y="2213439"/>
                    <a:pt x="1089660" y="2212006"/>
                    <a:pt x="1098550" y="2209141"/>
                  </a:cubicBezTo>
                  <a:cubicBezTo>
                    <a:pt x="1103630" y="2207708"/>
                    <a:pt x="1107440" y="2204842"/>
                    <a:pt x="1112520" y="2203409"/>
                  </a:cubicBezTo>
                  <a:cubicBezTo>
                    <a:pt x="1116330" y="2201976"/>
                    <a:pt x="1118870" y="2201976"/>
                    <a:pt x="1122680" y="2200543"/>
                  </a:cubicBezTo>
                  <a:lnTo>
                    <a:pt x="1135380" y="2200543"/>
                  </a:lnTo>
                  <a:cubicBezTo>
                    <a:pt x="1137920" y="2200543"/>
                    <a:pt x="1141730" y="2200543"/>
                    <a:pt x="1144270" y="2199111"/>
                  </a:cubicBezTo>
                  <a:cubicBezTo>
                    <a:pt x="1145540" y="2196245"/>
                    <a:pt x="1148080" y="2191946"/>
                    <a:pt x="1149350" y="2191946"/>
                  </a:cubicBezTo>
                  <a:cubicBezTo>
                    <a:pt x="1153160" y="2191946"/>
                    <a:pt x="1155700" y="2194812"/>
                    <a:pt x="1159510" y="2196245"/>
                  </a:cubicBezTo>
                  <a:cubicBezTo>
                    <a:pt x="1160780" y="2196245"/>
                    <a:pt x="1160780" y="2197678"/>
                    <a:pt x="1160780" y="2199111"/>
                  </a:cubicBezTo>
                  <a:cubicBezTo>
                    <a:pt x="1165860" y="2204842"/>
                    <a:pt x="1169670" y="2212006"/>
                    <a:pt x="1174750" y="2217738"/>
                  </a:cubicBezTo>
                  <a:cubicBezTo>
                    <a:pt x="1181100" y="2224902"/>
                    <a:pt x="1187450" y="2224902"/>
                    <a:pt x="1191260" y="2220603"/>
                  </a:cubicBezTo>
                  <a:cubicBezTo>
                    <a:pt x="1197610" y="2214872"/>
                    <a:pt x="1202690" y="2210573"/>
                    <a:pt x="1211580" y="2213439"/>
                  </a:cubicBezTo>
                  <a:cubicBezTo>
                    <a:pt x="1212850" y="2213439"/>
                    <a:pt x="1215390" y="2214872"/>
                    <a:pt x="1216660" y="2213439"/>
                  </a:cubicBezTo>
                  <a:cubicBezTo>
                    <a:pt x="1223010" y="2210573"/>
                    <a:pt x="1230630" y="2207708"/>
                    <a:pt x="1236980" y="2203409"/>
                  </a:cubicBezTo>
                  <a:cubicBezTo>
                    <a:pt x="1240790" y="2201976"/>
                    <a:pt x="1245870" y="2201976"/>
                    <a:pt x="1247140" y="2199111"/>
                  </a:cubicBezTo>
                  <a:cubicBezTo>
                    <a:pt x="1250950" y="2190513"/>
                    <a:pt x="1257300" y="2186215"/>
                    <a:pt x="1263650" y="2180483"/>
                  </a:cubicBezTo>
                  <a:cubicBezTo>
                    <a:pt x="1267460" y="2176185"/>
                    <a:pt x="1271270" y="2170453"/>
                    <a:pt x="1275080" y="2169020"/>
                  </a:cubicBezTo>
                  <a:cubicBezTo>
                    <a:pt x="1283970" y="2166155"/>
                    <a:pt x="1290320" y="2157557"/>
                    <a:pt x="1297940" y="2151826"/>
                  </a:cubicBezTo>
                  <a:cubicBezTo>
                    <a:pt x="1304290" y="2147527"/>
                    <a:pt x="1308100" y="2138931"/>
                    <a:pt x="1314450" y="2137498"/>
                  </a:cubicBezTo>
                  <a:cubicBezTo>
                    <a:pt x="1324610" y="2134632"/>
                    <a:pt x="1332230" y="2127468"/>
                    <a:pt x="1341120" y="2120303"/>
                  </a:cubicBezTo>
                  <a:cubicBezTo>
                    <a:pt x="1346200" y="2116005"/>
                    <a:pt x="1352550" y="2113139"/>
                    <a:pt x="1358900" y="2114572"/>
                  </a:cubicBezTo>
                  <a:cubicBezTo>
                    <a:pt x="1362710" y="2116005"/>
                    <a:pt x="1367790" y="2114572"/>
                    <a:pt x="1370330" y="2113139"/>
                  </a:cubicBezTo>
                  <a:cubicBezTo>
                    <a:pt x="1375410" y="2110273"/>
                    <a:pt x="1380490" y="2105975"/>
                    <a:pt x="1385570" y="2103109"/>
                  </a:cubicBezTo>
                  <a:cubicBezTo>
                    <a:pt x="1389380" y="2100243"/>
                    <a:pt x="1393190" y="2097378"/>
                    <a:pt x="1397000" y="2097378"/>
                  </a:cubicBezTo>
                  <a:cubicBezTo>
                    <a:pt x="1409700" y="2095945"/>
                    <a:pt x="1419860" y="2093079"/>
                    <a:pt x="1426210" y="2078750"/>
                  </a:cubicBezTo>
                  <a:cubicBezTo>
                    <a:pt x="1428750" y="2073019"/>
                    <a:pt x="1441450" y="2065855"/>
                    <a:pt x="1446530" y="2068720"/>
                  </a:cubicBezTo>
                  <a:cubicBezTo>
                    <a:pt x="1455420" y="2073019"/>
                    <a:pt x="1461770" y="2070153"/>
                    <a:pt x="1466850" y="2061556"/>
                  </a:cubicBezTo>
                  <a:cubicBezTo>
                    <a:pt x="1470660" y="2057257"/>
                    <a:pt x="1475740" y="2058690"/>
                    <a:pt x="1479550" y="2061556"/>
                  </a:cubicBezTo>
                  <a:cubicBezTo>
                    <a:pt x="1482090" y="2064422"/>
                    <a:pt x="1484630" y="2065855"/>
                    <a:pt x="1487170" y="2065855"/>
                  </a:cubicBezTo>
                  <a:cubicBezTo>
                    <a:pt x="1496060" y="2067288"/>
                    <a:pt x="1506220" y="2065855"/>
                    <a:pt x="1515110" y="2067288"/>
                  </a:cubicBezTo>
                  <a:cubicBezTo>
                    <a:pt x="1522730" y="2068720"/>
                    <a:pt x="1530350" y="2065855"/>
                    <a:pt x="1535430" y="2060123"/>
                  </a:cubicBezTo>
                  <a:cubicBezTo>
                    <a:pt x="1540510" y="2054392"/>
                    <a:pt x="1544320" y="2054392"/>
                    <a:pt x="1551940" y="2057257"/>
                  </a:cubicBezTo>
                  <a:cubicBezTo>
                    <a:pt x="1558290" y="2060123"/>
                    <a:pt x="1563370" y="2067288"/>
                    <a:pt x="1572260" y="2065855"/>
                  </a:cubicBezTo>
                  <a:cubicBezTo>
                    <a:pt x="1579880" y="2064422"/>
                    <a:pt x="1588770" y="2068720"/>
                    <a:pt x="1597660" y="2064422"/>
                  </a:cubicBezTo>
                  <a:lnTo>
                    <a:pt x="1602740" y="2064422"/>
                  </a:lnTo>
                  <a:cubicBezTo>
                    <a:pt x="1610360" y="2067288"/>
                    <a:pt x="1617980" y="2068720"/>
                    <a:pt x="1624330" y="2075885"/>
                  </a:cubicBezTo>
                  <a:cubicBezTo>
                    <a:pt x="1631950" y="2083049"/>
                    <a:pt x="1633220" y="2030033"/>
                    <a:pt x="1640840" y="2035765"/>
                  </a:cubicBezTo>
                  <a:cubicBezTo>
                    <a:pt x="1652270" y="2044362"/>
                    <a:pt x="1649730" y="2035765"/>
                    <a:pt x="1661160" y="2042929"/>
                  </a:cubicBezTo>
                  <a:cubicBezTo>
                    <a:pt x="1670050" y="2047228"/>
                    <a:pt x="1666240" y="2031466"/>
                    <a:pt x="1676400" y="2034332"/>
                  </a:cubicBezTo>
                  <a:cubicBezTo>
                    <a:pt x="1677670" y="2034332"/>
                    <a:pt x="1692910" y="2045795"/>
                    <a:pt x="1692910" y="2044362"/>
                  </a:cubicBezTo>
                  <a:cubicBezTo>
                    <a:pt x="1699260" y="2040063"/>
                    <a:pt x="1705610" y="1997078"/>
                    <a:pt x="1711960" y="1998510"/>
                  </a:cubicBezTo>
                  <a:cubicBezTo>
                    <a:pt x="1724660" y="2002809"/>
                    <a:pt x="1736090" y="1999943"/>
                    <a:pt x="1747520" y="1994212"/>
                  </a:cubicBezTo>
                  <a:cubicBezTo>
                    <a:pt x="1753870" y="1991346"/>
                    <a:pt x="1764030" y="1981316"/>
                    <a:pt x="1769110" y="1985615"/>
                  </a:cubicBezTo>
                  <a:cubicBezTo>
                    <a:pt x="1778000" y="1992779"/>
                    <a:pt x="1786890" y="1995645"/>
                    <a:pt x="1797050" y="1997078"/>
                  </a:cubicBezTo>
                  <a:cubicBezTo>
                    <a:pt x="1798320" y="1997078"/>
                    <a:pt x="1799590" y="1998510"/>
                    <a:pt x="1800860" y="1999943"/>
                  </a:cubicBezTo>
                  <a:cubicBezTo>
                    <a:pt x="1804670" y="2005675"/>
                    <a:pt x="1822450" y="1989913"/>
                    <a:pt x="1826260" y="1995645"/>
                  </a:cubicBezTo>
                  <a:cubicBezTo>
                    <a:pt x="1831340" y="2004242"/>
                    <a:pt x="1836420" y="2012839"/>
                    <a:pt x="1841500" y="2020003"/>
                  </a:cubicBezTo>
                  <a:cubicBezTo>
                    <a:pt x="1844040" y="2022869"/>
                    <a:pt x="1847850" y="2024302"/>
                    <a:pt x="1849120" y="2027168"/>
                  </a:cubicBezTo>
                  <a:cubicBezTo>
                    <a:pt x="1850390" y="2034332"/>
                    <a:pt x="1852930" y="2037198"/>
                    <a:pt x="1859280" y="2037198"/>
                  </a:cubicBezTo>
                  <a:cubicBezTo>
                    <a:pt x="1863090" y="2037198"/>
                    <a:pt x="1866900" y="2038630"/>
                    <a:pt x="1869440" y="2041496"/>
                  </a:cubicBezTo>
                  <a:cubicBezTo>
                    <a:pt x="1875790" y="2045795"/>
                    <a:pt x="1880870" y="2050093"/>
                    <a:pt x="1885950" y="2054392"/>
                  </a:cubicBezTo>
                  <a:cubicBezTo>
                    <a:pt x="1892300" y="2058690"/>
                    <a:pt x="1898650" y="2062989"/>
                    <a:pt x="1901190" y="2070153"/>
                  </a:cubicBezTo>
                  <a:cubicBezTo>
                    <a:pt x="1902460" y="2073019"/>
                    <a:pt x="1903730" y="2074452"/>
                    <a:pt x="1905000" y="2075885"/>
                  </a:cubicBezTo>
                  <a:cubicBezTo>
                    <a:pt x="1910080" y="2081616"/>
                    <a:pt x="1915160" y="2085915"/>
                    <a:pt x="1920240" y="2091646"/>
                  </a:cubicBezTo>
                  <a:cubicBezTo>
                    <a:pt x="1927860" y="2098810"/>
                    <a:pt x="1934210" y="2107407"/>
                    <a:pt x="1941830" y="2114572"/>
                  </a:cubicBezTo>
                  <a:cubicBezTo>
                    <a:pt x="1944370" y="2116005"/>
                    <a:pt x="1946910" y="2118871"/>
                    <a:pt x="1949450" y="2120303"/>
                  </a:cubicBezTo>
                  <a:cubicBezTo>
                    <a:pt x="1954530" y="2123169"/>
                    <a:pt x="1959610" y="2126035"/>
                    <a:pt x="1963420" y="2130333"/>
                  </a:cubicBezTo>
                  <a:cubicBezTo>
                    <a:pt x="1967230" y="2134632"/>
                    <a:pt x="1985010" y="2108841"/>
                    <a:pt x="1987550" y="2114572"/>
                  </a:cubicBezTo>
                  <a:cubicBezTo>
                    <a:pt x="1987550" y="2116005"/>
                    <a:pt x="1988820" y="2116005"/>
                    <a:pt x="1990090" y="2116005"/>
                  </a:cubicBezTo>
                  <a:cubicBezTo>
                    <a:pt x="1997710" y="2123169"/>
                    <a:pt x="2005330" y="2120303"/>
                    <a:pt x="2012950" y="2117438"/>
                  </a:cubicBezTo>
                  <a:cubicBezTo>
                    <a:pt x="2015490" y="2116005"/>
                    <a:pt x="2018030" y="2114572"/>
                    <a:pt x="2019300" y="2116005"/>
                  </a:cubicBezTo>
                  <a:cubicBezTo>
                    <a:pt x="2028190" y="2120303"/>
                    <a:pt x="2034540" y="2130333"/>
                    <a:pt x="2045970" y="2131766"/>
                  </a:cubicBezTo>
                  <a:cubicBezTo>
                    <a:pt x="2045970" y="2131766"/>
                    <a:pt x="2047240" y="2131766"/>
                    <a:pt x="2047240" y="2133199"/>
                  </a:cubicBezTo>
                  <a:cubicBezTo>
                    <a:pt x="2049780" y="2141796"/>
                    <a:pt x="2057400" y="2141796"/>
                    <a:pt x="2063750" y="2143229"/>
                  </a:cubicBezTo>
                  <a:cubicBezTo>
                    <a:pt x="2067560" y="2143229"/>
                    <a:pt x="2071370" y="2144662"/>
                    <a:pt x="2073910" y="2146095"/>
                  </a:cubicBezTo>
                  <a:cubicBezTo>
                    <a:pt x="2081530" y="2150393"/>
                    <a:pt x="2089150" y="2156125"/>
                    <a:pt x="2098040" y="2158991"/>
                  </a:cubicBezTo>
                  <a:cubicBezTo>
                    <a:pt x="2109470" y="2163289"/>
                    <a:pt x="2120900" y="2166155"/>
                    <a:pt x="2129790" y="2173319"/>
                  </a:cubicBezTo>
                  <a:cubicBezTo>
                    <a:pt x="2131060" y="2173319"/>
                    <a:pt x="2132330" y="2173319"/>
                    <a:pt x="2132330" y="2174752"/>
                  </a:cubicBezTo>
                  <a:cubicBezTo>
                    <a:pt x="2136140" y="2177618"/>
                    <a:pt x="2142490" y="2179050"/>
                    <a:pt x="2145030" y="2183349"/>
                  </a:cubicBezTo>
                  <a:cubicBezTo>
                    <a:pt x="2148840" y="2191946"/>
                    <a:pt x="2159000" y="2190513"/>
                    <a:pt x="2164080" y="2197678"/>
                  </a:cubicBezTo>
                  <a:lnTo>
                    <a:pt x="2165350" y="2197678"/>
                  </a:lnTo>
                  <a:cubicBezTo>
                    <a:pt x="2170430" y="2197678"/>
                    <a:pt x="2175510" y="2199111"/>
                    <a:pt x="2181860" y="2199111"/>
                  </a:cubicBezTo>
                  <a:cubicBezTo>
                    <a:pt x="2184400" y="2197678"/>
                    <a:pt x="2188210" y="2194812"/>
                    <a:pt x="2190750" y="2194812"/>
                  </a:cubicBezTo>
                  <a:cubicBezTo>
                    <a:pt x="2202180" y="2199111"/>
                    <a:pt x="2213610" y="2199111"/>
                    <a:pt x="2221230" y="2187648"/>
                  </a:cubicBezTo>
                  <a:cubicBezTo>
                    <a:pt x="2222500" y="2186215"/>
                    <a:pt x="2225040" y="2186215"/>
                    <a:pt x="2227580" y="2186215"/>
                  </a:cubicBezTo>
                  <a:lnTo>
                    <a:pt x="2237740" y="2186215"/>
                  </a:lnTo>
                  <a:cubicBezTo>
                    <a:pt x="2249170" y="2183349"/>
                    <a:pt x="2259330" y="2180483"/>
                    <a:pt x="2270760" y="2179050"/>
                  </a:cubicBezTo>
                  <a:cubicBezTo>
                    <a:pt x="2275840" y="2177618"/>
                    <a:pt x="2282190" y="2180483"/>
                    <a:pt x="2287270" y="2181916"/>
                  </a:cubicBezTo>
                  <a:cubicBezTo>
                    <a:pt x="2292350" y="2183349"/>
                    <a:pt x="2297430" y="2183349"/>
                    <a:pt x="2302510" y="2183349"/>
                  </a:cubicBezTo>
                  <a:cubicBezTo>
                    <a:pt x="2308860" y="2183349"/>
                    <a:pt x="2313940" y="2180483"/>
                    <a:pt x="2320290" y="2180483"/>
                  </a:cubicBezTo>
                  <a:cubicBezTo>
                    <a:pt x="2325370" y="2179050"/>
                    <a:pt x="2331720" y="2179050"/>
                    <a:pt x="2336800" y="2177618"/>
                  </a:cubicBezTo>
                  <a:cubicBezTo>
                    <a:pt x="2348230" y="2174752"/>
                    <a:pt x="2358390" y="2171886"/>
                    <a:pt x="2369820" y="2170453"/>
                  </a:cubicBezTo>
                  <a:cubicBezTo>
                    <a:pt x="2377440" y="2121736"/>
                    <a:pt x="2376170" y="2064422"/>
                    <a:pt x="2376170" y="2005675"/>
                  </a:cubicBezTo>
                  <a:close/>
                </a:path>
              </a:pathLst>
            </a:custGeom>
            <a:blipFill>
              <a:blip r:embed="rId9"/>
              <a:stretch>
                <a:fillRect l="-33" t="-19932" r="-33" b="-19931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4544934" y="3076318"/>
            <a:ext cx="3646192" cy="3458858"/>
            <a:chOff x="0" y="0"/>
            <a:chExt cx="2374900" cy="2011680"/>
          </a:xfrm>
        </p:grpSpPr>
        <p:sp>
          <p:nvSpPr>
            <p:cNvPr id="18" name="Freeform 18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10"/>
              <a:stretch>
                <a:fillRect l="-6373" r="-6373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9207632" y="5551747"/>
            <a:ext cx="5549660" cy="4723531"/>
            <a:chOff x="0" y="0"/>
            <a:chExt cx="2503991" cy="2011680"/>
          </a:xfrm>
        </p:grpSpPr>
        <p:sp>
          <p:nvSpPr>
            <p:cNvPr id="20" name="Freeform 20"/>
            <p:cNvSpPr/>
            <p:nvPr/>
          </p:nvSpPr>
          <p:spPr>
            <a:xfrm>
              <a:off x="-2540" y="-2540"/>
              <a:ext cx="2506531" cy="2009140"/>
            </a:xfrm>
            <a:custGeom>
              <a:avLst/>
              <a:gdLst/>
              <a:ahLst/>
              <a:cxnLst/>
              <a:rect l="l" t="t" r="r" b="b"/>
              <a:pathLst>
                <a:path w="2506531" h="2009140">
                  <a:moveTo>
                    <a:pt x="2505192" y="1778000"/>
                  </a:moveTo>
                  <a:cubicBezTo>
                    <a:pt x="2503853" y="1276350"/>
                    <a:pt x="2487785" y="598170"/>
                    <a:pt x="2487785" y="97790"/>
                  </a:cubicBezTo>
                  <a:cubicBezTo>
                    <a:pt x="2487785" y="90170"/>
                    <a:pt x="2489124" y="82550"/>
                    <a:pt x="2489124" y="76200"/>
                  </a:cubicBezTo>
                  <a:cubicBezTo>
                    <a:pt x="2487785" y="74930"/>
                    <a:pt x="2486446" y="74930"/>
                    <a:pt x="2485106" y="73660"/>
                  </a:cubicBezTo>
                  <a:cubicBezTo>
                    <a:pt x="2485106" y="73660"/>
                    <a:pt x="2483767" y="74930"/>
                    <a:pt x="2483767" y="76200"/>
                  </a:cubicBezTo>
                  <a:cubicBezTo>
                    <a:pt x="2481089" y="82550"/>
                    <a:pt x="2475733" y="82550"/>
                    <a:pt x="2470377" y="82550"/>
                  </a:cubicBezTo>
                  <a:cubicBezTo>
                    <a:pt x="2463682" y="81280"/>
                    <a:pt x="2456987" y="74930"/>
                    <a:pt x="2448953" y="77470"/>
                  </a:cubicBezTo>
                  <a:cubicBezTo>
                    <a:pt x="2446275" y="78740"/>
                    <a:pt x="2440918" y="76200"/>
                    <a:pt x="2439579" y="73660"/>
                  </a:cubicBezTo>
                  <a:cubicBezTo>
                    <a:pt x="2435562" y="68580"/>
                    <a:pt x="2430206" y="68580"/>
                    <a:pt x="2424850" y="71120"/>
                  </a:cubicBezTo>
                  <a:cubicBezTo>
                    <a:pt x="2422172" y="72390"/>
                    <a:pt x="2419494" y="71120"/>
                    <a:pt x="2416816" y="71120"/>
                  </a:cubicBezTo>
                  <a:cubicBezTo>
                    <a:pt x="2412799" y="71120"/>
                    <a:pt x="2407443" y="69850"/>
                    <a:pt x="2403425" y="68580"/>
                  </a:cubicBezTo>
                  <a:cubicBezTo>
                    <a:pt x="2402087" y="68580"/>
                    <a:pt x="2399409" y="67310"/>
                    <a:pt x="2398069" y="67310"/>
                  </a:cubicBezTo>
                  <a:cubicBezTo>
                    <a:pt x="2394052" y="66040"/>
                    <a:pt x="2390035" y="62230"/>
                    <a:pt x="2386018" y="67310"/>
                  </a:cubicBezTo>
                  <a:cubicBezTo>
                    <a:pt x="2386018" y="67310"/>
                    <a:pt x="2383340" y="67310"/>
                    <a:pt x="2382001" y="66040"/>
                  </a:cubicBezTo>
                  <a:cubicBezTo>
                    <a:pt x="2380662" y="63500"/>
                    <a:pt x="2379323" y="59690"/>
                    <a:pt x="2377984" y="57150"/>
                  </a:cubicBezTo>
                  <a:cubicBezTo>
                    <a:pt x="2375306" y="53340"/>
                    <a:pt x="2375306" y="46990"/>
                    <a:pt x="2371289" y="44450"/>
                  </a:cubicBezTo>
                  <a:cubicBezTo>
                    <a:pt x="2368611" y="43180"/>
                    <a:pt x="2367272" y="41910"/>
                    <a:pt x="2365933" y="39370"/>
                  </a:cubicBezTo>
                  <a:cubicBezTo>
                    <a:pt x="2365933" y="38100"/>
                    <a:pt x="2363254" y="36830"/>
                    <a:pt x="2363254" y="35560"/>
                  </a:cubicBezTo>
                  <a:lnTo>
                    <a:pt x="2359238" y="31750"/>
                  </a:lnTo>
                  <a:cubicBezTo>
                    <a:pt x="2357898" y="29210"/>
                    <a:pt x="2356559" y="25400"/>
                    <a:pt x="2353881" y="24130"/>
                  </a:cubicBezTo>
                  <a:cubicBezTo>
                    <a:pt x="2348525" y="20320"/>
                    <a:pt x="2347186" y="15240"/>
                    <a:pt x="2349864" y="8890"/>
                  </a:cubicBezTo>
                  <a:cubicBezTo>
                    <a:pt x="2345847" y="7620"/>
                    <a:pt x="2343169" y="5080"/>
                    <a:pt x="2339152" y="5080"/>
                  </a:cubicBezTo>
                  <a:cubicBezTo>
                    <a:pt x="2323083" y="6350"/>
                    <a:pt x="2305676" y="8890"/>
                    <a:pt x="2289608" y="10160"/>
                  </a:cubicBezTo>
                  <a:cubicBezTo>
                    <a:pt x="2286930" y="10160"/>
                    <a:pt x="2282912" y="11430"/>
                    <a:pt x="2281574" y="12700"/>
                  </a:cubicBezTo>
                  <a:cubicBezTo>
                    <a:pt x="2270861" y="19050"/>
                    <a:pt x="2260149" y="13970"/>
                    <a:pt x="2249437" y="12700"/>
                  </a:cubicBezTo>
                  <a:cubicBezTo>
                    <a:pt x="2241403" y="12700"/>
                    <a:pt x="2233368" y="8890"/>
                    <a:pt x="2225334" y="7620"/>
                  </a:cubicBezTo>
                  <a:cubicBezTo>
                    <a:pt x="2215961" y="6350"/>
                    <a:pt x="2207927" y="7620"/>
                    <a:pt x="2198554" y="6350"/>
                  </a:cubicBezTo>
                  <a:cubicBezTo>
                    <a:pt x="2197215" y="6350"/>
                    <a:pt x="2195875" y="5080"/>
                    <a:pt x="2194536" y="3810"/>
                  </a:cubicBezTo>
                  <a:cubicBezTo>
                    <a:pt x="2191858" y="0"/>
                    <a:pt x="2186502" y="1270"/>
                    <a:pt x="2183824" y="2540"/>
                  </a:cubicBezTo>
                  <a:cubicBezTo>
                    <a:pt x="2179807" y="5080"/>
                    <a:pt x="2178468" y="8890"/>
                    <a:pt x="2175790" y="12700"/>
                  </a:cubicBezTo>
                  <a:cubicBezTo>
                    <a:pt x="2169095" y="13970"/>
                    <a:pt x="2159722" y="15240"/>
                    <a:pt x="2153026" y="19050"/>
                  </a:cubicBezTo>
                  <a:cubicBezTo>
                    <a:pt x="2147670" y="21590"/>
                    <a:pt x="2144992" y="22860"/>
                    <a:pt x="2140975" y="20320"/>
                  </a:cubicBezTo>
                  <a:lnTo>
                    <a:pt x="2139636" y="21590"/>
                  </a:lnTo>
                  <a:cubicBezTo>
                    <a:pt x="2142314" y="24130"/>
                    <a:pt x="2143653" y="27940"/>
                    <a:pt x="2146331" y="30480"/>
                  </a:cubicBezTo>
                  <a:cubicBezTo>
                    <a:pt x="2142314" y="31750"/>
                    <a:pt x="2136958" y="34290"/>
                    <a:pt x="2134280" y="33020"/>
                  </a:cubicBezTo>
                  <a:cubicBezTo>
                    <a:pt x="2127585" y="31750"/>
                    <a:pt x="2124907" y="34290"/>
                    <a:pt x="2119551" y="36830"/>
                  </a:cubicBezTo>
                  <a:cubicBezTo>
                    <a:pt x="2114194" y="40640"/>
                    <a:pt x="2107499" y="43180"/>
                    <a:pt x="2102143" y="45720"/>
                  </a:cubicBezTo>
                  <a:cubicBezTo>
                    <a:pt x="2100804" y="45720"/>
                    <a:pt x="2099465" y="45720"/>
                    <a:pt x="2098126" y="44450"/>
                  </a:cubicBezTo>
                  <a:cubicBezTo>
                    <a:pt x="2096787" y="44450"/>
                    <a:pt x="2095448" y="43180"/>
                    <a:pt x="2095448" y="43180"/>
                  </a:cubicBezTo>
                  <a:cubicBezTo>
                    <a:pt x="2088753" y="45720"/>
                    <a:pt x="2082058" y="48260"/>
                    <a:pt x="2075363" y="45720"/>
                  </a:cubicBezTo>
                  <a:cubicBezTo>
                    <a:pt x="2074024" y="45720"/>
                    <a:pt x="2074024" y="46990"/>
                    <a:pt x="2072684" y="46990"/>
                  </a:cubicBezTo>
                  <a:cubicBezTo>
                    <a:pt x="2064650" y="49530"/>
                    <a:pt x="2059294" y="58420"/>
                    <a:pt x="2048582" y="58420"/>
                  </a:cubicBezTo>
                  <a:cubicBezTo>
                    <a:pt x="2040548" y="58420"/>
                    <a:pt x="2032513" y="64770"/>
                    <a:pt x="2024479" y="64770"/>
                  </a:cubicBezTo>
                  <a:cubicBezTo>
                    <a:pt x="2015106" y="66040"/>
                    <a:pt x="2007072" y="68580"/>
                    <a:pt x="1999038" y="72390"/>
                  </a:cubicBezTo>
                  <a:cubicBezTo>
                    <a:pt x="1996360" y="73660"/>
                    <a:pt x="1993682" y="73660"/>
                    <a:pt x="1992342" y="73660"/>
                  </a:cubicBezTo>
                  <a:cubicBezTo>
                    <a:pt x="1985647" y="71120"/>
                    <a:pt x="1981630" y="74930"/>
                    <a:pt x="1978952" y="78740"/>
                  </a:cubicBezTo>
                  <a:cubicBezTo>
                    <a:pt x="1972257" y="87630"/>
                    <a:pt x="1961545" y="90170"/>
                    <a:pt x="1952172" y="92710"/>
                  </a:cubicBezTo>
                  <a:cubicBezTo>
                    <a:pt x="1940120" y="95250"/>
                    <a:pt x="1928069" y="96520"/>
                    <a:pt x="1916018" y="97790"/>
                  </a:cubicBezTo>
                  <a:cubicBezTo>
                    <a:pt x="1914679" y="97790"/>
                    <a:pt x="1913340" y="101600"/>
                    <a:pt x="1910662" y="102870"/>
                  </a:cubicBezTo>
                  <a:cubicBezTo>
                    <a:pt x="1909322" y="102870"/>
                    <a:pt x="1907983" y="101600"/>
                    <a:pt x="1907983" y="101600"/>
                  </a:cubicBezTo>
                  <a:cubicBezTo>
                    <a:pt x="1901288" y="109220"/>
                    <a:pt x="1897271" y="120650"/>
                    <a:pt x="1883881" y="119380"/>
                  </a:cubicBezTo>
                  <a:lnTo>
                    <a:pt x="1882542" y="119380"/>
                  </a:lnTo>
                  <a:cubicBezTo>
                    <a:pt x="1871830" y="125730"/>
                    <a:pt x="1861117" y="123190"/>
                    <a:pt x="1851744" y="120650"/>
                  </a:cubicBezTo>
                  <a:cubicBezTo>
                    <a:pt x="1849066" y="120650"/>
                    <a:pt x="1845049" y="118110"/>
                    <a:pt x="1843710" y="115570"/>
                  </a:cubicBezTo>
                  <a:cubicBezTo>
                    <a:pt x="1839693" y="107950"/>
                    <a:pt x="1828980" y="105410"/>
                    <a:pt x="1820946" y="107950"/>
                  </a:cubicBezTo>
                  <a:cubicBezTo>
                    <a:pt x="1814251" y="110490"/>
                    <a:pt x="1807556" y="111760"/>
                    <a:pt x="1800861" y="114300"/>
                  </a:cubicBezTo>
                  <a:cubicBezTo>
                    <a:pt x="1790149" y="116840"/>
                    <a:pt x="1780775" y="118110"/>
                    <a:pt x="1770063" y="113030"/>
                  </a:cubicBezTo>
                  <a:cubicBezTo>
                    <a:pt x="1759351" y="107950"/>
                    <a:pt x="1751317" y="111760"/>
                    <a:pt x="1745961" y="123190"/>
                  </a:cubicBezTo>
                  <a:cubicBezTo>
                    <a:pt x="1741943" y="130810"/>
                    <a:pt x="1731231" y="132080"/>
                    <a:pt x="1724536" y="125730"/>
                  </a:cubicBezTo>
                  <a:cubicBezTo>
                    <a:pt x="1720519" y="121920"/>
                    <a:pt x="1717841" y="123190"/>
                    <a:pt x="1713824" y="125730"/>
                  </a:cubicBezTo>
                  <a:lnTo>
                    <a:pt x="1705790" y="133350"/>
                  </a:lnTo>
                  <a:cubicBezTo>
                    <a:pt x="1704450" y="134620"/>
                    <a:pt x="1701772" y="134620"/>
                    <a:pt x="1700433" y="134620"/>
                  </a:cubicBezTo>
                  <a:lnTo>
                    <a:pt x="1692399" y="134620"/>
                  </a:lnTo>
                  <a:cubicBezTo>
                    <a:pt x="1687043" y="134620"/>
                    <a:pt x="1681687" y="133350"/>
                    <a:pt x="1676331" y="132080"/>
                  </a:cubicBezTo>
                  <a:cubicBezTo>
                    <a:pt x="1669636" y="130810"/>
                    <a:pt x="1664279" y="127000"/>
                    <a:pt x="1657584" y="125730"/>
                  </a:cubicBezTo>
                  <a:cubicBezTo>
                    <a:pt x="1646872" y="124460"/>
                    <a:pt x="1644194" y="115570"/>
                    <a:pt x="1640177" y="109220"/>
                  </a:cubicBezTo>
                  <a:cubicBezTo>
                    <a:pt x="1637499" y="105410"/>
                    <a:pt x="1632143" y="100330"/>
                    <a:pt x="1626787" y="101600"/>
                  </a:cubicBezTo>
                  <a:cubicBezTo>
                    <a:pt x="1621430" y="104140"/>
                    <a:pt x="1616074" y="101600"/>
                    <a:pt x="1612057" y="100330"/>
                  </a:cubicBezTo>
                  <a:cubicBezTo>
                    <a:pt x="1610718" y="100330"/>
                    <a:pt x="1608040" y="99060"/>
                    <a:pt x="1606701" y="99060"/>
                  </a:cubicBezTo>
                  <a:cubicBezTo>
                    <a:pt x="1597328" y="96520"/>
                    <a:pt x="1590633" y="101600"/>
                    <a:pt x="1583937" y="107950"/>
                  </a:cubicBezTo>
                  <a:lnTo>
                    <a:pt x="1578581" y="113030"/>
                  </a:lnTo>
                  <a:cubicBezTo>
                    <a:pt x="1577242" y="114300"/>
                    <a:pt x="1577242" y="116840"/>
                    <a:pt x="1575903" y="118110"/>
                  </a:cubicBezTo>
                  <a:cubicBezTo>
                    <a:pt x="1567869" y="124460"/>
                    <a:pt x="1559835" y="121920"/>
                    <a:pt x="1550462" y="118110"/>
                  </a:cubicBezTo>
                  <a:cubicBezTo>
                    <a:pt x="1542427" y="114300"/>
                    <a:pt x="1533054" y="118110"/>
                    <a:pt x="1530376" y="125730"/>
                  </a:cubicBezTo>
                  <a:cubicBezTo>
                    <a:pt x="1529037" y="130810"/>
                    <a:pt x="1527698" y="134620"/>
                    <a:pt x="1521003" y="137160"/>
                  </a:cubicBezTo>
                  <a:cubicBezTo>
                    <a:pt x="1514308" y="140970"/>
                    <a:pt x="1506274" y="143510"/>
                    <a:pt x="1504935" y="152400"/>
                  </a:cubicBezTo>
                  <a:cubicBezTo>
                    <a:pt x="1504935" y="153670"/>
                    <a:pt x="1503596" y="154940"/>
                    <a:pt x="1502257" y="154940"/>
                  </a:cubicBezTo>
                  <a:cubicBezTo>
                    <a:pt x="1498239" y="156210"/>
                    <a:pt x="1495561" y="157480"/>
                    <a:pt x="1491544" y="158750"/>
                  </a:cubicBezTo>
                  <a:lnTo>
                    <a:pt x="1479493" y="158750"/>
                  </a:lnTo>
                  <a:cubicBezTo>
                    <a:pt x="1471459" y="157480"/>
                    <a:pt x="1463425" y="154940"/>
                    <a:pt x="1455390" y="153670"/>
                  </a:cubicBezTo>
                  <a:cubicBezTo>
                    <a:pt x="1446017" y="152400"/>
                    <a:pt x="1437983" y="157480"/>
                    <a:pt x="1428610" y="158750"/>
                  </a:cubicBezTo>
                  <a:lnTo>
                    <a:pt x="1427271" y="160020"/>
                  </a:lnTo>
                  <a:cubicBezTo>
                    <a:pt x="1424593" y="163830"/>
                    <a:pt x="1420576" y="162560"/>
                    <a:pt x="1417898" y="160020"/>
                  </a:cubicBezTo>
                  <a:cubicBezTo>
                    <a:pt x="1412541" y="154940"/>
                    <a:pt x="1403168" y="153670"/>
                    <a:pt x="1396473" y="156210"/>
                  </a:cubicBezTo>
                  <a:cubicBezTo>
                    <a:pt x="1388439" y="160020"/>
                    <a:pt x="1380405" y="162560"/>
                    <a:pt x="1372370" y="165100"/>
                  </a:cubicBezTo>
                  <a:cubicBezTo>
                    <a:pt x="1369692" y="165100"/>
                    <a:pt x="1367014" y="163830"/>
                    <a:pt x="1365675" y="163830"/>
                  </a:cubicBezTo>
                  <a:cubicBezTo>
                    <a:pt x="1362997" y="163830"/>
                    <a:pt x="1358980" y="162560"/>
                    <a:pt x="1357641" y="163830"/>
                  </a:cubicBezTo>
                  <a:cubicBezTo>
                    <a:pt x="1346929" y="171450"/>
                    <a:pt x="1336216" y="168910"/>
                    <a:pt x="1326843" y="163830"/>
                  </a:cubicBezTo>
                  <a:cubicBezTo>
                    <a:pt x="1321487" y="161290"/>
                    <a:pt x="1313453" y="158750"/>
                    <a:pt x="1310775" y="151130"/>
                  </a:cubicBezTo>
                  <a:cubicBezTo>
                    <a:pt x="1309436" y="146050"/>
                    <a:pt x="1304080" y="140970"/>
                    <a:pt x="1300063" y="137160"/>
                  </a:cubicBezTo>
                  <a:cubicBezTo>
                    <a:pt x="1293367" y="130810"/>
                    <a:pt x="1286672" y="121920"/>
                    <a:pt x="1274621" y="121920"/>
                  </a:cubicBezTo>
                  <a:cubicBezTo>
                    <a:pt x="1271943" y="121920"/>
                    <a:pt x="1269265" y="116840"/>
                    <a:pt x="1267926" y="118110"/>
                  </a:cubicBezTo>
                  <a:cubicBezTo>
                    <a:pt x="1262570" y="119380"/>
                    <a:pt x="1262570" y="116840"/>
                    <a:pt x="1259892" y="114300"/>
                  </a:cubicBezTo>
                  <a:cubicBezTo>
                    <a:pt x="1257214" y="111760"/>
                    <a:pt x="1253196" y="109220"/>
                    <a:pt x="1250518" y="105410"/>
                  </a:cubicBezTo>
                  <a:cubicBezTo>
                    <a:pt x="1246501" y="100330"/>
                    <a:pt x="1242484" y="93980"/>
                    <a:pt x="1238467" y="88900"/>
                  </a:cubicBezTo>
                  <a:cubicBezTo>
                    <a:pt x="1234450" y="83820"/>
                    <a:pt x="1231772" y="77470"/>
                    <a:pt x="1227755" y="72390"/>
                  </a:cubicBezTo>
                  <a:cubicBezTo>
                    <a:pt x="1226416" y="71120"/>
                    <a:pt x="1222399" y="69850"/>
                    <a:pt x="1221060" y="71120"/>
                  </a:cubicBezTo>
                  <a:lnTo>
                    <a:pt x="1204991" y="78740"/>
                  </a:lnTo>
                  <a:cubicBezTo>
                    <a:pt x="1202313" y="80010"/>
                    <a:pt x="1200974" y="82550"/>
                    <a:pt x="1199635" y="85090"/>
                  </a:cubicBezTo>
                  <a:lnTo>
                    <a:pt x="1198296" y="83820"/>
                  </a:lnTo>
                  <a:cubicBezTo>
                    <a:pt x="1199635" y="80010"/>
                    <a:pt x="1200974" y="76200"/>
                    <a:pt x="1202313" y="74930"/>
                  </a:cubicBezTo>
                  <a:lnTo>
                    <a:pt x="1186245" y="71120"/>
                  </a:lnTo>
                  <a:cubicBezTo>
                    <a:pt x="1182228" y="69850"/>
                    <a:pt x="1175533" y="69850"/>
                    <a:pt x="1172855" y="69850"/>
                  </a:cubicBezTo>
                  <a:lnTo>
                    <a:pt x="1151430" y="69850"/>
                  </a:lnTo>
                  <a:cubicBezTo>
                    <a:pt x="1143396" y="69850"/>
                    <a:pt x="1136701" y="68580"/>
                    <a:pt x="1128666" y="69850"/>
                  </a:cubicBezTo>
                  <a:cubicBezTo>
                    <a:pt x="1123310" y="71120"/>
                    <a:pt x="1119293" y="68580"/>
                    <a:pt x="1115276" y="66040"/>
                  </a:cubicBezTo>
                  <a:cubicBezTo>
                    <a:pt x="1104564" y="58420"/>
                    <a:pt x="1093852" y="49530"/>
                    <a:pt x="1079122" y="53340"/>
                  </a:cubicBezTo>
                  <a:cubicBezTo>
                    <a:pt x="1077783" y="53340"/>
                    <a:pt x="1075105" y="52070"/>
                    <a:pt x="1073766" y="50800"/>
                  </a:cubicBezTo>
                  <a:cubicBezTo>
                    <a:pt x="1069749" y="49530"/>
                    <a:pt x="1067071" y="46990"/>
                    <a:pt x="1061715" y="44450"/>
                  </a:cubicBezTo>
                  <a:cubicBezTo>
                    <a:pt x="1061715" y="48260"/>
                    <a:pt x="1061715" y="49530"/>
                    <a:pt x="1063054" y="52070"/>
                  </a:cubicBezTo>
                  <a:cubicBezTo>
                    <a:pt x="1060376" y="54610"/>
                    <a:pt x="1059037" y="53340"/>
                    <a:pt x="1057698" y="52070"/>
                  </a:cubicBezTo>
                  <a:cubicBezTo>
                    <a:pt x="1056359" y="53340"/>
                    <a:pt x="1055020" y="55880"/>
                    <a:pt x="1053681" y="55880"/>
                  </a:cubicBezTo>
                  <a:cubicBezTo>
                    <a:pt x="1046985" y="58420"/>
                    <a:pt x="1040290" y="59690"/>
                    <a:pt x="1033595" y="62230"/>
                  </a:cubicBezTo>
                  <a:cubicBezTo>
                    <a:pt x="1030917" y="63500"/>
                    <a:pt x="1028239" y="64770"/>
                    <a:pt x="1026900" y="66040"/>
                  </a:cubicBezTo>
                  <a:cubicBezTo>
                    <a:pt x="1021544" y="69850"/>
                    <a:pt x="1017527" y="76200"/>
                    <a:pt x="1008153" y="74930"/>
                  </a:cubicBezTo>
                  <a:cubicBezTo>
                    <a:pt x="1006814" y="74930"/>
                    <a:pt x="1004136" y="77470"/>
                    <a:pt x="1001458" y="77470"/>
                  </a:cubicBezTo>
                  <a:cubicBezTo>
                    <a:pt x="998780" y="78740"/>
                    <a:pt x="994763" y="78740"/>
                    <a:pt x="992085" y="80010"/>
                  </a:cubicBezTo>
                  <a:lnTo>
                    <a:pt x="989407" y="80010"/>
                  </a:lnTo>
                  <a:cubicBezTo>
                    <a:pt x="981373" y="82550"/>
                    <a:pt x="974678" y="85090"/>
                    <a:pt x="966643" y="86360"/>
                  </a:cubicBezTo>
                  <a:lnTo>
                    <a:pt x="961287" y="86360"/>
                  </a:lnTo>
                  <a:cubicBezTo>
                    <a:pt x="954592" y="86360"/>
                    <a:pt x="949236" y="85090"/>
                    <a:pt x="942541" y="85090"/>
                  </a:cubicBezTo>
                  <a:cubicBezTo>
                    <a:pt x="935846" y="85090"/>
                    <a:pt x="929151" y="87630"/>
                    <a:pt x="922455" y="87630"/>
                  </a:cubicBezTo>
                  <a:cubicBezTo>
                    <a:pt x="914421" y="87630"/>
                    <a:pt x="905048" y="87630"/>
                    <a:pt x="898353" y="82550"/>
                  </a:cubicBezTo>
                  <a:cubicBezTo>
                    <a:pt x="897014" y="81280"/>
                    <a:pt x="892997" y="81280"/>
                    <a:pt x="890319" y="82550"/>
                  </a:cubicBezTo>
                  <a:cubicBezTo>
                    <a:pt x="880945" y="83820"/>
                    <a:pt x="871572" y="85090"/>
                    <a:pt x="863538" y="87630"/>
                  </a:cubicBezTo>
                  <a:cubicBezTo>
                    <a:pt x="855504" y="90170"/>
                    <a:pt x="851487" y="87630"/>
                    <a:pt x="848809" y="81280"/>
                  </a:cubicBezTo>
                  <a:cubicBezTo>
                    <a:pt x="847470" y="78740"/>
                    <a:pt x="844791" y="76200"/>
                    <a:pt x="842113" y="73660"/>
                  </a:cubicBezTo>
                  <a:cubicBezTo>
                    <a:pt x="838096" y="71120"/>
                    <a:pt x="834079" y="67310"/>
                    <a:pt x="830062" y="67310"/>
                  </a:cubicBezTo>
                  <a:cubicBezTo>
                    <a:pt x="820689" y="67310"/>
                    <a:pt x="815333" y="62230"/>
                    <a:pt x="808638" y="58420"/>
                  </a:cubicBezTo>
                  <a:cubicBezTo>
                    <a:pt x="797925" y="52070"/>
                    <a:pt x="788552" y="44450"/>
                    <a:pt x="775162" y="45720"/>
                  </a:cubicBezTo>
                  <a:lnTo>
                    <a:pt x="775162" y="39370"/>
                  </a:lnTo>
                  <a:cubicBezTo>
                    <a:pt x="777840" y="39370"/>
                    <a:pt x="780518" y="39370"/>
                    <a:pt x="783196" y="38100"/>
                  </a:cubicBezTo>
                  <a:cubicBezTo>
                    <a:pt x="779179" y="35560"/>
                    <a:pt x="779179" y="31750"/>
                    <a:pt x="776501" y="29210"/>
                  </a:cubicBezTo>
                  <a:cubicBezTo>
                    <a:pt x="771145" y="25400"/>
                    <a:pt x="765789" y="24130"/>
                    <a:pt x="760432" y="21590"/>
                  </a:cubicBezTo>
                  <a:cubicBezTo>
                    <a:pt x="756415" y="20320"/>
                    <a:pt x="751059" y="20320"/>
                    <a:pt x="753737" y="26670"/>
                  </a:cubicBezTo>
                  <a:cubicBezTo>
                    <a:pt x="747042" y="27940"/>
                    <a:pt x="741686" y="27940"/>
                    <a:pt x="739008" y="30480"/>
                  </a:cubicBezTo>
                  <a:cubicBezTo>
                    <a:pt x="733652" y="34290"/>
                    <a:pt x="728296" y="31750"/>
                    <a:pt x="724279" y="29210"/>
                  </a:cubicBezTo>
                  <a:cubicBezTo>
                    <a:pt x="721600" y="27940"/>
                    <a:pt x="718922" y="26670"/>
                    <a:pt x="716244" y="27940"/>
                  </a:cubicBezTo>
                  <a:cubicBezTo>
                    <a:pt x="700176" y="35560"/>
                    <a:pt x="684108" y="31750"/>
                    <a:pt x="668039" y="31750"/>
                  </a:cubicBezTo>
                  <a:cubicBezTo>
                    <a:pt x="665361" y="31750"/>
                    <a:pt x="662683" y="30480"/>
                    <a:pt x="658666" y="30480"/>
                  </a:cubicBezTo>
                  <a:cubicBezTo>
                    <a:pt x="653310" y="29210"/>
                    <a:pt x="649293" y="26670"/>
                    <a:pt x="643937" y="25400"/>
                  </a:cubicBezTo>
                  <a:cubicBezTo>
                    <a:pt x="638580" y="24130"/>
                    <a:pt x="631885" y="22860"/>
                    <a:pt x="626529" y="21590"/>
                  </a:cubicBezTo>
                  <a:lnTo>
                    <a:pt x="622512" y="21590"/>
                  </a:lnTo>
                  <a:cubicBezTo>
                    <a:pt x="613139" y="21590"/>
                    <a:pt x="603766" y="22860"/>
                    <a:pt x="595731" y="22860"/>
                  </a:cubicBezTo>
                  <a:cubicBezTo>
                    <a:pt x="589036" y="22860"/>
                    <a:pt x="582341" y="20320"/>
                    <a:pt x="574307" y="19050"/>
                  </a:cubicBezTo>
                  <a:cubicBezTo>
                    <a:pt x="572968" y="8890"/>
                    <a:pt x="562256" y="11430"/>
                    <a:pt x="555560" y="6350"/>
                  </a:cubicBezTo>
                  <a:cubicBezTo>
                    <a:pt x="554221" y="5080"/>
                    <a:pt x="551543" y="6350"/>
                    <a:pt x="550204" y="6350"/>
                  </a:cubicBezTo>
                  <a:cubicBezTo>
                    <a:pt x="542170" y="5080"/>
                    <a:pt x="536814" y="8890"/>
                    <a:pt x="534136" y="15240"/>
                  </a:cubicBezTo>
                  <a:cubicBezTo>
                    <a:pt x="530119" y="21590"/>
                    <a:pt x="519407" y="24130"/>
                    <a:pt x="523424" y="34290"/>
                  </a:cubicBezTo>
                  <a:cubicBezTo>
                    <a:pt x="524763" y="35560"/>
                    <a:pt x="527441" y="36830"/>
                    <a:pt x="528780" y="39370"/>
                  </a:cubicBezTo>
                  <a:cubicBezTo>
                    <a:pt x="528780" y="43180"/>
                    <a:pt x="527441" y="45720"/>
                    <a:pt x="523424" y="44450"/>
                  </a:cubicBezTo>
                  <a:cubicBezTo>
                    <a:pt x="522085" y="44450"/>
                    <a:pt x="520746" y="46990"/>
                    <a:pt x="519407" y="48260"/>
                  </a:cubicBezTo>
                  <a:cubicBezTo>
                    <a:pt x="518067" y="49530"/>
                    <a:pt x="518067" y="52070"/>
                    <a:pt x="516728" y="52070"/>
                  </a:cubicBezTo>
                  <a:cubicBezTo>
                    <a:pt x="508694" y="54610"/>
                    <a:pt x="503338" y="60960"/>
                    <a:pt x="493965" y="59690"/>
                  </a:cubicBezTo>
                  <a:lnTo>
                    <a:pt x="491287" y="59690"/>
                  </a:lnTo>
                  <a:cubicBezTo>
                    <a:pt x="483253" y="66040"/>
                    <a:pt x="475218" y="64770"/>
                    <a:pt x="465845" y="63500"/>
                  </a:cubicBezTo>
                  <a:cubicBezTo>
                    <a:pt x="461828" y="62230"/>
                    <a:pt x="456472" y="63500"/>
                    <a:pt x="451116" y="63500"/>
                  </a:cubicBezTo>
                  <a:cubicBezTo>
                    <a:pt x="447099" y="63500"/>
                    <a:pt x="443082" y="63500"/>
                    <a:pt x="439065" y="60960"/>
                  </a:cubicBezTo>
                  <a:cubicBezTo>
                    <a:pt x="433708" y="58420"/>
                    <a:pt x="428352" y="54610"/>
                    <a:pt x="422996" y="52070"/>
                  </a:cubicBezTo>
                  <a:cubicBezTo>
                    <a:pt x="417640" y="49530"/>
                    <a:pt x="410945" y="49530"/>
                    <a:pt x="410945" y="40640"/>
                  </a:cubicBezTo>
                  <a:cubicBezTo>
                    <a:pt x="410945" y="39370"/>
                    <a:pt x="408267" y="38100"/>
                    <a:pt x="408267" y="36830"/>
                  </a:cubicBezTo>
                  <a:cubicBezTo>
                    <a:pt x="398894" y="44450"/>
                    <a:pt x="390859" y="50800"/>
                    <a:pt x="382825" y="57150"/>
                  </a:cubicBezTo>
                  <a:cubicBezTo>
                    <a:pt x="378808" y="60960"/>
                    <a:pt x="373452" y="66040"/>
                    <a:pt x="376130" y="72390"/>
                  </a:cubicBezTo>
                  <a:cubicBezTo>
                    <a:pt x="376130" y="73660"/>
                    <a:pt x="374791" y="74930"/>
                    <a:pt x="374791" y="76200"/>
                  </a:cubicBezTo>
                  <a:cubicBezTo>
                    <a:pt x="373452" y="78740"/>
                    <a:pt x="372113" y="81280"/>
                    <a:pt x="369435" y="82550"/>
                  </a:cubicBezTo>
                  <a:cubicBezTo>
                    <a:pt x="366757" y="86360"/>
                    <a:pt x="364079" y="90170"/>
                    <a:pt x="361401" y="95250"/>
                  </a:cubicBezTo>
                  <a:lnTo>
                    <a:pt x="353366" y="102870"/>
                  </a:lnTo>
                  <a:cubicBezTo>
                    <a:pt x="350688" y="106680"/>
                    <a:pt x="348010" y="110490"/>
                    <a:pt x="343993" y="113030"/>
                  </a:cubicBezTo>
                  <a:cubicBezTo>
                    <a:pt x="334620" y="120650"/>
                    <a:pt x="325247" y="128270"/>
                    <a:pt x="314535" y="135890"/>
                  </a:cubicBezTo>
                  <a:cubicBezTo>
                    <a:pt x="309178" y="140970"/>
                    <a:pt x="302483" y="144780"/>
                    <a:pt x="297127" y="149860"/>
                  </a:cubicBezTo>
                  <a:cubicBezTo>
                    <a:pt x="287754" y="157480"/>
                    <a:pt x="277042" y="163830"/>
                    <a:pt x="271685" y="175260"/>
                  </a:cubicBezTo>
                  <a:cubicBezTo>
                    <a:pt x="271685" y="176530"/>
                    <a:pt x="269007" y="177800"/>
                    <a:pt x="267668" y="179070"/>
                  </a:cubicBezTo>
                  <a:cubicBezTo>
                    <a:pt x="260973" y="184150"/>
                    <a:pt x="250261" y="184150"/>
                    <a:pt x="250261" y="194310"/>
                  </a:cubicBezTo>
                  <a:cubicBezTo>
                    <a:pt x="239549" y="194310"/>
                    <a:pt x="234193" y="201930"/>
                    <a:pt x="228836" y="208280"/>
                  </a:cubicBezTo>
                  <a:cubicBezTo>
                    <a:pt x="224819" y="213360"/>
                    <a:pt x="220802" y="219710"/>
                    <a:pt x="215446" y="223520"/>
                  </a:cubicBezTo>
                  <a:cubicBezTo>
                    <a:pt x="210090" y="226060"/>
                    <a:pt x="203395" y="224790"/>
                    <a:pt x="196700" y="224790"/>
                  </a:cubicBezTo>
                  <a:cubicBezTo>
                    <a:pt x="194022" y="224790"/>
                    <a:pt x="191344" y="224790"/>
                    <a:pt x="191344" y="226060"/>
                  </a:cubicBezTo>
                  <a:cubicBezTo>
                    <a:pt x="185987" y="231140"/>
                    <a:pt x="179292" y="234950"/>
                    <a:pt x="175275" y="241300"/>
                  </a:cubicBezTo>
                  <a:cubicBezTo>
                    <a:pt x="171258" y="247650"/>
                    <a:pt x="167241" y="251460"/>
                    <a:pt x="160546" y="252730"/>
                  </a:cubicBezTo>
                  <a:cubicBezTo>
                    <a:pt x="153851" y="254000"/>
                    <a:pt x="147155" y="260350"/>
                    <a:pt x="137782" y="256540"/>
                  </a:cubicBezTo>
                  <a:cubicBezTo>
                    <a:pt x="129748" y="254000"/>
                    <a:pt x="120375" y="256540"/>
                    <a:pt x="115019" y="251460"/>
                  </a:cubicBezTo>
                  <a:cubicBezTo>
                    <a:pt x="104306" y="252730"/>
                    <a:pt x="96272" y="255270"/>
                    <a:pt x="86899" y="256540"/>
                  </a:cubicBezTo>
                  <a:cubicBezTo>
                    <a:pt x="76187" y="259080"/>
                    <a:pt x="64135" y="257810"/>
                    <a:pt x="54762" y="265430"/>
                  </a:cubicBezTo>
                  <a:cubicBezTo>
                    <a:pt x="46728" y="271780"/>
                    <a:pt x="40033" y="278130"/>
                    <a:pt x="27982" y="276860"/>
                  </a:cubicBezTo>
                  <a:cubicBezTo>
                    <a:pt x="29321" y="284480"/>
                    <a:pt x="30660" y="290830"/>
                    <a:pt x="31999" y="298450"/>
                  </a:cubicBezTo>
                  <a:cubicBezTo>
                    <a:pt x="34677" y="318770"/>
                    <a:pt x="37355" y="339090"/>
                    <a:pt x="38694" y="359410"/>
                  </a:cubicBezTo>
                  <a:cubicBezTo>
                    <a:pt x="42711" y="384810"/>
                    <a:pt x="44050" y="408940"/>
                    <a:pt x="41372" y="433070"/>
                  </a:cubicBezTo>
                  <a:cubicBezTo>
                    <a:pt x="38694" y="467360"/>
                    <a:pt x="26642" y="1640840"/>
                    <a:pt x="14591" y="1672590"/>
                  </a:cubicBezTo>
                  <a:lnTo>
                    <a:pt x="2540" y="1699260"/>
                  </a:lnTo>
                  <a:cubicBezTo>
                    <a:pt x="0" y="1705610"/>
                    <a:pt x="3879" y="1709420"/>
                    <a:pt x="10574" y="1710690"/>
                  </a:cubicBezTo>
                  <a:cubicBezTo>
                    <a:pt x="18608" y="1711960"/>
                    <a:pt x="21286" y="1717040"/>
                    <a:pt x="23964" y="1723390"/>
                  </a:cubicBezTo>
                  <a:cubicBezTo>
                    <a:pt x="26643" y="1733550"/>
                    <a:pt x="22625" y="1743710"/>
                    <a:pt x="27982" y="1753870"/>
                  </a:cubicBezTo>
                  <a:cubicBezTo>
                    <a:pt x="30660" y="1758950"/>
                    <a:pt x="27982" y="1767840"/>
                    <a:pt x="26643" y="1775460"/>
                  </a:cubicBezTo>
                  <a:cubicBezTo>
                    <a:pt x="25303" y="1785620"/>
                    <a:pt x="27982" y="1795780"/>
                    <a:pt x="31999" y="1804670"/>
                  </a:cubicBezTo>
                  <a:cubicBezTo>
                    <a:pt x="41372" y="1819910"/>
                    <a:pt x="42711" y="1837690"/>
                    <a:pt x="42711" y="1854200"/>
                  </a:cubicBezTo>
                  <a:cubicBezTo>
                    <a:pt x="42711" y="1858010"/>
                    <a:pt x="44050" y="1861820"/>
                    <a:pt x="45389" y="1864360"/>
                  </a:cubicBezTo>
                  <a:cubicBezTo>
                    <a:pt x="48067" y="1866900"/>
                    <a:pt x="53423" y="1869440"/>
                    <a:pt x="58779" y="1870710"/>
                  </a:cubicBezTo>
                  <a:lnTo>
                    <a:pt x="90916" y="1885950"/>
                  </a:lnTo>
                  <a:cubicBezTo>
                    <a:pt x="105645" y="1893570"/>
                    <a:pt x="117697" y="1892300"/>
                    <a:pt x="131087" y="1883410"/>
                  </a:cubicBezTo>
                  <a:cubicBezTo>
                    <a:pt x="132426" y="1882140"/>
                    <a:pt x="136443" y="1880870"/>
                    <a:pt x="137782" y="1880870"/>
                  </a:cubicBezTo>
                  <a:cubicBezTo>
                    <a:pt x="147155" y="1882140"/>
                    <a:pt x="156529" y="1882140"/>
                    <a:pt x="164563" y="1889760"/>
                  </a:cubicBezTo>
                  <a:cubicBezTo>
                    <a:pt x="173936" y="1897380"/>
                    <a:pt x="187326" y="1902460"/>
                    <a:pt x="198039" y="1908810"/>
                  </a:cubicBezTo>
                  <a:cubicBezTo>
                    <a:pt x="204734" y="1912620"/>
                    <a:pt x="212768" y="1917700"/>
                    <a:pt x="216785" y="1922780"/>
                  </a:cubicBezTo>
                  <a:cubicBezTo>
                    <a:pt x="219463" y="1925320"/>
                    <a:pt x="222141" y="1927860"/>
                    <a:pt x="224819" y="1929130"/>
                  </a:cubicBezTo>
                  <a:cubicBezTo>
                    <a:pt x="239549" y="1934210"/>
                    <a:pt x="247583" y="1946910"/>
                    <a:pt x="256956" y="1957070"/>
                  </a:cubicBezTo>
                  <a:cubicBezTo>
                    <a:pt x="264990" y="1965960"/>
                    <a:pt x="275703" y="1971040"/>
                    <a:pt x="287754" y="1972310"/>
                  </a:cubicBezTo>
                  <a:cubicBezTo>
                    <a:pt x="301144" y="1974850"/>
                    <a:pt x="314535" y="1976120"/>
                    <a:pt x="327925" y="1978660"/>
                  </a:cubicBezTo>
                  <a:cubicBezTo>
                    <a:pt x="333281" y="1979930"/>
                    <a:pt x="339976" y="1981200"/>
                    <a:pt x="345332" y="1983740"/>
                  </a:cubicBezTo>
                  <a:cubicBezTo>
                    <a:pt x="352027" y="1986280"/>
                    <a:pt x="358723" y="1986280"/>
                    <a:pt x="364079" y="1990090"/>
                  </a:cubicBezTo>
                  <a:cubicBezTo>
                    <a:pt x="372113" y="1996440"/>
                    <a:pt x="380147" y="2000250"/>
                    <a:pt x="390859" y="1997710"/>
                  </a:cubicBezTo>
                  <a:cubicBezTo>
                    <a:pt x="394876" y="1996440"/>
                    <a:pt x="400233" y="1998980"/>
                    <a:pt x="404250" y="2000250"/>
                  </a:cubicBezTo>
                  <a:cubicBezTo>
                    <a:pt x="405589" y="2000250"/>
                    <a:pt x="406928" y="2001520"/>
                    <a:pt x="408267" y="2001520"/>
                  </a:cubicBezTo>
                  <a:cubicBezTo>
                    <a:pt x="422996" y="2002790"/>
                    <a:pt x="436387" y="2000250"/>
                    <a:pt x="449777" y="1997710"/>
                  </a:cubicBezTo>
                  <a:cubicBezTo>
                    <a:pt x="455133" y="1996440"/>
                    <a:pt x="460489" y="1995170"/>
                    <a:pt x="465845" y="1992630"/>
                  </a:cubicBezTo>
                  <a:cubicBezTo>
                    <a:pt x="480575" y="1986280"/>
                    <a:pt x="495304" y="1979930"/>
                    <a:pt x="508694" y="1972310"/>
                  </a:cubicBezTo>
                  <a:cubicBezTo>
                    <a:pt x="518067" y="1967230"/>
                    <a:pt x="527441" y="1962150"/>
                    <a:pt x="538153" y="1967230"/>
                  </a:cubicBezTo>
                  <a:lnTo>
                    <a:pt x="543509" y="1967230"/>
                  </a:lnTo>
                  <a:cubicBezTo>
                    <a:pt x="552882" y="1967230"/>
                    <a:pt x="562256" y="1965960"/>
                    <a:pt x="570290" y="1964690"/>
                  </a:cubicBezTo>
                  <a:cubicBezTo>
                    <a:pt x="571629" y="1964690"/>
                    <a:pt x="574307" y="1964690"/>
                    <a:pt x="574307" y="1963420"/>
                  </a:cubicBezTo>
                  <a:cubicBezTo>
                    <a:pt x="578324" y="1958340"/>
                    <a:pt x="585019" y="1958340"/>
                    <a:pt x="591714" y="1957070"/>
                  </a:cubicBezTo>
                  <a:cubicBezTo>
                    <a:pt x="602427" y="1955800"/>
                    <a:pt x="613139" y="1955800"/>
                    <a:pt x="621173" y="1949450"/>
                  </a:cubicBezTo>
                  <a:cubicBezTo>
                    <a:pt x="629207" y="1944370"/>
                    <a:pt x="637241" y="1943100"/>
                    <a:pt x="646615" y="1941830"/>
                  </a:cubicBezTo>
                  <a:cubicBezTo>
                    <a:pt x="647954" y="1941830"/>
                    <a:pt x="650632" y="1940560"/>
                    <a:pt x="651971" y="1940560"/>
                  </a:cubicBezTo>
                  <a:cubicBezTo>
                    <a:pt x="658666" y="1939290"/>
                    <a:pt x="665361" y="1935480"/>
                    <a:pt x="670717" y="1936750"/>
                  </a:cubicBezTo>
                  <a:cubicBezTo>
                    <a:pt x="682768" y="1939290"/>
                    <a:pt x="688125" y="1935480"/>
                    <a:pt x="696159" y="1925320"/>
                  </a:cubicBezTo>
                  <a:cubicBezTo>
                    <a:pt x="697498" y="1922780"/>
                    <a:pt x="701515" y="1921510"/>
                    <a:pt x="704193" y="1920240"/>
                  </a:cubicBezTo>
                  <a:cubicBezTo>
                    <a:pt x="710888" y="1918970"/>
                    <a:pt x="717583" y="1920240"/>
                    <a:pt x="724279" y="1918970"/>
                  </a:cubicBezTo>
                  <a:cubicBezTo>
                    <a:pt x="728296" y="1918970"/>
                    <a:pt x="732313" y="1915160"/>
                    <a:pt x="734991" y="1915160"/>
                  </a:cubicBezTo>
                  <a:cubicBezTo>
                    <a:pt x="745703" y="1916430"/>
                    <a:pt x="757754" y="1912620"/>
                    <a:pt x="767128" y="1918970"/>
                  </a:cubicBezTo>
                  <a:cubicBezTo>
                    <a:pt x="768467" y="1920240"/>
                    <a:pt x="771145" y="1920240"/>
                    <a:pt x="773823" y="1920240"/>
                  </a:cubicBezTo>
                  <a:cubicBezTo>
                    <a:pt x="791230" y="1921510"/>
                    <a:pt x="805960" y="1926590"/>
                    <a:pt x="818011" y="1936750"/>
                  </a:cubicBezTo>
                  <a:cubicBezTo>
                    <a:pt x="822028" y="1940560"/>
                    <a:pt x="827384" y="1943100"/>
                    <a:pt x="831401" y="1945640"/>
                  </a:cubicBezTo>
                  <a:cubicBezTo>
                    <a:pt x="835418" y="1948180"/>
                    <a:pt x="840774" y="1948180"/>
                    <a:pt x="844791" y="1949450"/>
                  </a:cubicBezTo>
                  <a:cubicBezTo>
                    <a:pt x="848809" y="1950720"/>
                    <a:pt x="851487" y="1951990"/>
                    <a:pt x="855504" y="1951990"/>
                  </a:cubicBezTo>
                  <a:cubicBezTo>
                    <a:pt x="862199" y="1951990"/>
                    <a:pt x="867555" y="1954530"/>
                    <a:pt x="871572" y="1959610"/>
                  </a:cubicBezTo>
                  <a:cubicBezTo>
                    <a:pt x="872911" y="1960880"/>
                    <a:pt x="874250" y="1962150"/>
                    <a:pt x="875589" y="1964690"/>
                  </a:cubicBezTo>
                  <a:cubicBezTo>
                    <a:pt x="874250" y="1968500"/>
                    <a:pt x="882284" y="1978660"/>
                    <a:pt x="887641" y="1978660"/>
                  </a:cubicBezTo>
                  <a:cubicBezTo>
                    <a:pt x="897014" y="1978660"/>
                    <a:pt x="906387" y="1981200"/>
                    <a:pt x="914421" y="1987550"/>
                  </a:cubicBezTo>
                  <a:cubicBezTo>
                    <a:pt x="915760" y="1988820"/>
                    <a:pt x="918438" y="1988820"/>
                    <a:pt x="921116" y="1987550"/>
                  </a:cubicBezTo>
                  <a:cubicBezTo>
                    <a:pt x="925133" y="1986280"/>
                    <a:pt x="927811" y="1986280"/>
                    <a:pt x="930490" y="1990090"/>
                  </a:cubicBezTo>
                  <a:cubicBezTo>
                    <a:pt x="931829" y="1991360"/>
                    <a:pt x="937185" y="1991360"/>
                    <a:pt x="939863" y="1991360"/>
                  </a:cubicBezTo>
                  <a:cubicBezTo>
                    <a:pt x="946558" y="1991360"/>
                    <a:pt x="954592" y="1990090"/>
                    <a:pt x="961287" y="1991360"/>
                  </a:cubicBezTo>
                  <a:cubicBezTo>
                    <a:pt x="973339" y="1992630"/>
                    <a:pt x="984051" y="1993900"/>
                    <a:pt x="996102" y="1996440"/>
                  </a:cubicBezTo>
                  <a:cubicBezTo>
                    <a:pt x="998780" y="1996440"/>
                    <a:pt x="1001458" y="1997710"/>
                    <a:pt x="1002797" y="1998980"/>
                  </a:cubicBezTo>
                  <a:cubicBezTo>
                    <a:pt x="1005475" y="2005330"/>
                    <a:pt x="1012171" y="2005330"/>
                    <a:pt x="1016188" y="2006600"/>
                  </a:cubicBezTo>
                  <a:cubicBezTo>
                    <a:pt x="1020205" y="2007870"/>
                    <a:pt x="1025561" y="2009140"/>
                    <a:pt x="1028239" y="2009140"/>
                  </a:cubicBezTo>
                  <a:cubicBezTo>
                    <a:pt x="1029578" y="2007870"/>
                    <a:pt x="1032256" y="2006600"/>
                    <a:pt x="1034934" y="2004060"/>
                  </a:cubicBezTo>
                  <a:cubicBezTo>
                    <a:pt x="1029578" y="2004060"/>
                    <a:pt x="1026900" y="2005330"/>
                    <a:pt x="1024222" y="2005330"/>
                  </a:cubicBezTo>
                  <a:cubicBezTo>
                    <a:pt x="1029578" y="1998980"/>
                    <a:pt x="1034934" y="1997710"/>
                    <a:pt x="1041629" y="2001520"/>
                  </a:cubicBezTo>
                  <a:cubicBezTo>
                    <a:pt x="1049663" y="2007870"/>
                    <a:pt x="1056359" y="2007870"/>
                    <a:pt x="1065732" y="2001520"/>
                  </a:cubicBezTo>
                  <a:lnTo>
                    <a:pt x="1073766" y="1997710"/>
                  </a:lnTo>
                  <a:lnTo>
                    <a:pt x="1073766" y="1991360"/>
                  </a:lnTo>
                  <a:cubicBezTo>
                    <a:pt x="1077783" y="1992630"/>
                    <a:pt x="1081800" y="1995170"/>
                    <a:pt x="1084478" y="1995170"/>
                  </a:cubicBezTo>
                  <a:cubicBezTo>
                    <a:pt x="1092513" y="1991360"/>
                    <a:pt x="1100547" y="1987550"/>
                    <a:pt x="1107242" y="1982470"/>
                  </a:cubicBezTo>
                  <a:cubicBezTo>
                    <a:pt x="1115276" y="1977390"/>
                    <a:pt x="1121971" y="1971040"/>
                    <a:pt x="1128666" y="1965960"/>
                  </a:cubicBezTo>
                  <a:cubicBezTo>
                    <a:pt x="1130005" y="1965960"/>
                    <a:pt x="1130005" y="1964690"/>
                    <a:pt x="1131345" y="1964690"/>
                  </a:cubicBezTo>
                  <a:cubicBezTo>
                    <a:pt x="1140718" y="1962150"/>
                    <a:pt x="1148752" y="1960880"/>
                    <a:pt x="1158125" y="1958340"/>
                  </a:cubicBezTo>
                  <a:cubicBezTo>
                    <a:pt x="1163481" y="1957070"/>
                    <a:pt x="1167498" y="1954530"/>
                    <a:pt x="1172855" y="1953260"/>
                  </a:cubicBezTo>
                  <a:cubicBezTo>
                    <a:pt x="1176872" y="1951990"/>
                    <a:pt x="1179550" y="1951990"/>
                    <a:pt x="1183567" y="1950720"/>
                  </a:cubicBezTo>
                  <a:lnTo>
                    <a:pt x="1196957" y="1950720"/>
                  </a:lnTo>
                  <a:cubicBezTo>
                    <a:pt x="1199635" y="1950720"/>
                    <a:pt x="1203652" y="1950720"/>
                    <a:pt x="1206330" y="1949450"/>
                  </a:cubicBezTo>
                  <a:cubicBezTo>
                    <a:pt x="1207669" y="1946910"/>
                    <a:pt x="1210347" y="1943100"/>
                    <a:pt x="1211686" y="1943100"/>
                  </a:cubicBezTo>
                  <a:cubicBezTo>
                    <a:pt x="1215704" y="1943100"/>
                    <a:pt x="1218382" y="1945640"/>
                    <a:pt x="1222399" y="1946910"/>
                  </a:cubicBezTo>
                  <a:cubicBezTo>
                    <a:pt x="1223738" y="1946910"/>
                    <a:pt x="1223738" y="1948180"/>
                    <a:pt x="1223738" y="1949450"/>
                  </a:cubicBezTo>
                  <a:cubicBezTo>
                    <a:pt x="1229094" y="1954530"/>
                    <a:pt x="1233111" y="1960880"/>
                    <a:pt x="1238467" y="1965960"/>
                  </a:cubicBezTo>
                  <a:cubicBezTo>
                    <a:pt x="1245162" y="1972310"/>
                    <a:pt x="1251857" y="1972310"/>
                    <a:pt x="1255874" y="1968500"/>
                  </a:cubicBezTo>
                  <a:cubicBezTo>
                    <a:pt x="1262570" y="1963420"/>
                    <a:pt x="1267926" y="1959610"/>
                    <a:pt x="1277299" y="1962150"/>
                  </a:cubicBezTo>
                  <a:cubicBezTo>
                    <a:pt x="1278638" y="1962150"/>
                    <a:pt x="1281316" y="1963420"/>
                    <a:pt x="1282655" y="1962150"/>
                  </a:cubicBezTo>
                  <a:cubicBezTo>
                    <a:pt x="1289350" y="1959610"/>
                    <a:pt x="1297385" y="1957070"/>
                    <a:pt x="1304080" y="1953260"/>
                  </a:cubicBezTo>
                  <a:cubicBezTo>
                    <a:pt x="1308097" y="1951990"/>
                    <a:pt x="1313453" y="1951990"/>
                    <a:pt x="1314792" y="1949450"/>
                  </a:cubicBezTo>
                  <a:cubicBezTo>
                    <a:pt x="1318809" y="1941830"/>
                    <a:pt x="1325504" y="1938020"/>
                    <a:pt x="1332199" y="1932940"/>
                  </a:cubicBezTo>
                  <a:cubicBezTo>
                    <a:pt x="1336216" y="1929130"/>
                    <a:pt x="1340234" y="1924050"/>
                    <a:pt x="1344251" y="1922780"/>
                  </a:cubicBezTo>
                  <a:cubicBezTo>
                    <a:pt x="1353624" y="1920240"/>
                    <a:pt x="1360319" y="1912620"/>
                    <a:pt x="1368353" y="1907540"/>
                  </a:cubicBezTo>
                  <a:cubicBezTo>
                    <a:pt x="1375048" y="1903730"/>
                    <a:pt x="1379066" y="1896110"/>
                    <a:pt x="1385761" y="1894840"/>
                  </a:cubicBezTo>
                  <a:cubicBezTo>
                    <a:pt x="1396473" y="1892300"/>
                    <a:pt x="1404507" y="1885950"/>
                    <a:pt x="1413880" y="1879600"/>
                  </a:cubicBezTo>
                  <a:cubicBezTo>
                    <a:pt x="1419237" y="1875790"/>
                    <a:pt x="1425932" y="1873250"/>
                    <a:pt x="1432627" y="1874520"/>
                  </a:cubicBezTo>
                  <a:cubicBezTo>
                    <a:pt x="1436644" y="1875790"/>
                    <a:pt x="1442000" y="1874520"/>
                    <a:pt x="1444678" y="1873250"/>
                  </a:cubicBezTo>
                  <a:cubicBezTo>
                    <a:pt x="1450034" y="1870710"/>
                    <a:pt x="1455390" y="1866900"/>
                    <a:pt x="1460747" y="1864360"/>
                  </a:cubicBezTo>
                  <a:cubicBezTo>
                    <a:pt x="1464764" y="1861820"/>
                    <a:pt x="1468781" y="1859280"/>
                    <a:pt x="1472798" y="1859280"/>
                  </a:cubicBezTo>
                  <a:cubicBezTo>
                    <a:pt x="1486188" y="1858010"/>
                    <a:pt x="1496900" y="1855470"/>
                    <a:pt x="1503596" y="1842770"/>
                  </a:cubicBezTo>
                  <a:cubicBezTo>
                    <a:pt x="1506274" y="1837690"/>
                    <a:pt x="1519664" y="1831340"/>
                    <a:pt x="1525020" y="1833880"/>
                  </a:cubicBezTo>
                  <a:cubicBezTo>
                    <a:pt x="1534393" y="1837690"/>
                    <a:pt x="1541089" y="1835150"/>
                    <a:pt x="1546445" y="1827530"/>
                  </a:cubicBezTo>
                  <a:cubicBezTo>
                    <a:pt x="1550462" y="1823720"/>
                    <a:pt x="1555818" y="1824990"/>
                    <a:pt x="1559835" y="1827530"/>
                  </a:cubicBezTo>
                  <a:cubicBezTo>
                    <a:pt x="1562513" y="1830070"/>
                    <a:pt x="1565191" y="1831340"/>
                    <a:pt x="1567869" y="1831340"/>
                  </a:cubicBezTo>
                  <a:cubicBezTo>
                    <a:pt x="1577242" y="1832610"/>
                    <a:pt x="1587955" y="1831340"/>
                    <a:pt x="1597328" y="1832610"/>
                  </a:cubicBezTo>
                  <a:cubicBezTo>
                    <a:pt x="1605362" y="1833880"/>
                    <a:pt x="1613396" y="1831340"/>
                    <a:pt x="1618752" y="1826260"/>
                  </a:cubicBezTo>
                  <a:cubicBezTo>
                    <a:pt x="1624108" y="1821180"/>
                    <a:pt x="1628126" y="1821180"/>
                    <a:pt x="1636160" y="1823720"/>
                  </a:cubicBezTo>
                  <a:cubicBezTo>
                    <a:pt x="1642855" y="1826260"/>
                    <a:pt x="1648211" y="1832610"/>
                    <a:pt x="1657584" y="1831340"/>
                  </a:cubicBezTo>
                  <a:cubicBezTo>
                    <a:pt x="1665619" y="1830070"/>
                    <a:pt x="1674992" y="1833880"/>
                    <a:pt x="1684365" y="1830070"/>
                  </a:cubicBezTo>
                  <a:lnTo>
                    <a:pt x="1689721" y="1830070"/>
                  </a:lnTo>
                  <a:cubicBezTo>
                    <a:pt x="1697755" y="1832610"/>
                    <a:pt x="1705790" y="1833880"/>
                    <a:pt x="1712485" y="1840230"/>
                  </a:cubicBezTo>
                  <a:cubicBezTo>
                    <a:pt x="1720519" y="1846580"/>
                    <a:pt x="1721858" y="1799590"/>
                    <a:pt x="1729892" y="1804670"/>
                  </a:cubicBezTo>
                  <a:cubicBezTo>
                    <a:pt x="1741943" y="1812290"/>
                    <a:pt x="1739265" y="1804670"/>
                    <a:pt x="1751317" y="1811020"/>
                  </a:cubicBezTo>
                  <a:cubicBezTo>
                    <a:pt x="1760690" y="1814830"/>
                    <a:pt x="1756673" y="1800860"/>
                    <a:pt x="1767385" y="1803400"/>
                  </a:cubicBezTo>
                  <a:cubicBezTo>
                    <a:pt x="1768724" y="1803400"/>
                    <a:pt x="1784792" y="1813560"/>
                    <a:pt x="1784792" y="1812290"/>
                  </a:cubicBezTo>
                  <a:cubicBezTo>
                    <a:pt x="1791488" y="1808480"/>
                    <a:pt x="1798183" y="1770380"/>
                    <a:pt x="1804878" y="1771650"/>
                  </a:cubicBezTo>
                  <a:cubicBezTo>
                    <a:pt x="1818268" y="1775460"/>
                    <a:pt x="1830320" y="1772920"/>
                    <a:pt x="1842371" y="1767840"/>
                  </a:cubicBezTo>
                  <a:cubicBezTo>
                    <a:pt x="1849066" y="1765300"/>
                    <a:pt x="1859778" y="1756410"/>
                    <a:pt x="1865134" y="1760220"/>
                  </a:cubicBezTo>
                  <a:cubicBezTo>
                    <a:pt x="1874508" y="1766570"/>
                    <a:pt x="1883881" y="1769110"/>
                    <a:pt x="1894593" y="1770380"/>
                  </a:cubicBezTo>
                  <a:cubicBezTo>
                    <a:pt x="1895932" y="1770380"/>
                    <a:pt x="1897271" y="1771650"/>
                    <a:pt x="1898610" y="1772920"/>
                  </a:cubicBezTo>
                  <a:cubicBezTo>
                    <a:pt x="1902627" y="1778000"/>
                    <a:pt x="1921374" y="1764030"/>
                    <a:pt x="1925391" y="1769110"/>
                  </a:cubicBezTo>
                  <a:cubicBezTo>
                    <a:pt x="1930747" y="1776730"/>
                    <a:pt x="1936103" y="1784350"/>
                    <a:pt x="1941459" y="1790700"/>
                  </a:cubicBezTo>
                  <a:cubicBezTo>
                    <a:pt x="1944137" y="1793240"/>
                    <a:pt x="1948154" y="1794510"/>
                    <a:pt x="1949493" y="1797050"/>
                  </a:cubicBezTo>
                  <a:cubicBezTo>
                    <a:pt x="1950833" y="1803400"/>
                    <a:pt x="1953511" y="1805940"/>
                    <a:pt x="1960206" y="1805940"/>
                  </a:cubicBezTo>
                  <a:cubicBezTo>
                    <a:pt x="1964223" y="1805940"/>
                    <a:pt x="1968240" y="1807210"/>
                    <a:pt x="1970918" y="1809750"/>
                  </a:cubicBezTo>
                  <a:cubicBezTo>
                    <a:pt x="1977613" y="1813560"/>
                    <a:pt x="1982969" y="1817370"/>
                    <a:pt x="1988325" y="1821180"/>
                  </a:cubicBezTo>
                  <a:cubicBezTo>
                    <a:pt x="1995021" y="1824990"/>
                    <a:pt x="2001716" y="1828800"/>
                    <a:pt x="2004394" y="1835150"/>
                  </a:cubicBezTo>
                  <a:cubicBezTo>
                    <a:pt x="2005733" y="1837690"/>
                    <a:pt x="2007072" y="1838960"/>
                    <a:pt x="2008411" y="1840230"/>
                  </a:cubicBezTo>
                  <a:cubicBezTo>
                    <a:pt x="2013767" y="1845310"/>
                    <a:pt x="2019123" y="1849120"/>
                    <a:pt x="2024479" y="1854200"/>
                  </a:cubicBezTo>
                  <a:cubicBezTo>
                    <a:pt x="2032513" y="1860550"/>
                    <a:pt x="2039209" y="1868170"/>
                    <a:pt x="2047243" y="1874520"/>
                  </a:cubicBezTo>
                  <a:cubicBezTo>
                    <a:pt x="2049921" y="1875790"/>
                    <a:pt x="2052599" y="1878330"/>
                    <a:pt x="2055277" y="1879600"/>
                  </a:cubicBezTo>
                  <a:cubicBezTo>
                    <a:pt x="2060633" y="1882140"/>
                    <a:pt x="2065989" y="1884680"/>
                    <a:pt x="2070006" y="1888490"/>
                  </a:cubicBezTo>
                  <a:cubicBezTo>
                    <a:pt x="2074024" y="1892300"/>
                    <a:pt x="2092770" y="1869440"/>
                    <a:pt x="2095448" y="1874520"/>
                  </a:cubicBezTo>
                  <a:cubicBezTo>
                    <a:pt x="2095448" y="1875790"/>
                    <a:pt x="2096787" y="1875790"/>
                    <a:pt x="2098126" y="1875790"/>
                  </a:cubicBezTo>
                  <a:cubicBezTo>
                    <a:pt x="2106160" y="1882140"/>
                    <a:pt x="2114194" y="1879600"/>
                    <a:pt x="2122229" y="1877060"/>
                  </a:cubicBezTo>
                  <a:cubicBezTo>
                    <a:pt x="2124907" y="1875790"/>
                    <a:pt x="2127585" y="1874520"/>
                    <a:pt x="2128924" y="1875790"/>
                  </a:cubicBezTo>
                  <a:cubicBezTo>
                    <a:pt x="2138297" y="1879600"/>
                    <a:pt x="2144992" y="1888490"/>
                    <a:pt x="2157044" y="1889760"/>
                  </a:cubicBezTo>
                  <a:cubicBezTo>
                    <a:pt x="2157044" y="1889760"/>
                    <a:pt x="2158383" y="1889760"/>
                    <a:pt x="2158383" y="1891030"/>
                  </a:cubicBezTo>
                  <a:cubicBezTo>
                    <a:pt x="2161061" y="1898650"/>
                    <a:pt x="2169095" y="1898650"/>
                    <a:pt x="2175790" y="1899920"/>
                  </a:cubicBezTo>
                  <a:cubicBezTo>
                    <a:pt x="2179807" y="1899920"/>
                    <a:pt x="2183824" y="1901190"/>
                    <a:pt x="2186502" y="1902460"/>
                  </a:cubicBezTo>
                  <a:cubicBezTo>
                    <a:pt x="2194536" y="1906270"/>
                    <a:pt x="2202571" y="1911350"/>
                    <a:pt x="2211944" y="1913890"/>
                  </a:cubicBezTo>
                  <a:cubicBezTo>
                    <a:pt x="2223995" y="1917700"/>
                    <a:pt x="2236046" y="1920240"/>
                    <a:pt x="2245420" y="1926590"/>
                  </a:cubicBezTo>
                  <a:cubicBezTo>
                    <a:pt x="2246759" y="1926590"/>
                    <a:pt x="2248098" y="1926590"/>
                    <a:pt x="2248098" y="1927860"/>
                  </a:cubicBezTo>
                  <a:cubicBezTo>
                    <a:pt x="2252115" y="1930400"/>
                    <a:pt x="2258810" y="1931670"/>
                    <a:pt x="2261488" y="1935480"/>
                  </a:cubicBezTo>
                  <a:cubicBezTo>
                    <a:pt x="2265505" y="1943100"/>
                    <a:pt x="2276217" y="1941830"/>
                    <a:pt x="2281574" y="1948180"/>
                  </a:cubicBezTo>
                  <a:lnTo>
                    <a:pt x="2282912" y="1948180"/>
                  </a:lnTo>
                  <a:cubicBezTo>
                    <a:pt x="2288269" y="1948180"/>
                    <a:pt x="2293625" y="1949450"/>
                    <a:pt x="2300320" y="1949450"/>
                  </a:cubicBezTo>
                  <a:cubicBezTo>
                    <a:pt x="2302998" y="1948180"/>
                    <a:pt x="2307015" y="1945640"/>
                    <a:pt x="2309693" y="1945640"/>
                  </a:cubicBezTo>
                  <a:cubicBezTo>
                    <a:pt x="2321745" y="1949450"/>
                    <a:pt x="2333796" y="1949450"/>
                    <a:pt x="2341830" y="1939290"/>
                  </a:cubicBezTo>
                  <a:cubicBezTo>
                    <a:pt x="2343169" y="1938020"/>
                    <a:pt x="2345847" y="1938020"/>
                    <a:pt x="2348525" y="1938020"/>
                  </a:cubicBezTo>
                  <a:lnTo>
                    <a:pt x="2359238" y="1938020"/>
                  </a:lnTo>
                  <a:cubicBezTo>
                    <a:pt x="2371289" y="1935480"/>
                    <a:pt x="2382001" y="1932940"/>
                    <a:pt x="2394052" y="1931670"/>
                  </a:cubicBezTo>
                  <a:cubicBezTo>
                    <a:pt x="2399409" y="1930400"/>
                    <a:pt x="2406104" y="1932940"/>
                    <a:pt x="2411460" y="1934210"/>
                  </a:cubicBezTo>
                  <a:cubicBezTo>
                    <a:pt x="2416816" y="1935480"/>
                    <a:pt x="2422172" y="1935480"/>
                    <a:pt x="2427528" y="1935480"/>
                  </a:cubicBezTo>
                  <a:cubicBezTo>
                    <a:pt x="2434223" y="1935480"/>
                    <a:pt x="2439579" y="1932940"/>
                    <a:pt x="2446275" y="1932940"/>
                  </a:cubicBezTo>
                  <a:cubicBezTo>
                    <a:pt x="2451631" y="1931670"/>
                    <a:pt x="2458326" y="1931670"/>
                    <a:pt x="2463682" y="1930400"/>
                  </a:cubicBezTo>
                  <a:cubicBezTo>
                    <a:pt x="2475733" y="1927860"/>
                    <a:pt x="2486446" y="1925320"/>
                    <a:pt x="2498497" y="1924050"/>
                  </a:cubicBezTo>
                  <a:cubicBezTo>
                    <a:pt x="2506531" y="1880870"/>
                    <a:pt x="2505192" y="1830070"/>
                    <a:pt x="2505192" y="1778000"/>
                  </a:cubicBezTo>
                  <a:close/>
                </a:path>
              </a:pathLst>
            </a:custGeom>
            <a:blipFill>
              <a:blip r:embed="rId11"/>
              <a:stretch>
                <a:fillRect l="-3535" t="-63" r="-3535" b="-63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09337" y="5745120"/>
            <a:ext cx="4969113" cy="4642217"/>
            <a:chOff x="0" y="0"/>
            <a:chExt cx="2374900" cy="2011680"/>
          </a:xfrm>
        </p:grpSpPr>
        <p:sp>
          <p:nvSpPr>
            <p:cNvPr id="22" name="Freeform 22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12"/>
              <a:stretch>
                <a:fillRect t="-9129" b="-9129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3176426" y="6157130"/>
            <a:ext cx="5121913" cy="4240917"/>
            <a:chOff x="0" y="0"/>
            <a:chExt cx="2374900" cy="2011680"/>
          </a:xfrm>
        </p:grpSpPr>
        <p:sp>
          <p:nvSpPr>
            <p:cNvPr id="24" name="Freeform 24"/>
            <p:cNvSpPr/>
            <p:nvPr/>
          </p:nvSpPr>
          <p:spPr>
            <a:xfrm>
              <a:off x="-2540" y="-2540"/>
              <a:ext cx="2377440" cy="2009140"/>
            </a:xfrm>
            <a:custGeom>
              <a:avLst/>
              <a:gdLst/>
              <a:ahLst/>
              <a:cxnLst/>
              <a:rect l="l" t="t" r="r" b="b"/>
              <a:pathLst>
                <a:path w="2377440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10" y="132080"/>
                    <a:pt x="1635760" y="125730"/>
                  </a:cubicBezTo>
                  <a:cubicBezTo>
                    <a:pt x="1631950" y="121920"/>
                    <a:pt x="1629410" y="123190"/>
                    <a:pt x="1625600" y="125730"/>
                  </a:cubicBezTo>
                  <a:lnTo>
                    <a:pt x="1617980" y="133350"/>
                  </a:lnTo>
                  <a:cubicBezTo>
                    <a:pt x="1616710" y="134620"/>
                    <a:pt x="1614170" y="134620"/>
                    <a:pt x="1612900" y="134620"/>
                  </a:cubicBezTo>
                  <a:lnTo>
                    <a:pt x="1605280" y="134620"/>
                  </a:lnTo>
                  <a:cubicBezTo>
                    <a:pt x="1600200" y="134620"/>
                    <a:pt x="1595120" y="133350"/>
                    <a:pt x="1590040" y="132080"/>
                  </a:cubicBezTo>
                  <a:cubicBezTo>
                    <a:pt x="1583690" y="130810"/>
                    <a:pt x="1578610" y="127000"/>
                    <a:pt x="1572260" y="125730"/>
                  </a:cubicBezTo>
                  <a:cubicBezTo>
                    <a:pt x="1562100" y="124460"/>
                    <a:pt x="1559560" y="115570"/>
                    <a:pt x="1555750" y="109220"/>
                  </a:cubicBezTo>
                  <a:cubicBezTo>
                    <a:pt x="1553210" y="105410"/>
                    <a:pt x="1548130" y="100330"/>
                    <a:pt x="1543050" y="101600"/>
                  </a:cubicBezTo>
                  <a:cubicBezTo>
                    <a:pt x="1537970" y="104140"/>
                    <a:pt x="1532890" y="101600"/>
                    <a:pt x="1529080" y="100330"/>
                  </a:cubicBezTo>
                  <a:cubicBezTo>
                    <a:pt x="1527810" y="100330"/>
                    <a:pt x="1525270" y="99060"/>
                    <a:pt x="1524000" y="99060"/>
                  </a:cubicBezTo>
                  <a:cubicBezTo>
                    <a:pt x="1515110" y="96520"/>
                    <a:pt x="1508760" y="101600"/>
                    <a:pt x="1502410" y="107950"/>
                  </a:cubicBezTo>
                  <a:lnTo>
                    <a:pt x="1497330" y="113030"/>
                  </a:lnTo>
                  <a:cubicBezTo>
                    <a:pt x="1496060" y="114300"/>
                    <a:pt x="1496060" y="116840"/>
                    <a:pt x="1494790" y="118110"/>
                  </a:cubicBezTo>
                  <a:cubicBezTo>
                    <a:pt x="1487170" y="124460"/>
                    <a:pt x="1479550" y="121920"/>
                    <a:pt x="1470660" y="118110"/>
                  </a:cubicBezTo>
                  <a:cubicBezTo>
                    <a:pt x="1463040" y="114300"/>
                    <a:pt x="1454150" y="118110"/>
                    <a:pt x="1451610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80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60" y="116840"/>
                    <a:pt x="1202690" y="118110"/>
                  </a:cubicBezTo>
                  <a:cubicBezTo>
                    <a:pt x="1197610" y="119380"/>
                    <a:pt x="1197610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10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13"/>
              <a:stretch>
                <a:fillRect t="-28839" b="-28839"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5641085" y="125730"/>
            <a:ext cx="6211094" cy="662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Робота</a:t>
            </a:r>
            <a:r>
              <a:rPr lang="en-US" sz="38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8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над</a:t>
            </a:r>
            <a:r>
              <a:rPr lang="en-US" sz="38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8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проєктом</a:t>
            </a:r>
            <a:endParaRPr lang="en-US" sz="38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71674" y="-1"/>
            <a:ext cx="9291925" cy="3623921"/>
          </a:xfrm>
          <a:custGeom>
            <a:avLst/>
            <a:gdLst/>
            <a:ahLst/>
            <a:cxnLst/>
            <a:rect l="l" t="t" r="r" b="b"/>
            <a:pathLst>
              <a:path w="8645616" h="5143500">
                <a:moveTo>
                  <a:pt x="0" y="0"/>
                </a:moveTo>
                <a:lnTo>
                  <a:pt x="8645616" y="0"/>
                </a:lnTo>
                <a:lnTo>
                  <a:pt x="8645616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638800" y="474300"/>
            <a:ext cx="7587312" cy="223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Інтерактивна</a:t>
            </a:r>
            <a:r>
              <a:rPr lang="en-US" sz="63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63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квест-екскурсія</a:t>
            </a:r>
            <a:endParaRPr lang="en-US" sz="63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0EC07DA-03EE-4D9B-8F13-94958FB61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B52BD1-D454-4541-A756-C40F8933FA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9198" y="3217241"/>
            <a:ext cx="7769603" cy="68916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81400" y="-37360"/>
            <a:ext cx="10363350" cy="10309231"/>
          </a:xfrm>
          <a:custGeom>
            <a:avLst/>
            <a:gdLst/>
            <a:ahLst/>
            <a:cxnLst/>
            <a:rect l="l" t="t" r="r" b="b"/>
            <a:pathLst>
              <a:path w="10363350" h="10309231">
                <a:moveTo>
                  <a:pt x="0" y="0"/>
                </a:moveTo>
                <a:lnTo>
                  <a:pt x="10363350" y="0"/>
                </a:lnTo>
                <a:lnTo>
                  <a:pt x="10363350" y="10309231"/>
                </a:lnTo>
                <a:lnTo>
                  <a:pt x="0" y="103092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3117" b="-311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43978" y="2319742"/>
            <a:ext cx="15246273" cy="7053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ході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дослідження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історико-культурної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спадщини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Чернігова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основі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вивчення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ключових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архітектурних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оборонних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сакральних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об’єктів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проаналізовані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матеріали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підтверджують</a:t>
            </a:r>
            <a:r>
              <a:rPr lang="uk-UA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: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lang="uk-UA" sz="2200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342900" indent="-3429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формувався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як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важливий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духовний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адміністративний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і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військово-стратегічний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центр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відігравав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ключову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роль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у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розвитку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Лівобережної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України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часів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Київської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Русі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сучасності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Особливу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увагу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в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дослідженні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приділено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синтезу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матеріальної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спадщини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елементів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нематеріальної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культури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включаючи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легенди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міфи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локальні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історії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Це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дозволило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не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лише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глибше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осмислити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культурну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ідентичність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міста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але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й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сформувати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основу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для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інтерактивного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залучення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молоді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туристів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вивчення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минулого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межах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проєкту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було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розроблено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інтерактивний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квест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інтегрований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у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дослідницький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маршрут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що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поєднує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історичні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об’єкти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елементами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гейміфікації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endParaRPr lang="uk-UA" sz="2200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Такий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підхід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сприяє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підвищенню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зацікавленості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локальної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історії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відкриває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нові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перспективи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для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популяризації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краєзнавства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й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культурної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спадщини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у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форматі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сучасної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освітньо-дослідницької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діяльності</a:t>
            </a:r>
            <a:r>
              <a:rPr lang="en-US" sz="2200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841"/>
            <a:ext cx="5390361" cy="2570977"/>
          </a:xfrm>
          <a:custGeom>
            <a:avLst/>
            <a:gdLst/>
            <a:ahLst/>
            <a:cxnLst/>
            <a:rect l="l" t="t" r="r" b="b"/>
            <a:pathLst>
              <a:path w="6096354" h="3626879">
                <a:moveTo>
                  <a:pt x="0" y="0"/>
                </a:moveTo>
                <a:lnTo>
                  <a:pt x="6096354" y="0"/>
                </a:lnTo>
                <a:lnTo>
                  <a:pt x="6096354" y="3626879"/>
                </a:lnTo>
                <a:lnTo>
                  <a:pt x="0" y="36268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80792" y="910594"/>
            <a:ext cx="4524818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54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Висновки</a:t>
            </a:r>
            <a:r>
              <a:rPr lang="en-US" sz="54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15604763" y="-82196"/>
            <a:ext cx="2570976" cy="2690903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474933" y="8150062"/>
            <a:ext cx="2808454" cy="2121809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-51552" y="7986154"/>
            <a:ext cx="2432646" cy="2394857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12466" y="-2"/>
            <a:ext cx="12879934" cy="10287001"/>
          </a:xfrm>
          <a:custGeom>
            <a:avLst/>
            <a:gdLst/>
            <a:ahLst/>
            <a:cxnLst/>
            <a:rect l="l" t="t" r="r" b="b"/>
            <a:pathLst>
              <a:path w="12867409" h="12800214">
                <a:moveTo>
                  <a:pt x="0" y="0"/>
                </a:moveTo>
                <a:lnTo>
                  <a:pt x="12867409" y="0"/>
                </a:lnTo>
                <a:lnTo>
                  <a:pt x="12867409" y="12800214"/>
                </a:lnTo>
                <a:lnTo>
                  <a:pt x="0" y="128002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3117" b="-311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2978" y="1653341"/>
            <a:ext cx="17875022" cy="8193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Туристичними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шляхами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Чернігова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: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бібліогр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Т 86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покаж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/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обл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універс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наук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б-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імені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Софії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Олександра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Русових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;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упоряд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.: О. І.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Іваненко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О. М.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Плаунова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;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відп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вип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Ю. О.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Соболь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–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: [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ОУНБ], 2023. – 232 с.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Добриця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О. П.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Князі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чернігівські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/ О. П.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Добриця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; [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худож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Є.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Зотова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;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ред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В.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Сапон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;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авт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передм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В.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Коваленко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]. –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: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Деснянська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правда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2007. – 79 с.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Чугаєва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І. К.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Чернігівське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літописання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XI–XIII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.: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історіографічний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міф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чи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історичне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джерело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? : [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монографія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] /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Ірина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Чугаєва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;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Департамент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інформ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діяльн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комунікацій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з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громадськістю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облдержадмін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.,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Нац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ун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-т "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колегіум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"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ім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Т. Г.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Шевченка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–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: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Десна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2018. – 335 с.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Бондар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О. М.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: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місто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і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фортеця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у XIV – XVIII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століттях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/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Наук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ред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Титова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О. М. – К.: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Видавець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Олег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Філюк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2014. – 178 с. 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Бойко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В., 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Чернігівщина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Енциклопедичний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довідник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Київ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вид-во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«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Українська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Радянська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Енциклопедія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», 1990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Десна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/ В. К.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Хільчевський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//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Енциклопедія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Сучасної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України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[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Електронний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ресурс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] /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редкол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: І. М.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Дзюба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А. І.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Жуковський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М. Г.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Железняк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[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ін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.] ; НАН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України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НТШ. –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Київ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: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Інститут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енциклопедичних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досліджень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НАН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України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, 2007,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оновл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 2023. –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Режим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доступу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: https://esu.com.ua/article-26305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Усна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народна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творчість</a:t>
            </a:r>
            <a:endParaRPr lang="en-US" sz="2199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algn="l">
              <a:lnSpc>
                <a:spcPts val="3079"/>
              </a:lnSpc>
            </a:pPr>
            <a:r>
              <a:rPr lang="en-US" sz="21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Використані</a:t>
            </a:r>
            <a:r>
              <a:rPr lang="en-US" sz="21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сайти</a:t>
            </a:r>
            <a:r>
              <a:rPr lang="en-US" sz="21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: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https://chernihivregion.travel/ -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дата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звернення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01.04.2025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https://ukraine.ua/uk/regions- -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дата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звернення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01.04.2025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https://nezhatin.com.ua/2024/10/09/mistychnyj-chernigiv-10-legend-tayemnychogo-mista/of-ukraine/chernihiv-region/ -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дата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звернення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01.04.2025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https://oldchernihiv.com/ -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дата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звернення</a:t>
            </a:r>
            <a:r>
              <a:rPr lang="en-US" sz="2199" dirty="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01.04.2025</a:t>
            </a:r>
          </a:p>
        </p:txBody>
      </p:sp>
      <p:sp>
        <p:nvSpPr>
          <p:cNvPr id="4" name="Freeform 4"/>
          <p:cNvSpPr/>
          <p:nvPr/>
        </p:nvSpPr>
        <p:spPr>
          <a:xfrm>
            <a:off x="4491879" y="-107593"/>
            <a:ext cx="10162614" cy="1868525"/>
          </a:xfrm>
          <a:custGeom>
            <a:avLst/>
            <a:gdLst/>
            <a:ahLst/>
            <a:cxnLst/>
            <a:rect l="l" t="t" r="r" b="b"/>
            <a:pathLst>
              <a:path w="8742828" h="5201334">
                <a:moveTo>
                  <a:pt x="0" y="0"/>
                </a:moveTo>
                <a:lnTo>
                  <a:pt x="8742828" y="0"/>
                </a:lnTo>
                <a:lnTo>
                  <a:pt x="8742828" y="5201334"/>
                </a:lnTo>
                <a:lnTo>
                  <a:pt x="0" y="52013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55839" y="424039"/>
            <a:ext cx="8634693" cy="654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Список</a:t>
            </a:r>
            <a:r>
              <a:rPr lang="en-US" sz="38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8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використаних</a:t>
            </a:r>
            <a:r>
              <a:rPr lang="en-US" sz="3899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3899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джерел</a:t>
            </a:r>
            <a:endParaRPr lang="en-US" sz="3899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12466" y="-2"/>
            <a:ext cx="12879934" cy="10287001"/>
          </a:xfrm>
          <a:custGeom>
            <a:avLst/>
            <a:gdLst/>
            <a:ahLst/>
            <a:cxnLst/>
            <a:rect l="l" t="t" r="r" b="b"/>
            <a:pathLst>
              <a:path w="12867409" h="12800214">
                <a:moveTo>
                  <a:pt x="0" y="0"/>
                </a:moveTo>
                <a:lnTo>
                  <a:pt x="12867409" y="0"/>
                </a:lnTo>
                <a:lnTo>
                  <a:pt x="12867409" y="12800214"/>
                </a:lnTo>
                <a:lnTo>
                  <a:pt x="0" y="128002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3117" b="-311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12127" y="-134320"/>
            <a:ext cx="12080273" cy="5596245"/>
          </a:xfrm>
          <a:custGeom>
            <a:avLst/>
            <a:gdLst/>
            <a:ahLst/>
            <a:cxnLst/>
            <a:rect l="l" t="t" r="r" b="b"/>
            <a:pathLst>
              <a:path w="8742828" h="5201334">
                <a:moveTo>
                  <a:pt x="0" y="0"/>
                </a:moveTo>
                <a:lnTo>
                  <a:pt x="8742828" y="0"/>
                </a:lnTo>
                <a:lnTo>
                  <a:pt x="8742828" y="5201334"/>
                </a:lnTo>
                <a:lnTo>
                  <a:pt x="0" y="52013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5" name="TextBox 5"/>
          <p:cNvSpPr txBox="1"/>
          <p:nvPr/>
        </p:nvSpPr>
        <p:spPr>
          <a:xfrm>
            <a:off x="8782732" y="8080017"/>
            <a:ext cx="9472611" cy="2030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uk-UA" sz="28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       Історія — це пам'ять нації... Це спосіб, яким нація встановлює свою ідентичність і наміри!</a:t>
            </a:r>
          </a:p>
          <a:p>
            <a:pPr algn="r">
              <a:lnSpc>
                <a:spcPts val="5459"/>
              </a:lnSpc>
              <a:spcBef>
                <a:spcPct val="0"/>
              </a:spcBef>
            </a:pPr>
            <a:r>
              <a:rPr lang="uk-UA" sz="28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Дж</a:t>
            </a:r>
            <a:r>
              <a:rPr lang="uk-UA" sz="2800" b="1" dirty="0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. Ф. </a:t>
            </a:r>
            <a:r>
              <a:rPr lang="uk-UA" sz="2800" b="1" dirty="0" err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Кенеді</a:t>
            </a:r>
            <a:endParaRPr lang="en-US" sz="2800" b="1" dirty="0">
              <a:solidFill>
                <a:srgbClr val="000000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4BC541-E8D7-4C4B-9716-4C90D46FE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316" y="1593861"/>
            <a:ext cx="9845893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51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2047</Words>
  <Application>Microsoft Office PowerPoint</Application>
  <PresentationFormat>Довільний</PresentationFormat>
  <Paragraphs>119</Paragraphs>
  <Slides>17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3" baseType="lpstr">
      <vt:lpstr>Calibri</vt:lpstr>
      <vt:lpstr>Arial</vt:lpstr>
      <vt:lpstr>Codec Pro Ultra-Bold</vt:lpstr>
      <vt:lpstr>Comfortaa</vt:lpstr>
      <vt:lpstr>Comfortaa 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Beige Modern Geometric Thesis Defense Presentation</dc:title>
  <dc:creator>sasha rudyi</dc:creator>
  <cp:lastModifiedBy>info09</cp:lastModifiedBy>
  <cp:revision>10</cp:revision>
  <dcterms:created xsi:type="dcterms:W3CDTF">2006-08-16T00:00:00Z</dcterms:created>
  <dcterms:modified xsi:type="dcterms:W3CDTF">2025-04-10T10:46:40Z</dcterms:modified>
  <dc:identifier>DAGidvh29iE</dc:identifier>
</cp:coreProperties>
</file>