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63" r:id="rId4"/>
    <p:sldId id="260" r:id="rId5"/>
    <p:sldId id="261" r:id="rId6"/>
    <p:sldId id="264" r:id="rId7"/>
    <p:sldId id="265" r:id="rId8"/>
    <p:sldId id="266" r:id="rId9"/>
    <p:sldId id="267" r:id="rId10"/>
    <p:sldId id="270" r:id="rId11"/>
    <p:sldId id="268" r:id="rId12"/>
    <p:sldId id="262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9900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3765" autoAdjust="0"/>
  </p:normalViewPr>
  <p:slideViewPr>
    <p:cSldViewPr>
      <p:cViewPr varScale="1">
        <p:scale>
          <a:sx n="102" d="100"/>
          <a:sy n="102" d="100"/>
        </p:scale>
        <p:origin x="-2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6E4F9B8-5FF7-46E0-BE7A-B491AD6DB0C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7977A5B-D5F0-40EE-A1F3-C379194475C4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gif"/><Relationship Id="rId5" Type="http://schemas.openxmlformats.org/officeDocument/2006/relationships/image" Target="../media/image25.jp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7" y="260648"/>
            <a:ext cx="914400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Історик-Юніор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селища, села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околиць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корпус </a:t>
            </a:r>
            <a:r>
              <a:rPr lang="ru-RU" sz="28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Київського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Тараса </a:t>
            </a:r>
            <a:r>
              <a:rPr lang="ru-RU" sz="2800" b="1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Шевченка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8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минуле</a:t>
            </a:r>
            <a:r>
              <a:rPr lang="ru-RU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сучасність</a:t>
            </a:r>
            <a:endParaRPr lang="ru-RU" sz="28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Моргун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Ігорівна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ліцей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 85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Клас: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10-А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Моргун Ігор, військовослужбовець</a:t>
            </a:r>
          </a:p>
          <a:p>
            <a:pPr lvl="1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 – 2025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548680"/>
            <a:ext cx="8136904" cy="5904656"/>
          </a:xfrm>
          <a:prstGeom prst="rect">
            <a:avLst/>
          </a:prstGeom>
          <a:blipFill dpi="0" rotWithShape="1">
            <a:blip r:embed="rId2">
              <a:alphaModFix amt="1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09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12845"/>
            <a:ext cx="87129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 та завдання дослідження</a:t>
            </a:r>
            <a:endParaRPr lang="ru-RU" sz="28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головного корпусу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Тараса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історико-архітектурна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головного корпусу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стосуються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головного корпусу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хронологічну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будівлею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головного корпусу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включатиме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головного корпусу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темою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48680"/>
            <a:ext cx="8136904" cy="5904656"/>
          </a:xfrm>
          <a:prstGeom prst="rect">
            <a:avLst/>
          </a:prstGeom>
          <a:blipFill dpi="0" rotWithShape="1">
            <a:blip r:embed="rId2">
              <a:alphaModFix amt="1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7402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 маршрут парком </a:t>
            </a:r>
            <a:r>
              <a:rPr lang="uk-UA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імені Т. </a:t>
            </a:r>
            <a:r>
              <a:rPr lang="uk-UA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Шевченка </a:t>
            </a:r>
            <a:r>
              <a:rPr lang="uk-UA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навпроти </a:t>
            </a:r>
            <a:r>
              <a:rPr lang="uk-UA" sz="28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 корпусу Університету</a:t>
            </a:r>
            <a:endParaRPr lang="ru-RU" sz="28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5661248"/>
            <a:ext cx="77780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 екскурсії: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вул. Володимирська,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Маршрут: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південна частина парку, пам’ятник Т. Шевченку,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 вхід Університету, пам’ятник Т. Шевченку, північна частина парку.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7847"/>
            <a:ext cx="4307818" cy="414908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417847"/>
            <a:ext cx="3490257" cy="414908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82156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368761"/>
            <a:ext cx="367240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будівлі Університету</a:t>
            </a:r>
          </a:p>
          <a:p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1834 рік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заснування Університету Святого Володимира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1835 рік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затвердження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імператором Миколою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будівлі Університету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архітектора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Вікентія Беретті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1837-1843 роки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зведення будівлі Університету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60648"/>
            <a:ext cx="3780849" cy="3077344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896" y="3573016"/>
            <a:ext cx="4026985" cy="3020239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700808"/>
            <a:ext cx="2257425" cy="285750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9" name="TextBox 8"/>
          <p:cNvSpPr txBox="1"/>
          <p:nvPr/>
        </p:nvSpPr>
        <p:spPr>
          <a:xfrm>
            <a:off x="4049475" y="4558308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8893" y="3284984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2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16216" y="6550223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3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536" y="5373216"/>
            <a:ext cx="352839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 – Вікентій Беретті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uk-UA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Університету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uk-UA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Західний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фасад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початку 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40-х </a:t>
            </a:r>
            <a:r>
              <a:rPr lang="ru-RU" sz="1400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XIX ст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Акварель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uk-UA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тіни ще білого кольору</a:t>
            </a:r>
            <a:endParaRPr lang="uk-UA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52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085974"/>
            <a:ext cx="4589155" cy="327913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TextBox 1"/>
          <p:cNvSpPr txBox="1"/>
          <p:nvPr/>
        </p:nvSpPr>
        <p:spPr>
          <a:xfrm>
            <a:off x="251520" y="368761"/>
            <a:ext cx="84969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 розташування будівлі Університету</a:t>
            </a:r>
          </a:p>
          <a:p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Університет збудували на </a:t>
            </a: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пустирі в самому кінці </a:t>
            </a: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вулиці Великої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Водомирської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(зараз – вул. Володимирська, 60)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86" y="3573016"/>
            <a:ext cx="4934678" cy="2745475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9" name="TextBox 8"/>
          <p:cNvSpPr txBox="1"/>
          <p:nvPr/>
        </p:nvSpPr>
        <p:spPr>
          <a:xfrm>
            <a:off x="5310411" y="4477146"/>
            <a:ext cx="3444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Замальовка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Тараса </a:t>
            </a:r>
            <a:r>
              <a:rPr lang="ru-RU" sz="1400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Шевченка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1846 р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[3]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17714" y="6010714"/>
            <a:ext cx="21418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Фотокартка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1860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40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68761"/>
            <a:ext cx="849694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Місце розташування будівлі Університету</a:t>
            </a:r>
          </a:p>
          <a:p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На всіх зображеннях того часу </a:t>
            </a: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видно, що будівля займає панівну </a:t>
            </a: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висоту. З’ясовано, що це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південний</a:t>
            </a: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пагорб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Старокиївської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836711"/>
            <a:ext cx="3770385" cy="2376265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20888"/>
            <a:ext cx="3816424" cy="374531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3597965"/>
            <a:ext cx="3770385" cy="2568233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TextBox 5"/>
          <p:cNvSpPr txBox="1"/>
          <p:nvPr/>
        </p:nvSpPr>
        <p:spPr>
          <a:xfrm>
            <a:off x="5220072" y="3260212"/>
            <a:ext cx="3199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Малюнок Університету та околиць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9849" y="6173003"/>
            <a:ext cx="3459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Фотографія Університету та околиць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2544" y="6237312"/>
            <a:ext cx="35149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Топографічна карта сучасного Києва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7, 8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48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68761"/>
            <a:ext cx="84969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 на картах та схемах Києва</a:t>
            </a:r>
          </a:p>
          <a:p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За результатами дослідження карт та схем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[8]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з’ясовано, що Університет до початку ХХ століття був найбільшою будівлею м. Києва 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2204864"/>
            <a:ext cx="2448272" cy="1817842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885369"/>
            <a:ext cx="3638484" cy="1817842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4005064"/>
            <a:ext cx="3744054" cy="2691336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210133"/>
            <a:ext cx="2742582" cy="2172461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556" y="2088542"/>
            <a:ext cx="3414909" cy="2677902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284983"/>
            <a:ext cx="3921280" cy="2880321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353787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68761"/>
            <a:ext cx="84969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корпус Університету</a:t>
            </a:r>
          </a:p>
          <a:p>
            <a:pPr algn="ctr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Стіни Університету з 1842 року мають червоний колір, 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а окремі елементи фасаду – чорний. Таке фарбування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символізує кольори ордену Святого Володимира. 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Подібних за кольором будівель на той час в Києві не було.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3977"/>
            <a:ext cx="1638300" cy="4762500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412811"/>
            <a:ext cx="6231852" cy="351694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7" name="TextBox 6"/>
          <p:cNvSpPr txBox="1"/>
          <p:nvPr/>
        </p:nvSpPr>
        <p:spPr>
          <a:xfrm>
            <a:off x="4355975" y="6026477"/>
            <a:ext cx="2279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Листівка, Університет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11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68760"/>
            <a:ext cx="849694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Сучасність Університету</a:t>
            </a:r>
          </a:p>
          <a:p>
            <a:pPr algn="ctr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1933 рік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зміна назви на «Київський державний університет»</a:t>
            </a: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1939 рік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зміна назви 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«Київський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 імені </a:t>
            </a: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Тараса Шевченка»</a:t>
            </a: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1994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рік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зміна назви на «Київський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університет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імені 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Тараса Шевченка»</a:t>
            </a:r>
          </a:p>
          <a:p>
            <a:pPr algn="just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1"/>
            <a:ext cx="8280920" cy="396044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4" name="TextBox 3"/>
          <p:cNvSpPr txBox="1"/>
          <p:nvPr/>
        </p:nvSpPr>
        <p:spPr>
          <a:xfrm>
            <a:off x="6571692" y="4863175"/>
            <a:ext cx="2135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Університету 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92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68760"/>
            <a:ext cx="871296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Сучасність Університету</a:t>
            </a:r>
          </a:p>
          <a:p>
            <a:pPr algn="ctr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 Університет –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найвпізнаваніша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будівля та один з символів м. Києва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95" y="1803099"/>
            <a:ext cx="2353332" cy="4183702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544" y="1472762"/>
            <a:ext cx="2504705" cy="4452809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570" y="3212976"/>
            <a:ext cx="4652333" cy="2616937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12113"/>
            <a:ext cx="3986585" cy="2729759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798304"/>
            <a:ext cx="2056987" cy="2027262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186248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793" y="116632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ru-RU" sz="28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книжки 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хронологічну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нею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Tx/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дослідження історичних малюнків та фотографій, а також топографічних карт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 самостійно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з’ясовано, що будівля Університету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була зведена 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одному з найвидніших у той час місці Києва – південному пагорбі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Старокиївської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гори.</a:t>
            </a:r>
          </a:p>
          <a:p>
            <a:pPr marL="457200" indent="-457200" algn="just">
              <a:buFontTx/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результатами дослідження історичних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карт, планів та схем Києва самостійно з’ясовано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Університет до початку ХХ століття був найбільшою будівлею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міста.</a:t>
            </a:r>
          </a:p>
          <a:p>
            <a:pPr marL="457200" indent="-457200" algn="just">
              <a:buFontTx/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дослідження публікацій з історії Києва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з’ясовано, що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 Університет мав червоний колір стін.</a:t>
            </a:r>
          </a:p>
          <a:p>
            <a:pPr marL="457200" indent="-457200" algn="just">
              <a:buFontTx/>
              <a:buAutoNum type="arabicPeriod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Зроблено висновок, що місце розташування Університету, його розміри та колір мали величезний вплив на формування свідомості мешканців міста.</a:t>
            </a:r>
          </a:p>
          <a:p>
            <a:pPr marL="457200" indent="-457200" algn="just">
              <a:buFontTx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створено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Tx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48680"/>
            <a:ext cx="8136904" cy="5904656"/>
          </a:xfrm>
          <a:prstGeom prst="rect">
            <a:avLst/>
          </a:prstGeom>
          <a:blipFill dpi="0" rotWithShape="1">
            <a:blip r:embed="rId2">
              <a:alphaModFix amt="1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5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368761"/>
            <a:ext cx="878497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</a:p>
          <a:p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UAHistory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Вікентій Беретті.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uahistory.com/topics/famous_people/5726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звернення: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04.04.2025).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Київський національний університет імені Тараса Шевченка: Фотоальбом / В.Ф. Колесник (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упоряд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 – К. : Видавець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Ашот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Арутюнян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2004. – 224 с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Вікіпедія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корпус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КНУ.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https://uk.wikipedia.org/wiki/%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D0%A7%D0%B5%D1%80%D0%B2%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D0%BE%D0%BD%D0%B8%D0%B9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_%D0%BA%D0%BE%D1%80%D0%BF%D1%83%D1%81_%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D0%9A%D0%9D%D0%A3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звернення: 04.04.2025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Апостроф. URL: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https://apostrophe.ua/news/society/kiev/2023-08-03/parka-esche-ne-byilo-kak-vyiglyadel-universitet-imeni-shevchenko-v-kieve-v-1860-godu-foto/302144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(дата звернення: 05.04.2025).</a:t>
            </a: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http://142.93.225.226/vlad/univ/univ.html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звернення: 05.04.2025).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Бразильський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імператор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парк.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URL: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http://www.mandry.ua/?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p=222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звернення: 05.04.2025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400" dirty="0" err="1"/>
              <a:t>Топографічна</a:t>
            </a:r>
            <a:r>
              <a:rPr lang="ru-RU" sz="1400" dirty="0"/>
              <a:t> </a:t>
            </a:r>
            <a:r>
              <a:rPr lang="ru-RU" sz="1400" dirty="0" smtClean="0"/>
              <a:t>карта.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https://uk-ua.topographic-map.com/map-pkkwgt/%D0%9A%D0%B8%D0%B5%D0%B2/?center=50.44508%2C30.49666&amp;zoom=14&amp;popup=50.45308%2C30.50384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(дата звернення: 05.04.2025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Вікіпедія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Старокиївська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гора.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URL: https://uk.wikipedia.org/wiki/%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D0%A1%D1%82%D0%B0%D1%80% D0%BE%D0%BA%D0%B8%D1%97%D0%B2%D1%81%D1%8C%D0%BA%D0%B0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_%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D0%B3%D0%BE%D1%80%D0%B0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звернення: 05.04.2025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Київ від минулого до майбутнього.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Мапи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початку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до наших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https://kyivpastfuture.com.ua/ru/karty-kieva/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звернення: 05.04.2025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BigKyiv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Киевский университет: история строительства, цвета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https://bigkyiv.com.ua/kievskij-universitet-istoriya-stroitelstva-tsveta-i-imeni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звернення: 05.04.2025).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/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48680"/>
            <a:ext cx="8136904" cy="5904656"/>
          </a:xfrm>
          <a:prstGeom prst="rect">
            <a:avLst/>
          </a:prstGeom>
          <a:blipFill dpi="0" rotWithShape="1">
            <a:blip r:embed="rId2">
              <a:alphaModFix amt="1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93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7544" y="548680"/>
            <a:ext cx="8136904" cy="5904656"/>
          </a:xfrm>
          <a:prstGeom prst="rect">
            <a:avLst/>
          </a:prstGeom>
          <a:blipFill dpi="0" rotWithShape="1">
            <a:blip r:embed="rId2">
              <a:alphaModFix amt="1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3068960"/>
            <a:ext cx="871296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Дякую</a:t>
            </a:r>
            <a:r>
              <a:rPr lang="ru-RU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4400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4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81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1671</TotalTime>
  <Words>878</Words>
  <Application>Microsoft Office PowerPoint</Application>
  <PresentationFormat>Экран (4:3)</PresentationFormat>
  <Paragraphs>146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ереркер</dc:title>
  <dc:creator>Windows User</dc:creator>
  <cp:lastModifiedBy>Windows User</cp:lastModifiedBy>
  <cp:revision>67</cp:revision>
  <dcterms:created xsi:type="dcterms:W3CDTF">2025-04-02T18:30:39Z</dcterms:created>
  <dcterms:modified xsi:type="dcterms:W3CDTF">2025-04-14T17:45:10Z</dcterms:modified>
</cp:coreProperties>
</file>