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740"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6150" b="0" i="0">
                <a:solidFill>
                  <a:schemeClr val="bg1"/>
                </a:solidFill>
                <a:latin typeface="Arial MT"/>
                <a:cs typeface="Arial MT"/>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700" b="0" i="0">
                <a:solidFill>
                  <a:srgbClr val="1B1B16"/>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150" b="0" i="0">
                <a:solidFill>
                  <a:schemeClr val="bg1"/>
                </a:solidFill>
                <a:latin typeface="Arial MT"/>
                <a:cs typeface="Arial MT"/>
              </a:defRPr>
            </a:lvl1pPr>
          </a:lstStyle>
          <a:p>
            <a:endParaRPr/>
          </a:p>
        </p:txBody>
      </p:sp>
      <p:sp>
        <p:nvSpPr>
          <p:cNvPr id="3" name="Holder 3"/>
          <p:cNvSpPr>
            <a:spLocks noGrp="1"/>
          </p:cNvSpPr>
          <p:nvPr>
            <p:ph type="body" idx="1"/>
          </p:nvPr>
        </p:nvSpPr>
        <p:spPr/>
        <p:txBody>
          <a:bodyPr lIns="0" tIns="0" rIns="0" bIns="0"/>
          <a:lstStyle>
            <a:lvl1pPr>
              <a:defRPr sz="2700" b="0" i="0">
                <a:solidFill>
                  <a:srgbClr val="1B1B16"/>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150" b="0" i="0">
                <a:solidFill>
                  <a:schemeClr val="bg1"/>
                </a:solidFill>
                <a:latin typeface="Arial MT"/>
                <a:cs typeface="Arial MT"/>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4/15/2025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2"/>
            <a:ext cx="18287998" cy="10286999"/>
          </a:xfrm>
          <a:prstGeom prst="rect">
            <a:avLst/>
          </a:prstGeom>
        </p:spPr>
      </p:pic>
      <p:sp>
        <p:nvSpPr>
          <p:cNvPr id="17" name="bg object 17"/>
          <p:cNvSpPr/>
          <p:nvPr/>
        </p:nvSpPr>
        <p:spPr>
          <a:xfrm>
            <a:off x="274697" y="546545"/>
            <a:ext cx="17754600" cy="9740900"/>
          </a:xfrm>
          <a:custGeom>
            <a:avLst/>
            <a:gdLst/>
            <a:ahLst/>
            <a:cxnLst/>
            <a:rect l="l" t="t" r="r" b="b"/>
            <a:pathLst>
              <a:path w="17754600" h="9740900">
                <a:moveTo>
                  <a:pt x="17754597" y="9740453"/>
                </a:moveTo>
                <a:lnTo>
                  <a:pt x="0" y="9740453"/>
                </a:lnTo>
                <a:lnTo>
                  <a:pt x="0" y="0"/>
                </a:lnTo>
                <a:lnTo>
                  <a:pt x="17754597" y="0"/>
                </a:lnTo>
                <a:lnTo>
                  <a:pt x="17754597" y="9740453"/>
                </a:lnTo>
                <a:close/>
              </a:path>
            </a:pathLst>
          </a:custGeom>
          <a:solidFill>
            <a:srgbClr val="DEDED4"/>
          </a:solidFill>
        </p:spPr>
        <p:txBody>
          <a:bodyPr wrap="square" lIns="0" tIns="0" rIns="0" bIns="0" rtlCol="0"/>
          <a:lstStyle/>
          <a:p>
            <a:endParaRPr/>
          </a:p>
        </p:txBody>
      </p:sp>
      <p:sp>
        <p:nvSpPr>
          <p:cNvPr id="18" name="bg object 18"/>
          <p:cNvSpPr/>
          <p:nvPr/>
        </p:nvSpPr>
        <p:spPr>
          <a:xfrm>
            <a:off x="0" y="12"/>
            <a:ext cx="17766665" cy="10287000"/>
          </a:xfrm>
          <a:custGeom>
            <a:avLst/>
            <a:gdLst/>
            <a:ahLst/>
            <a:cxnLst/>
            <a:rect l="l" t="t" r="r" b="b"/>
            <a:pathLst>
              <a:path w="17766665" h="10287000">
                <a:moveTo>
                  <a:pt x="4715332" y="0"/>
                </a:moveTo>
                <a:lnTo>
                  <a:pt x="0" y="0"/>
                </a:lnTo>
                <a:lnTo>
                  <a:pt x="0" y="6380556"/>
                </a:lnTo>
                <a:lnTo>
                  <a:pt x="4715332" y="6380556"/>
                </a:lnTo>
                <a:lnTo>
                  <a:pt x="4715332" y="0"/>
                </a:lnTo>
                <a:close/>
              </a:path>
              <a:path w="17766665" h="10287000">
                <a:moveTo>
                  <a:pt x="17766183" y="4984940"/>
                </a:moveTo>
                <a:lnTo>
                  <a:pt x="11527307" y="4984940"/>
                </a:lnTo>
                <a:lnTo>
                  <a:pt x="11527307" y="10286987"/>
                </a:lnTo>
                <a:lnTo>
                  <a:pt x="17766183" y="10286987"/>
                </a:lnTo>
                <a:lnTo>
                  <a:pt x="17766183" y="4984940"/>
                </a:lnTo>
                <a:close/>
              </a:path>
            </a:pathLst>
          </a:custGeom>
          <a:solidFill>
            <a:srgbClr val="FAF9F6"/>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6150" b="0" i="0">
                <a:solidFill>
                  <a:schemeClr val="bg1"/>
                </a:solidFill>
                <a:latin typeface="Arial MT"/>
                <a:cs typeface="Arial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4/15/2025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4/15/2025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7998" cy="10286999"/>
          </a:xfrm>
          <a:prstGeom prst="rect">
            <a:avLst/>
          </a:prstGeom>
        </p:spPr>
      </p:pic>
      <p:sp>
        <p:nvSpPr>
          <p:cNvPr id="2" name="Holder 2"/>
          <p:cNvSpPr>
            <a:spLocks noGrp="1"/>
          </p:cNvSpPr>
          <p:nvPr>
            <p:ph type="title"/>
          </p:nvPr>
        </p:nvSpPr>
        <p:spPr>
          <a:xfrm>
            <a:off x="939800" y="847034"/>
            <a:ext cx="10416540" cy="2082800"/>
          </a:xfrm>
          <a:prstGeom prst="rect">
            <a:avLst/>
          </a:prstGeom>
        </p:spPr>
        <p:txBody>
          <a:bodyPr wrap="square" lIns="0" tIns="0" rIns="0" bIns="0">
            <a:spAutoFit/>
          </a:bodyPr>
          <a:lstStyle>
            <a:lvl1pPr>
              <a:defRPr sz="6150" b="0" i="0">
                <a:solidFill>
                  <a:schemeClr val="bg1"/>
                </a:solidFill>
                <a:latin typeface="Arial MT"/>
                <a:cs typeface="Arial MT"/>
              </a:defRPr>
            </a:lvl1pPr>
          </a:lstStyle>
          <a:p>
            <a:endParaRPr/>
          </a:p>
        </p:txBody>
      </p:sp>
      <p:sp>
        <p:nvSpPr>
          <p:cNvPr id="3" name="Holder 3"/>
          <p:cNvSpPr>
            <a:spLocks noGrp="1"/>
          </p:cNvSpPr>
          <p:nvPr>
            <p:ph type="body" idx="1"/>
          </p:nvPr>
        </p:nvSpPr>
        <p:spPr>
          <a:xfrm>
            <a:off x="939800" y="3006855"/>
            <a:ext cx="16646525" cy="5168900"/>
          </a:xfrm>
          <a:prstGeom prst="rect">
            <a:avLst/>
          </a:prstGeom>
        </p:spPr>
        <p:txBody>
          <a:bodyPr wrap="square" lIns="0" tIns="0" rIns="0" bIns="0">
            <a:spAutoFit/>
          </a:bodyPr>
          <a:lstStyle>
            <a:lvl1pPr>
              <a:defRPr sz="2700" b="0" i="0">
                <a:solidFill>
                  <a:srgbClr val="1B1B16"/>
                </a:solidFill>
                <a:latin typeface="Times New Roman"/>
                <a:cs typeface="Times New Roman"/>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4/15/2025</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pitch.com/?utm_medium=product-presentation&amp;utm_source=pdf_export&amp;utm_campaign=bottom_bar_cta&amp;utm_content=79a44840-e6ec-4fd6-9869-4b5fcee6cb18&amp;utm_term=PDF-PPTX-lastslid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pitch.com/?utm_medium=product-presentation&amp;utm_source=pdf_export&amp;utm_campaign=bottom_bar_cta&amp;utm_content=79a44840-e6ec-4fd6-9869-4b5fcee6cb18&amp;utm_term=PDF-PPTX-lastslide"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11.png"/><Relationship Id="rId11" Type="http://schemas.openxmlformats.org/officeDocument/2006/relationships/image" Target="../media/image5.png"/><Relationship Id="rId5" Type="http://schemas.openxmlformats.org/officeDocument/2006/relationships/image" Target="../media/image10.png"/><Relationship Id="rId10" Type="http://schemas.openxmlformats.org/officeDocument/2006/relationships/hyperlink" Target="https://pitch.com/?utm_medium=product-presentation&amp;utm_source=pdf_export&amp;utm_campaign=bottom_bar_cta&amp;utm_content=79a44840-e6ec-4fd6-9869-4b5fcee6cb18&amp;utm_term=PDF-PPTX-lastslide" TargetMode="External"/><Relationship Id="rId4" Type="http://schemas.openxmlformats.org/officeDocument/2006/relationships/image" Target="../media/image9.png"/><Relationship Id="rId9"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pitch.com/?utm_medium=product-presentation&amp;utm_source=pdf_export&amp;utm_campaign=bottom_bar_cta&amp;utm_content=79a44840-e6ec-4fd6-9869-4b5fcee6cb18&amp;utm_term=PDF-PPTX-lastslid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hyperlink" Target="https://pitch.com/?utm_medium=product-presentation&amp;utm_source=pdf_export&amp;utm_campaign=bottom_bar_cta&amp;utm_content=79a44840-e6ec-4fd6-9869-4b5fcee6cb18&amp;utm_term=PDF-PPTX-lastslid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pitch.com/?utm_medium=product-presentation&amp;utm_source=pdf_export&amp;utm_campaign=bottom_bar_cta&amp;utm_content=79a44840-e6ec-4fd6-9869-4b5fcee6cb18&amp;utm_term=PDF-PPTX-lastslid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itch.com/?utm_medium=product-presentation&amp;utm_source=pdf_export&amp;utm_campaign=bottom_bar_cta&amp;utm_content=79a44840-e6ec-4fd6-9869-4b5fcee6cb18&amp;utm_term=PDF-PPTX-lastslide" TargetMode="External"/><Relationship Id="rId2" Type="http://schemas.openxmlformats.org/officeDocument/2006/relationships/image" Target="../media/image21.jp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s://pitch.com/?utm_medium=product-presentation&amp;utm_source=pdf_export&amp;utm_campaign=bottom_bar_cta&amp;utm_content=79a44840-e6ec-4fd6-9869-4b5fcee6cb18&amp;utm_term=PDF-PPTX-lastslide" TargetMode="External"/><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hyperlink" Target="https://pitch.com/?utm_medium=product-presentation&amp;utm_source=pdf_export&amp;utm_campaign=bottom_bar_cta&amp;utm_content=79a44840-e6ec-4fd6-9869-4b5fcee6cb18&amp;utm_term=PDF-PPTX-lastslide" TargetMode="External"/><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5.png"/><Relationship Id="rId5" Type="http://schemas.openxmlformats.org/officeDocument/2006/relationships/image" Target="../media/image27.png"/><Relationship Id="rId10" Type="http://schemas.openxmlformats.org/officeDocument/2006/relationships/hyperlink" Target="https://pitch.com/?utm_medium=product-presentation&amp;utm_source=pdf_export&amp;utm_campaign=bottom_bar_cta&amp;utm_content=79a44840-e6ec-4fd6-9869-4b5fcee6cb18&amp;utm_term=PDF-PPTX-lastslide" TargetMode="External"/><Relationship Id="rId4" Type="http://schemas.openxmlformats.org/officeDocument/2006/relationships/image" Target="../media/image26.png"/><Relationship Id="rId9" Type="http://schemas.openxmlformats.org/officeDocument/2006/relationships/image" Target="../media/image31.jp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pitch.com/?utm_medium=product-presentation&amp;utm_source=pdf_export&amp;utm_campaign=bottom_bar_cta&amp;utm_content=79a44840-e6ec-4fd6-9869-4b5fcee6cb18&amp;utm_term=PDF-PPTX-lastslid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itch.com/?utm_medium=product-presentation&amp;utm_source=pdf_export&amp;utm_campaign=bottom_bar_cta&amp;utm_content=79a44840-e6ec-4fd6-9869-4b5fcee6cb18&amp;utm_term=PDF-PPTX-lastslide" TargetMode="External"/><Relationship Id="rId2" Type="http://schemas.openxmlformats.org/officeDocument/2006/relationships/hyperlink" Target="http://politics.ellib.org.ua/pages-10673.html#google_vignette" TargetMode="External"/><Relationship Id="rId1" Type="http://schemas.openxmlformats.org/officeDocument/2006/relationships/slideLayout" Target="../slideLayouts/slideLayout5.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 y="0"/>
            <a:ext cx="18288000" cy="10287000"/>
            <a:chOff x="0" y="0"/>
            <a:chExt cx="18288000" cy="10287000"/>
          </a:xfrm>
        </p:grpSpPr>
        <p:pic>
          <p:nvPicPr>
            <p:cNvPr id="3" name="object 3"/>
            <p:cNvPicPr/>
            <p:nvPr/>
          </p:nvPicPr>
          <p:blipFill>
            <a:blip r:embed="rId2" cstate="print"/>
            <a:stretch>
              <a:fillRect/>
            </a:stretch>
          </p:blipFill>
          <p:spPr>
            <a:xfrm>
              <a:off x="0" y="0"/>
              <a:ext cx="18287998" cy="10286999"/>
            </a:xfrm>
            <a:prstGeom prst="rect">
              <a:avLst/>
            </a:prstGeom>
          </p:spPr>
        </p:pic>
        <p:pic>
          <p:nvPicPr>
            <p:cNvPr id="4" name="object 4"/>
            <p:cNvPicPr/>
            <p:nvPr/>
          </p:nvPicPr>
          <p:blipFill>
            <a:blip r:embed="rId3" cstate="print"/>
            <a:stretch>
              <a:fillRect/>
            </a:stretch>
          </p:blipFill>
          <p:spPr>
            <a:xfrm>
              <a:off x="12765977" y="3216663"/>
              <a:ext cx="4562474" cy="6619874"/>
            </a:xfrm>
            <a:prstGeom prst="rect">
              <a:avLst/>
            </a:prstGeom>
          </p:spPr>
        </p:pic>
      </p:grpSp>
      <p:sp>
        <p:nvSpPr>
          <p:cNvPr id="5" name="object 5"/>
          <p:cNvSpPr txBox="1"/>
          <p:nvPr/>
        </p:nvSpPr>
        <p:spPr>
          <a:xfrm>
            <a:off x="0" y="784392"/>
            <a:ext cx="18287999" cy="3383619"/>
          </a:xfrm>
          <a:prstGeom prst="rect">
            <a:avLst/>
          </a:prstGeom>
        </p:spPr>
        <p:txBody>
          <a:bodyPr vert="horz" wrap="square" lIns="0" tIns="201295" rIns="0" bIns="0" rtlCol="0">
            <a:spAutoFit/>
          </a:bodyPr>
          <a:lstStyle/>
          <a:p>
            <a:pPr marL="12065" marR="5080" algn="ctr">
              <a:lnSpc>
                <a:spcPts val="12380"/>
              </a:lnSpc>
              <a:spcBef>
                <a:spcPts val="1585"/>
              </a:spcBef>
            </a:pPr>
            <a:r>
              <a:rPr sz="7200" b="1" spc="-254" dirty="0">
                <a:solidFill>
                  <a:srgbClr val="1B1B16"/>
                </a:solidFill>
                <a:latin typeface="Times New Roman"/>
                <a:cs typeface="Times New Roman"/>
              </a:rPr>
              <a:t>Степан</a:t>
            </a:r>
            <a:r>
              <a:rPr sz="7200" b="1" spc="-855" dirty="0">
                <a:solidFill>
                  <a:srgbClr val="1B1B16"/>
                </a:solidFill>
                <a:latin typeface="Times New Roman"/>
                <a:cs typeface="Times New Roman"/>
              </a:rPr>
              <a:t> </a:t>
            </a:r>
            <a:r>
              <a:rPr sz="7200" b="1" spc="-254" dirty="0">
                <a:solidFill>
                  <a:srgbClr val="1B1B16"/>
                </a:solidFill>
                <a:latin typeface="Times New Roman"/>
                <a:cs typeface="Times New Roman"/>
              </a:rPr>
              <a:t>По</a:t>
            </a:r>
            <a:r>
              <a:rPr sz="7200" b="1" spc="-405" dirty="0">
                <a:solidFill>
                  <a:srgbClr val="1B1B16"/>
                </a:solidFill>
                <a:latin typeface="Times New Roman"/>
                <a:cs typeface="Times New Roman"/>
              </a:rPr>
              <a:t>б</a:t>
            </a:r>
            <a:r>
              <a:rPr sz="7200" b="1" spc="-580" dirty="0">
                <a:solidFill>
                  <a:srgbClr val="1B1B16"/>
                </a:solidFill>
                <a:latin typeface="Times New Roman"/>
                <a:cs typeface="Times New Roman"/>
              </a:rPr>
              <a:t>о</a:t>
            </a:r>
            <a:r>
              <a:rPr sz="7200" b="1" spc="-254" dirty="0">
                <a:solidFill>
                  <a:srgbClr val="1B1B16"/>
                </a:solidFill>
                <a:latin typeface="Times New Roman"/>
                <a:cs typeface="Times New Roman"/>
              </a:rPr>
              <a:t>да</a:t>
            </a:r>
            <a:r>
              <a:rPr sz="7200" b="1" spc="-260" dirty="0">
                <a:solidFill>
                  <a:srgbClr val="1B1B16"/>
                </a:solidFill>
                <a:latin typeface="Times New Roman"/>
                <a:cs typeface="Times New Roman"/>
              </a:rPr>
              <a:t>йл</a:t>
            </a:r>
            <a:r>
              <a:rPr sz="7200" b="1" spc="-254" dirty="0">
                <a:solidFill>
                  <a:srgbClr val="1B1B16"/>
                </a:solidFill>
                <a:latin typeface="Times New Roman"/>
                <a:cs typeface="Times New Roman"/>
              </a:rPr>
              <a:t>о</a:t>
            </a:r>
            <a:r>
              <a:rPr sz="7200" spc="-30" dirty="0">
                <a:solidFill>
                  <a:srgbClr val="1B1B16"/>
                </a:solidFill>
                <a:latin typeface="Comic Sans MS"/>
                <a:cs typeface="Comic Sans MS"/>
              </a:rPr>
              <a:t>:</a:t>
            </a:r>
            <a:r>
              <a:rPr sz="7200" spc="-285" dirty="0">
                <a:solidFill>
                  <a:srgbClr val="1B1B16"/>
                </a:solidFill>
                <a:latin typeface="Comic Sans MS"/>
                <a:cs typeface="Comic Sans MS"/>
              </a:rPr>
              <a:t> </a:t>
            </a:r>
            <a:r>
              <a:rPr lang="uk-UA" sz="7200" b="1" spc="-260" dirty="0">
                <a:solidFill>
                  <a:srgbClr val="1B1B16"/>
                </a:solidFill>
                <a:latin typeface="Times New Roman"/>
                <a:cs typeface="Times New Roman"/>
              </a:rPr>
              <a:t>н</a:t>
            </a:r>
            <a:r>
              <a:rPr sz="7200" b="1" spc="-260" dirty="0" err="1" smtClean="0">
                <a:solidFill>
                  <a:srgbClr val="1B1B16"/>
                </a:solidFill>
                <a:latin typeface="Times New Roman"/>
                <a:cs typeface="Times New Roman"/>
              </a:rPr>
              <a:t>аказний</a:t>
            </a:r>
            <a:r>
              <a:rPr sz="7200" b="1" spc="-869" dirty="0" smtClean="0">
                <a:solidFill>
                  <a:srgbClr val="1B1B16"/>
                </a:solidFill>
                <a:latin typeface="Times New Roman"/>
                <a:cs typeface="Times New Roman"/>
              </a:rPr>
              <a:t> </a:t>
            </a:r>
            <a:r>
              <a:rPr lang="uk-UA" sz="7200" b="1" spc="-1140" dirty="0">
                <a:solidFill>
                  <a:srgbClr val="1B1B16"/>
                </a:solidFill>
                <a:latin typeface="Times New Roman"/>
                <a:cs typeface="Times New Roman"/>
              </a:rPr>
              <a:t>г</a:t>
            </a:r>
            <a:r>
              <a:rPr sz="7200" b="1" spc="-265" dirty="0" err="1" smtClean="0">
                <a:solidFill>
                  <a:srgbClr val="1B1B16"/>
                </a:solidFill>
                <a:latin typeface="Times New Roman"/>
                <a:cs typeface="Times New Roman"/>
              </a:rPr>
              <a:t>ет</a:t>
            </a:r>
            <a:r>
              <a:rPr sz="7200" b="1" spc="-270" dirty="0" err="1" smtClean="0">
                <a:solidFill>
                  <a:srgbClr val="1B1B16"/>
                </a:solidFill>
                <a:latin typeface="Times New Roman"/>
                <a:cs typeface="Times New Roman"/>
              </a:rPr>
              <a:t>ь</a:t>
            </a:r>
            <a:r>
              <a:rPr sz="7200" b="1" spc="-345" dirty="0" err="1" smtClean="0">
                <a:solidFill>
                  <a:srgbClr val="1B1B16"/>
                </a:solidFill>
                <a:latin typeface="Times New Roman"/>
                <a:cs typeface="Times New Roman"/>
              </a:rPr>
              <a:t>м</a:t>
            </a:r>
            <a:r>
              <a:rPr sz="7200" b="1" spc="-265" dirty="0" err="1" smtClean="0">
                <a:solidFill>
                  <a:srgbClr val="1B1B16"/>
                </a:solidFill>
                <a:latin typeface="Times New Roman"/>
                <a:cs typeface="Times New Roman"/>
              </a:rPr>
              <a:t>а</a:t>
            </a:r>
            <a:r>
              <a:rPr sz="7200" b="1" spc="-40" dirty="0" err="1" smtClean="0">
                <a:solidFill>
                  <a:srgbClr val="1B1B16"/>
                </a:solidFill>
                <a:latin typeface="Times New Roman"/>
                <a:cs typeface="Times New Roman"/>
              </a:rPr>
              <a:t>н</a:t>
            </a:r>
            <a:r>
              <a:rPr sz="7200" b="1" spc="-370" dirty="0" smtClean="0">
                <a:solidFill>
                  <a:srgbClr val="1B1B16"/>
                </a:solidFill>
                <a:latin typeface="Times New Roman"/>
                <a:cs typeface="Times New Roman"/>
              </a:rPr>
              <a:t> </a:t>
            </a:r>
            <a:r>
              <a:rPr sz="7200" b="1" spc="-114" dirty="0">
                <a:solidFill>
                  <a:srgbClr val="1B1B16"/>
                </a:solidFill>
                <a:latin typeface="Times New Roman"/>
                <a:cs typeface="Times New Roman"/>
              </a:rPr>
              <a:t>Зад</a:t>
            </a:r>
            <a:r>
              <a:rPr sz="7200" b="1" spc="-120" dirty="0">
                <a:solidFill>
                  <a:srgbClr val="1B1B16"/>
                </a:solidFill>
                <a:latin typeface="Times New Roman"/>
                <a:cs typeface="Times New Roman"/>
              </a:rPr>
              <a:t>н</a:t>
            </a:r>
            <a:r>
              <a:rPr sz="7200" b="1" spc="-114" dirty="0">
                <a:solidFill>
                  <a:srgbClr val="1B1B16"/>
                </a:solidFill>
                <a:latin typeface="Times New Roman"/>
                <a:cs typeface="Times New Roman"/>
              </a:rPr>
              <a:t>і</a:t>
            </a:r>
            <a:r>
              <a:rPr sz="7200" b="1" spc="-120" dirty="0">
                <a:solidFill>
                  <a:srgbClr val="1B1B16"/>
                </a:solidFill>
                <a:latin typeface="Times New Roman"/>
                <a:cs typeface="Times New Roman"/>
              </a:rPr>
              <a:t>пр</a:t>
            </a:r>
            <a:r>
              <a:rPr sz="7200" b="1" spc="-400" dirty="0">
                <a:solidFill>
                  <a:srgbClr val="1B1B16"/>
                </a:solidFill>
                <a:latin typeface="Times New Roman"/>
                <a:cs typeface="Times New Roman"/>
              </a:rPr>
              <a:t>о</a:t>
            </a:r>
            <a:r>
              <a:rPr sz="7200" b="1" spc="-114" dirty="0">
                <a:solidFill>
                  <a:srgbClr val="1B1B16"/>
                </a:solidFill>
                <a:latin typeface="Times New Roman"/>
                <a:cs typeface="Times New Roman"/>
              </a:rPr>
              <a:t>в</a:t>
            </a:r>
            <a:r>
              <a:rPr sz="7200" spc="395" dirty="0">
                <a:solidFill>
                  <a:srgbClr val="1B1B16"/>
                </a:solidFill>
                <a:latin typeface="Comic Sans MS"/>
                <a:cs typeface="Comic Sans MS"/>
              </a:rPr>
              <a:t>’</a:t>
            </a:r>
            <a:r>
              <a:rPr sz="7200" b="1" spc="110" dirty="0">
                <a:solidFill>
                  <a:srgbClr val="1B1B16"/>
                </a:solidFill>
                <a:latin typeface="Times New Roman"/>
                <a:cs typeface="Times New Roman"/>
              </a:rPr>
              <a:t>я</a:t>
            </a:r>
            <a:endParaRPr sz="7200" dirty="0">
              <a:latin typeface="Times New Roman"/>
              <a:cs typeface="Times New Roman"/>
            </a:endParaRPr>
          </a:p>
        </p:txBody>
      </p:sp>
      <p:sp>
        <p:nvSpPr>
          <p:cNvPr id="6" name="object 6"/>
          <p:cNvSpPr txBox="1">
            <a:spLocks noGrp="1"/>
          </p:cNvSpPr>
          <p:nvPr>
            <p:ph type="title"/>
          </p:nvPr>
        </p:nvSpPr>
        <p:spPr>
          <a:xfrm>
            <a:off x="976918" y="9284820"/>
            <a:ext cx="13747750" cy="756920"/>
          </a:xfrm>
          <a:prstGeom prst="rect">
            <a:avLst/>
          </a:prstGeom>
        </p:spPr>
        <p:txBody>
          <a:bodyPr vert="horz" wrap="square" lIns="0" tIns="12700" rIns="0" bIns="0" rtlCol="0">
            <a:spAutoFit/>
          </a:bodyPr>
          <a:lstStyle/>
          <a:p>
            <a:pPr marL="12700" algn="just">
              <a:lnSpc>
                <a:spcPct val="100000"/>
              </a:lnSpc>
              <a:spcBef>
                <a:spcPts val="100"/>
              </a:spcBef>
            </a:pPr>
            <a:r>
              <a:rPr sz="4800" b="1" i="1" spc="-125" dirty="0">
                <a:solidFill>
                  <a:srgbClr val="1B1B16"/>
                </a:solidFill>
                <a:latin typeface="Times New Roman"/>
                <a:cs typeface="Times New Roman"/>
              </a:rPr>
              <a:t>Чернігівське</a:t>
            </a:r>
            <a:r>
              <a:rPr sz="4800" b="1" i="1" spc="-380" dirty="0">
                <a:solidFill>
                  <a:srgbClr val="1B1B16"/>
                </a:solidFill>
                <a:latin typeface="Times New Roman"/>
                <a:cs typeface="Times New Roman"/>
              </a:rPr>
              <a:t> </a:t>
            </a:r>
            <a:r>
              <a:rPr sz="2800" b="1" i="1" spc="-120" dirty="0">
                <a:solidFill>
                  <a:srgbClr val="1B1B16"/>
                </a:solidFill>
                <a:latin typeface="Times New Roman"/>
                <a:cs typeface="Times New Roman"/>
              </a:rPr>
              <a:t>територіальне</a:t>
            </a:r>
            <a:r>
              <a:rPr sz="4800" b="1" i="1" spc="-380" dirty="0">
                <a:solidFill>
                  <a:srgbClr val="1B1B16"/>
                </a:solidFill>
                <a:latin typeface="Times New Roman"/>
                <a:cs typeface="Times New Roman"/>
              </a:rPr>
              <a:t> </a:t>
            </a:r>
            <a:r>
              <a:rPr sz="4800" b="1" i="1" spc="-110" dirty="0">
                <a:solidFill>
                  <a:srgbClr val="1B1B16"/>
                </a:solidFill>
                <a:latin typeface="Times New Roman"/>
                <a:cs typeface="Times New Roman"/>
              </a:rPr>
              <a:t>відділення</a:t>
            </a:r>
            <a:r>
              <a:rPr sz="4800" b="1" i="1" spc="-375" dirty="0">
                <a:solidFill>
                  <a:srgbClr val="1B1B16"/>
                </a:solidFill>
                <a:latin typeface="Times New Roman"/>
                <a:cs typeface="Times New Roman"/>
              </a:rPr>
              <a:t> </a:t>
            </a:r>
            <a:r>
              <a:rPr sz="4800" b="1" i="1" spc="-85" dirty="0">
                <a:solidFill>
                  <a:srgbClr val="1B1B16"/>
                </a:solidFill>
                <a:latin typeface="Times New Roman"/>
                <a:cs typeface="Times New Roman"/>
              </a:rPr>
              <a:t>МАН</a:t>
            </a:r>
            <a:r>
              <a:rPr sz="4800" b="1" i="1" spc="-380" dirty="0">
                <a:solidFill>
                  <a:srgbClr val="1B1B16"/>
                </a:solidFill>
                <a:latin typeface="Times New Roman"/>
                <a:cs typeface="Times New Roman"/>
              </a:rPr>
              <a:t> </a:t>
            </a:r>
            <a:r>
              <a:rPr sz="4800" b="1" i="1" spc="-25" dirty="0">
                <a:solidFill>
                  <a:srgbClr val="1B1B16"/>
                </a:solidFill>
                <a:latin typeface="Times New Roman"/>
                <a:cs typeface="Times New Roman"/>
              </a:rPr>
              <a:t>України</a:t>
            </a:r>
            <a:endParaRPr sz="4800" dirty="0">
              <a:latin typeface="Times New Roman"/>
              <a:cs typeface="Times New Roman"/>
            </a:endParaRPr>
          </a:p>
        </p:txBody>
      </p:sp>
      <p:sp>
        <p:nvSpPr>
          <p:cNvPr id="7" name="object 7"/>
          <p:cNvSpPr txBox="1"/>
          <p:nvPr/>
        </p:nvSpPr>
        <p:spPr>
          <a:xfrm>
            <a:off x="976918" y="5462716"/>
            <a:ext cx="5187315" cy="3079115"/>
          </a:xfrm>
          <a:prstGeom prst="rect">
            <a:avLst/>
          </a:prstGeom>
        </p:spPr>
        <p:txBody>
          <a:bodyPr vert="horz" wrap="square" lIns="0" tIns="83185" rIns="0" bIns="0" rtlCol="0">
            <a:spAutoFit/>
          </a:bodyPr>
          <a:lstStyle/>
          <a:p>
            <a:pPr marL="12700">
              <a:lnSpc>
                <a:spcPct val="100000"/>
              </a:lnSpc>
              <a:spcBef>
                <a:spcPts val="655"/>
              </a:spcBef>
            </a:pPr>
            <a:r>
              <a:rPr sz="2700" spc="-10" dirty="0">
                <a:solidFill>
                  <a:srgbClr val="1B1B16"/>
                </a:solidFill>
                <a:latin typeface="Times New Roman"/>
                <a:cs typeface="Times New Roman"/>
              </a:rPr>
              <a:t>Робота</a:t>
            </a:r>
            <a:endParaRPr sz="2700" dirty="0">
              <a:latin typeface="Times New Roman"/>
              <a:cs typeface="Times New Roman"/>
            </a:endParaRPr>
          </a:p>
          <a:p>
            <a:pPr marL="88900" marR="5080">
              <a:lnSpc>
                <a:spcPct val="116399"/>
              </a:lnSpc>
              <a:spcBef>
                <a:spcPts val="35"/>
              </a:spcBef>
            </a:pPr>
            <a:r>
              <a:rPr sz="2700" spc="-10" dirty="0">
                <a:solidFill>
                  <a:srgbClr val="1B1B16"/>
                </a:solidFill>
                <a:latin typeface="Times New Roman"/>
                <a:cs typeface="Times New Roman"/>
              </a:rPr>
              <a:t>Макухи</a:t>
            </a:r>
            <a:r>
              <a:rPr sz="2700" spc="-150" dirty="0">
                <a:solidFill>
                  <a:srgbClr val="1B1B16"/>
                </a:solidFill>
                <a:latin typeface="Times New Roman"/>
                <a:cs typeface="Times New Roman"/>
              </a:rPr>
              <a:t> </a:t>
            </a:r>
            <a:r>
              <a:rPr sz="2700" spc="-10" dirty="0">
                <a:solidFill>
                  <a:srgbClr val="1B1B16"/>
                </a:solidFill>
                <a:latin typeface="Times New Roman"/>
                <a:cs typeface="Times New Roman"/>
              </a:rPr>
              <a:t>Олександра</a:t>
            </a:r>
            <a:r>
              <a:rPr sz="2700" spc="-150" dirty="0">
                <a:solidFill>
                  <a:srgbClr val="1B1B16"/>
                </a:solidFill>
                <a:latin typeface="Times New Roman"/>
                <a:cs typeface="Times New Roman"/>
              </a:rPr>
              <a:t> </a:t>
            </a:r>
            <a:r>
              <a:rPr sz="2700" spc="-10" dirty="0">
                <a:solidFill>
                  <a:srgbClr val="1B1B16"/>
                </a:solidFill>
                <a:latin typeface="Times New Roman"/>
                <a:cs typeface="Times New Roman"/>
              </a:rPr>
              <a:t>Євгенійовича</a:t>
            </a:r>
            <a:r>
              <a:rPr sz="2900" spc="-10" dirty="0">
                <a:solidFill>
                  <a:srgbClr val="1B1B16"/>
                </a:solidFill>
                <a:latin typeface="Arial MT"/>
                <a:cs typeface="Arial MT"/>
              </a:rPr>
              <a:t>, </a:t>
            </a:r>
            <a:r>
              <a:rPr sz="2700" dirty="0">
                <a:solidFill>
                  <a:srgbClr val="1B1B16"/>
                </a:solidFill>
                <a:latin typeface="Times New Roman"/>
                <a:cs typeface="Times New Roman"/>
              </a:rPr>
              <a:t>учня</a:t>
            </a:r>
            <a:r>
              <a:rPr sz="2700" spc="-100" dirty="0">
                <a:solidFill>
                  <a:srgbClr val="1B1B16"/>
                </a:solidFill>
                <a:latin typeface="Times New Roman"/>
                <a:cs typeface="Times New Roman"/>
              </a:rPr>
              <a:t> </a:t>
            </a:r>
            <a:r>
              <a:rPr sz="2900" spc="-75" dirty="0">
                <a:solidFill>
                  <a:srgbClr val="1B1B16"/>
                </a:solidFill>
                <a:latin typeface="Arial MT"/>
                <a:cs typeface="Arial MT"/>
              </a:rPr>
              <a:t>9-</a:t>
            </a:r>
            <a:r>
              <a:rPr sz="2900" spc="-540" dirty="0">
                <a:solidFill>
                  <a:srgbClr val="1B1B16"/>
                </a:solidFill>
                <a:latin typeface="Arial MT"/>
                <a:cs typeface="Arial MT"/>
              </a:rPr>
              <a:t> </a:t>
            </a:r>
            <a:r>
              <a:rPr sz="2700" dirty="0">
                <a:solidFill>
                  <a:srgbClr val="1B1B16"/>
                </a:solidFill>
                <a:latin typeface="Times New Roman"/>
                <a:cs typeface="Times New Roman"/>
              </a:rPr>
              <a:t>А</a:t>
            </a:r>
            <a:r>
              <a:rPr sz="2700" spc="-90" dirty="0">
                <a:solidFill>
                  <a:srgbClr val="1B1B16"/>
                </a:solidFill>
                <a:latin typeface="Times New Roman"/>
                <a:cs typeface="Times New Roman"/>
              </a:rPr>
              <a:t> </a:t>
            </a:r>
            <a:r>
              <a:rPr sz="2700" spc="-20" dirty="0">
                <a:solidFill>
                  <a:srgbClr val="1B1B16"/>
                </a:solidFill>
                <a:latin typeface="Times New Roman"/>
                <a:cs typeface="Times New Roman"/>
              </a:rPr>
              <a:t>класу</a:t>
            </a:r>
            <a:endParaRPr sz="2700" dirty="0">
              <a:latin typeface="Times New Roman"/>
              <a:cs typeface="Times New Roman"/>
            </a:endParaRPr>
          </a:p>
          <a:p>
            <a:pPr marL="88900" marR="1658620">
              <a:lnSpc>
                <a:spcPts val="4050"/>
              </a:lnSpc>
              <a:spcBef>
                <a:spcPts val="60"/>
              </a:spcBef>
            </a:pPr>
            <a:r>
              <a:rPr sz="2700" spc="-25" dirty="0">
                <a:solidFill>
                  <a:srgbClr val="1B1B16"/>
                </a:solidFill>
                <a:latin typeface="Times New Roman"/>
                <a:cs typeface="Times New Roman"/>
              </a:rPr>
              <a:t>Носівського</a:t>
            </a:r>
            <a:r>
              <a:rPr sz="2700" spc="-114" dirty="0">
                <a:solidFill>
                  <a:srgbClr val="1B1B16"/>
                </a:solidFill>
                <a:latin typeface="Times New Roman"/>
                <a:cs typeface="Times New Roman"/>
              </a:rPr>
              <a:t> </a:t>
            </a:r>
            <a:r>
              <a:rPr sz="2700" dirty="0">
                <a:solidFill>
                  <a:srgbClr val="1B1B16"/>
                </a:solidFill>
                <a:latin typeface="Times New Roman"/>
                <a:cs typeface="Times New Roman"/>
              </a:rPr>
              <a:t>ліцею</a:t>
            </a:r>
            <a:r>
              <a:rPr sz="2700" spc="-110" dirty="0">
                <a:solidFill>
                  <a:srgbClr val="1B1B16"/>
                </a:solidFill>
                <a:latin typeface="Times New Roman"/>
                <a:cs typeface="Times New Roman"/>
              </a:rPr>
              <a:t> </a:t>
            </a:r>
            <a:r>
              <a:rPr sz="2700" spc="-25" dirty="0">
                <a:solidFill>
                  <a:srgbClr val="1B1B16"/>
                </a:solidFill>
                <a:latin typeface="Times New Roman"/>
                <a:cs typeface="Times New Roman"/>
              </a:rPr>
              <a:t>№</a:t>
            </a:r>
            <a:r>
              <a:rPr sz="2900" spc="-25" dirty="0">
                <a:solidFill>
                  <a:srgbClr val="1B1B16"/>
                </a:solidFill>
                <a:latin typeface="Arial MT"/>
                <a:cs typeface="Arial MT"/>
              </a:rPr>
              <a:t>1 </a:t>
            </a:r>
            <a:r>
              <a:rPr sz="2700" spc="-20" dirty="0">
                <a:solidFill>
                  <a:srgbClr val="1B1B16"/>
                </a:solidFill>
                <a:latin typeface="Times New Roman"/>
                <a:cs typeface="Times New Roman"/>
              </a:rPr>
              <a:t>Носівської</a:t>
            </a:r>
            <a:r>
              <a:rPr sz="2700" spc="-90" dirty="0">
                <a:solidFill>
                  <a:srgbClr val="1B1B16"/>
                </a:solidFill>
                <a:latin typeface="Times New Roman"/>
                <a:cs typeface="Times New Roman"/>
              </a:rPr>
              <a:t> </a:t>
            </a:r>
            <a:r>
              <a:rPr sz="2700" spc="-25" dirty="0">
                <a:solidFill>
                  <a:srgbClr val="1B1B16"/>
                </a:solidFill>
                <a:latin typeface="Times New Roman"/>
                <a:cs typeface="Times New Roman"/>
              </a:rPr>
              <a:t>міської</a:t>
            </a:r>
            <a:r>
              <a:rPr sz="2700" spc="-85" dirty="0">
                <a:solidFill>
                  <a:srgbClr val="1B1B16"/>
                </a:solidFill>
                <a:latin typeface="Times New Roman"/>
                <a:cs typeface="Times New Roman"/>
              </a:rPr>
              <a:t> </a:t>
            </a:r>
            <a:r>
              <a:rPr sz="2700" spc="-20" dirty="0">
                <a:solidFill>
                  <a:srgbClr val="1B1B16"/>
                </a:solidFill>
                <a:latin typeface="Times New Roman"/>
                <a:cs typeface="Times New Roman"/>
              </a:rPr>
              <a:t>ради </a:t>
            </a:r>
            <a:r>
              <a:rPr sz="2700" spc="-25" dirty="0">
                <a:solidFill>
                  <a:srgbClr val="1B1B16"/>
                </a:solidFill>
                <a:latin typeface="Times New Roman"/>
                <a:cs typeface="Times New Roman"/>
              </a:rPr>
              <a:t>Чернігівської</a:t>
            </a:r>
            <a:r>
              <a:rPr sz="2700" spc="-45" dirty="0">
                <a:solidFill>
                  <a:srgbClr val="1B1B16"/>
                </a:solidFill>
                <a:latin typeface="Times New Roman"/>
                <a:cs typeface="Times New Roman"/>
              </a:rPr>
              <a:t> </a:t>
            </a:r>
            <a:r>
              <a:rPr sz="2700" spc="-10" dirty="0">
                <a:solidFill>
                  <a:srgbClr val="1B1B16"/>
                </a:solidFill>
                <a:latin typeface="Times New Roman"/>
                <a:cs typeface="Times New Roman"/>
              </a:rPr>
              <a:t>області</a:t>
            </a:r>
            <a:endParaRPr sz="2700" dirty="0">
              <a:latin typeface="Times New Roman"/>
              <a:cs typeface="Times New Roman"/>
            </a:endParaRPr>
          </a:p>
        </p:txBody>
      </p:sp>
      <p:sp>
        <p:nvSpPr>
          <p:cNvPr id="8" name="object 8"/>
          <p:cNvSpPr txBox="1"/>
          <p:nvPr/>
        </p:nvSpPr>
        <p:spPr>
          <a:xfrm>
            <a:off x="8386381" y="5462716"/>
            <a:ext cx="4379595" cy="3079115"/>
          </a:xfrm>
          <a:prstGeom prst="rect">
            <a:avLst/>
          </a:prstGeom>
        </p:spPr>
        <p:txBody>
          <a:bodyPr vert="horz" wrap="square" lIns="0" tIns="83185" rIns="0" bIns="0" rtlCol="0">
            <a:spAutoFit/>
          </a:bodyPr>
          <a:lstStyle/>
          <a:p>
            <a:pPr marL="12700">
              <a:lnSpc>
                <a:spcPct val="100000"/>
              </a:lnSpc>
              <a:spcBef>
                <a:spcPts val="655"/>
              </a:spcBef>
            </a:pPr>
            <a:r>
              <a:rPr sz="2700" spc="-40" dirty="0">
                <a:solidFill>
                  <a:srgbClr val="1B1B16"/>
                </a:solidFill>
                <a:latin typeface="Times New Roman"/>
                <a:cs typeface="Times New Roman"/>
              </a:rPr>
              <a:t>Науковий</a:t>
            </a:r>
            <a:r>
              <a:rPr sz="2700" spc="-125" dirty="0">
                <a:solidFill>
                  <a:srgbClr val="1B1B16"/>
                </a:solidFill>
                <a:latin typeface="Times New Roman"/>
                <a:cs typeface="Times New Roman"/>
              </a:rPr>
              <a:t> </a:t>
            </a:r>
            <a:r>
              <a:rPr sz="2700" spc="-10" dirty="0">
                <a:solidFill>
                  <a:srgbClr val="1B1B16"/>
                </a:solidFill>
                <a:latin typeface="Times New Roman"/>
                <a:cs typeface="Times New Roman"/>
              </a:rPr>
              <a:t>керівник</a:t>
            </a:r>
            <a:endParaRPr sz="2700" dirty="0">
              <a:latin typeface="Times New Roman"/>
              <a:cs typeface="Times New Roman"/>
            </a:endParaRPr>
          </a:p>
          <a:p>
            <a:pPr marL="88900" marR="5080">
              <a:lnSpc>
                <a:spcPts val="4050"/>
              </a:lnSpc>
              <a:spcBef>
                <a:spcPts val="270"/>
              </a:spcBef>
            </a:pPr>
            <a:r>
              <a:rPr sz="2700" spc="-25" dirty="0">
                <a:solidFill>
                  <a:srgbClr val="1B1B16"/>
                </a:solidFill>
                <a:latin typeface="Times New Roman"/>
                <a:cs typeface="Times New Roman"/>
              </a:rPr>
              <a:t>Кебкал</a:t>
            </a:r>
            <a:r>
              <a:rPr sz="2700" spc="-120" dirty="0">
                <a:solidFill>
                  <a:srgbClr val="1B1B16"/>
                </a:solidFill>
                <a:latin typeface="Times New Roman"/>
                <a:cs typeface="Times New Roman"/>
              </a:rPr>
              <a:t> </a:t>
            </a:r>
            <a:r>
              <a:rPr sz="2700" spc="-10" dirty="0">
                <a:solidFill>
                  <a:srgbClr val="1B1B16"/>
                </a:solidFill>
                <a:latin typeface="Times New Roman"/>
                <a:cs typeface="Times New Roman"/>
              </a:rPr>
              <a:t>Світлана</a:t>
            </a:r>
            <a:r>
              <a:rPr sz="2700" spc="-120" dirty="0">
                <a:solidFill>
                  <a:srgbClr val="1B1B16"/>
                </a:solidFill>
                <a:latin typeface="Times New Roman"/>
                <a:cs typeface="Times New Roman"/>
              </a:rPr>
              <a:t> </a:t>
            </a:r>
            <a:r>
              <a:rPr sz="2700" spc="-25" dirty="0">
                <a:solidFill>
                  <a:srgbClr val="1B1B16"/>
                </a:solidFill>
                <a:latin typeface="Times New Roman"/>
                <a:cs typeface="Times New Roman"/>
              </a:rPr>
              <a:t>Миколаївна</a:t>
            </a:r>
            <a:r>
              <a:rPr sz="2900" spc="-25" dirty="0">
                <a:solidFill>
                  <a:srgbClr val="1B1B16"/>
                </a:solidFill>
                <a:latin typeface="Arial MT"/>
                <a:cs typeface="Arial MT"/>
              </a:rPr>
              <a:t>, </a:t>
            </a:r>
            <a:r>
              <a:rPr sz="2700" dirty="0">
                <a:solidFill>
                  <a:srgbClr val="1B1B16"/>
                </a:solidFill>
                <a:latin typeface="Times New Roman"/>
                <a:cs typeface="Times New Roman"/>
              </a:rPr>
              <a:t>учитель</a:t>
            </a:r>
            <a:r>
              <a:rPr sz="2700" spc="-170" dirty="0">
                <a:solidFill>
                  <a:srgbClr val="1B1B16"/>
                </a:solidFill>
                <a:latin typeface="Times New Roman"/>
                <a:cs typeface="Times New Roman"/>
              </a:rPr>
              <a:t> </a:t>
            </a:r>
            <a:r>
              <a:rPr sz="2700" spc="-10" dirty="0">
                <a:solidFill>
                  <a:srgbClr val="1B1B16"/>
                </a:solidFill>
                <a:latin typeface="Times New Roman"/>
                <a:cs typeface="Times New Roman"/>
              </a:rPr>
              <a:t>історії</a:t>
            </a:r>
            <a:endParaRPr sz="2700" dirty="0">
              <a:latin typeface="Times New Roman"/>
              <a:cs typeface="Times New Roman"/>
            </a:endParaRPr>
          </a:p>
          <a:p>
            <a:pPr marL="88900" marR="850265">
              <a:lnSpc>
                <a:spcPts val="4050"/>
              </a:lnSpc>
            </a:pPr>
            <a:r>
              <a:rPr sz="2700" spc="-25" dirty="0">
                <a:solidFill>
                  <a:srgbClr val="1B1B16"/>
                </a:solidFill>
                <a:latin typeface="Times New Roman"/>
                <a:cs typeface="Times New Roman"/>
              </a:rPr>
              <a:t>Носівського</a:t>
            </a:r>
            <a:r>
              <a:rPr sz="2700" spc="-114" dirty="0">
                <a:solidFill>
                  <a:srgbClr val="1B1B16"/>
                </a:solidFill>
                <a:latin typeface="Times New Roman"/>
                <a:cs typeface="Times New Roman"/>
              </a:rPr>
              <a:t> </a:t>
            </a:r>
            <a:r>
              <a:rPr sz="2700" dirty="0">
                <a:solidFill>
                  <a:srgbClr val="1B1B16"/>
                </a:solidFill>
                <a:latin typeface="Times New Roman"/>
                <a:cs typeface="Times New Roman"/>
              </a:rPr>
              <a:t>ліцею</a:t>
            </a:r>
            <a:r>
              <a:rPr sz="2700" spc="-110" dirty="0">
                <a:solidFill>
                  <a:srgbClr val="1B1B16"/>
                </a:solidFill>
                <a:latin typeface="Times New Roman"/>
                <a:cs typeface="Times New Roman"/>
              </a:rPr>
              <a:t> </a:t>
            </a:r>
            <a:r>
              <a:rPr sz="2700" spc="-25" dirty="0">
                <a:solidFill>
                  <a:srgbClr val="1B1B16"/>
                </a:solidFill>
                <a:latin typeface="Times New Roman"/>
                <a:cs typeface="Times New Roman"/>
              </a:rPr>
              <a:t>№</a:t>
            </a:r>
            <a:r>
              <a:rPr sz="2900" spc="-25" dirty="0">
                <a:solidFill>
                  <a:srgbClr val="1B1B16"/>
                </a:solidFill>
                <a:latin typeface="Arial MT"/>
                <a:cs typeface="Arial MT"/>
              </a:rPr>
              <a:t>1 </a:t>
            </a:r>
            <a:r>
              <a:rPr sz="2700" spc="-20" dirty="0">
                <a:solidFill>
                  <a:srgbClr val="1B1B16"/>
                </a:solidFill>
                <a:latin typeface="Times New Roman"/>
                <a:cs typeface="Times New Roman"/>
              </a:rPr>
              <a:t>Носівської</a:t>
            </a:r>
            <a:r>
              <a:rPr sz="2700" spc="-90" dirty="0">
                <a:solidFill>
                  <a:srgbClr val="1B1B16"/>
                </a:solidFill>
                <a:latin typeface="Times New Roman"/>
                <a:cs typeface="Times New Roman"/>
              </a:rPr>
              <a:t> </a:t>
            </a:r>
            <a:r>
              <a:rPr sz="2700" spc="-25" dirty="0">
                <a:solidFill>
                  <a:srgbClr val="1B1B16"/>
                </a:solidFill>
                <a:latin typeface="Times New Roman"/>
                <a:cs typeface="Times New Roman"/>
              </a:rPr>
              <a:t>міської</a:t>
            </a:r>
            <a:r>
              <a:rPr sz="2700" spc="-85" dirty="0">
                <a:solidFill>
                  <a:srgbClr val="1B1B16"/>
                </a:solidFill>
                <a:latin typeface="Times New Roman"/>
                <a:cs typeface="Times New Roman"/>
              </a:rPr>
              <a:t> </a:t>
            </a:r>
            <a:r>
              <a:rPr sz="2700" spc="-20" dirty="0">
                <a:solidFill>
                  <a:srgbClr val="1B1B16"/>
                </a:solidFill>
                <a:latin typeface="Times New Roman"/>
                <a:cs typeface="Times New Roman"/>
              </a:rPr>
              <a:t>ради </a:t>
            </a:r>
            <a:r>
              <a:rPr sz="2700" spc="-25" dirty="0">
                <a:solidFill>
                  <a:srgbClr val="1B1B16"/>
                </a:solidFill>
                <a:latin typeface="Times New Roman"/>
                <a:cs typeface="Times New Roman"/>
              </a:rPr>
              <a:t>Чернігівської</a:t>
            </a:r>
            <a:r>
              <a:rPr sz="2700" spc="-45" dirty="0">
                <a:solidFill>
                  <a:srgbClr val="1B1B16"/>
                </a:solidFill>
                <a:latin typeface="Times New Roman"/>
                <a:cs typeface="Times New Roman"/>
              </a:rPr>
              <a:t> </a:t>
            </a:r>
            <a:r>
              <a:rPr sz="2700" spc="-10" dirty="0">
                <a:solidFill>
                  <a:srgbClr val="1B1B16"/>
                </a:solidFill>
                <a:latin typeface="Times New Roman"/>
                <a:cs typeface="Times New Roman"/>
              </a:rPr>
              <a:t>області</a:t>
            </a:r>
            <a:endParaRPr sz="2700" dirty="0">
              <a:latin typeface="Times New Roman"/>
              <a:cs typeface="Times New Roman"/>
            </a:endParaRPr>
          </a:p>
        </p:txBody>
      </p:sp>
      <p:pic>
        <p:nvPicPr>
          <p:cNvPr id="9" name="object 9">
            <a:hlinkClick r:id="rId4"/>
          </p:cNvPr>
          <p:cNvPicPr/>
          <p:nvPr/>
        </p:nvPicPr>
        <p:blipFill>
          <a:blip r:embed="rId5" cstate="print"/>
          <a:stretch>
            <a:fillRect/>
          </a:stretch>
        </p:blipFill>
        <p:spPr>
          <a:xfrm>
            <a:off x="205394" y="9606965"/>
            <a:ext cx="771524" cy="466724"/>
          </a:xfrm>
          <a:prstGeom prst="rect">
            <a:avLst/>
          </a:prstGeom>
        </p:spPr>
      </p:pic>
      <p:sp>
        <p:nvSpPr>
          <p:cNvPr id="10" name="TextBox 9"/>
          <p:cNvSpPr txBox="1"/>
          <p:nvPr/>
        </p:nvSpPr>
        <p:spPr>
          <a:xfrm>
            <a:off x="1905000" y="408734"/>
            <a:ext cx="16230599" cy="707886"/>
          </a:xfrm>
          <a:prstGeom prst="rect">
            <a:avLst/>
          </a:prstGeom>
          <a:noFill/>
        </p:spPr>
        <p:txBody>
          <a:bodyPr wrap="square" rtlCol="0">
            <a:spAutoFit/>
          </a:bodyPr>
          <a:lstStyle/>
          <a:p>
            <a:r>
              <a:rPr lang="uk-UA" sz="4000" dirty="0" smtClean="0"/>
              <a:t>Всеукраїнський інтерактивний конкурс «МАН-Юніор Дослідник»</a:t>
            </a:r>
            <a:endParaRPr lang="uk-UA"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91156" y="-1691024"/>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DEDED4"/>
          </a:solidFill>
        </p:spPr>
        <p:txBody>
          <a:bodyPr wrap="square" lIns="0" tIns="0" rIns="0" bIns="0" rtlCol="0"/>
          <a:lstStyle/>
          <a:p>
            <a:endParaRPr/>
          </a:p>
        </p:txBody>
      </p:sp>
      <p:sp>
        <p:nvSpPr>
          <p:cNvPr id="3" name="object 3"/>
          <p:cNvSpPr/>
          <p:nvPr/>
        </p:nvSpPr>
        <p:spPr>
          <a:xfrm>
            <a:off x="12225978" y="3263719"/>
            <a:ext cx="6062345" cy="7023734"/>
          </a:xfrm>
          <a:custGeom>
            <a:avLst/>
            <a:gdLst/>
            <a:ahLst/>
            <a:cxnLst/>
            <a:rect l="l" t="t" r="r" b="b"/>
            <a:pathLst>
              <a:path w="6062344" h="7023734">
                <a:moveTo>
                  <a:pt x="6062020" y="7023280"/>
                </a:moveTo>
                <a:lnTo>
                  <a:pt x="0" y="7023280"/>
                </a:lnTo>
                <a:lnTo>
                  <a:pt x="0" y="0"/>
                </a:lnTo>
                <a:lnTo>
                  <a:pt x="6062020" y="0"/>
                </a:lnTo>
                <a:lnTo>
                  <a:pt x="6062020" y="7023280"/>
                </a:lnTo>
                <a:close/>
              </a:path>
            </a:pathLst>
          </a:custGeom>
          <a:solidFill>
            <a:srgbClr val="FAF9F6"/>
          </a:solidFill>
        </p:spPr>
        <p:txBody>
          <a:bodyPr wrap="square" lIns="0" tIns="0" rIns="0" bIns="0" rtlCol="0"/>
          <a:lstStyle/>
          <a:p>
            <a:endParaRPr/>
          </a:p>
        </p:txBody>
      </p:sp>
      <p:sp>
        <p:nvSpPr>
          <p:cNvPr id="4" name="object 4"/>
          <p:cNvSpPr/>
          <p:nvPr/>
        </p:nvSpPr>
        <p:spPr>
          <a:xfrm>
            <a:off x="0" y="0"/>
            <a:ext cx="4715510" cy="6381115"/>
          </a:xfrm>
          <a:custGeom>
            <a:avLst/>
            <a:gdLst/>
            <a:ahLst/>
            <a:cxnLst/>
            <a:rect l="l" t="t" r="r" b="b"/>
            <a:pathLst>
              <a:path w="4715510" h="6381115">
                <a:moveTo>
                  <a:pt x="4715336" y="6380552"/>
                </a:moveTo>
                <a:lnTo>
                  <a:pt x="0" y="6380552"/>
                </a:lnTo>
                <a:lnTo>
                  <a:pt x="0" y="0"/>
                </a:lnTo>
                <a:lnTo>
                  <a:pt x="4715336" y="0"/>
                </a:lnTo>
                <a:lnTo>
                  <a:pt x="4715336" y="6380552"/>
                </a:lnTo>
                <a:close/>
              </a:path>
            </a:pathLst>
          </a:custGeom>
          <a:solidFill>
            <a:srgbClr val="FAF9F6"/>
          </a:solidFill>
        </p:spPr>
        <p:txBody>
          <a:bodyPr wrap="square" lIns="0" tIns="0" rIns="0" bIns="0" rtlCol="0"/>
          <a:lstStyle/>
          <a:p>
            <a:endParaRPr/>
          </a:p>
        </p:txBody>
      </p:sp>
      <p:sp>
        <p:nvSpPr>
          <p:cNvPr id="5" name="object 5"/>
          <p:cNvSpPr txBox="1">
            <a:spLocks noGrp="1"/>
          </p:cNvSpPr>
          <p:nvPr>
            <p:ph type="title"/>
          </p:nvPr>
        </p:nvSpPr>
        <p:spPr>
          <a:xfrm>
            <a:off x="976918" y="655171"/>
            <a:ext cx="14474190" cy="1309589"/>
          </a:xfrm>
          <a:prstGeom prst="rect">
            <a:avLst/>
          </a:prstGeom>
        </p:spPr>
        <p:txBody>
          <a:bodyPr vert="horz" wrap="square" lIns="0" tIns="6350" rIns="0" bIns="0" rtlCol="0">
            <a:spAutoFit/>
          </a:bodyPr>
          <a:lstStyle/>
          <a:p>
            <a:pPr marL="12700" marR="5080" indent="607695">
              <a:lnSpc>
                <a:spcPct val="119200"/>
              </a:lnSpc>
              <a:spcBef>
                <a:spcPts val="50"/>
              </a:spcBef>
              <a:tabLst>
                <a:tab pos="10721340" algn="l"/>
              </a:tabLst>
            </a:pPr>
            <a:r>
              <a:rPr sz="3600" b="1" dirty="0">
                <a:solidFill>
                  <a:srgbClr val="1B1B16"/>
                </a:solidFill>
                <a:latin typeface="Times New Roman"/>
                <a:cs typeface="Times New Roman"/>
              </a:rPr>
              <a:t>Мета</a:t>
            </a:r>
            <a:r>
              <a:rPr sz="3600" spc="-65" dirty="0">
                <a:solidFill>
                  <a:srgbClr val="1B1B16"/>
                </a:solidFill>
                <a:latin typeface="Times New Roman"/>
                <a:cs typeface="Times New Roman"/>
              </a:rPr>
              <a:t> </a:t>
            </a:r>
            <a:r>
              <a:rPr sz="3600" dirty="0">
                <a:solidFill>
                  <a:srgbClr val="1B1B16"/>
                </a:solidFill>
                <a:latin typeface="Times New Roman"/>
                <a:cs typeface="Times New Roman"/>
              </a:rPr>
              <a:t>роботи</a:t>
            </a:r>
            <a:r>
              <a:rPr sz="3600" spc="-70" dirty="0">
                <a:solidFill>
                  <a:srgbClr val="1B1B16"/>
                </a:solidFill>
                <a:latin typeface="Times New Roman"/>
                <a:cs typeface="Times New Roman"/>
              </a:rPr>
              <a:t> </a:t>
            </a:r>
            <a:r>
              <a:rPr sz="3600" dirty="0">
                <a:solidFill>
                  <a:srgbClr val="1B1B16"/>
                </a:solidFill>
                <a:latin typeface="Times New Roman"/>
                <a:cs typeface="Times New Roman"/>
              </a:rPr>
              <a:t>полягає</a:t>
            </a:r>
            <a:r>
              <a:rPr sz="3600" spc="-60" dirty="0">
                <a:solidFill>
                  <a:srgbClr val="1B1B16"/>
                </a:solidFill>
                <a:latin typeface="Times New Roman"/>
                <a:cs typeface="Times New Roman"/>
              </a:rPr>
              <a:t> </a:t>
            </a:r>
            <a:r>
              <a:rPr sz="3600" dirty="0">
                <a:solidFill>
                  <a:srgbClr val="1B1B16"/>
                </a:solidFill>
                <a:latin typeface="Times New Roman"/>
                <a:cs typeface="Times New Roman"/>
              </a:rPr>
              <a:t>в</a:t>
            </a:r>
            <a:r>
              <a:rPr sz="3600" spc="-60" dirty="0">
                <a:solidFill>
                  <a:srgbClr val="1B1B16"/>
                </a:solidFill>
                <a:latin typeface="Times New Roman"/>
                <a:cs typeface="Times New Roman"/>
              </a:rPr>
              <a:t> </a:t>
            </a:r>
            <a:r>
              <a:rPr sz="3600" spc="-30" dirty="0">
                <a:solidFill>
                  <a:srgbClr val="1B1B16"/>
                </a:solidFill>
                <a:latin typeface="Times New Roman"/>
                <a:cs typeface="Times New Roman"/>
              </a:rPr>
              <a:t>комплексному</a:t>
            </a:r>
            <a:r>
              <a:rPr sz="3600" spc="-65" dirty="0">
                <a:solidFill>
                  <a:srgbClr val="1B1B16"/>
                </a:solidFill>
                <a:latin typeface="Times New Roman"/>
                <a:cs typeface="Times New Roman"/>
              </a:rPr>
              <a:t> </a:t>
            </a:r>
            <a:r>
              <a:rPr sz="3600" spc="-10" dirty="0">
                <a:solidFill>
                  <a:srgbClr val="1B1B16"/>
                </a:solidFill>
                <a:latin typeface="Times New Roman"/>
                <a:cs typeface="Times New Roman"/>
              </a:rPr>
              <a:t>дослідженні</a:t>
            </a:r>
            <a:r>
              <a:rPr sz="3600" dirty="0">
                <a:solidFill>
                  <a:srgbClr val="1B1B16"/>
                </a:solidFill>
                <a:latin typeface="Times New Roman"/>
                <a:cs typeface="Times New Roman"/>
              </a:rPr>
              <a:t>	діяльності</a:t>
            </a:r>
            <a:r>
              <a:rPr sz="3600" spc="95" dirty="0">
                <a:solidFill>
                  <a:srgbClr val="1B1B16"/>
                </a:solidFill>
                <a:latin typeface="Times New Roman"/>
                <a:cs typeface="Times New Roman"/>
              </a:rPr>
              <a:t> </a:t>
            </a:r>
            <a:r>
              <a:rPr sz="3600" spc="-10" dirty="0">
                <a:solidFill>
                  <a:srgbClr val="1B1B16"/>
                </a:solidFill>
                <a:latin typeface="Times New Roman"/>
                <a:cs typeface="Times New Roman"/>
              </a:rPr>
              <a:t>Степана </a:t>
            </a:r>
            <a:r>
              <a:rPr sz="3600" dirty="0">
                <a:solidFill>
                  <a:srgbClr val="1B1B16"/>
                </a:solidFill>
                <a:latin typeface="Times New Roman"/>
                <a:cs typeface="Times New Roman"/>
              </a:rPr>
              <a:t>Пободайла</a:t>
            </a:r>
            <a:r>
              <a:rPr sz="3600" spc="-145" dirty="0">
                <a:solidFill>
                  <a:srgbClr val="1B1B16"/>
                </a:solidFill>
                <a:latin typeface="Times New Roman"/>
                <a:cs typeface="Times New Roman"/>
              </a:rPr>
              <a:t> </a:t>
            </a:r>
            <a:r>
              <a:rPr sz="3600" dirty="0">
                <a:solidFill>
                  <a:srgbClr val="1B1B16"/>
                </a:solidFill>
                <a:latin typeface="Times New Roman"/>
                <a:cs typeface="Times New Roman"/>
              </a:rPr>
              <a:t>та</a:t>
            </a:r>
            <a:r>
              <a:rPr sz="3600" spc="-45" dirty="0">
                <a:solidFill>
                  <a:srgbClr val="1B1B16"/>
                </a:solidFill>
                <a:latin typeface="Times New Roman"/>
                <a:cs typeface="Times New Roman"/>
              </a:rPr>
              <a:t> </a:t>
            </a:r>
            <a:r>
              <a:rPr sz="3600" dirty="0">
                <a:solidFill>
                  <a:srgbClr val="1B1B16"/>
                </a:solidFill>
                <a:latin typeface="Times New Roman"/>
                <a:cs typeface="Times New Roman"/>
              </a:rPr>
              <a:t>його</a:t>
            </a:r>
            <a:r>
              <a:rPr sz="3600" spc="-45" dirty="0">
                <a:solidFill>
                  <a:srgbClr val="1B1B16"/>
                </a:solidFill>
                <a:latin typeface="Times New Roman"/>
                <a:cs typeface="Times New Roman"/>
              </a:rPr>
              <a:t> </a:t>
            </a:r>
            <a:r>
              <a:rPr sz="3600" dirty="0">
                <a:solidFill>
                  <a:srgbClr val="1B1B16"/>
                </a:solidFill>
                <a:latin typeface="Times New Roman"/>
                <a:cs typeface="Times New Roman"/>
              </a:rPr>
              <a:t>ролі</a:t>
            </a:r>
            <a:r>
              <a:rPr sz="3600" spc="-45" dirty="0">
                <a:solidFill>
                  <a:srgbClr val="1B1B16"/>
                </a:solidFill>
                <a:latin typeface="Times New Roman"/>
                <a:cs typeface="Times New Roman"/>
              </a:rPr>
              <a:t> </a:t>
            </a:r>
            <a:r>
              <a:rPr sz="3600" dirty="0">
                <a:solidFill>
                  <a:srgbClr val="1B1B16"/>
                </a:solidFill>
                <a:latin typeface="Times New Roman"/>
                <a:cs typeface="Times New Roman"/>
              </a:rPr>
              <a:t>в</a:t>
            </a:r>
            <a:r>
              <a:rPr sz="3600" spc="-45" dirty="0">
                <a:solidFill>
                  <a:srgbClr val="1B1B16"/>
                </a:solidFill>
                <a:latin typeface="Times New Roman"/>
                <a:cs typeface="Times New Roman"/>
              </a:rPr>
              <a:t> </a:t>
            </a:r>
            <a:r>
              <a:rPr sz="3600" dirty="0">
                <a:solidFill>
                  <a:srgbClr val="1B1B16"/>
                </a:solidFill>
                <a:latin typeface="Times New Roman"/>
                <a:cs typeface="Times New Roman"/>
              </a:rPr>
              <a:t>козацькій</a:t>
            </a:r>
            <a:r>
              <a:rPr sz="3600" spc="-45" dirty="0">
                <a:solidFill>
                  <a:srgbClr val="1B1B16"/>
                </a:solidFill>
                <a:latin typeface="Times New Roman"/>
                <a:cs typeface="Times New Roman"/>
              </a:rPr>
              <a:t> </a:t>
            </a:r>
            <a:r>
              <a:rPr sz="3600" dirty="0">
                <a:solidFill>
                  <a:srgbClr val="1B1B16"/>
                </a:solidFill>
                <a:latin typeface="Times New Roman"/>
                <a:cs typeface="Times New Roman"/>
              </a:rPr>
              <a:t>революції</a:t>
            </a:r>
            <a:r>
              <a:rPr sz="3600" spc="-45" dirty="0">
                <a:solidFill>
                  <a:srgbClr val="1B1B16"/>
                </a:solidFill>
                <a:latin typeface="Times New Roman"/>
                <a:cs typeface="Times New Roman"/>
              </a:rPr>
              <a:t> </a:t>
            </a:r>
            <a:r>
              <a:rPr sz="3600" dirty="0">
                <a:solidFill>
                  <a:srgbClr val="1B1B16"/>
                </a:solidFill>
                <a:latin typeface="Times New Roman"/>
                <a:cs typeface="Times New Roman"/>
              </a:rPr>
              <a:t>середини</a:t>
            </a:r>
            <a:r>
              <a:rPr sz="3600" spc="-40" dirty="0">
                <a:solidFill>
                  <a:srgbClr val="1B1B16"/>
                </a:solidFill>
                <a:latin typeface="Times New Roman"/>
                <a:cs typeface="Times New Roman"/>
              </a:rPr>
              <a:t> </a:t>
            </a:r>
            <a:r>
              <a:rPr sz="3850" spc="-270" dirty="0">
                <a:solidFill>
                  <a:srgbClr val="1B1B16"/>
                </a:solidFill>
              </a:rPr>
              <a:t>XVII</a:t>
            </a:r>
            <a:r>
              <a:rPr sz="3850" spc="-114" dirty="0">
                <a:solidFill>
                  <a:srgbClr val="1B1B16"/>
                </a:solidFill>
              </a:rPr>
              <a:t> </a:t>
            </a:r>
            <a:r>
              <a:rPr sz="3600" spc="-25" dirty="0">
                <a:solidFill>
                  <a:srgbClr val="1B1B16"/>
                </a:solidFill>
                <a:latin typeface="Times New Roman"/>
                <a:cs typeface="Times New Roman"/>
              </a:rPr>
              <a:t>ст</a:t>
            </a:r>
            <a:r>
              <a:rPr sz="3850" spc="-25" dirty="0">
                <a:solidFill>
                  <a:srgbClr val="1B1B16"/>
                </a:solidFill>
              </a:rPr>
              <a:t>.</a:t>
            </a:r>
            <a:endParaRPr sz="3850" dirty="0">
              <a:latin typeface="Times New Roman"/>
              <a:cs typeface="Times New Roman"/>
            </a:endParaRPr>
          </a:p>
        </p:txBody>
      </p:sp>
      <p:sp>
        <p:nvSpPr>
          <p:cNvPr id="6" name="object 6"/>
          <p:cNvSpPr txBox="1"/>
          <p:nvPr/>
        </p:nvSpPr>
        <p:spPr>
          <a:xfrm>
            <a:off x="7241530" y="2684631"/>
            <a:ext cx="10817869" cy="4720651"/>
          </a:xfrm>
          <a:prstGeom prst="rect">
            <a:avLst/>
          </a:prstGeom>
        </p:spPr>
        <p:txBody>
          <a:bodyPr vert="horz" wrap="square" lIns="0" tIns="111760" rIns="0" bIns="0" rtlCol="0">
            <a:spAutoFit/>
          </a:bodyPr>
          <a:lstStyle/>
          <a:p>
            <a:pPr marL="499109">
              <a:lnSpc>
                <a:spcPct val="100000"/>
              </a:lnSpc>
              <a:spcBef>
                <a:spcPts val="880"/>
              </a:spcBef>
            </a:pPr>
            <a:r>
              <a:rPr sz="3600" dirty="0">
                <a:solidFill>
                  <a:srgbClr val="1B1B16"/>
                </a:solidFill>
                <a:latin typeface="Times New Roman"/>
                <a:cs typeface="Times New Roman"/>
              </a:rPr>
              <a:t>Досягнення</a:t>
            </a:r>
            <a:r>
              <a:rPr sz="3600" spc="-25" dirty="0">
                <a:solidFill>
                  <a:srgbClr val="1B1B16"/>
                </a:solidFill>
                <a:latin typeface="Times New Roman"/>
                <a:cs typeface="Times New Roman"/>
              </a:rPr>
              <a:t> </a:t>
            </a:r>
            <a:r>
              <a:rPr sz="3600" dirty="0">
                <a:solidFill>
                  <a:srgbClr val="1B1B16"/>
                </a:solidFill>
                <a:latin typeface="Times New Roman"/>
                <a:cs typeface="Times New Roman"/>
              </a:rPr>
              <a:t>мети</a:t>
            </a:r>
            <a:r>
              <a:rPr sz="3600" spc="-25" dirty="0">
                <a:solidFill>
                  <a:srgbClr val="1B1B16"/>
                </a:solidFill>
                <a:latin typeface="Times New Roman"/>
                <a:cs typeface="Times New Roman"/>
              </a:rPr>
              <a:t> </a:t>
            </a:r>
            <a:r>
              <a:rPr sz="3600" spc="-10" dirty="0">
                <a:solidFill>
                  <a:srgbClr val="1B1B16"/>
                </a:solidFill>
                <a:latin typeface="Times New Roman"/>
                <a:cs typeface="Times New Roman"/>
              </a:rPr>
              <a:t>передбачає</a:t>
            </a:r>
            <a:r>
              <a:rPr sz="3600" spc="-25" dirty="0">
                <a:solidFill>
                  <a:srgbClr val="1B1B16"/>
                </a:solidFill>
                <a:latin typeface="Times New Roman"/>
                <a:cs typeface="Times New Roman"/>
              </a:rPr>
              <a:t> </a:t>
            </a:r>
            <a:r>
              <a:rPr sz="3600" dirty="0">
                <a:solidFill>
                  <a:srgbClr val="1B1B16"/>
                </a:solidFill>
                <a:latin typeface="Times New Roman"/>
                <a:cs typeface="Times New Roman"/>
              </a:rPr>
              <a:t>розв</a:t>
            </a:r>
            <a:r>
              <a:rPr sz="3850" dirty="0">
                <a:solidFill>
                  <a:srgbClr val="1B1B16"/>
                </a:solidFill>
                <a:latin typeface="Arial MT"/>
                <a:cs typeface="Arial MT"/>
              </a:rPr>
              <a:t>’</a:t>
            </a:r>
            <a:r>
              <a:rPr sz="3600" dirty="0">
                <a:solidFill>
                  <a:srgbClr val="1B1B16"/>
                </a:solidFill>
                <a:latin typeface="Times New Roman"/>
                <a:cs typeface="Times New Roman"/>
              </a:rPr>
              <a:t>язання</a:t>
            </a:r>
            <a:r>
              <a:rPr sz="3600" spc="-25" dirty="0">
                <a:solidFill>
                  <a:srgbClr val="1B1B16"/>
                </a:solidFill>
                <a:latin typeface="Times New Roman"/>
                <a:cs typeface="Times New Roman"/>
              </a:rPr>
              <a:t> </a:t>
            </a:r>
            <a:r>
              <a:rPr sz="3600" dirty="0">
                <a:solidFill>
                  <a:srgbClr val="1B1B16"/>
                </a:solidFill>
                <a:latin typeface="Times New Roman"/>
                <a:cs typeface="Times New Roman"/>
              </a:rPr>
              <a:t>таких</a:t>
            </a:r>
            <a:r>
              <a:rPr sz="3600" spc="-25" dirty="0">
                <a:solidFill>
                  <a:srgbClr val="1B1B16"/>
                </a:solidFill>
                <a:latin typeface="Times New Roman"/>
                <a:cs typeface="Times New Roman"/>
              </a:rPr>
              <a:t> </a:t>
            </a:r>
            <a:r>
              <a:rPr sz="3600" b="1" spc="-10" dirty="0">
                <a:solidFill>
                  <a:srgbClr val="1B1B16"/>
                </a:solidFill>
                <a:latin typeface="Times New Roman"/>
                <a:cs typeface="Times New Roman"/>
              </a:rPr>
              <a:t>завдань</a:t>
            </a:r>
            <a:r>
              <a:rPr sz="3850" spc="-10" dirty="0">
                <a:solidFill>
                  <a:srgbClr val="1B1B16"/>
                </a:solidFill>
                <a:latin typeface="Arial MT"/>
                <a:cs typeface="Arial MT"/>
              </a:rPr>
              <a:t>:</a:t>
            </a:r>
            <a:endParaRPr sz="3850" dirty="0">
              <a:latin typeface="Arial MT"/>
              <a:cs typeface="Arial MT"/>
            </a:endParaRPr>
          </a:p>
          <a:p>
            <a:pPr marL="12700" marR="5080" indent="486409">
              <a:lnSpc>
                <a:spcPct val="116900"/>
              </a:lnSpc>
              <a:buSzPct val="106944"/>
              <a:buFont typeface="Arial MT"/>
              <a:buChar char="–"/>
              <a:tabLst>
                <a:tab pos="499109" algn="l"/>
                <a:tab pos="14370685" algn="l"/>
              </a:tabLst>
            </a:pPr>
            <a:r>
              <a:rPr sz="3600" spc="-20" dirty="0">
                <a:solidFill>
                  <a:srgbClr val="1B1B16"/>
                </a:solidFill>
                <a:latin typeface="Times New Roman"/>
                <a:cs typeface="Times New Roman"/>
              </a:rPr>
              <a:t>проаналізувати</a:t>
            </a:r>
            <a:r>
              <a:rPr sz="3600" spc="-70" dirty="0">
                <a:solidFill>
                  <a:srgbClr val="1B1B16"/>
                </a:solidFill>
                <a:latin typeface="Times New Roman"/>
                <a:cs typeface="Times New Roman"/>
              </a:rPr>
              <a:t> </a:t>
            </a:r>
            <a:r>
              <a:rPr sz="3600" dirty="0">
                <a:solidFill>
                  <a:srgbClr val="1B1B16"/>
                </a:solidFill>
                <a:latin typeface="Times New Roman"/>
                <a:cs typeface="Times New Roman"/>
              </a:rPr>
              <a:t>роль</a:t>
            </a:r>
            <a:r>
              <a:rPr sz="3600" spc="-60" dirty="0">
                <a:solidFill>
                  <a:srgbClr val="1B1B16"/>
                </a:solidFill>
                <a:latin typeface="Times New Roman"/>
                <a:cs typeface="Times New Roman"/>
              </a:rPr>
              <a:t> </a:t>
            </a:r>
            <a:r>
              <a:rPr sz="3600" dirty="0">
                <a:solidFill>
                  <a:srgbClr val="1B1B16"/>
                </a:solidFill>
                <a:latin typeface="Times New Roman"/>
                <a:cs typeface="Times New Roman"/>
              </a:rPr>
              <a:t>історичних</a:t>
            </a:r>
            <a:r>
              <a:rPr sz="3600" spc="-55" dirty="0">
                <a:solidFill>
                  <a:srgbClr val="1B1B16"/>
                </a:solidFill>
                <a:latin typeface="Times New Roman"/>
                <a:cs typeface="Times New Roman"/>
              </a:rPr>
              <a:t> </a:t>
            </a:r>
            <a:r>
              <a:rPr sz="3600" dirty="0">
                <a:solidFill>
                  <a:srgbClr val="1B1B16"/>
                </a:solidFill>
                <a:latin typeface="Times New Roman"/>
                <a:cs typeface="Times New Roman"/>
              </a:rPr>
              <a:t>умов</a:t>
            </a:r>
            <a:r>
              <a:rPr sz="3600" spc="-60" dirty="0">
                <a:solidFill>
                  <a:srgbClr val="1B1B16"/>
                </a:solidFill>
                <a:latin typeface="Times New Roman"/>
                <a:cs typeface="Times New Roman"/>
              </a:rPr>
              <a:t> </a:t>
            </a:r>
            <a:r>
              <a:rPr sz="3600" dirty="0">
                <a:solidFill>
                  <a:srgbClr val="1B1B16"/>
                </a:solidFill>
                <a:latin typeface="Times New Roman"/>
                <a:cs typeface="Times New Roman"/>
              </a:rPr>
              <a:t>у</a:t>
            </a:r>
            <a:r>
              <a:rPr sz="3600" spc="-60" dirty="0">
                <a:solidFill>
                  <a:srgbClr val="1B1B16"/>
                </a:solidFill>
                <a:latin typeface="Times New Roman"/>
                <a:cs typeface="Times New Roman"/>
              </a:rPr>
              <a:t> </a:t>
            </a:r>
            <a:r>
              <a:rPr sz="3600" dirty="0">
                <a:solidFill>
                  <a:srgbClr val="1B1B16"/>
                </a:solidFill>
                <a:latin typeface="Times New Roman"/>
                <a:cs typeface="Times New Roman"/>
              </a:rPr>
              <a:t>становленні</a:t>
            </a:r>
            <a:r>
              <a:rPr sz="3600" spc="-60" dirty="0">
                <a:solidFill>
                  <a:srgbClr val="1B1B16"/>
                </a:solidFill>
                <a:latin typeface="Times New Roman"/>
                <a:cs typeface="Times New Roman"/>
              </a:rPr>
              <a:t> </a:t>
            </a:r>
            <a:r>
              <a:rPr sz="3600" dirty="0" err="1">
                <a:solidFill>
                  <a:srgbClr val="1B1B16"/>
                </a:solidFill>
                <a:latin typeface="Times New Roman"/>
                <a:cs typeface="Times New Roman"/>
              </a:rPr>
              <a:t>життєвого</a:t>
            </a:r>
            <a:r>
              <a:rPr sz="3600" spc="-55" dirty="0">
                <a:solidFill>
                  <a:srgbClr val="1B1B16"/>
                </a:solidFill>
                <a:latin typeface="Times New Roman"/>
                <a:cs typeface="Times New Roman"/>
              </a:rPr>
              <a:t> </a:t>
            </a:r>
            <a:r>
              <a:rPr sz="3600" spc="-20" dirty="0" err="1" smtClean="0">
                <a:solidFill>
                  <a:srgbClr val="1B1B16"/>
                </a:solidFill>
                <a:latin typeface="Times New Roman"/>
                <a:cs typeface="Times New Roman"/>
              </a:rPr>
              <a:t>шляху</a:t>
            </a:r>
            <a:r>
              <a:rPr lang="uk-UA" sz="3600" spc="-20" dirty="0" smtClean="0">
                <a:solidFill>
                  <a:srgbClr val="1B1B16"/>
                </a:solidFill>
                <a:latin typeface="Times New Roman"/>
                <a:cs typeface="Times New Roman"/>
              </a:rPr>
              <a:t> </a:t>
            </a:r>
            <a:r>
              <a:rPr sz="3600" spc="-204" dirty="0" smtClean="0">
                <a:solidFill>
                  <a:srgbClr val="1B1B16"/>
                </a:solidFill>
                <a:latin typeface="Times New Roman"/>
                <a:cs typeface="Times New Roman"/>
              </a:rPr>
              <a:t>С</a:t>
            </a:r>
            <a:r>
              <a:rPr sz="3850" spc="-204" dirty="0">
                <a:solidFill>
                  <a:srgbClr val="1B1B16"/>
                </a:solidFill>
                <a:latin typeface="Arial MT"/>
                <a:cs typeface="Arial MT"/>
              </a:rPr>
              <a:t>. </a:t>
            </a:r>
            <a:r>
              <a:rPr sz="3600" spc="-10" dirty="0">
                <a:solidFill>
                  <a:srgbClr val="1B1B16"/>
                </a:solidFill>
                <a:latin typeface="Times New Roman"/>
                <a:cs typeface="Times New Roman"/>
              </a:rPr>
              <a:t>Пободайла</a:t>
            </a:r>
            <a:r>
              <a:rPr sz="3850" spc="-10" dirty="0">
                <a:solidFill>
                  <a:srgbClr val="1B1B16"/>
                </a:solidFill>
                <a:latin typeface="Arial MT"/>
                <a:cs typeface="Arial MT"/>
              </a:rPr>
              <a:t>;</a:t>
            </a:r>
            <a:endParaRPr sz="3850" dirty="0">
              <a:latin typeface="Arial MT"/>
              <a:cs typeface="Arial MT"/>
            </a:endParaRPr>
          </a:p>
          <a:p>
            <a:pPr marL="499109" indent="-486409">
              <a:lnSpc>
                <a:spcPct val="100000"/>
              </a:lnSpc>
              <a:spcBef>
                <a:spcPts val="780"/>
              </a:spcBef>
              <a:buSzPct val="106944"/>
              <a:buFont typeface="Arial MT"/>
              <a:buChar char="–"/>
              <a:tabLst>
                <a:tab pos="499109" algn="l"/>
              </a:tabLst>
            </a:pPr>
            <a:r>
              <a:rPr sz="3600" dirty="0">
                <a:solidFill>
                  <a:srgbClr val="1B1B16"/>
                </a:solidFill>
                <a:latin typeface="Times New Roman"/>
                <a:cs typeface="Times New Roman"/>
              </a:rPr>
              <a:t>дослідити</a:t>
            </a:r>
            <a:r>
              <a:rPr sz="3600" spc="-40" dirty="0">
                <a:solidFill>
                  <a:srgbClr val="1B1B16"/>
                </a:solidFill>
                <a:latin typeface="Times New Roman"/>
                <a:cs typeface="Times New Roman"/>
              </a:rPr>
              <a:t> </a:t>
            </a:r>
            <a:r>
              <a:rPr sz="3600" dirty="0">
                <a:solidFill>
                  <a:srgbClr val="1B1B16"/>
                </a:solidFill>
                <a:latin typeface="Times New Roman"/>
                <a:cs typeface="Times New Roman"/>
              </a:rPr>
              <a:t>бойовий</a:t>
            </a:r>
            <a:r>
              <a:rPr sz="3600" spc="10" dirty="0">
                <a:solidFill>
                  <a:srgbClr val="1B1B16"/>
                </a:solidFill>
                <a:latin typeface="Times New Roman"/>
                <a:cs typeface="Times New Roman"/>
              </a:rPr>
              <a:t> </a:t>
            </a:r>
            <a:r>
              <a:rPr sz="3600" dirty="0">
                <a:solidFill>
                  <a:srgbClr val="1B1B16"/>
                </a:solidFill>
                <a:latin typeface="Times New Roman"/>
                <a:cs typeface="Times New Roman"/>
              </a:rPr>
              <a:t>шлях</a:t>
            </a:r>
            <a:r>
              <a:rPr sz="3600" spc="10" dirty="0">
                <a:solidFill>
                  <a:srgbClr val="1B1B16"/>
                </a:solidFill>
                <a:latin typeface="Times New Roman"/>
                <a:cs typeface="Times New Roman"/>
              </a:rPr>
              <a:t> </a:t>
            </a:r>
            <a:r>
              <a:rPr sz="3600" spc="-190" dirty="0">
                <a:solidFill>
                  <a:srgbClr val="1B1B16"/>
                </a:solidFill>
                <a:latin typeface="Times New Roman"/>
                <a:cs typeface="Times New Roman"/>
              </a:rPr>
              <a:t>С</a:t>
            </a:r>
            <a:r>
              <a:rPr sz="3850" spc="-190" dirty="0">
                <a:solidFill>
                  <a:srgbClr val="1B1B16"/>
                </a:solidFill>
                <a:latin typeface="Arial MT"/>
                <a:cs typeface="Arial MT"/>
              </a:rPr>
              <a:t>.</a:t>
            </a:r>
            <a:r>
              <a:rPr sz="3850" spc="-114" dirty="0">
                <a:solidFill>
                  <a:srgbClr val="1B1B16"/>
                </a:solidFill>
                <a:latin typeface="Arial MT"/>
                <a:cs typeface="Arial MT"/>
              </a:rPr>
              <a:t> </a:t>
            </a:r>
            <a:r>
              <a:rPr sz="3600" spc="-10" dirty="0">
                <a:solidFill>
                  <a:srgbClr val="1B1B16"/>
                </a:solidFill>
                <a:latin typeface="Times New Roman"/>
                <a:cs typeface="Times New Roman"/>
              </a:rPr>
              <a:t>Пободайла</a:t>
            </a:r>
            <a:r>
              <a:rPr sz="3850" spc="-10" dirty="0">
                <a:solidFill>
                  <a:srgbClr val="1B1B16"/>
                </a:solidFill>
                <a:latin typeface="Arial MT"/>
                <a:cs typeface="Arial MT"/>
              </a:rPr>
              <a:t>;</a:t>
            </a:r>
            <a:endParaRPr sz="3850" dirty="0">
              <a:latin typeface="Arial MT"/>
              <a:cs typeface="Arial MT"/>
            </a:endParaRPr>
          </a:p>
          <a:p>
            <a:pPr marL="12700" marR="1012190" indent="486409">
              <a:lnSpc>
                <a:spcPct val="116900"/>
              </a:lnSpc>
              <a:buSzPct val="106944"/>
              <a:buFont typeface="Arial MT"/>
              <a:buChar char="–"/>
              <a:tabLst>
                <a:tab pos="499109" algn="l"/>
              </a:tabLst>
            </a:pPr>
            <a:r>
              <a:rPr sz="3600" spc="-30" dirty="0">
                <a:solidFill>
                  <a:srgbClr val="1B1B16"/>
                </a:solidFill>
                <a:latin typeface="Times New Roman"/>
                <a:cs typeface="Times New Roman"/>
              </a:rPr>
              <a:t>охарактеризувати</a:t>
            </a:r>
            <a:r>
              <a:rPr sz="3600" spc="-190" dirty="0">
                <a:solidFill>
                  <a:srgbClr val="1B1B16"/>
                </a:solidFill>
                <a:latin typeface="Times New Roman"/>
                <a:cs typeface="Times New Roman"/>
              </a:rPr>
              <a:t> </a:t>
            </a:r>
            <a:r>
              <a:rPr sz="3600" dirty="0">
                <a:solidFill>
                  <a:srgbClr val="1B1B16"/>
                </a:solidFill>
                <a:latin typeface="Times New Roman"/>
                <a:cs typeface="Times New Roman"/>
              </a:rPr>
              <a:t>діяльність</a:t>
            </a:r>
            <a:r>
              <a:rPr sz="3600" spc="-60" dirty="0">
                <a:solidFill>
                  <a:srgbClr val="1B1B16"/>
                </a:solidFill>
                <a:latin typeface="Times New Roman"/>
                <a:cs typeface="Times New Roman"/>
              </a:rPr>
              <a:t> </a:t>
            </a:r>
            <a:r>
              <a:rPr sz="3600" spc="-190" dirty="0">
                <a:solidFill>
                  <a:srgbClr val="1B1B16"/>
                </a:solidFill>
                <a:latin typeface="Times New Roman"/>
                <a:cs typeface="Times New Roman"/>
              </a:rPr>
              <a:t>С</a:t>
            </a:r>
            <a:r>
              <a:rPr sz="3850" spc="-190" dirty="0">
                <a:solidFill>
                  <a:srgbClr val="1B1B16"/>
                </a:solidFill>
                <a:latin typeface="Arial MT"/>
                <a:cs typeface="Arial MT"/>
              </a:rPr>
              <a:t>.</a:t>
            </a:r>
            <a:r>
              <a:rPr sz="3850" spc="-114" dirty="0">
                <a:solidFill>
                  <a:srgbClr val="1B1B16"/>
                </a:solidFill>
                <a:latin typeface="Arial MT"/>
                <a:cs typeface="Arial MT"/>
              </a:rPr>
              <a:t> </a:t>
            </a:r>
            <a:r>
              <a:rPr sz="3600" dirty="0">
                <a:solidFill>
                  <a:srgbClr val="1B1B16"/>
                </a:solidFill>
                <a:latin typeface="Times New Roman"/>
                <a:cs typeface="Times New Roman"/>
              </a:rPr>
              <a:t>Пободайла</a:t>
            </a:r>
            <a:r>
              <a:rPr sz="3600" spc="-65" dirty="0">
                <a:solidFill>
                  <a:srgbClr val="1B1B16"/>
                </a:solidFill>
                <a:latin typeface="Times New Roman"/>
                <a:cs typeface="Times New Roman"/>
              </a:rPr>
              <a:t> </a:t>
            </a:r>
            <a:r>
              <a:rPr sz="3600" dirty="0">
                <a:solidFill>
                  <a:srgbClr val="1B1B16"/>
                </a:solidFill>
                <a:latin typeface="Times New Roman"/>
                <a:cs typeface="Times New Roman"/>
              </a:rPr>
              <a:t>як</a:t>
            </a:r>
            <a:r>
              <a:rPr sz="3600" spc="-60" dirty="0">
                <a:solidFill>
                  <a:srgbClr val="1B1B16"/>
                </a:solidFill>
                <a:latin typeface="Times New Roman"/>
                <a:cs typeface="Times New Roman"/>
              </a:rPr>
              <a:t> </a:t>
            </a:r>
            <a:r>
              <a:rPr sz="3600" dirty="0">
                <a:solidFill>
                  <a:srgbClr val="1B1B16"/>
                </a:solidFill>
                <a:latin typeface="Times New Roman"/>
                <a:cs typeface="Times New Roman"/>
              </a:rPr>
              <a:t>наказного</a:t>
            </a:r>
            <a:r>
              <a:rPr sz="3600" spc="-65" dirty="0">
                <a:solidFill>
                  <a:srgbClr val="1B1B16"/>
                </a:solidFill>
                <a:latin typeface="Times New Roman"/>
                <a:cs typeface="Times New Roman"/>
              </a:rPr>
              <a:t> </a:t>
            </a:r>
            <a:r>
              <a:rPr sz="3600" dirty="0">
                <a:solidFill>
                  <a:srgbClr val="1B1B16"/>
                </a:solidFill>
                <a:latin typeface="Times New Roman"/>
                <a:cs typeface="Times New Roman"/>
              </a:rPr>
              <a:t>гетьмана</a:t>
            </a:r>
            <a:r>
              <a:rPr sz="3600" spc="-60" dirty="0">
                <a:solidFill>
                  <a:srgbClr val="1B1B16"/>
                </a:solidFill>
                <a:latin typeface="Times New Roman"/>
                <a:cs typeface="Times New Roman"/>
              </a:rPr>
              <a:t> </a:t>
            </a:r>
            <a:r>
              <a:rPr sz="3600" spc="-25" dirty="0">
                <a:solidFill>
                  <a:srgbClr val="1B1B16"/>
                </a:solidFill>
                <a:latin typeface="Times New Roman"/>
                <a:cs typeface="Times New Roman"/>
              </a:rPr>
              <a:t>та </a:t>
            </a:r>
            <a:r>
              <a:rPr sz="3600" spc="-20" dirty="0">
                <a:solidFill>
                  <a:srgbClr val="1B1B16"/>
                </a:solidFill>
                <a:latin typeface="Times New Roman"/>
                <a:cs typeface="Times New Roman"/>
              </a:rPr>
              <a:t>чернігівського</a:t>
            </a:r>
            <a:r>
              <a:rPr sz="3600" spc="-110" dirty="0">
                <a:solidFill>
                  <a:srgbClr val="1B1B16"/>
                </a:solidFill>
                <a:latin typeface="Times New Roman"/>
                <a:cs typeface="Times New Roman"/>
              </a:rPr>
              <a:t> </a:t>
            </a:r>
            <a:r>
              <a:rPr sz="3600" spc="-10" dirty="0">
                <a:solidFill>
                  <a:srgbClr val="1B1B16"/>
                </a:solidFill>
                <a:latin typeface="Times New Roman"/>
                <a:cs typeface="Times New Roman"/>
              </a:rPr>
              <a:t>полковника</a:t>
            </a:r>
            <a:r>
              <a:rPr sz="3850" spc="-10" dirty="0">
                <a:solidFill>
                  <a:srgbClr val="1B1B16"/>
                </a:solidFill>
                <a:latin typeface="Arial MT"/>
                <a:cs typeface="Arial MT"/>
              </a:rPr>
              <a:t>.</a:t>
            </a:r>
            <a:endParaRPr sz="3850" dirty="0">
              <a:latin typeface="Arial MT"/>
              <a:cs typeface="Arial MT"/>
            </a:endParaRPr>
          </a:p>
        </p:txBody>
      </p:sp>
      <p:pic>
        <p:nvPicPr>
          <p:cNvPr id="7" name="object 7">
            <a:hlinkClick r:id="rId2"/>
          </p:cNvPr>
          <p:cNvPicPr/>
          <p:nvPr/>
        </p:nvPicPr>
        <p:blipFill>
          <a:blip r:embed="rId3" cstate="print"/>
          <a:stretch>
            <a:fillRect/>
          </a:stretch>
        </p:blipFill>
        <p:spPr>
          <a:xfrm>
            <a:off x="205394" y="9606967"/>
            <a:ext cx="771524" cy="466724"/>
          </a:xfrm>
          <a:prstGeom prst="rect">
            <a:avLst/>
          </a:prstGeom>
        </p:spPr>
      </p:pic>
      <p:pic>
        <p:nvPicPr>
          <p:cNvPr id="8" name="Рисунок 7"/>
          <p:cNvPicPr>
            <a:picLocks noChangeAspect="1"/>
          </p:cNvPicPr>
          <p:nvPr/>
        </p:nvPicPr>
        <p:blipFill>
          <a:blip r:embed="rId4"/>
          <a:stretch>
            <a:fillRect/>
          </a:stretch>
        </p:blipFill>
        <p:spPr>
          <a:xfrm>
            <a:off x="264234" y="2454643"/>
            <a:ext cx="5714286" cy="761904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54" y="1657"/>
            <a:ext cx="18286095" cy="10285730"/>
          </a:xfrm>
          <a:custGeom>
            <a:avLst/>
            <a:gdLst/>
            <a:ahLst/>
            <a:cxnLst/>
            <a:rect l="l" t="t" r="r" b="b"/>
            <a:pathLst>
              <a:path w="18286095" h="10285730">
                <a:moveTo>
                  <a:pt x="0" y="10285342"/>
                </a:moveTo>
                <a:lnTo>
                  <a:pt x="0" y="0"/>
                </a:lnTo>
                <a:lnTo>
                  <a:pt x="18285745" y="0"/>
                </a:lnTo>
                <a:lnTo>
                  <a:pt x="18285745" y="10285342"/>
                </a:lnTo>
                <a:lnTo>
                  <a:pt x="0" y="10285342"/>
                </a:lnTo>
                <a:close/>
              </a:path>
            </a:pathLst>
          </a:custGeom>
          <a:solidFill>
            <a:srgbClr val="DEDED4"/>
          </a:solidFill>
        </p:spPr>
        <p:txBody>
          <a:bodyPr wrap="square" lIns="0" tIns="0" rIns="0" bIns="0" rtlCol="0"/>
          <a:lstStyle/>
          <a:p>
            <a:endParaRPr/>
          </a:p>
        </p:txBody>
      </p:sp>
      <p:pic>
        <p:nvPicPr>
          <p:cNvPr id="3" name="object 3"/>
          <p:cNvPicPr/>
          <p:nvPr/>
        </p:nvPicPr>
        <p:blipFill>
          <a:blip r:embed="rId2" cstate="print"/>
          <a:stretch>
            <a:fillRect/>
          </a:stretch>
        </p:blipFill>
        <p:spPr>
          <a:xfrm>
            <a:off x="14951964" y="8620149"/>
            <a:ext cx="1967758" cy="1663636"/>
          </a:xfrm>
          <a:prstGeom prst="rect">
            <a:avLst/>
          </a:prstGeom>
        </p:spPr>
      </p:pic>
      <p:pic>
        <p:nvPicPr>
          <p:cNvPr id="4" name="object 4"/>
          <p:cNvPicPr/>
          <p:nvPr/>
        </p:nvPicPr>
        <p:blipFill>
          <a:blip r:embed="rId3" cstate="print"/>
          <a:stretch>
            <a:fillRect/>
          </a:stretch>
        </p:blipFill>
        <p:spPr>
          <a:xfrm>
            <a:off x="15882780" y="5148410"/>
            <a:ext cx="2405218" cy="3171804"/>
          </a:xfrm>
          <a:prstGeom prst="rect">
            <a:avLst/>
          </a:prstGeom>
        </p:spPr>
      </p:pic>
      <p:pic>
        <p:nvPicPr>
          <p:cNvPr id="5" name="object 5"/>
          <p:cNvPicPr/>
          <p:nvPr/>
        </p:nvPicPr>
        <p:blipFill>
          <a:blip r:embed="rId4" cstate="print"/>
          <a:stretch>
            <a:fillRect/>
          </a:stretch>
        </p:blipFill>
        <p:spPr>
          <a:xfrm>
            <a:off x="13220343" y="7652639"/>
            <a:ext cx="1568410" cy="1706345"/>
          </a:xfrm>
          <a:prstGeom prst="rect">
            <a:avLst/>
          </a:prstGeom>
        </p:spPr>
      </p:pic>
      <p:pic>
        <p:nvPicPr>
          <p:cNvPr id="6" name="object 6"/>
          <p:cNvPicPr/>
          <p:nvPr/>
        </p:nvPicPr>
        <p:blipFill>
          <a:blip r:embed="rId5" cstate="print"/>
          <a:stretch>
            <a:fillRect/>
          </a:stretch>
        </p:blipFill>
        <p:spPr>
          <a:xfrm>
            <a:off x="11790632" y="9458638"/>
            <a:ext cx="1085226" cy="828362"/>
          </a:xfrm>
          <a:prstGeom prst="rect">
            <a:avLst/>
          </a:prstGeom>
        </p:spPr>
      </p:pic>
      <p:pic>
        <p:nvPicPr>
          <p:cNvPr id="7" name="object 7"/>
          <p:cNvPicPr/>
          <p:nvPr/>
        </p:nvPicPr>
        <p:blipFill>
          <a:blip r:embed="rId6" cstate="print"/>
          <a:stretch>
            <a:fillRect/>
          </a:stretch>
        </p:blipFill>
        <p:spPr>
          <a:xfrm>
            <a:off x="0" y="1"/>
            <a:ext cx="2038157" cy="2694757"/>
          </a:xfrm>
          <a:prstGeom prst="rect">
            <a:avLst/>
          </a:prstGeom>
        </p:spPr>
      </p:pic>
      <p:pic>
        <p:nvPicPr>
          <p:cNvPr id="8" name="object 8"/>
          <p:cNvPicPr/>
          <p:nvPr/>
        </p:nvPicPr>
        <p:blipFill>
          <a:blip r:embed="rId7" cstate="print"/>
          <a:stretch>
            <a:fillRect/>
          </a:stretch>
        </p:blipFill>
        <p:spPr>
          <a:xfrm>
            <a:off x="3946616" y="1"/>
            <a:ext cx="315145" cy="364865"/>
          </a:xfrm>
          <a:prstGeom prst="rect">
            <a:avLst/>
          </a:prstGeom>
        </p:spPr>
      </p:pic>
      <p:pic>
        <p:nvPicPr>
          <p:cNvPr id="9" name="object 9"/>
          <p:cNvPicPr/>
          <p:nvPr/>
        </p:nvPicPr>
        <p:blipFill>
          <a:blip r:embed="rId8" cstate="print"/>
          <a:stretch>
            <a:fillRect/>
          </a:stretch>
        </p:blipFill>
        <p:spPr>
          <a:xfrm>
            <a:off x="249890" y="3250422"/>
            <a:ext cx="1969015" cy="2510655"/>
          </a:xfrm>
          <a:prstGeom prst="rect">
            <a:avLst/>
          </a:prstGeom>
        </p:spPr>
      </p:pic>
      <p:sp>
        <p:nvSpPr>
          <p:cNvPr id="10" name="object 10"/>
          <p:cNvSpPr txBox="1"/>
          <p:nvPr/>
        </p:nvSpPr>
        <p:spPr>
          <a:xfrm>
            <a:off x="685520" y="2100270"/>
            <a:ext cx="9259570" cy="5506085"/>
          </a:xfrm>
          <a:prstGeom prst="rect">
            <a:avLst/>
          </a:prstGeom>
        </p:spPr>
        <p:txBody>
          <a:bodyPr vert="horz" wrap="square" lIns="0" tIns="1270" rIns="0" bIns="0" rtlCol="0">
            <a:spAutoFit/>
          </a:bodyPr>
          <a:lstStyle/>
          <a:p>
            <a:pPr marL="12700" marR="5080">
              <a:lnSpc>
                <a:spcPct val="118800"/>
              </a:lnSpc>
              <a:spcBef>
                <a:spcPts val="10"/>
              </a:spcBef>
            </a:pPr>
            <a:r>
              <a:rPr lang="uk-UA" sz="3600" dirty="0" smtClean="0">
                <a:solidFill>
                  <a:srgbClr val="1B1B16"/>
                </a:solidFill>
                <a:latin typeface="Times New Roman"/>
                <a:cs typeface="Times New Roman"/>
              </a:rPr>
              <a:t>	</a:t>
            </a:r>
            <a:r>
              <a:rPr sz="3600" dirty="0" err="1" smtClean="0">
                <a:solidFill>
                  <a:srgbClr val="1B1B16"/>
                </a:solidFill>
                <a:latin typeface="Times New Roman"/>
                <a:cs typeface="Times New Roman"/>
              </a:rPr>
              <a:t>Народився</a:t>
            </a:r>
            <a:r>
              <a:rPr sz="3600" spc="-120" dirty="0" smtClean="0">
                <a:solidFill>
                  <a:srgbClr val="1B1B16"/>
                </a:solidFill>
                <a:latin typeface="Times New Roman"/>
                <a:cs typeface="Times New Roman"/>
              </a:rPr>
              <a:t> </a:t>
            </a:r>
            <a:r>
              <a:rPr sz="3600" dirty="0">
                <a:solidFill>
                  <a:srgbClr val="1B1B16"/>
                </a:solidFill>
                <a:latin typeface="Times New Roman"/>
                <a:cs typeface="Times New Roman"/>
              </a:rPr>
              <a:t>Степан</a:t>
            </a:r>
            <a:r>
              <a:rPr sz="3600" spc="-114" dirty="0">
                <a:solidFill>
                  <a:srgbClr val="1B1B16"/>
                </a:solidFill>
                <a:latin typeface="Times New Roman"/>
                <a:cs typeface="Times New Roman"/>
              </a:rPr>
              <a:t> </a:t>
            </a:r>
            <a:r>
              <a:rPr sz="3600" dirty="0">
                <a:solidFill>
                  <a:srgbClr val="1B1B16"/>
                </a:solidFill>
                <a:latin typeface="Times New Roman"/>
                <a:cs typeface="Times New Roman"/>
              </a:rPr>
              <a:t>Пободайло</a:t>
            </a:r>
            <a:r>
              <a:rPr sz="3600" spc="-114" dirty="0">
                <a:solidFill>
                  <a:srgbClr val="1B1B16"/>
                </a:solidFill>
                <a:latin typeface="Times New Roman"/>
                <a:cs typeface="Times New Roman"/>
              </a:rPr>
              <a:t> </a:t>
            </a:r>
            <a:r>
              <a:rPr sz="3600" dirty="0">
                <a:solidFill>
                  <a:srgbClr val="1B1B16"/>
                </a:solidFill>
                <a:latin typeface="Times New Roman"/>
                <a:cs typeface="Times New Roman"/>
              </a:rPr>
              <a:t>на</a:t>
            </a:r>
            <a:r>
              <a:rPr sz="3600" spc="-114" dirty="0">
                <a:solidFill>
                  <a:srgbClr val="1B1B16"/>
                </a:solidFill>
                <a:latin typeface="Times New Roman"/>
                <a:cs typeface="Times New Roman"/>
              </a:rPr>
              <a:t> </a:t>
            </a:r>
            <a:r>
              <a:rPr sz="3600" dirty="0">
                <a:solidFill>
                  <a:srgbClr val="1B1B16"/>
                </a:solidFill>
                <a:latin typeface="Times New Roman"/>
                <a:cs typeface="Times New Roman"/>
              </a:rPr>
              <a:t>рубежі</a:t>
            </a:r>
            <a:r>
              <a:rPr sz="3600" spc="-120" dirty="0">
                <a:solidFill>
                  <a:srgbClr val="1B1B16"/>
                </a:solidFill>
                <a:latin typeface="Times New Roman"/>
                <a:cs typeface="Times New Roman"/>
              </a:rPr>
              <a:t> </a:t>
            </a:r>
            <a:r>
              <a:rPr sz="3850" spc="-20" dirty="0">
                <a:solidFill>
                  <a:srgbClr val="1B1B16"/>
                </a:solidFill>
                <a:latin typeface="Arial MT"/>
                <a:cs typeface="Arial MT"/>
              </a:rPr>
              <a:t>XVI- </a:t>
            </a:r>
            <a:r>
              <a:rPr sz="3850" spc="-270" dirty="0">
                <a:solidFill>
                  <a:srgbClr val="1B1B16"/>
                </a:solidFill>
                <a:latin typeface="Arial MT"/>
                <a:cs typeface="Arial MT"/>
              </a:rPr>
              <a:t>XVII</a:t>
            </a:r>
            <a:r>
              <a:rPr sz="3850" spc="-114" dirty="0">
                <a:solidFill>
                  <a:srgbClr val="1B1B16"/>
                </a:solidFill>
                <a:latin typeface="Arial MT"/>
                <a:cs typeface="Arial MT"/>
              </a:rPr>
              <a:t> </a:t>
            </a:r>
            <a:r>
              <a:rPr sz="3600" dirty="0">
                <a:solidFill>
                  <a:srgbClr val="1B1B16"/>
                </a:solidFill>
                <a:latin typeface="Times New Roman"/>
                <a:cs typeface="Times New Roman"/>
              </a:rPr>
              <a:t>століть</a:t>
            </a:r>
            <a:r>
              <a:rPr sz="3600" spc="-65" dirty="0">
                <a:solidFill>
                  <a:srgbClr val="1B1B16"/>
                </a:solidFill>
                <a:latin typeface="Times New Roman"/>
                <a:cs typeface="Times New Roman"/>
              </a:rPr>
              <a:t> </a:t>
            </a:r>
            <a:r>
              <a:rPr sz="3600" dirty="0">
                <a:solidFill>
                  <a:srgbClr val="1B1B16"/>
                </a:solidFill>
                <a:latin typeface="Times New Roman"/>
                <a:cs typeface="Times New Roman"/>
              </a:rPr>
              <a:t>в селянській</a:t>
            </a:r>
            <a:r>
              <a:rPr sz="3600" spc="-5" dirty="0">
                <a:solidFill>
                  <a:srgbClr val="1B1B16"/>
                </a:solidFill>
                <a:latin typeface="Times New Roman"/>
                <a:cs typeface="Times New Roman"/>
              </a:rPr>
              <a:t> </a:t>
            </a:r>
            <a:r>
              <a:rPr sz="3600" dirty="0">
                <a:solidFill>
                  <a:srgbClr val="1B1B16"/>
                </a:solidFill>
                <a:latin typeface="Times New Roman"/>
                <a:cs typeface="Times New Roman"/>
              </a:rPr>
              <a:t>родині</a:t>
            </a:r>
            <a:r>
              <a:rPr sz="3600" spc="-5" dirty="0">
                <a:solidFill>
                  <a:srgbClr val="1B1B16"/>
                </a:solidFill>
                <a:latin typeface="Times New Roman"/>
                <a:cs typeface="Times New Roman"/>
              </a:rPr>
              <a:t> </a:t>
            </a:r>
            <a:r>
              <a:rPr sz="3600" spc="-10" dirty="0">
                <a:solidFill>
                  <a:srgbClr val="1B1B16"/>
                </a:solidFill>
                <a:latin typeface="Times New Roman"/>
                <a:cs typeface="Times New Roman"/>
              </a:rPr>
              <a:t>містечка </a:t>
            </a:r>
            <a:r>
              <a:rPr sz="3600" spc="-45" dirty="0">
                <a:solidFill>
                  <a:srgbClr val="1B1B16"/>
                </a:solidFill>
                <a:latin typeface="Times New Roman"/>
                <a:cs typeface="Times New Roman"/>
              </a:rPr>
              <a:t>Носівка</a:t>
            </a:r>
            <a:r>
              <a:rPr sz="3850" spc="-45" dirty="0">
                <a:solidFill>
                  <a:srgbClr val="1B1B16"/>
                </a:solidFill>
                <a:latin typeface="Arial MT"/>
                <a:cs typeface="Arial MT"/>
              </a:rPr>
              <a:t>.</a:t>
            </a:r>
            <a:r>
              <a:rPr sz="3850" spc="-225" dirty="0">
                <a:solidFill>
                  <a:srgbClr val="1B1B16"/>
                </a:solidFill>
                <a:latin typeface="Arial MT"/>
                <a:cs typeface="Arial MT"/>
              </a:rPr>
              <a:t> </a:t>
            </a:r>
            <a:r>
              <a:rPr sz="3600" dirty="0">
                <a:solidFill>
                  <a:srgbClr val="1B1B16"/>
                </a:solidFill>
                <a:latin typeface="Times New Roman"/>
                <a:cs typeface="Times New Roman"/>
              </a:rPr>
              <a:t>У</a:t>
            </a:r>
            <a:r>
              <a:rPr sz="3600" spc="5" dirty="0">
                <a:solidFill>
                  <a:srgbClr val="1B1B16"/>
                </a:solidFill>
                <a:latin typeface="Times New Roman"/>
                <a:cs typeface="Times New Roman"/>
              </a:rPr>
              <a:t> </a:t>
            </a:r>
            <a:r>
              <a:rPr sz="3850" spc="-155" dirty="0">
                <a:solidFill>
                  <a:srgbClr val="1B1B16"/>
                </a:solidFill>
                <a:latin typeface="Arial MT"/>
                <a:cs typeface="Arial MT"/>
              </a:rPr>
              <a:t>1630</a:t>
            </a:r>
            <a:r>
              <a:rPr sz="3850" spc="-114" dirty="0">
                <a:solidFill>
                  <a:srgbClr val="1B1B16"/>
                </a:solidFill>
                <a:latin typeface="Arial MT"/>
                <a:cs typeface="Arial MT"/>
              </a:rPr>
              <a:t> </a:t>
            </a:r>
            <a:r>
              <a:rPr sz="3600" dirty="0">
                <a:solidFill>
                  <a:srgbClr val="1B1B16"/>
                </a:solidFill>
                <a:latin typeface="Times New Roman"/>
                <a:cs typeface="Times New Roman"/>
              </a:rPr>
              <a:t>роках</a:t>
            </a:r>
            <a:r>
              <a:rPr sz="3600" spc="5" dirty="0">
                <a:solidFill>
                  <a:srgbClr val="1B1B16"/>
                </a:solidFill>
                <a:latin typeface="Times New Roman"/>
                <a:cs typeface="Times New Roman"/>
              </a:rPr>
              <a:t> </a:t>
            </a:r>
            <a:r>
              <a:rPr sz="3600" dirty="0">
                <a:solidFill>
                  <a:srgbClr val="1B1B16"/>
                </a:solidFill>
                <a:latin typeface="Times New Roman"/>
                <a:cs typeface="Times New Roman"/>
              </a:rPr>
              <a:t>до</a:t>
            </a:r>
            <a:r>
              <a:rPr sz="3600" spc="5" dirty="0">
                <a:solidFill>
                  <a:srgbClr val="1B1B16"/>
                </a:solidFill>
                <a:latin typeface="Times New Roman"/>
                <a:cs typeface="Times New Roman"/>
              </a:rPr>
              <a:t> </a:t>
            </a:r>
            <a:r>
              <a:rPr sz="3600" dirty="0">
                <a:solidFill>
                  <a:srgbClr val="1B1B16"/>
                </a:solidFill>
                <a:latin typeface="Times New Roman"/>
                <a:cs typeface="Times New Roman"/>
              </a:rPr>
              <a:t>Носівки</a:t>
            </a:r>
            <a:r>
              <a:rPr sz="3600" spc="10" dirty="0">
                <a:solidFill>
                  <a:srgbClr val="1B1B16"/>
                </a:solidFill>
                <a:latin typeface="Times New Roman"/>
                <a:cs typeface="Times New Roman"/>
              </a:rPr>
              <a:t> </a:t>
            </a:r>
            <a:r>
              <a:rPr sz="3600" spc="-10" dirty="0">
                <a:solidFill>
                  <a:srgbClr val="1B1B16"/>
                </a:solidFill>
                <a:latin typeface="Times New Roman"/>
                <a:cs typeface="Times New Roman"/>
              </a:rPr>
              <a:t>прибув </a:t>
            </a:r>
            <a:r>
              <a:rPr sz="3600" dirty="0">
                <a:solidFill>
                  <a:srgbClr val="1B1B16"/>
                </a:solidFill>
                <a:latin typeface="Times New Roman"/>
                <a:cs typeface="Times New Roman"/>
              </a:rPr>
              <a:t>шляхтич</a:t>
            </a:r>
            <a:r>
              <a:rPr sz="3600" spc="-125" dirty="0">
                <a:solidFill>
                  <a:srgbClr val="1B1B16"/>
                </a:solidFill>
                <a:latin typeface="Times New Roman"/>
                <a:cs typeface="Times New Roman"/>
              </a:rPr>
              <a:t> </a:t>
            </a:r>
            <a:r>
              <a:rPr sz="3600" dirty="0">
                <a:solidFill>
                  <a:srgbClr val="1B1B16"/>
                </a:solidFill>
                <a:latin typeface="Times New Roman"/>
                <a:cs typeface="Times New Roman"/>
              </a:rPr>
              <a:t>Адам</a:t>
            </a:r>
            <a:r>
              <a:rPr sz="3600" spc="-85" dirty="0">
                <a:solidFill>
                  <a:srgbClr val="1B1B16"/>
                </a:solidFill>
                <a:latin typeface="Times New Roman"/>
                <a:cs typeface="Times New Roman"/>
              </a:rPr>
              <a:t> </a:t>
            </a:r>
            <a:r>
              <a:rPr sz="3600" spc="-45" dirty="0">
                <a:solidFill>
                  <a:srgbClr val="1B1B16"/>
                </a:solidFill>
                <a:latin typeface="Times New Roman"/>
                <a:cs typeface="Times New Roman"/>
              </a:rPr>
              <a:t>Кисіль</a:t>
            </a:r>
            <a:r>
              <a:rPr sz="3850" spc="-45" dirty="0">
                <a:solidFill>
                  <a:srgbClr val="1B1B16"/>
                </a:solidFill>
                <a:latin typeface="Arial MT"/>
                <a:cs typeface="Arial MT"/>
              </a:rPr>
              <a:t>,</a:t>
            </a:r>
            <a:r>
              <a:rPr sz="3850" spc="-225" dirty="0">
                <a:solidFill>
                  <a:srgbClr val="1B1B16"/>
                </a:solidFill>
                <a:latin typeface="Arial MT"/>
                <a:cs typeface="Arial MT"/>
              </a:rPr>
              <a:t> </a:t>
            </a:r>
            <a:r>
              <a:rPr sz="3600" dirty="0">
                <a:solidFill>
                  <a:srgbClr val="1B1B16"/>
                </a:solidFill>
                <a:latin typeface="Times New Roman"/>
                <a:cs typeface="Times New Roman"/>
              </a:rPr>
              <a:t>якому</a:t>
            </a:r>
            <a:r>
              <a:rPr sz="3600" spc="-85" dirty="0">
                <a:solidFill>
                  <a:srgbClr val="1B1B16"/>
                </a:solidFill>
                <a:latin typeface="Times New Roman"/>
                <a:cs typeface="Times New Roman"/>
              </a:rPr>
              <a:t> </a:t>
            </a:r>
            <a:r>
              <a:rPr sz="3600" dirty="0">
                <a:solidFill>
                  <a:srgbClr val="1B1B16"/>
                </a:solidFill>
                <a:latin typeface="Times New Roman"/>
                <a:cs typeface="Times New Roman"/>
              </a:rPr>
              <a:t>польський</a:t>
            </a:r>
            <a:r>
              <a:rPr sz="3600" spc="-90" dirty="0">
                <a:solidFill>
                  <a:srgbClr val="1B1B16"/>
                </a:solidFill>
                <a:latin typeface="Times New Roman"/>
                <a:cs typeface="Times New Roman"/>
              </a:rPr>
              <a:t> </a:t>
            </a:r>
            <a:r>
              <a:rPr sz="3600" spc="-10" dirty="0">
                <a:solidFill>
                  <a:srgbClr val="1B1B16"/>
                </a:solidFill>
                <a:latin typeface="Times New Roman"/>
                <a:cs typeface="Times New Roman"/>
              </a:rPr>
              <a:t>король подарував</a:t>
            </a:r>
            <a:r>
              <a:rPr sz="3600" spc="-80" dirty="0">
                <a:solidFill>
                  <a:srgbClr val="1B1B16"/>
                </a:solidFill>
                <a:latin typeface="Times New Roman"/>
                <a:cs typeface="Times New Roman"/>
              </a:rPr>
              <a:t> </a:t>
            </a:r>
            <a:r>
              <a:rPr sz="3600" dirty="0">
                <a:solidFill>
                  <a:srgbClr val="1B1B16"/>
                </a:solidFill>
                <a:latin typeface="Times New Roman"/>
                <a:cs typeface="Times New Roman"/>
              </a:rPr>
              <a:t>Носівське</a:t>
            </a:r>
            <a:r>
              <a:rPr sz="3600" spc="-75" dirty="0">
                <a:solidFill>
                  <a:srgbClr val="1B1B16"/>
                </a:solidFill>
                <a:latin typeface="Times New Roman"/>
                <a:cs typeface="Times New Roman"/>
              </a:rPr>
              <a:t> </a:t>
            </a:r>
            <a:r>
              <a:rPr sz="3600" dirty="0">
                <a:solidFill>
                  <a:srgbClr val="1B1B16"/>
                </a:solidFill>
                <a:latin typeface="Times New Roman"/>
                <a:cs typeface="Times New Roman"/>
              </a:rPr>
              <a:t>староство</a:t>
            </a:r>
            <a:r>
              <a:rPr sz="3600" spc="-75" dirty="0">
                <a:solidFill>
                  <a:srgbClr val="1B1B16"/>
                </a:solidFill>
                <a:latin typeface="Times New Roman"/>
                <a:cs typeface="Times New Roman"/>
              </a:rPr>
              <a:t> </a:t>
            </a:r>
            <a:r>
              <a:rPr sz="3600" dirty="0">
                <a:solidFill>
                  <a:srgbClr val="1B1B16"/>
                </a:solidFill>
                <a:latin typeface="Times New Roman"/>
                <a:cs typeface="Times New Roman"/>
              </a:rPr>
              <a:t>за</a:t>
            </a:r>
            <a:r>
              <a:rPr sz="3600" spc="-80" dirty="0">
                <a:solidFill>
                  <a:srgbClr val="1B1B16"/>
                </a:solidFill>
                <a:latin typeface="Times New Roman"/>
                <a:cs typeface="Times New Roman"/>
              </a:rPr>
              <a:t> </a:t>
            </a:r>
            <a:r>
              <a:rPr sz="3600" dirty="0">
                <a:solidFill>
                  <a:srgbClr val="1B1B16"/>
                </a:solidFill>
                <a:latin typeface="Times New Roman"/>
                <a:cs typeface="Times New Roman"/>
              </a:rPr>
              <a:t>хоробрість</a:t>
            </a:r>
            <a:r>
              <a:rPr sz="3600" spc="-75" dirty="0">
                <a:solidFill>
                  <a:srgbClr val="1B1B16"/>
                </a:solidFill>
                <a:latin typeface="Times New Roman"/>
                <a:cs typeface="Times New Roman"/>
              </a:rPr>
              <a:t> </a:t>
            </a:r>
            <a:r>
              <a:rPr sz="3600" spc="-50" dirty="0">
                <a:solidFill>
                  <a:srgbClr val="1B1B16"/>
                </a:solidFill>
                <a:latin typeface="Times New Roman"/>
                <a:cs typeface="Times New Roman"/>
              </a:rPr>
              <a:t>у </a:t>
            </a:r>
            <a:r>
              <a:rPr sz="3600" dirty="0">
                <a:solidFill>
                  <a:srgbClr val="1B1B16"/>
                </a:solidFill>
                <a:latin typeface="Times New Roman"/>
                <a:cs typeface="Times New Roman"/>
              </a:rPr>
              <a:t>війні</a:t>
            </a:r>
            <a:r>
              <a:rPr sz="3600" spc="-5" dirty="0">
                <a:solidFill>
                  <a:srgbClr val="1B1B16"/>
                </a:solidFill>
                <a:latin typeface="Times New Roman"/>
                <a:cs typeface="Times New Roman"/>
              </a:rPr>
              <a:t> </a:t>
            </a:r>
            <a:r>
              <a:rPr sz="3600" dirty="0">
                <a:solidFill>
                  <a:srgbClr val="1B1B16"/>
                </a:solidFill>
                <a:latin typeface="Times New Roman"/>
                <a:cs typeface="Times New Roman"/>
              </a:rPr>
              <a:t>проти</a:t>
            </a:r>
            <a:r>
              <a:rPr sz="3600" spc="-10" dirty="0">
                <a:solidFill>
                  <a:srgbClr val="1B1B16"/>
                </a:solidFill>
                <a:latin typeface="Times New Roman"/>
                <a:cs typeface="Times New Roman"/>
              </a:rPr>
              <a:t> </a:t>
            </a:r>
            <a:r>
              <a:rPr sz="3600" spc="-45" dirty="0">
                <a:solidFill>
                  <a:srgbClr val="1B1B16"/>
                </a:solidFill>
                <a:latin typeface="Times New Roman"/>
                <a:cs typeface="Times New Roman"/>
              </a:rPr>
              <a:t>московії</a:t>
            </a:r>
            <a:r>
              <a:rPr sz="3850" spc="-45" dirty="0">
                <a:solidFill>
                  <a:srgbClr val="1B1B16"/>
                </a:solidFill>
                <a:latin typeface="Arial MT"/>
                <a:cs typeface="Arial MT"/>
              </a:rPr>
              <a:t>.</a:t>
            </a:r>
            <a:r>
              <a:rPr sz="3850" spc="-170" dirty="0">
                <a:solidFill>
                  <a:srgbClr val="1B1B16"/>
                </a:solidFill>
                <a:latin typeface="Arial MT"/>
                <a:cs typeface="Arial MT"/>
              </a:rPr>
              <a:t> </a:t>
            </a:r>
            <a:r>
              <a:rPr sz="3600" dirty="0">
                <a:solidFill>
                  <a:srgbClr val="1B1B16"/>
                </a:solidFill>
                <a:latin typeface="Times New Roman"/>
                <a:cs typeface="Times New Roman"/>
              </a:rPr>
              <a:t>Староста</a:t>
            </a:r>
            <a:r>
              <a:rPr sz="3600" spc="-5" dirty="0">
                <a:solidFill>
                  <a:srgbClr val="1B1B16"/>
                </a:solidFill>
                <a:latin typeface="Times New Roman"/>
                <a:cs typeface="Times New Roman"/>
              </a:rPr>
              <a:t> </a:t>
            </a:r>
            <a:r>
              <a:rPr sz="3600" dirty="0">
                <a:solidFill>
                  <a:srgbClr val="1B1B16"/>
                </a:solidFill>
                <a:latin typeface="Times New Roman"/>
                <a:cs typeface="Times New Roman"/>
              </a:rPr>
              <a:t>набрав </a:t>
            </a:r>
            <a:r>
              <a:rPr sz="3600" spc="-10" dirty="0">
                <a:solidFill>
                  <a:srgbClr val="1B1B16"/>
                </a:solidFill>
                <a:latin typeface="Times New Roman"/>
                <a:cs typeface="Times New Roman"/>
              </a:rPr>
              <a:t>молодих </a:t>
            </a:r>
            <a:r>
              <a:rPr sz="3600" dirty="0">
                <a:solidFill>
                  <a:srgbClr val="1B1B16"/>
                </a:solidFill>
                <a:latin typeface="Times New Roman"/>
                <a:cs typeface="Times New Roman"/>
              </a:rPr>
              <a:t>сильних</a:t>
            </a:r>
            <a:r>
              <a:rPr sz="3600" spc="-10" dirty="0">
                <a:solidFill>
                  <a:srgbClr val="1B1B16"/>
                </a:solidFill>
                <a:latin typeface="Times New Roman"/>
                <a:cs typeface="Times New Roman"/>
              </a:rPr>
              <a:t> </a:t>
            </a:r>
            <a:r>
              <a:rPr sz="3600" dirty="0">
                <a:solidFill>
                  <a:srgbClr val="1B1B16"/>
                </a:solidFill>
                <a:latin typeface="Times New Roman"/>
                <a:cs typeface="Times New Roman"/>
              </a:rPr>
              <a:t>хлопців</a:t>
            </a:r>
            <a:r>
              <a:rPr sz="3600" spc="-5" dirty="0">
                <a:solidFill>
                  <a:srgbClr val="1B1B16"/>
                </a:solidFill>
                <a:latin typeface="Times New Roman"/>
                <a:cs typeface="Times New Roman"/>
              </a:rPr>
              <a:t> </a:t>
            </a:r>
            <a:r>
              <a:rPr sz="3600" dirty="0">
                <a:solidFill>
                  <a:srgbClr val="1B1B16"/>
                </a:solidFill>
                <a:latin typeface="Times New Roman"/>
                <a:cs typeface="Times New Roman"/>
              </a:rPr>
              <a:t>у</a:t>
            </a:r>
            <a:r>
              <a:rPr sz="3600" spc="-5" dirty="0">
                <a:solidFill>
                  <a:srgbClr val="1B1B16"/>
                </a:solidFill>
                <a:latin typeface="Times New Roman"/>
                <a:cs typeface="Times New Roman"/>
              </a:rPr>
              <a:t> </a:t>
            </a:r>
            <a:r>
              <a:rPr sz="3600" dirty="0">
                <a:solidFill>
                  <a:srgbClr val="1B1B16"/>
                </a:solidFill>
                <a:latin typeface="Times New Roman"/>
                <a:cs typeface="Times New Roman"/>
              </a:rPr>
              <a:t>загін</a:t>
            </a:r>
            <a:r>
              <a:rPr sz="3600" spc="-10" dirty="0">
                <a:solidFill>
                  <a:srgbClr val="1B1B16"/>
                </a:solidFill>
                <a:latin typeface="Times New Roman"/>
                <a:cs typeface="Times New Roman"/>
              </a:rPr>
              <a:t> </a:t>
            </a:r>
            <a:r>
              <a:rPr sz="3600" spc="-55" dirty="0">
                <a:solidFill>
                  <a:srgbClr val="1B1B16"/>
                </a:solidFill>
                <a:latin typeface="Times New Roman"/>
                <a:cs typeface="Times New Roman"/>
              </a:rPr>
              <a:t>драгун</a:t>
            </a:r>
            <a:r>
              <a:rPr sz="3850" spc="-55" dirty="0">
                <a:solidFill>
                  <a:srgbClr val="1B1B16"/>
                </a:solidFill>
                <a:latin typeface="Arial MT"/>
                <a:cs typeface="Arial MT"/>
              </a:rPr>
              <a:t>.</a:t>
            </a:r>
            <a:r>
              <a:rPr sz="3850" spc="-175" dirty="0">
                <a:solidFill>
                  <a:srgbClr val="1B1B16"/>
                </a:solidFill>
                <a:latin typeface="Arial MT"/>
                <a:cs typeface="Arial MT"/>
              </a:rPr>
              <a:t> </a:t>
            </a:r>
            <a:r>
              <a:rPr sz="3600" dirty="0">
                <a:solidFill>
                  <a:srgbClr val="1B1B16"/>
                </a:solidFill>
                <a:latin typeface="Times New Roman"/>
                <a:cs typeface="Times New Roman"/>
              </a:rPr>
              <a:t>Степан</a:t>
            </a:r>
            <a:r>
              <a:rPr sz="3600" spc="-5" dirty="0">
                <a:solidFill>
                  <a:srgbClr val="1B1B16"/>
                </a:solidFill>
                <a:latin typeface="Times New Roman"/>
                <a:cs typeface="Times New Roman"/>
              </a:rPr>
              <a:t> </a:t>
            </a:r>
            <a:r>
              <a:rPr sz="3600" spc="-10" dirty="0">
                <a:solidFill>
                  <a:srgbClr val="1B1B16"/>
                </a:solidFill>
                <a:latin typeface="Times New Roman"/>
                <a:cs typeface="Times New Roman"/>
              </a:rPr>
              <a:t>також </a:t>
            </a:r>
            <a:r>
              <a:rPr sz="3600" dirty="0">
                <a:solidFill>
                  <a:srgbClr val="1B1B16"/>
                </a:solidFill>
                <a:latin typeface="Times New Roman"/>
                <a:cs typeface="Times New Roman"/>
              </a:rPr>
              <a:t>був</a:t>
            </a:r>
            <a:r>
              <a:rPr sz="3600" spc="-65" dirty="0">
                <a:solidFill>
                  <a:srgbClr val="1B1B16"/>
                </a:solidFill>
                <a:latin typeface="Times New Roman"/>
                <a:cs typeface="Times New Roman"/>
              </a:rPr>
              <a:t> </a:t>
            </a:r>
            <a:r>
              <a:rPr sz="3600" spc="-10" dirty="0">
                <a:solidFill>
                  <a:srgbClr val="1B1B16"/>
                </a:solidFill>
                <a:latin typeface="Times New Roman"/>
                <a:cs typeface="Times New Roman"/>
              </a:rPr>
              <a:t>зарахований</a:t>
            </a:r>
            <a:r>
              <a:rPr sz="3600" spc="-65" dirty="0">
                <a:solidFill>
                  <a:srgbClr val="1B1B16"/>
                </a:solidFill>
                <a:latin typeface="Times New Roman"/>
                <a:cs typeface="Times New Roman"/>
              </a:rPr>
              <a:t> </a:t>
            </a:r>
            <a:r>
              <a:rPr sz="3600" dirty="0">
                <a:solidFill>
                  <a:srgbClr val="1B1B16"/>
                </a:solidFill>
                <a:latin typeface="Times New Roman"/>
                <a:cs typeface="Times New Roman"/>
              </a:rPr>
              <a:t>до</a:t>
            </a:r>
            <a:r>
              <a:rPr sz="3600" spc="-65" dirty="0">
                <a:solidFill>
                  <a:srgbClr val="1B1B16"/>
                </a:solidFill>
                <a:latin typeface="Times New Roman"/>
                <a:cs typeface="Times New Roman"/>
              </a:rPr>
              <a:t> </a:t>
            </a:r>
            <a:r>
              <a:rPr sz="3600" dirty="0">
                <a:solidFill>
                  <a:srgbClr val="1B1B16"/>
                </a:solidFill>
                <a:latin typeface="Times New Roman"/>
                <a:cs typeface="Times New Roman"/>
              </a:rPr>
              <a:t>його</a:t>
            </a:r>
            <a:r>
              <a:rPr sz="3600" spc="-65" dirty="0">
                <a:solidFill>
                  <a:srgbClr val="1B1B16"/>
                </a:solidFill>
                <a:latin typeface="Times New Roman"/>
                <a:cs typeface="Times New Roman"/>
              </a:rPr>
              <a:t> </a:t>
            </a:r>
            <a:r>
              <a:rPr sz="3600" spc="-10" dirty="0">
                <a:solidFill>
                  <a:srgbClr val="1B1B16"/>
                </a:solidFill>
                <a:latin typeface="Times New Roman"/>
                <a:cs typeface="Times New Roman"/>
              </a:rPr>
              <a:t>складу</a:t>
            </a:r>
            <a:endParaRPr sz="3600" dirty="0">
              <a:latin typeface="Times New Roman"/>
              <a:cs typeface="Times New Roman"/>
            </a:endParaRPr>
          </a:p>
        </p:txBody>
      </p:sp>
      <p:pic>
        <p:nvPicPr>
          <p:cNvPr id="11" name="object 11"/>
          <p:cNvPicPr/>
          <p:nvPr/>
        </p:nvPicPr>
        <p:blipFill>
          <a:blip r:embed="rId9" cstate="print"/>
          <a:stretch>
            <a:fillRect/>
          </a:stretch>
        </p:blipFill>
        <p:spPr>
          <a:xfrm>
            <a:off x="11048027" y="1269817"/>
            <a:ext cx="5610224" cy="7496174"/>
          </a:xfrm>
          <a:prstGeom prst="rect">
            <a:avLst/>
          </a:prstGeom>
        </p:spPr>
      </p:pic>
      <p:pic>
        <p:nvPicPr>
          <p:cNvPr id="12" name="object 12">
            <a:hlinkClick r:id="rId10"/>
          </p:cNvPr>
          <p:cNvPicPr/>
          <p:nvPr/>
        </p:nvPicPr>
        <p:blipFill>
          <a:blip r:embed="rId11" cstate="print"/>
          <a:stretch>
            <a:fillRect/>
          </a:stretch>
        </p:blipFill>
        <p:spPr>
          <a:xfrm>
            <a:off x="205394" y="9606968"/>
            <a:ext cx="771524" cy="46672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9800" y="839878"/>
            <a:ext cx="10086340" cy="2113280"/>
          </a:xfrm>
          <a:prstGeom prst="rect">
            <a:avLst/>
          </a:prstGeom>
        </p:spPr>
        <p:txBody>
          <a:bodyPr vert="horz" wrap="square" lIns="0" tIns="22860" rIns="0" bIns="0" rtlCol="0">
            <a:spAutoFit/>
          </a:bodyPr>
          <a:lstStyle/>
          <a:p>
            <a:pPr marL="12700" marR="1478915">
              <a:lnSpc>
                <a:spcPct val="122800"/>
              </a:lnSpc>
              <a:spcBef>
                <a:spcPts val="180"/>
              </a:spcBef>
            </a:pPr>
            <a:r>
              <a:rPr sz="2700" dirty="0" err="1" smtClean="0">
                <a:solidFill>
                  <a:srgbClr val="1B1B16"/>
                </a:solidFill>
                <a:latin typeface="Times New Roman"/>
                <a:cs typeface="Times New Roman"/>
              </a:rPr>
              <a:t>Коли</a:t>
            </a:r>
            <a:r>
              <a:rPr sz="2700" spc="-165" dirty="0" smtClean="0">
                <a:solidFill>
                  <a:srgbClr val="1B1B16"/>
                </a:solidFill>
                <a:latin typeface="Times New Roman"/>
                <a:cs typeface="Times New Roman"/>
              </a:rPr>
              <a:t> </a:t>
            </a:r>
            <a:r>
              <a:rPr sz="2700" dirty="0">
                <a:solidFill>
                  <a:srgbClr val="1B1B16"/>
                </a:solidFill>
                <a:latin typeface="Times New Roman"/>
                <a:cs typeface="Times New Roman"/>
              </a:rPr>
              <a:t>у</a:t>
            </a:r>
            <a:r>
              <a:rPr sz="2700" spc="-55" dirty="0">
                <a:solidFill>
                  <a:srgbClr val="1B1B16"/>
                </a:solidFill>
                <a:latin typeface="Times New Roman"/>
                <a:cs typeface="Times New Roman"/>
              </a:rPr>
              <a:t> </a:t>
            </a:r>
            <a:r>
              <a:rPr sz="2850" spc="-135" dirty="0">
                <a:solidFill>
                  <a:srgbClr val="1B1B16"/>
                </a:solidFill>
              </a:rPr>
              <a:t>1648</a:t>
            </a:r>
            <a:r>
              <a:rPr sz="2850" spc="-75" dirty="0">
                <a:solidFill>
                  <a:srgbClr val="1B1B16"/>
                </a:solidFill>
              </a:rPr>
              <a:t> </a:t>
            </a:r>
            <a:r>
              <a:rPr sz="2700" dirty="0">
                <a:solidFill>
                  <a:srgbClr val="1B1B16"/>
                </a:solidFill>
                <a:latin typeface="Times New Roman"/>
                <a:cs typeface="Times New Roman"/>
              </a:rPr>
              <a:t>році</a:t>
            </a:r>
            <a:r>
              <a:rPr sz="2700" spc="-60" dirty="0">
                <a:solidFill>
                  <a:srgbClr val="1B1B16"/>
                </a:solidFill>
                <a:latin typeface="Times New Roman"/>
                <a:cs typeface="Times New Roman"/>
              </a:rPr>
              <a:t> </a:t>
            </a:r>
            <a:r>
              <a:rPr sz="2700" dirty="0">
                <a:solidFill>
                  <a:srgbClr val="1B1B16"/>
                </a:solidFill>
                <a:latin typeface="Times New Roman"/>
                <a:cs typeface="Times New Roman"/>
              </a:rPr>
              <a:t>розпочалася</a:t>
            </a:r>
            <a:r>
              <a:rPr sz="2700" spc="-55" dirty="0">
                <a:solidFill>
                  <a:srgbClr val="1B1B16"/>
                </a:solidFill>
                <a:latin typeface="Times New Roman"/>
                <a:cs typeface="Times New Roman"/>
              </a:rPr>
              <a:t> </a:t>
            </a:r>
            <a:r>
              <a:rPr sz="2700" spc="-10" dirty="0">
                <a:solidFill>
                  <a:srgbClr val="1B1B16"/>
                </a:solidFill>
                <a:latin typeface="Times New Roman"/>
                <a:cs typeface="Times New Roman"/>
              </a:rPr>
              <a:t>козацька</a:t>
            </a:r>
            <a:r>
              <a:rPr sz="2700" spc="-55" dirty="0">
                <a:solidFill>
                  <a:srgbClr val="1B1B16"/>
                </a:solidFill>
                <a:latin typeface="Times New Roman"/>
                <a:cs typeface="Times New Roman"/>
              </a:rPr>
              <a:t> </a:t>
            </a:r>
            <a:r>
              <a:rPr sz="2700" spc="-35" dirty="0">
                <a:solidFill>
                  <a:srgbClr val="1B1B16"/>
                </a:solidFill>
                <a:latin typeface="Times New Roman"/>
                <a:cs typeface="Times New Roman"/>
              </a:rPr>
              <a:t>революція</a:t>
            </a:r>
            <a:r>
              <a:rPr sz="2850" spc="-35" dirty="0">
                <a:solidFill>
                  <a:srgbClr val="1B1B16"/>
                </a:solidFill>
              </a:rPr>
              <a:t>,</a:t>
            </a:r>
            <a:r>
              <a:rPr sz="2850" spc="-165" dirty="0">
                <a:solidFill>
                  <a:srgbClr val="1B1B16"/>
                </a:solidFill>
              </a:rPr>
              <a:t> </a:t>
            </a:r>
            <a:r>
              <a:rPr sz="2700" spc="-10" dirty="0">
                <a:solidFill>
                  <a:srgbClr val="1B1B16"/>
                </a:solidFill>
                <a:latin typeface="Times New Roman"/>
                <a:cs typeface="Times New Roman"/>
              </a:rPr>
              <a:t>Богдан </a:t>
            </a:r>
            <a:r>
              <a:rPr sz="2700" dirty="0">
                <a:solidFill>
                  <a:srgbClr val="1B1B16"/>
                </a:solidFill>
                <a:latin typeface="Times New Roman"/>
                <a:cs typeface="Times New Roman"/>
              </a:rPr>
              <a:t>Хмельницький</a:t>
            </a:r>
            <a:r>
              <a:rPr sz="2700" spc="-55" dirty="0">
                <a:solidFill>
                  <a:srgbClr val="1B1B16"/>
                </a:solidFill>
                <a:latin typeface="Times New Roman"/>
                <a:cs typeface="Times New Roman"/>
              </a:rPr>
              <a:t> </a:t>
            </a:r>
            <a:r>
              <a:rPr sz="2700" dirty="0">
                <a:solidFill>
                  <a:srgbClr val="1B1B16"/>
                </a:solidFill>
                <a:latin typeface="Times New Roman"/>
                <a:cs typeface="Times New Roman"/>
              </a:rPr>
              <a:t>розіслав</a:t>
            </a:r>
            <a:r>
              <a:rPr sz="2700" spc="-50" dirty="0">
                <a:solidFill>
                  <a:srgbClr val="1B1B16"/>
                </a:solidFill>
                <a:latin typeface="Times New Roman"/>
                <a:cs typeface="Times New Roman"/>
              </a:rPr>
              <a:t> </a:t>
            </a:r>
            <a:r>
              <a:rPr sz="2700" dirty="0">
                <a:solidFill>
                  <a:srgbClr val="1B1B16"/>
                </a:solidFill>
                <a:latin typeface="Times New Roman"/>
                <a:cs typeface="Times New Roman"/>
              </a:rPr>
              <a:t>загони</a:t>
            </a:r>
            <a:r>
              <a:rPr sz="2700" spc="-55" dirty="0">
                <a:solidFill>
                  <a:srgbClr val="1B1B16"/>
                </a:solidFill>
                <a:latin typeface="Times New Roman"/>
                <a:cs typeface="Times New Roman"/>
              </a:rPr>
              <a:t> </a:t>
            </a:r>
            <a:r>
              <a:rPr sz="2700" dirty="0">
                <a:solidFill>
                  <a:srgbClr val="1B1B16"/>
                </a:solidFill>
                <a:latin typeface="Times New Roman"/>
                <a:cs typeface="Times New Roman"/>
              </a:rPr>
              <a:t>по</a:t>
            </a:r>
            <a:r>
              <a:rPr sz="2700" spc="-55" dirty="0">
                <a:solidFill>
                  <a:srgbClr val="1B1B16"/>
                </a:solidFill>
                <a:latin typeface="Times New Roman"/>
                <a:cs typeface="Times New Roman"/>
              </a:rPr>
              <a:t> </a:t>
            </a:r>
            <a:r>
              <a:rPr sz="2700" dirty="0">
                <a:solidFill>
                  <a:srgbClr val="1B1B16"/>
                </a:solidFill>
                <a:latin typeface="Times New Roman"/>
                <a:cs typeface="Times New Roman"/>
              </a:rPr>
              <a:t>всій</a:t>
            </a:r>
            <a:r>
              <a:rPr sz="2700" spc="-50" dirty="0">
                <a:solidFill>
                  <a:srgbClr val="1B1B16"/>
                </a:solidFill>
                <a:latin typeface="Times New Roman"/>
                <a:cs typeface="Times New Roman"/>
              </a:rPr>
              <a:t> </a:t>
            </a:r>
            <a:r>
              <a:rPr sz="2700" spc="-25" dirty="0">
                <a:solidFill>
                  <a:srgbClr val="1B1B16"/>
                </a:solidFill>
                <a:latin typeface="Times New Roman"/>
                <a:cs typeface="Times New Roman"/>
              </a:rPr>
              <a:t>Україні</a:t>
            </a:r>
            <a:r>
              <a:rPr sz="2700" spc="-55" dirty="0">
                <a:solidFill>
                  <a:srgbClr val="1B1B16"/>
                </a:solidFill>
                <a:latin typeface="Times New Roman"/>
                <a:cs typeface="Times New Roman"/>
              </a:rPr>
              <a:t> </a:t>
            </a:r>
            <a:r>
              <a:rPr sz="2700" dirty="0" err="1">
                <a:solidFill>
                  <a:srgbClr val="1B1B16"/>
                </a:solidFill>
                <a:latin typeface="Times New Roman"/>
                <a:cs typeface="Times New Roman"/>
              </a:rPr>
              <a:t>із</a:t>
            </a:r>
            <a:r>
              <a:rPr sz="2700" spc="-50" dirty="0">
                <a:solidFill>
                  <a:srgbClr val="1B1B16"/>
                </a:solidFill>
                <a:latin typeface="Times New Roman"/>
                <a:cs typeface="Times New Roman"/>
              </a:rPr>
              <a:t> </a:t>
            </a:r>
            <a:r>
              <a:rPr sz="2700" spc="-10" dirty="0" err="1" smtClean="0">
                <a:solidFill>
                  <a:srgbClr val="1B1B16"/>
                </a:solidFill>
                <a:latin typeface="Times New Roman"/>
                <a:cs typeface="Times New Roman"/>
              </a:rPr>
              <a:t>закликом</a:t>
            </a:r>
            <a:endParaRPr sz="2700" dirty="0" smtClean="0">
              <a:latin typeface="Times New Roman"/>
              <a:cs typeface="Times New Roman"/>
            </a:endParaRPr>
          </a:p>
          <a:p>
            <a:pPr marL="12700" marR="5080">
              <a:lnSpc>
                <a:spcPct val="118400"/>
              </a:lnSpc>
              <a:spcBef>
                <a:spcPts val="30"/>
              </a:spcBef>
            </a:pPr>
            <a:r>
              <a:rPr sz="2700" spc="-30" dirty="0" err="1" smtClean="0">
                <a:solidFill>
                  <a:srgbClr val="1B1B16"/>
                </a:solidFill>
                <a:latin typeface="Times New Roman"/>
                <a:cs typeface="Times New Roman"/>
              </a:rPr>
              <a:t>підтримки</a:t>
            </a:r>
            <a:r>
              <a:rPr sz="2850" spc="-30" dirty="0" smtClean="0">
                <a:solidFill>
                  <a:srgbClr val="1B1B16"/>
                </a:solidFill>
              </a:rPr>
              <a:t>.</a:t>
            </a:r>
            <a:r>
              <a:rPr sz="2850" spc="-130" dirty="0" smtClean="0">
                <a:solidFill>
                  <a:srgbClr val="1B1B16"/>
                </a:solidFill>
              </a:rPr>
              <a:t> </a:t>
            </a:r>
            <a:r>
              <a:rPr sz="2700" dirty="0" err="1" smtClean="0">
                <a:solidFill>
                  <a:srgbClr val="1B1B16"/>
                </a:solidFill>
                <a:latin typeface="Times New Roman"/>
                <a:cs typeface="Times New Roman"/>
              </a:rPr>
              <a:t>Міщани</a:t>
            </a:r>
            <a:r>
              <a:rPr sz="2700" spc="-15" dirty="0" smtClean="0">
                <a:solidFill>
                  <a:srgbClr val="1B1B16"/>
                </a:solidFill>
                <a:latin typeface="Times New Roman"/>
                <a:cs typeface="Times New Roman"/>
              </a:rPr>
              <a:t> </a:t>
            </a:r>
            <a:r>
              <a:rPr sz="2700" dirty="0" smtClean="0">
                <a:solidFill>
                  <a:srgbClr val="1B1B16"/>
                </a:solidFill>
                <a:latin typeface="Times New Roman"/>
                <a:cs typeface="Times New Roman"/>
              </a:rPr>
              <a:t>і</a:t>
            </a:r>
            <a:r>
              <a:rPr sz="2700" spc="-15" dirty="0" smtClean="0">
                <a:solidFill>
                  <a:srgbClr val="1B1B16"/>
                </a:solidFill>
                <a:latin typeface="Times New Roman"/>
                <a:cs typeface="Times New Roman"/>
              </a:rPr>
              <a:t> </a:t>
            </a:r>
            <a:r>
              <a:rPr sz="2700" dirty="0" err="1" smtClean="0">
                <a:solidFill>
                  <a:srgbClr val="1B1B16"/>
                </a:solidFill>
                <a:latin typeface="Times New Roman"/>
                <a:cs typeface="Times New Roman"/>
              </a:rPr>
              <a:t>селяни</a:t>
            </a:r>
            <a:r>
              <a:rPr sz="2700" spc="-15" dirty="0" smtClean="0">
                <a:solidFill>
                  <a:srgbClr val="1B1B16"/>
                </a:solidFill>
                <a:latin typeface="Times New Roman"/>
                <a:cs typeface="Times New Roman"/>
              </a:rPr>
              <a:t> </a:t>
            </a:r>
            <a:r>
              <a:rPr sz="2700" dirty="0" smtClean="0">
                <a:solidFill>
                  <a:srgbClr val="1B1B16"/>
                </a:solidFill>
                <a:latin typeface="Times New Roman"/>
                <a:cs typeface="Times New Roman"/>
              </a:rPr>
              <a:t>Носівки</a:t>
            </a:r>
            <a:r>
              <a:rPr sz="2700" spc="-15" dirty="0" smtClean="0">
                <a:solidFill>
                  <a:srgbClr val="1B1B16"/>
                </a:solidFill>
                <a:latin typeface="Times New Roman"/>
                <a:cs typeface="Times New Roman"/>
              </a:rPr>
              <a:t> </a:t>
            </a:r>
            <a:r>
              <a:rPr sz="2700" dirty="0" err="1" smtClean="0">
                <a:solidFill>
                  <a:srgbClr val="1B1B16"/>
                </a:solidFill>
                <a:latin typeface="Times New Roman"/>
                <a:cs typeface="Times New Roman"/>
              </a:rPr>
              <a:t>масово</a:t>
            </a:r>
            <a:r>
              <a:rPr sz="2700" spc="-15" dirty="0" smtClean="0">
                <a:solidFill>
                  <a:srgbClr val="1B1B16"/>
                </a:solidFill>
                <a:latin typeface="Times New Roman"/>
                <a:cs typeface="Times New Roman"/>
              </a:rPr>
              <a:t> </a:t>
            </a:r>
            <a:r>
              <a:rPr sz="2700" spc="-20" dirty="0" err="1" smtClean="0">
                <a:solidFill>
                  <a:srgbClr val="1B1B16"/>
                </a:solidFill>
                <a:latin typeface="Times New Roman"/>
                <a:cs typeface="Times New Roman"/>
              </a:rPr>
              <a:t>покозачилися</a:t>
            </a:r>
            <a:r>
              <a:rPr sz="2700" spc="-15" dirty="0" smtClean="0">
                <a:solidFill>
                  <a:srgbClr val="1B1B16"/>
                </a:solidFill>
                <a:latin typeface="Times New Roman"/>
                <a:cs typeface="Times New Roman"/>
              </a:rPr>
              <a:t> </a:t>
            </a:r>
            <a:r>
              <a:rPr sz="2700" dirty="0" smtClean="0">
                <a:solidFill>
                  <a:srgbClr val="1B1B16"/>
                </a:solidFill>
                <a:latin typeface="Times New Roman"/>
                <a:cs typeface="Times New Roman"/>
              </a:rPr>
              <a:t>і</a:t>
            </a:r>
            <a:r>
              <a:rPr sz="2700" spc="-15" dirty="0" smtClean="0">
                <a:solidFill>
                  <a:srgbClr val="1B1B16"/>
                </a:solidFill>
                <a:latin typeface="Times New Roman"/>
                <a:cs typeface="Times New Roman"/>
              </a:rPr>
              <a:t> </a:t>
            </a:r>
            <a:r>
              <a:rPr sz="2700" spc="-10" dirty="0" err="1" smtClean="0">
                <a:solidFill>
                  <a:srgbClr val="1B1B16"/>
                </a:solidFill>
                <a:latin typeface="Times New Roman"/>
                <a:cs typeface="Times New Roman"/>
              </a:rPr>
              <a:t>влилися</a:t>
            </a:r>
            <a:r>
              <a:rPr sz="2700" spc="-10" dirty="0" smtClean="0">
                <a:solidFill>
                  <a:srgbClr val="1B1B16"/>
                </a:solidFill>
                <a:latin typeface="Times New Roman"/>
                <a:cs typeface="Times New Roman"/>
              </a:rPr>
              <a:t> </a:t>
            </a:r>
            <a:r>
              <a:rPr sz="2700" dirty="0" smtClean="0">
                <a:solidFill>
                  <a:srgbClr val="1B1B16"/>
                </a:solidFill>
                <a:latin typeface="Times New Roman"/>
                <a:cs typeface="Times New Roman"/>
              </a:rPr>
              <a:t>у</a:t>
            </a:r>
            <a:r>
              <a:rPr sz="2700" spc="-70" dirty="0" smtClean="0">
                <a:solidFill>
                  <a:srgbClr val="1B1B16"/>
                </a:solidFill>
                <a:latin typeface="Times New Roman"/>
                <a:cs typeface="Times New Roman"/>
              </a:rPr>
              <a:t> </a:t>
            </a:r>
            <a:r>
              <a:rPr sz="2700" spc="-10" dirty="0" err="1" smtClean="0">
                <a:solidFill>
                  <a:srgbClr val="1B1B16"/>
                </a:solidFill>
                <a:latin typeface="Times New Roman"/>
                <a:cs typeface="Times New Roman"/>
              </a:rPr>
              <a:t>військо</a:t>
            </a:r>
            <a:r>
              <a:rPr sz="2700" spc="-15" dirty="0" smtClean="0">
                <a:solidFill>
                  <a:srgbClr val="1B1B16"/>
                </a:solidFill>
                <a:latin typeface="Times New Roman"/>
                <a:cs typeface="Times New Roman"/>
              </a:rPr>
              <a:t> </a:t>
            </a:r>
            <a:r>
              <a:rPr sz="2700" spc="-135" dirty="0" smtClean="0">
                <a:solidFill>
                  <a:srgbClr val="1B1B16"/>
                </a:solidFill>
                <a:latin typeface="Times New Roman"/>
                <a:cs typeface="Times New Roman"/>
              </a:rPr>
              <a:t>Б</a:t>
            </a:r>
            <a:r>
              <a:rPr sz="2850" spc="-135" dirty="0" smtClean="0">
                <a:solidFill>
                  <a:srgbClr val="1B1B16"/>
                </a:solidFill>
              </a:rPr>
              <a:t>.</a:t>
            </a:r>
            <a:r>
              <a:rPr sz="2850" spc="-75" dirty="0" smtClean="0">
                <a:solidFill>
                  <a:srgbClr val="1B1B16"/>
                </a:solidFill>
              </a:rPr>
              <a:t> </a:t>
            </a:r>
            <a:r>
              <a:rPr sz="2700" spc="-45" dirty="0" err="1" smtClean="0">
                <a:solidFill>
                  <a:srgbClr val="1B1B16"/>
                </a:solidFill>
                <a:latin typeface="Times New Roman"/>
                <a:cs typeface="Times New Roman"/>
              </a:rPr>
              <a:t>Хмельницького</a:t>
            </a:r>
            <a:r>
              <a:rPr sz="2850" spc="-45" dirty="0" smtClean="0">
                <a:solidFill>
                  <a:srgbClr val="1B1B16"/>
                </a:solidFill>
              </a:rPr>
              <a:t>.</a:t>
            </a:r>
            <a:r>
              <a:rPr sz="2850" spc="-125" dirty="0" smtClean="0">
                <a:solidFill>
                  <a:srgbClr val="1B1B16"/>
                </a:solidFill>
              </a:rPr>
              <a:t> </a:t>
            </a:r>
            <a:r>
              <a:rPr sz="2700" spc="-40" dirty="0" err="1" smtClean="0">
                <a:solidFill>
                  <a:srgbClr val="1B1B16"/>
                </a:solidFill>
                <a:latin typeface="Times New Roman"/>
                <a:cs typeface="Times New Roman"/>
              </a:rPr>
              <a:t>Того</a:t>
            </a:r>
            <a:r>
              <a:rPr sz="2700" spc="-15" dirty="0" smtClean="0">
                <a:solidFill>
                  <a:srgbClr val="1B1B16"/>
                </a:solidFill>
                <a:latin typeface="Times New Roman"/>
                <a:cs typeface="Times New Roman"/>
              </a:rPr>
              <a:t> </a:t>
            </a:r>
            <a:r>
              <a:rPr sz="2700" dirty="0" smtClean="0">
                <a:solidFill>
                  <a:srgbClr val="1B1B16"/>
                </a:solidFill>
                <a:latin typeface="Times New Roman"/>
                <a:cs typeface="Times New Roman"/>
              </a:rPr>
              <a:t>ж</a:t>
            </a:r>
            <a:r>
              <a:rPr sz="2700" spc="-15" dirty="0" smtClean="0">
                <a:solidFill>
                  <a:srgbClr val="1B1B16"/>
                </a:solidFill>
                <a:latin typeface="Times New Roman"/>
                <a:cs typeface="Times New Roman"/>
              </a:rPr>
              <a:t> </a:t>
            </a:r>
            <a:r>
              <a:rPr sz="2700" dirty="0" err="1" smtClean="0">
                <a:solidFill>
                  <a:srgbClr val="1B1B16"/>
                </a:solidFill>
                <a:latin typeface="Times New Roman"/>
                <a:cs typeface="Times New Roman"/>
              </a:rPr>
              <a:t>року</a:t>
            </a:r>
            <a:r>
              <a:rPr sz="2700" spc="-10" dirty="0" smtClean="0">
                <a:solidFill>
                  <a:srgbClr val="1B1B16"/>
                </a:solidFill>
                <a:latin typeface="Times New Roman"/>
                <a:cs typeface="Times New Roman"/>
              </a:rPr>
              <a:t> </a:t>
            </a:r>
            <a:r>
              <a:rPr sz="2700" dirty="0" err="1" smtClean="0">
                <a:solidFill>
                  <a:srgbClr val="1B1B16"/>
                </a:solidFill>
                <a:latin typeface="Times New Roman"/>
                <a:cs typeface="Times New Roman"/>
              </a:rPr>
              <a:t>розійшлись</a:t>
            </a:r>
            <a:r>
              <a:rPr sz="2700" spc="-15" dirty="0" smtClean="0">
                <a:solidFill>
                  <a:srgbClr val="1B1B16"/>
                </a:solidFill>
                <a:latin typeface="Times New Roman"/>
                <a:cs typeface="Times New Roman"/>
              </a:rPr>
              <a:t> </a:t>
            </a:r>
            <a:r>
              <a:rPr sz="2700" dirty="0" err="1" smtClean="0">
                <a:solidFill>
                  <a:srgbClr val="1B1B16"/>
                </a:solidFill>
                <a:latin typeface="Times New Roman"/>
                <a:cs typeface="Times New Roman"/>
              </a:rPr>
              <a:t>шляхи</a:t>
            </a:r>
            <a:r>
              <a:rPr sz="2700" spc="-15" dirty="0" smtClean="0">
                <a:solidFill>
                  <a:srgbClr val="1B1B16"/>
                </a:solidFill>
                <a:latin typeface="Times New Roman"/>
                <a:cs typeface="Times New Roman"/>
              </a:rPr>
              <a:t> </a:t>
            </a:r>
            <a:endParaRPr sz="2850" dirty="0">
              <a:latin typeface="Times New Roman"/>
              <a:cs typeface="Times New Roman"/>
            </a:endParaRPr>
          </a:p>
        </p:txBody>
      </p:sp>
      <p:sp>
        <p:nvSpPr>
          <p:cNvPr id="3" name="object 3"/>
          <p:cNvSpPr txBox="1"/>
          <p:nvPr/>
        </p:nvSpPr>
        <p:spPr>
          <a:xfrm>
            <a:off x="939800" y="3080602"/>
            <a:ext cx="10255250" cy="1564083"/>
          </a:xfrm>
          <a:prstGeom prst="rect">
            <a:avLst/>
          </a:prstGeom>
        </p:spPr>
        <p:txBody>
          <a:bodyPr vert="horz" wrap="square" lIns="0" tIns="11430" rIns="0" bIns="0" rtlCol="0">
            <a:spAutoFit/>
          </a:bodyPr>
          <a:lstStyle/>
          <a:p>
            <a:pPr marL="12700" marR="5080">
              <a:lnSpc>
                <a:spcPct val="118400"/>
              </a:lnSpc>
              <a:spcBef>
                <a:spcPts val="90"/>
              </a:spcBef>
            </a:pPr>
            <a:r>
              <a:rPr lang="uk-UA" sz="2700" dirty="0" smtClean="0">
                <a:solidFill>
                  <a:srgbClr val="1B1B16"/>
                </a:solidFill>
                <a:latin typeface="Times New Roman"/>
                <a:cs typeface="Times New Roman"/>
              </a:rPr>
              <a:t>А. </a:t>
            </a:r>
            <a:r>
              <a:rPr sz="2700" dirty="0" err="1" smtClean="0">
                <a:solidFill>
                  <a:srgbClr val="1B1B16"/>
                </a:solidFill>
                <a:latin typeface="Times New Roman"/>
                <a:cs typeface="Times New Roman"/>
              </a:rPr>
              <a:t>Киселя</a:t>
            </a:r>
            <a:r>
              <a:rPr sz="2700" spc="-30" dirty="0" smtClean="0">
                <a:solidFill>
                  <a:srgbClr val="1B1B16"/>
                </a:solidFill>
                <a:latin typeface="Times New Roman"/>
                <a:cs typeface="Times New Roman"/>
              </a:rPr>
              <a:t> </a:t>
            </a:r>
            <a:r>
              <a:rPr sz="2700" dirty="0">
                <a:solidFill>
                  <a:srgbClr val="1B1B16"/>
                </a:solidFill>
                <a:latin typeface="Times New Roman"/>
                <a:cs typeface="Times New Roman"/>
              </a:rPr>
              <a:t>і</a:t>
            </a:r>
            <a:r>
              <a:rPr sz="2700" spc="5" dirty="0">
                <a:solidFill>
                  <a:srgbClr val="1B1B16"/>
                </a:solidFill>
                <a:latin typeface="Times New Roman"/>
                <a:cs typeface="Times New Roman"/>
              </a:rPr>
              <a:t> </a:t>
            </a:r>
            <a:r>
              <a:rPr sz="2700" spc="-135" dirty="0">
                <a:solidFill>
                  <a:srgbClr val="1B1B16"/>
                </a:solidFill>
                <a:latin typeface="Times New Roman"/>
                <a:cs typeface="Times New Roman"/>
              </a:rPr>
              <a:t>С</a:t>
            </a:r>
            <a:r>
              <a:rPr sz="2850" spc="-135" dirty="0">
                <a:solidFill>
                  <a:srgbClr val="1B1B16"/>
                </a:solidFill>
                <a:latin typeface="Arial MT"/>
                <a:cs typeface="Arial MT"/>
              </a:rPr>
              <a:t>.</a:t>
            </a:r>
            <a:r>
              <a:rPr sz="2850" spc="-75" dirty="0">
                <a:solidFill>
                  <a:srgbClr val="1B1B16"/>
                </a:solidFill>
                <a:latin typeface="Arial MT"/>
                <a:cs typeface="Arial MT"/>
              </a:rPr>
              <a:t> </a:t>
            </a:r>
            <a:r>
              <a:rPr sz="2700" spc="-40" dirty="0">
                <a:solidFill>
                  <a:srgbClr val="1B1B16"/>
                </a:solidFill>
                <a:latin typeface="Times New Roman"/>
                <a:cs typeface="Times New Roman"/>
              </a:rPr>
              <a:t>Пободайла</a:t>
            </a:r>
            <a:r>
              <a:rPr sz="2850" spc="-40" dirty="0">
                <a:solidFill>
                  <a:srgbClr val="1B1B16"/>
                </a:solidFill>
                <a:latin typeface="Arial MT"/>
                <a:cs typeface="Arial MT"/>
              </a:rPr>
              <a:t>.</a:t>
            </a:r>
            <a:r>
              <a:rPr sz="2850" spc="-110" dirty="0">
                <a:solidFill>
                  <a:srgbClr val="1B1B16"/>
                </a:solidFill>
                <a:latin typeface="Arial MT"/>
                <a:cs typeface="Arial MT"/>
              </a:rPr>
              <a:t> </a:t>
            </a:r>
            <a:r>
              <a:rPr sz="2700" dirty="0">
                <a:solidFill>
                  <a:srgbClr val="1B1B16"/>
                </a:solidFill>
                <a:latin typeface="Times New Roman"/>
                <a:cs typeface="Times New Roman"/>
              </a:rPr>
              <a:t>Перший</a:t>
            </a:r>
            <a:r>
              <a:rPr sz="2700" spc="5" dirty="0">
                <a:solidFill>
                  <a:srgbClr val="1B1B16"/>
                </a:solidFill>
                <a:latin typeface="Times New Roman"/>
                <a:cs typeface="Times New Roman"/>
              </a:rPr>
              <a:t> </a:t>
            </a:r>
            <a:r>
              <a:rPr sz="2700" dirty="0">
                <a:solidFill>
                  <a:srgbClr val="1B1B16"/>
                </a:solidFill>
                <a:latin typeface="Times New Roman"/>
                <a:cs typeface="Times New Roman"/>
              </a:rPr>
              <a:t>став</a:t>
            </a:r>
            <a:r>
              <a:rPr sz="2700" spc="5" dirty="0">
                <a:solidFill>
                  <a:srgbClr val="1B1B16"/>
                </a:solidFill>
                <a:latin typeface="Times New Roman"/>
                <a:cs typeface="Times New Roman"/>
              </a:rPr>
              <a:t> </a:t>
            </a:r>
            <a:r>
              <a:rPr sz="2700" dirty="0">
                <a:solidFill>
                  <a:srgbClr val="1B1B16"/>
                </a:solidFill>
                <a:latin typeface="Times New Roman"/>
                <a:cs typeface="Times New Roman"/>
              </a:rPr>
              <a:t>на</a:t>
            </a:r>
            <a:r>
              <a:rPr sz="2700" spc="5" dirty="0">
                <a:solidFill>
                  <a:srgbClr val="1B1B16"/>
                </a:solidFill>
                <a:latin typeface="Times New Roman"/>
                <a:cs typeface="Times New Roman"/>
              </a:rPr>
              <a:t> </a:t>
            </a:r>
            <a:r>
              <a:rPr sz="2700" dirty="0">
                <a:solidFill>
                  <a:srgbClr val="1B1B16"/>
                </a:solidFill>
                <a:latin typeface="Times New Roman"/>
                <a:cs typeface="Times New Roman"/>
              </a:rPr>
              <a:t>бік</a:t>
            </a:r>
            <a:r>
              <a:rPr sz="2700" spc="5" dirty="0">
                <a:solidFill>
                  <a:srgbClr val="1B1B16"/>
                </a:solidFill>
                <a:latin typeface="Times New Roman"/>
                <a:cs typeface="Times New Roman"/>
              </a:rPr>
              <a:t> </a:t>
            </a:r>
            <a:r>
              <a:rPr sz="2700" spc="-55" dirty="0">
                <a:solidFill>
                  <a:srgbClr val="1B1B16"/>
                </a:solidFill>
                <a:latin typeface="Times New Roman"/>
                <a:cs typeface="Times New Roman"/>
              </a:rPr>
              <a:t>Польщі</a:t>
            </a:r>
            <a:r>
              <a:rPr sz="2850" spc="-55" dirty="0">
                <a:solidFill>
                  <a:srgbClr val="1B1B16"/>
                </a:solidFill>
                <a:latin typeface="Arial MT"/>
                <a:cs typeface="Arial MT"/>
              </a:rPr>
              <a:t>,</a:t>
            </a:r>
            <a:r>
              <a:rPr sz="2850" spc="-110" dirty="0">
                <a:solidFill>
                  <a:srgbClr val="1B1B16"/>
                </a:solidFill>
                <a:latin typeface="Arial MT"/>
                <a:cs typeface="Arial MT"/>
              </a:rPr>
              <a:t> </a:t>
            </a:r>
            <a:r>
              <a:rPr sz="2700" dirty="0">
                <a:solidFill>
                  <a:srgbClr val="1B1B16"/>
                </a:solidFill>
                <a:latin typeface="Times New Roman"/>
                <a:cs typeface="Times New Roman"/>
              </a:rPr>
              <a:t>другий</a:t>
            </a:r>
            <a:r>
              <a:rPr sz="2700" spc="5" dirty="0">
                <a:solidFill>
                  <a:srgbClr val="1B1B16"/>
                </a:solidFill>
                <a:latin typeface="Times New Roman"/>
                <a:cs typeface="Times New Roman"/>
              </a:rPr>
              <a:t> </a:t>
            </a:r>
            <a:r>
              <a:rPr sz="2700" spc="-10" dirty="0">
                <a:solidFill>
                  <a:srgbClr val="1B1B16"/>
                </a:solidFill>
                <a:latin typeface="Times New Roman"/>
                <a:cs typeface="Times New Roman"/>
              </a:rPr>
              <a:t>перейшов </a:t>
            </a:r>
            <a:r>
              <a:rPr sz="2700" dirty="0">
                <a:solidFill>
                  <a:srgbClr val="1B1B16"/>
                </a:solidFill>
                <a:latin typeface="Times New Roman"/>
                <a:cs typeface="Times New Roman"/>
              </a:rPr>
              <a:t>до</a:t>
            </a:r>
            <a:r>
              <a:rPr sz="2700" spc="-30" dirty="0">
                <a:solidFill>
                  <a:srgbClr val="1B1B16"/>
                </a:solidFill>
                <a:latin typeface="Times New Roman"/>
                <a:cs typeface="Times New Roman"/>
              </a:rPr>
              <a:t> </a:t>
            </a:r>
            <a:r>
              <a:rPr sz="2700" dirty="0">
                <a:solidFill>
                  <a:srgbClr val="1B1B16"/>
                </a:solidFill>
                <a:latin typeface="Times New Roman"/>
                <a:cs typeface="Times New Roman"/>
              </a:rPr>
              <a:t>повстанців</a:t>
            </a:r>
            <a:r>
              <a:rPr sz="2700" spc="-30" dirty="0">
                <a:solidFill>
                  <a:srgbClr val="1B1B16"/>
                </a:solidFill>
                <a:latin typeface="Times New Roman"/>
                <a:cs typeface="Times New Roman"/>
              </a:rPr>
              <a:t> </a:t>
            </a:r>
            <a:r>
              <a:rPr sz="2700" dirty="0">
                <a:solidFill>
                  <a:srgbClr val="1B1B16"/>
                </a:solidFill>
                <a:latin typeface="Times New Roman"/>
                <a:cs typeface="Times New Roman"/>
              </a:rPr>
              <a:t>і</a:t>
            </a:r>
            <a:r>
              <a:rPr sz="2700" spc="-30" dirty="0">
                <a:solidFill>
                  <a:srgbClr val="1B1B16"/>
                </a:solidFill>
                <a:latin typeface="Times New Roman"/>
                <a:cs typeface="Times New Roman"/>
              </a:rPr>
              <a:t> </a:t>
            </a:r>
            <a:r>
              <a:rPr sz="2700" dirty="0">
                <a:solidFill>
                  <a:srgbClr val="1B1B16"/>
                </a:solidFill>
                <a:latin typeface="Times New Roman"/>
                <a:cs typeface="Times New Roman"/>
              </a:rPr>
              <a:t>показав</a:t>
            </a:r>
            <a:r>
              <a:rPr sz="2700" spc="-30" dirty="0">
                <a:solidFill>
                  <a:srgbClr val="1B1B16"/>
                </a:solidFill>
                <a:latin typeface="Times New Roman"/>
                <a:cs typeface="Times New Roman"/>
              </a:rPr>
              <a:t> </a:t>
            </a:r>
            <a:r>
              <a:rPr sz="2700" dirty="0">
                <a:solidFill>
                  <a:srgbClr val="1B1B16"/>
                </a:solidFill>
                <a:latin typeface="Times New Roman"/>
                <a:cs typeface="Times New Roman"/>
              </a:rPr>
              <a:t>себе</a:t>
            </a:r>
            <a:r>
              <a:rPr sz="2700" spc="-30" dirty="0">
                <a:solidFill>
                  <a:srgbClr val="1B1B16"/>
                </a:solidFill>
                <a:latin typeface="Times New Roman"/>
                <a:cs typeface="Times New Roman"/>
              </a:rPr>
              <a:t> досвідченим</a:t>
            </a:r>
            <a:r>
              <a:rPr sz="2850" spc="-30" dirty="0">
                <a:solidFill>
                  <a:srgbClr val="1B1B16"/>
                </a:solidFill>
                <a:latin typeface="Arial MT"/>
                <a:cs typeface="Arial MT"/>
              </a:rPr>
              <a:t>,</a:t>
            </a:r>
            <a:r>
              <a:rPr sz="2850" spc="-145" dirty="0">
                <a:solidFill>
                  <a:srgbClr val="1B1B16"/>
                </a:solidFill>
                <a:latin typeface="Arial MT"/>
                <a:cs typeface="Arial MT"/>
              </a:rPr>
              <a:t> </a:t>
            </a:r>
            <a:r>
              <a:rPr sz="2700" dirty="0">
                <a:solidFill>
                  <a:srgbClr val="1B1B16"/>
                </a:solidFill>
                <a:latin typeface="Times New Roman"/>
                <a:cs typeface="Times New Roman"/>
              </a:rPr>
              <a:t>сміливим</a:t>
            </a:r>
            <a:r>
              <a:rPr sz="2700" spc="-30" dirty="0">
                <a:solidFill>
                  <a:srgbClr val="1B1B16"/>
                </a:solidFill>
                <a:latin typeface="Times New Roman"/>
                <a:cs typeface="Times New Roman"/>
              </a:rPr>
              <a:t> </a:t>
            </a:r>
            <a:r>
              <a:rPr sz="2700" spc="-25" dirty="0" err="1">
                <a:solidFill>
                  <a:srgbClr val="1B1B16"/>
                </a:solidFill>
                <a:latin typeface="Times New Roman"/>
                <a:cs typeface="Times New Roman"/>
              </a:rPr>
              <a:t>вояком</a:t>
            </a:r>
            <a:r>
              <a:rPr sz="2700" spc="-30" dirty="0">
                <a:solidFill>
                  <a:srgbClr val="1B1B16"/>
                </a:solidFill>
                <a:latin typeface="Times New Roman"/>
                <a:cs typeface="Times New Roman"/>
              </a:rPr>
              <a:t> </a:t>
            </a:r>
            <a:r>
              <a:rPr sz="2700" spc="-25" dirty="0" err="1" smtClean="0">
                <a:solidFill>
                  <a:srgbClr val="1B1B16"/>
                </a:solidFill>
                <a:latin typeface="Times New Roman"/>
                <a:cs typeface="Times New Roman"/>
              </a:rPr>
              <a:t>під</a:t>
            </a:r>
            <a:r>
              <a:rPr lang="uk-UA" sz="2700" dirty="0">
                <a:latin typeface="Times New Roman"/>
                <a:cs typeface="Times New Roman"/>
              </a:rPr>
              <a:t> </a:t>
            </a:r>
            <a:r>
              <a:rPr sz="2700" spc="-10" dirty="0" err="1" smtClean="0">
                <a:solidFill>
                  <a:srgbClr val="1B1B16"/>
                </a:solidFill>
                <a:latin typeface="Times New Roman"/>
                <a:cs typeface="Times New Roman"/>
              </a:rPr>
              <a:t>керівництвом</a:t>
            </a:r>
            <a:r>
              <a:rPr sz="2700" spc="-120" dirty="0" smtClean="0">
                <a:solidFill>
                  <a:srgbClr val="1B1B16"/>
                </a:solidFill>
                <a:latin typeface="Times New Roman"/>
                <a:cs typeface="Times New Roman"/>
              </a:rPr>
              <a:t> </a:t>
            </a:r>
            <a:r>
              <a:rPr sz="2700" spc="-135" dirty="0">
                <a:solidFill>
                  <a:srgbClr val="1B1B16"/>
                </a:solidFill>
                <a:latin typeface="Times New Roman"/>
                <a:cs typeface="Times New Roman"/>
              </a:rPr>
              <a:t>М</a:t>
            </a:r>
            <a:r>
              <a:rPr sz="2850" spc="-135" dirty="0">
                <a:solidFill>
                  <a:srgbClr val="1B1B16"/>
                </a:solidFill>
                <a:latin typeface="Arial MT"/>
                <a:cs typeface="Arial MT"/>
              </a:rPr>
              <a:t>.</a:t>
            </a:r>
            <a:r>
              <a:rPr sz="2850" spc="-75" dirty="0">
                <a:solidFill>
                  <a:srgbClr val="1B1B16"/>
                </a:solidFill>
                <a:latin typeface="Arial MT"/>
                <a:cs typeface="Arial MT"/>
              </a:rPr>
              <a:t> </a:t>
            </a:r>
            <a:r>
              <a:rPr sz="2700" spc="-10" dirty="0">
                <a:solidFill>
                  <a:srgbClr val="1B1B16"/>
                </a:solidFill>
                <a:latin typeface="Times New Roman"/>
                <a:cs typeface="Times New Roman"/>
              </a:rPr>
              <a:t>Небаби</a:t>
            </a:r>
            <a:r>
              <a:rPr sz="2850" spc="-10" dirty="0">
                <a:solidFill>
                  <a:srgbClr val="1B1B16"/>
                </a:solidFill>
                <a:latin typeface="Arial MT"/>
                <a:cs typeface="Arial MT"/>
              </a:rPr>
              <a:t>.</a:t>
            </a:r>
            <a:endParaRPr sz="2850" dirty="0">
              <a:latin typeface="Arial MT"/>
              <a:cs typeface="Arial MT"/>
            </a:endParaRPr>
          </a:p>
        </p:txBody>
      </p:sp>
      <p:grpSp>
        <p:nvGrpSpPr>
          <p:cNvPr id="4" name="object 4"/>
          <p:cNvGrpSpPr/>
          <p:nvPr/>
        </p:nvGrpSpPr>
        <p:grpSpPr>
          <a:xfrm>
            <a:off x="205394" y="397998"/>
            <a:ext cx="17566640" cy="9676130"/>
            <a:chOff x="205394" y="397998"/>
            <a:chExt cx="17566640" cy="9676130"/>
          </a:xfrm>
        </p:grpSpPr>
        <p:pic>
          <p:nvPicPr>
            <p:cNvPr id="5" name="object 5"/>
            <p:cNvPicPr/>
            <p:nvPr/>
          </p:nvPicPr>
          <p:blipFill>
            <a:blip r:embed="rId2" cstate="print"/>
            <a:stretch>
              <a:fillRect/>
            </a:stretch>
          </p:blipFill>
          <p:spPr>
            <a:xfrm>
              <a:off x="11923334" y="397998"/>
              <a:ext cx="5848349" cy="5857874"/>
            </a:xfrm>
            <a:prstGeom prst="rect">
              <a:avLst/>
            </a:prstGeom>
          </p:spPr>
        </p:pic>
        <p:pic>
          <p:nvPicPr>
            <p:cNvPr id="6" name="object 6"/>
            <p:cNvPicPr/>
            <p:nvPr/>
          </p:nvPicPr>
          <p:blipFill>
            <a:blip r:embed="rId3" cstate="print"/>
            <a:stretch>
              <a:fillRect/>
            </a:stretch>
          </p:blipFill>
          <p:spPr>
            <a:xfrm>
              <a:off x="5525705" y="4248522"/>
              <a:ext cx="4581525" cy="5457824"/>
            </a:xfrm>
            <a:prstGeom prst="rect">
              <a:avLst/>
            </a:prstGeom>
          </p:spPr>
        </p:pic>
        <p:pic>
          <p:nvPicPr>
            <p:cNvPr id="7" name="object 7">
              <a:hlinkClick r:id="rId4"/>
            </p:cNvPr>
            <p:cNvPicPr/>
            <p:nvPr/>
          </p:nvPicPr>
          <p:blipFill>
            <a:blip r:embed="rId5" cstate="print"/>
            <a:stretch>
              <a:fillRect/>
            </a:stretch>
          </p:blipFill>
          <p:spPr>
            <a:xfrm>
              <a:off x="205394" y="9606967"/>
              <a:ext cx="771524" cy="466724"/>
            </a:xfrm>
            <a:prstGeom prst="rect">
              <a:avLst/>
            </a:prstGeom>
          </p:spPr>
        </p:pic>
      </p:grpSp>
      <p:sp>
        <p:nvSpPr>
          <p:cNvPr id="8" name="object 8"/>
          <p:cNvSpPr txBox="1"/>
          <p:nvPr/>
        </p:nvSpPr>
        <p:spPr>
          <a:xfrm>
            <a:off x="13508488" y="6705934"/>
            <a:ext cx="1929764" cy="368300"/>
          </a:xfrm>
          <a:prstGeom prst="rect">
            <a:avLst/>
          </a:prstGeom>
        </p:spPr>
        <p:txBody>
          <a:bodyPr vert="horz" wrap="square" lIns="0" tIns="12700" rIns="0" bIns="0" rtlCol="0">
            <a:spAutoFit/>
          </a:bodyPr>
          <a:lstStyle/>
          <a:p>
            <a:pPr marL="12700">
              <a:lnSpc>
                <a:spcPct val="100000"/>
              </a:lnSpc>
              <a:spcBef>
                <a:spcPts val="100"/>
              </a:spcBef>
            </a:pPr>
            <a:r>
              <a:rPr sz="2250" dirty="0">
                <a:solidFill>
                  <a:srgbClr val="1B1B16"/>
                </a:solidFill>
                <a:latin typeface="Times New Roman"/>
                <a:cs typeface="Times New Roman"/>
              </a:rPr>
              <a:t>Мартин</a:t>
            </a:r>
            <a:r>
              <a:rPr sz="2250" spc="-40" dirty="0">
                <a:solidFill>
                  <a:srgbClr val="1B1B16"/>
                </a:solidFill>
                <a:latin typeface="Times New Roman"/>
                <a:cs typeface="Times New Roman"/>
              </a:rPr>
              <a:t> </a:t>
            </a:r>
            <a:r>
              <a:rPr sz="2250" spc="-10" dirty="0">
                <a:solidFill>
                  <a:srgbClr val="1B1B16"/>
                </a:solidFill>
                <a:latin typeface="Times New Roman"/>
                <a:cs typeface="Times New Roman"/>
              </a:rPr>
              <a:t>Небаба</a:t>
            </a:r>
            <a:endParaRPr sz="2250">
              <a:latin typeface="Times New Roman"/>
              <a:cs typeface="Times New Roman"/>
            </a:endParaRPr>
          </a:p>
        </p:txBody>
      </p:sp>
      <p:sp>
        <p:nvSpPr>
          <p:cNvPr id="9" name="object 9"/>
          <p:cNvSpPr txBox="1"/>
          <p:nvPr/>
        </p:nvSpPr>
        <p:spPr>
          <a:xfrm>
            <a:off x="6842724" y="9828169"/>
            <a:ext cx="1899920" cy="276860"/>
          </a:xfrm>
          <a:prstGeom prst="rect">
            <a:avLst/>
          </a:prstGeom>
        </p:spPr>
        <p:txBody>
          <a:bodyPr vert="horz" wrap="square" lIns="0" tIns="12700" rIns="0" bIns="0" rtlCol="0">
            <a:spAutoFit/>
          </a:bodyPr>
          <a:lstStyle/>
          <a:p>
            <a:pPr marL="12700">
              <a:lnSpc>
                <a:spcPct val="100000"/>
              </a:lnSpc>
              <a:spcBef>
                <a:spcPts val="100"/>
              </a:spcBef>
              <a:tabLst>
                <a:tab pos="915669" algn="l"/>
              </a:tabLst>
            </a:pPr>
            <a:r>
              <a:rPr sz="1650" b="1" dirty="0">
                <a:solidFill>
                  <a:srgbClr val="1B1B16"/>
                </a:solidFill>
                <a:latin typeface="Times New Roman"/>
                <a:cs typeface="Times New Roman"/>
              </a:rPr>
              <a:t>А</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Д</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А</a:t>
            </a:r>
            <a:r>
              <a:rPr sz="1650" b="1" spc="-90" dirty="0">
                <a:solidFill>
                  <a:srgbClr val="1B1B16"/>
                </a:solidFill>
                <a:latin typeface="Times New Roman"/>
                <a:cs typeface="Times New Roman"/>
              </a:rPr>
              <a:t> </a:t>
            </a:r>
            <a:r>
              <a:rPr sz="1650" b="1" spc="-50" dirty="0">
                <a:solidFill>
                  <a:srgbClr val="1B1B16"/>
                </a:solidFill>
                <a:latin typeface="Times New Roman"/>
                <a:cs typeface="Times New Roman"/>
              </a:rPr>
              <a:t>М</a:t>
            </a:r>
            <a:r>
              <a:rPr sz="1650" b="1" dirty="0">
                <a:solidFill>
                  <a:srgbClr val="1B1B16"/>
                </a:solidFill>
                <a:latin typeface="Times New Roman"/>
                <a:cs typeface="Times New Roman"/>
              </a:rPr>
              <a:t>	К</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І</a:t>
            </a:r>
            <a:r>
              <a:rPr sz="1650" b="1" spc="-85" dirty="0">
                <a:solidFill>
                  <a:srgbClr val="1B1B16"/>
                </a:solidFill>
                <a:latin typeface="Times New Roman"/>
                <a:cs typeface="Times New Roman"/>
              </a:rPr>
              <a:t> </a:t>
            </a:r>
            <a:r>
              <a:rPr sz="1650" b="1" dirty="0">
                <a:solidFill>
                  <a:srgbClr val="1B1B16"/>
                </a:solidFill>
                <a:latin typeface="Times New Roman"/>
                <a:cs typeface="Times New Roman"/>
              </a:rPr>
              <a:t>С</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І</a:t>
            </a:r>
            <a:r>
              <a:rPr sz="1650" b="1" spc="-85" dirty="0">
                <a:solidFill>
                  <a:srgbClr val="1B1B16"/>
                </a:solidFill>
                <a:latin typeface="Times New Roman"/>
                <a:cs typeface="Times New Roman"/>
              </a:rPr>
              <a:t> </a:t>
            </a:r>
            <a:r>
              <a:rPr sz="1650" b="1" dirty="0">
                <a:solidFill>
                  <a:srgbClr val="1B1B16"/>
                </a:solidFill>
                <a:latin typeface="Times New Roman"/>
                <a:cs typeface="Times New Roman"/>
              </a:rPr>
              <a:t>Л</a:t>
            </a:r>
            <a:r>
              <a:rPr sz="1650" b="1" spc="-90" dirty="0">
                <a:solidFill>
                  <a:srgbClr val="1B1B16"/>
                </a:solidFill>
                <a:latin typeface="Times New Roman"/>
                <a:cs typeface="Times New Roman"/>
              </a:rPr>
              <a:t> </a:t>
            </a:r>
            <a:r>
              <a:rPr sz="1650" b="1" spc="-50" dirty="0">
                <a:solidFill>
                  <a:srgbClr val="1B1B16"/>
                </a:solidFill>
                <a:latin typeface="Times New Roman"/>
                <a:cs typeface="Times New Roman"/>
              </a:rPr>
              <a:t>Ь</a:t>
            </a:r>
            <a:endParaRPr sz="1650">
              <a:latin typeface="Times New Roman"/>
              <a:cs typeface="Times New Roman"/>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9800" y="847034"/>
            <a:ext cx="10416540" cy="2092432"/>
          </a:xfrm>
          <a:prstGeom prst="rect">
            <a:avLst/>
          </a:prstGeom>
        </p:spPr>
        <p:txBody>
          <a:bodyPr vert="horz" wrap="square" lIns="0" tIns="12700" rIns="0" bIns="0" rtlCol="0">
            <a:spAutoFit/>
          </a:bodyPr>
          <a:lstStyle/>
          <a:p>
            <a:pPr marL="12700" marR="5080">
              <a:lnSpc>
                <a:spcPct val="116900"/>
              </a:lnSpc>
              <a:spcBef>
                <a:spcPts val="100"/>
              </a:spcBef>
            </a:pPr>
            <a:r>
              <a:rPr lang="uk-UA" sz="3600" dirty="0" smtClean="0">
                <a:solidFill>
                  <a:srgbClr val="1B1B16"/>
                </a:solidFill>
                <a:latin typeface="Times New Roman"/>
                <a:cs typeface="Times New Roman"/>
              </a:rPr>
              <a:t>	</a:t>
            </a:r>
            <a:r>
              <a:rPr sz="3600" dirty="0" smtClean="0">
                <a:solidFill>
                  <a:srgbClr val="1B1B16"/>
                </a:solidFill>
                <a:latin typeface="Times New Roman"/>
                <a:cs typeface="Times New Roman"/>
              </a:rPr>
              <a:t>У</a:t>
            </a:r>
            <a:r>
              <a:rPr sz="3600" spc="-105" dirty="0" smtClean="0">
                <a:solidFill>
                  <a:srgbClr val="1B1B16"/>
                </a:solidFill>
                <a:latin typeface="Times New Roman"/>
                <a:cs typeface="Times New Roman"/>
              </a:rPr>
              <a:t> </a:t>
            </a:r>
            <a:r>
              <a:rPr sz="3600" dirty="0">
                <a:solidFill>
                  <a:srgbClr val="1B1B16"/>
                </a:solidFill>
                <a:latin typeface="Times New Roman"/>
                <a:cs typeface="Times New Roman"/>
              </a:rPr>
              <a:t>реєстрі війська</a:t>
            </a:r>
            <a:r>
              <a:rPr sz="3600" spc="5" dirty="0">
                <a:solidFill>
                  <a:srgbClr val="1B1B16"/>
                </a:solidFill>
                <a:latin typeface="Times New Roman"/>
                <a:cs typeface="Times New Roman"/>
              </a:rPr>
              <a:t> </a:t>
            </a:r>
            <a:r>
              <a:rPr sz="3600" spc="-10" dirty="0">
                <a:solidFill>
                  <a:srgbClr val="1B1B16"/>
                </a:solidFill>
                <a:latin typeface="Times New Roman"/>
                <a:cs typeface="Times New Roman"/>
              </a:rPr>
              <a:t>запорізького</a:t>
            </a:r>
            <a:r>
              <a:rPr sz="3600" dirty="0">
                <a:solidFill>
                  <a:srgbClr val="1B1B16"/>
                </a:solidFill>
                <a:latin typeface="Times New Roman"/>
                <a:cs typeface="Times New Roman"/>
              </a:rPr>
              <a:t> за</a:t>
            </a:r>
            <a:r>
              <a:rPr sz="3600" spc="5" dirty="0">
                <a:solidFill>
                  <a:srgbClr val="1B1B16"/>
                </a:solidFill>
                <a:latin typeface="Times New Roman"/>
                <a:cs typeface="Times New Roman"/>
              </a:rPr>
              <a:t> </a:t>
            </a:r>
            <a:r>
              <a:rPr sz="3850" spc="-200" dirty="0">
                <a:solidFill>
                  <a:srgbClr val="1B1B16"/>
                </a:solidFill>
              </a:rPr>
              <a:t>1649</a:t>
            </a:r>
            <a:r>
              <a:rPr sz="3850" spc="-114" dirty="0">
                <a:solidFill>
                  <a:srgbClr val="1B1B16"/>
                </a:solidFill>
              </a:rPr>
              <a:t> </a:t>
            </a:r>
            <a:r>
              <a:rPr sz="3600" dirty="0" err="1">
                <a:solidFill>
                  <a:srgbClr val="1B1B16"/>
                </a:solidFill>
                <a:latin typeface="Times New Roman"/>
                <a:cs typeface="Times New Roman"/>
              </a:rPr>
              <a:t>рік</a:t>
            </a:r>
            <a:r>
              <a:rPr sz="3600" dirty="0">
                <a:solidFill>
                  <a:srgbClr val="1B1B16"/>
                </a:solidFill>
                <a:latin typeface="Times New Roman"/>
                <a:cs typeface="Times New Roman"/>
              </a:rPr>
              <a:t> </a:t>
            </a:r>
            <a:r>
              <a:rPr lang="uk-UA" sz="3600" dirty="0" smtClean="0">
                <a:solidFill>
                  <a:srgbClr val="1B1B16"/>
                </a:solidFill>
                <a:latin typeface="Times New Roman"/>
                <a:cs typeface="Times New Roman"/>
              </a:rPr>
              <a:t>      </a:t>
            </a:r>
            <a:r>
              <a:rPr sz="3600" spc="-190" dirty="0" smtClean="0">
                <a:solidFill>
                  <a:srgbClr val="1B1B16"/>
                </a:solidFill>
                <a:latin typeface="Times New Roman"/>
                <a:cs typeface="Times New Roman"/>
              </a:rPr>
              <a:t>М</a:t>
            </a:r>
            <a:r>
              <a:rPr sz="3850" spc="-190" dirty="0">
                <a:solidFill>
                  <a:srgbClr val="1B1B16"/>
                </a:solidFill>
              </a:rPr>
              <a:t>.</a:t>
            </a:r>
            <a:r>
              <a:rPr sz="3850" spc="-114" dirty="0">
                <a:solidFill>
                  <a:srgbClr val="1B1B16"/>
                </a:solidFill>
              </a:rPr>
              <a:t> </a:t>
            </a:r>
            <a:r>
              <a:rPr sz="3600" spc="-10" dirty="0">
                <a:solidFill>
                  <a:srgbClr val="1B1B16"/>
                </a:solidFill>
                <a:latin typeface="Times New Roman"/>
                <a:cs typeface="Times New Roman"/>
              </a:rPr>
              <a:t>Небаба </a:t>
            </a:r>
            <a:r>
              <a:rPr sz="3600" dirty="0">
                <a:solidFill>
                  <a:srgbClr val="1B1B16"/>
                </a:solidFill>
                <a:latin typeface="Times New Roman"/>
                <a:cs typeface="Times New Roman"/>
              </a:rPr>
              <a:t>записаний</a:t>
            </a:r>
            <a:r>
              <a:rPr sz="3600" spc="-80" dirty="0">
                <a:solidFill>
                  <a:srgbClr val="1B1B16"/>
                </a:solidFill>
                <a:latin typeface="Times New Roman"/>
                <a:cs typeface="Times New Roman"/>
              </a:rPr>
              <a:t> </a:t>
            </a:r>
            <a:r>
              <a:rPr sz="3600" spc="-30" dirty="0">
                <a:solidFill>
                  <a:srgbClr val="1B1B16"/>
                </a:solidFill>
                <a:latin typeface="Times New Roman"/>
                <a:cs typeface="Times New Roman"/>
              </a:rPr>
              <a:t>полковником</a:t>
            </a:r>
            <a:r>
              <a:rPr sz="3600" spc="-40" dirty="0">
                <a:solidFill>
                  <a:srgbClr val="1B1B16"/>
                </a:solidFill>
                <a:latin typeface="Times New Roman"/>
                <a:cs typeface="Times New Roman"/>
              </a:rPr>
              <a:t> </a:t>
            </a:r>
            <a:r>
              <a:rPr sz="3600" spc="-10" dirty="0">
                <a:solidFill>
                  <a:srgbClr val="1B1B16"/>
                </a:solidFill>
                <a:latin typeface="Times New Roman"/>
                <a:cs typeface="Times New Roman"/>
              </a:rPr>
              <a:t>Чернігівського</a:t>
            </a:r>
            <a:r>
              <a:rPr sz="3600" spc="-45" dirty="0">
                <a:solidFill>
                  <a:srgbClr val="1B1B16"/>
                </a:solidFill>
                <a:latin typeface="Times New Roman"/>
                <a:cs typeface="Times New Roman"/>
              </a:rPr>
              <a:t> </a:t>
            </a:r>
            <a:r>
              <a:rPr sz="3600" spc="-85" dirty="0">
                <a:solidFill>
                  <a:srgbClr val="1B1B16"/>
                </a:solidFill>
                <a:latin typeface="Times New Roman"/>
                <a:cs typeface="Times New Roman"/>
              </a:rPr>
              <a:t>полку</a:t>
            </a:r>
            <a:r>
              <a:rPr sz="3850" spc="-85" dirty="0">
                <a:solidFill>
                  <a:srgbClr val="1B1B16"/>
                </a:solidFill>
              </a:rPr>
              <a:t>,</a:t>
            </a:r>
            <a:r>
              <a:rPr sz="3850" spc="-185" dirty="0">
                <a:solidFill>
                  <a:srgbClr val="1B1B16"/>
                </a:solidFill>
              </a:rPr>
              <a:t> </a:t>
            </a:r>
            <a:r>
              <a:rPr sz="3600" dirty="0">
                <a:solidFill>
                  <a:srgbClr val="1B1B16"/>
                </a:solidFill>
                <a:latin typeface="Times New Roman"/>
                <a:cs typeface="Times New Roman"/>
              </a:rPr>
              <a:t>а</a:t>
            </a:r>
            <a:r>
              <a:rPr sz="3600" spc="-45" dirty="0">
                <a:solidFill>
                  <a:srgbClr val="1B1B16"/>
                </a:solidFill>
                <a:latin typeface="Times New Roman"/>
                <a:cs typeface="Times New Roman"/>
              </a:rPr>
              <a:t> </a:t>
            </a:r>
            <a:r>
              <a:rPr sz="3600" spc="-25" dirty="0" smtClean="0">
                <a:solidFill>
                  <a:srgbClr val="1B1B16"/>
                </a:solidFill>
                <a:latin typeface="Times New Roman"/>
                <a:cs typeface="Times New Roman"/>
              </a:rPr>
              <a:t>С</a:t>
            </a:r>
            <a:r>
              <a:rPr sz="3850" spc="-25" dirty="0">
                <a:solidFill>
                  <a:srgbClr val="1B1B16"/>
                </a:solidFill>
              </a:rPr>
              <a:t>. </a:t>
            </a:r>
            <a:r>
              <a:rPr sz="3600" dirty="0">
                <a:solidFill>
                  <a:srgbClr val="1B1B16"/>
                </a:solidFill>
                <a:latin typeface="Times New Roman"/>
                <a:cs typeface="Times New Roman"/>
              </a:rPr>
              <a:t>Пободайло</a:t>
            </a:r>
            <a:r>
              <a:rPr sz="3600" spc="-60" dirty="0">
                <a:solidFill>
                  <a:srgbClr val="1B1B16"/>
                </a:solidFill>
                <a:latin typeface="Times New Roman"/>
                <a:cs typeface="Times New Roman"/>
              </a:rPr>
              <a:t> </a:t>
            </a:r>
            <a:r>
              <a:rPr sz="3850" spc="254" dirty="0">
                <a:solidFill>
                  <a:srgbClr val="1B1B16"/>
                </a:solidFill>
              </a:rPr>
              <a:t>–</a:t>
            </a:r>
            <a:r>
              <a:rPr sz="3850" spc="-235" dirty="0">
                <a:solidFill>
                  <a:srgbClr val="1B1B16"/>
                </a:solidFill>
              </a:rPr>
              <a:t> </a:t>
            </a:r>
            <a:r>
              <a:rPr sz="3600" dirty="0">
                <a:solidFill>
                  <a:srgbClr val="1B1B16"/>
                </a:solidFill>
                <a:latin typeface="Times New Roman"/>
                <a:cs typeface="Times New Roman"/>
              </a:rPr>
              <a:t>його</a:t>
            </a:r>
            <a:r>
              <a:rPr sz="3600" spc="-60" dirty="0">
                <a:solidFill>
                  <a:srgbClr val="1B1B16"/>
                </a:solidFill>
                <a:latin typeface="Times New Roman"/>
                <a:cs typeface="Times New Roman"/>
              </a:rPr>
              <a:t> </a:t>
            </a:r>
            <a:r>
              <a:rPr sz="3600" spc="-10" dirty="0">
                <a:solidFill>
                  <a:srgbClr val="1B1B16"/>
                </a:solidFill>
                <a:latin typeface="Times New Roman"/>
                <a:cs typeface="Times New Roman"/>
              </a:rPr>
              <a:t>помічником</a:t>
            </a:r>
            <a:r>
              <a:rPr sz="3850" spc="-10" dirty="0">
                <a:solidFill>
                  <a:srgbClr val="1B1B16"/>
                </a:solidFill>
              </a:rPr>
              <a:t>.</a:t>
            </a:r>
            <a:endParaRPr sz="3850" dirty="0">
              <a:latin typeface="Times New Roman"/>
              <a:cs typeface="Times New Roman"/>
            </a:endParaRPr>
          </a:p>
        </p:txBody>
      </p:sp>
      <p:grpSp>
        <p:nvGrpSpPr>
          <p:cNvPr id="3" name="object 3"/>
          <p:cNvGrpSpPr/>
          <p:nvPr/>
        </p:nvGrpSpPr>
        <p:grpSpPr>
          <a:xfrm>
            <a:off x="205394" y="1142677"/>
            <a:ext cx="15187294" cy="9077325"/>
            <a:chOff x="205394" y="1142677"/>
            <a:chExt cx="15187294" cy="9077325"/>
          </a:xfrm>
        </p:grpSpPr>
        <p:pic>
          <p:nvPicPr>
            <p:cNvPr id="4" name="object 4"/>
            <p:cNvPicPr/>
            <p:nvPr/>
          </p:nvPicPr>
          <p:blipFill>
            <a:blip r:embed="rId2" cstate="print"/>
            <a:stretch>
              <a:fillRect/>
            </a:stretch>
          </p:blipFill>
          <p:spPr>
            <a:xfrm>
              <a:off x="11782309" y="1142677"/>
              <a:ext cx="3609974" cy="9077324"/>
            </a:xfrm>
            <a:prstGeom prst="rect">
              <a:avLst/>
            </a:prstGeom>
          </p:spPr>
        </p:pic>
        <p:pic>
          <p:nvPicPr>
            <p:cNvPr id="5" name="object 5"/>
            <p:cNvPicPr/>
            <p:nvPr/>
          </p:nvPicPr>
          <p:blipFill>
            <a:blip r:embed="rId3" cstate="print"/>
            <a:stretch>
              <a:fillRect/>
            </a:stretch>
          </p:blipFill>
          <p:spPr>
            <a:xfrm>
              <a:off x="5225131" y="3322218"/>
              <a:ext cx="4619624" cy="6248399"/>
            </a:xfrm>
            <a:prstGeom prst="rect">
              <a:avLst/>
            </a:prstGeom>
          </p:spPr>
        </p:pic>
        <p:pic>
          <p:nvPicPr>
            <p:cNvPr id="6" name="object 6">
              <a:hlinkClick r:id="rId4"/>
            </p:cNvPr>
            <p:cNvPicPr/>
            <p:nvPr/>
          </p:nvPicPr>
          <p:blipFill>
            <a:blip r:embed="rId5" cstate="print"/>
            <a:stretch>
              <a:fillRect/>
            </a:stretch>
          </p:blipFill>
          <p:spPr>
            <a:xfrm>
              <a:off x="205394" y="9606970"/>
              <a:ext cx="771524" cy="466724"/>
            </a:xfrm>
            <a:prstGeom prst="rect">
              <a:avLst/>
            </a:prstGeom>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2"/>
            <a:ext cx="18288000" cy="10287000"/>
          </a:xfrm>
          <a:custGeom>
            <a:avLst/>
            <a:gdLst/>
            <a:ahLst/>
            <a:cxnLst/>
            <a:rect l="l" t="t" r="r" b="b"/>
            <a:pathLst>
              <a:path w="18288000" h="10287000">
                <a:moveTo>
                  <a:pt x="4038003" y="0"/>
                </a:moveTo>
                <a:lnTo>
                  <a:pt x="0" y="0"/>
                </a:lnTo>
                <a:lnTo>
                  <a:pt x="0" y="6380543"/>
                </a:lnTo>
                <a:lnTo>
                  <a:pt x="4038003" y="6380543"/>
                </a:lnTo>
                <a:lnTo>
                  <a:pt x="4038003" y="0"/>
                </a:lnTo>
                <a:close/>
              </a:path>
              <a:path w="18288000" h="10287000">
                <a:moveTo>
                  <a:pt x="18287988" y="5402681"/>
                </a:moveTo>
                <a:lnTo>
                  <a:pt x="12056910" y="5402681"/>
                </a:lnTo>
                <a:lnTo>
                  <a:pt x="12056910" y="10286987"/>
                </a:lnTo>
                <a:lnTo>
                  <a:pt x="18287988" y="10286987"/>
                </a:lnTo>
                <a:lnTo>
                  <a:pt x="18287988" y="5402681"/>
                </a:lnTo>
                <a:close/>
              </a:path>
            </a:pathLst>
          </a:custGeom>
          <a:solidFill>
            <a:srgbClr val="FAF9F6"/>
          </a:solidFill>
        </p:spPr>
        <p:txBody>
          <a:bodyPr wrap="square" lIns="0" tIns="0" rIns="0" bIns="0" rtlCol="0"/>
          <a:lstStyle/>
          <a:p>
            <a:endParaRPr/>
          </a:p>
        </p:txBody>
      </p:sp>
      <p:sp>
        <p:nvSpPr>
          <p:cNvPr id="3" name="object 3"/>
          <p:cNvSpPr txBox="1">
            <a:spLocks noGrp="1"/>
          </p:cNvSpPr>
          <p:nvPr>
            <p:ph type="title"/>
          </p:nvPr>
        </p:nvSpPr>
        <p:spPr>
          <a:xfrm>
            <a:off x="939800" y="845815"/>
            <a:ext cx="9249410" cy="2626360"/>
          </a:xfrm>
          <a:prstGeom prst="rect">
            <a:avLst/>
          </a:prstGeom>
        </p:spPr>
        <p:txBody>
          <a:bodyPr vert="horz" wrap="square" lIns="0" tIns="31115" rIns="0" bIns="0" rtlCol="0">
            <a:spAutoFit/>
          </a:bodyPr>
          <a:lstStyle/>
          <a:p>
            <a:pPr marL="12700" marR="5080">
              <a:lnSpc>
                <a:spcPct val="119900"/>
              </a:lnSpc>
              <a:spcBef>
                <a:spcPts val="245"/>
              </a:spcBef>
            </a:pPr>
            <a:r>
              <a:rPr sz="2700" dirty="0">
                <a:solidFill>
                  <a:srgbClr val="1B1B16"/>
                </a:solidFill>
                <a:latin typeface="Times New Roman"/>
                <a:cs typeface="Times New Roman"/>
              </a:rPr>
              <a:t>У</a:t>
            </a:r>
            <a:r>
              <a:rPr sz="2700" spc="-155" dirty="0">
                <a:solidFill>
                  <a:srgbClr val="1B1B16"/>
                </a:solidFill>
                <a:latin typeface="Times New Roman"/>
                <a:cs typeface="Times New Roman"/>
              </a:rPr>
              <a:t> </a:t>
            </a:r>
            <a:r>
              <a:rPr sz="2700" dirty="0">
                <a:solidFill>
                  <a:srgbClr val="1B1B16"/>
                </a:solidFill>
                <a:latin typeface="Times New Roman"/>
                <a:cs typeface="Times New Roman"/>
              </a:rPr>
              <a:t>червні</a:t>
            </a:r>
            <a:r>
              <a:rPr sz="2700" spc="-105" dirty="0">
                <a:solidFill>
                  <a:srgbClr val="1B1B16"/>
                </a:solidFill>
                <a:latin typeface="Times New Roman"/>
                <a:cs typeface="Times New Roman"/>
              </a:rPr>
              <a:t> </a:t>
            </a:r>
            <a:r>
              <a:rPr sz="2900" spc="-120" dirty="0">
                <a:solidFill>
                  <a:srgbClr val="1B1B16"/>
                </a:solidFill>
              </a:rPr>
              <a:t>1649</a:t>
            </a:r>
            <a:r>
              <a:rPr sz="2900" spc="-204" dirty="0">
                <a:solidFill>
                  <a:srgbClr val="1B1B16"/>
                </a:solidFill>
              </a:rPr>
              <a:t> </a:t>
            </a:r>
            <a:r>
              <a:rPr sz="2700" dirty="0">
                <a:solidFill>
                  <a:srgbClr val="1B1B16"/>
                </a:solidFill>
                <a:latin typeface="Times New Roman"/>
                <a:cs typeface="Times New Roman"/>
              </a:rPr>
              <a:t>року</a:t>
            </a:r>
            <a:r>
              <a:rPr sz="2700" spc="-100" dirty="0">
                <a:solidFill>
                  <a:srgbClr val="1B1B16"/>
                </a:solidFill>
                <a:latin typeface="Times New Roman"/>
                <a:cs typeface="Times New Roman"/>
              </a:rPr>
              <a:t> </a:t>
            </a:r>
            <a:r>
              <a:rPr sz="2700" spc="-85" dirty="0">
                <a:solidFill>
                  <a:srgbClr val="1B1B16"/>
                </a:solidFill>
                <a:latin typeface="Times New Roman"/>
                <a:cs typeface="Times New Roman"/>
              </a:rPr>
              <a:t>Б</a:t>
            </a:r>
            <a:r>
              <a:rPr sz="2900" spc="-85" dirty="0">
                <a:solidFill>
                  <a:srgbClr val="1B1B16"/>
                </a:solidFill>
              </a:rPr>
              <a:t>.</a:t>
            </a:r>
            <a:r>
              <a:rPr sz="2900" spc="-204" dirty="0">
                <a:solidFill>
                  <a:srgbClr val="1B1B16"/>
                </a:solidFill>
              </a:rPr>
              <a:t> </a:t>
            </a:r>
            <a:r>
              <a:rPr sz="2700" spc="-10" dirty="0">
                <a:solidFill>
                  <a:srgbClr val="1B1B16"/>
                </a:solidFill>
                <a:latin typeface="Times New Roman"/>
                <a:cs typeface="Times New Roman"/>
              </a:rPr>
              <a:t>Хмельницький</a:t>
            </a:r>
            <a:r>
              <a:rPr sz="2700" spc="-100" dirty="0">
                <a:solidFill>
                  <a:srgbClr val="1B1B16"/>
                </a:solidFill>
                <a:latin typeface="Times New Roman"/>
                <a:cs typeface="Times New Roman"/>
              </a:rPr>
              <a:t> </a:t>
            </a:r>
            <a:r>
              <a:rPr sz="2700" spc="-25" dirty="0" err="1">
                <a:solidFill>
                  <a:srgbClr val="1B1B16"/>
                </a:solidFill>
                <a:latin typeface="Times New Roman"/>
                <a:cs typeface="Times New Roman"/>
              </a:rPr>
              <a:t>призначив</a:t>
            </a:r>
            <a:r>
              <a:rPr sz="2700" spc="-100" dirty="0">
                <a:solidFill>
                  <a:srgbClr val="1B1B16"/>
                </a:solidFill>
                <a:latin typeface="Times New Roman"/>
                <a:cs typeface="Times New Roman"/>
              </a:rPr>
              <a:t> </a:t>
            </a:r>
            <a:r>
              <a:rPr lang="uk-UA" sz="2700" spc="-100" dirty="0" smtClean="0">
                <a:solidFill>
                  <a:srgbClr val="1B1B16"/>
                </a:solidFill>
                <a:latin typeface="Times New Roman"/>
                <a:cs typeface="Times New Roman"/>
              </a:rPr>
              <a:t>С. </a:t>
            </a:r>
            <a:r>
              <a:rPr sz="2700" spc="-10" dirty="0" err="1" smtClean="0">
                <a:solidFill>
                  <a:srgbClr val="1B1B16"/>
                </a:solidFill>
                <a:latin typeface="Times New Roman"/>
                <a:cs typeface="Times New Roman"/>
              </a:rPr>
              <a:t>Пободайла</a:t>
            </a:r>
            <a:r>
              <a:rPr sz="2700" spc="-10" dirty="0" smtClean="0">
                <a:solidFill>
                  <a:srgbClr val="1B1B16"/>
                </a:solidFill>
                <a:latin typeface="Times New Roman"/>
                <a:cs typeface="Times New Roman"/>
              </a:rPr>
              <a:t> </a:t>
            </a:r>
            <a:r>
              <a:rPr sz="2700" spc="-10" dirty="0">
                <a:solidFill>
                  <a:srgbClr val="1B1B16"/>
                </a:solidFill>
                <a:latin typeface="Times New Roman"/>
                <a:cs typeface="Times New Roman"/>
              </a:rPr>
              <a:t>наказним</a:t>
            </a:r>
            <a:r>
              <a:rPr sz="2700" spc="-100" dirty="0">
                <a:solidFill>
                  <a:srgbClr val="1B1B16"/>
                </a:solidFill>
                <a:latin typeface="Times New Roman"/>
                <a:cs typeface="Times New Roman"/>
              </a:rPr>
              <a:t> </a:t>
            </a:r>
            <a:r>
              <a:rPr sz="2700" spc="-45" dirty="0">
                <a:solidFill>
                  <a:srgbClr val="1B1B16"/>
                </a:solidFill>
                <a:latin typeface="Times New Roman"/>
                <a:cs typeface="Times New Roman"/>
              </a:rPr>
              <a:t>полковником</a:t>
            </a:r>
            <a:r>
              <a:rPr sz="2700" spc="-100" dirty="0">
                <a:solidFill>
                  <a:srgbClr val="1B1B16"/>
                </a:solidFill>
                <a:latin typeface="Times New Roman"/>
                <a:cs typeface="Times New Roman"/>
              </a:rPr>
              <a:t> </a:t>
            </a:r>
            <a:r>
              <a:rPr sz="2700" spc="-30" dirty="0">
                <a:solidFill>
                  <a:srgbClr val="1B1B16"/>
                </a:solidFill>
                <a:latin typeface="Times New Roman"/>
                <a:cs typeface="Times New Roman"/>
              </a:rPr>
              <a:t>Чернігівського</a:t>
            </a:r>
            <a:r>
              <a:rPr sz="2700" spc="-100" dirty="0">
                <a:solidFill>
                  <a:srgbClr val="1B1B16"/>
                </a:solidFill>
                <a:latin typeface="Times New Roman"/>
                <a:cs typeface="Times New Roman"/>
              </a:rPr>
              <a:t> </a:t>
            </a:r>
            <a:r>
              <a:rPr sz="2700" spc="-20" dirty="0">
                <a:solidFill>
                  <a:srgbClr val="1B1B16"/>
                </a:solidFill>
                <a:latin typeface="Times New Roman"/>
                <a:cs typeface="Times New Roman"/>
              </a:rPr>
              <a:t>полку</a:t>
            </a:r>
            <a:r>
              <a:rPr sz="2700" spc="-100" dirty="0">
                <a:solidFill>
                  <a:srgbClr val="1B1B16"/>
                </a:solidFill>
                <a:latin typeface="Times New Roman"/>
                <a:cs typeface="Times New Roman"/>
              </a:rPr>
              <a:t> </a:t>
            </a:r>
            <a:r>
              <a:rPr sz="2700" dirty="0">
                <a:solidFill>
                  <a:srgbClr val="1B1B16"/>
                </a:solidFill>
                <a:latin typeface="Times New Roman"/>
                <a:cs typeface="Times New Roman"/>
              </a:rPr>
              <a:t>і</a:t>
            </a:r>
            <a:r>
              <a:rPr sz="2700" spc="-100" dirty="0">
                <a:solidFill>
                  <a:srgbClr val="1B1B16"/>
                </a:solidFill>
                <a:latin typeface="Times New Roman"/>
                <a:cs typeface="Times New Roman"/>
              </a:rPr>
              <a:t> </a:t>
            </a:r>
            <a:r>
              <a:rPr sz="2700" dirty="0">
                <a:solidFill>
                  <a:srgbClr val="1B1B16"/>
                </a:solidFill>
                <a:latin typeface="Times New Roman"/>
                <a:cs typeface="Times New Roman"/>
              </a:rPr>
              <a:t>дав</a:t>
            </a:r>
            <a:r>
              <a:rPr sz="2700" spc="-95" dirty="0">
                <a:solidFill>
                  <a:srgbClr val="1B1B16"/>
                </a:solidFill>
                <a:latin typeface="Times New Roman"/>
                <a:cs typeface="Times New Roman"/>
              </a:rPr>
              <a:t> </a:t>
            </a:r>
            <a:r>
              <a:rPr sz="2700" dirty="0">
                <a:solidFill>
                  <a:srgbClr val="1B1B16"/>
                </a:solidFill>
                <a:latin typeface="Times New Roman"/>
                <a:cs typeface="Times New Roman"/>
              </a:rPr>
              <a:t>наказ</a:t>
            </a:r>
            <a:r>
              <a:rPr sz="2700" spc="-100" dirty="0">
                <a:solidFill>
                  <a:srgbClr val="1B1B16"/>
                </a:solidFill>
                <a:latin typeface="Times New Roman"/>
                <a:cs typeface="Times New Roman"/>
              </a:rPr>
              <a:t> </a:t>
            </a:r>
            <a:r>
              <a:rPr sz="2700" dirty="0">
                <a:solidFill>
                  <a:srgbClr val="1B1B16"/>
                </a:solidFill>
                <a:latin typeface="Times New Roman"/>
                <a:cs typeface="Times New Roman"/>
              </a:rPr>
              <a:t>іти</a:t>
            </a:r>
            <a:r>
              <a:rPr sz="2700" spc="-100" dirty="0">
                <a:solidFill>
                  <a:srgbClr val="1B1B16"/>
                </a:solidFill>
                <a:latin typeface="Times New Roman"/>
                <a:cs typeface="Times New Roman"/>
              </a:rPr>
              <a:t> </a:t>
            </a:r>
            <a:r>
              <a:rPr sz="2700" spc="-25" dirty="0">
                <a:solidFill>
                  <a:srgbClr val="1B1B16"/>
                </a:solidFill>
                <a:latin typeface="Times New Roman"/>
                <a:cs typeface="Times New Roman"/>
              </a:rPr>
              <a:t>на </a:t>
            </a:r>
            <a:r>
              <a:rPr sz="2700" spc="-20" dirty="0">
                <a:solidFill>
                  <a:srgbClr val="1B1B16"/>
                </a:solidFill>
                <a:latin typeface="Times New Roman"/>
                <a:cs typeface="Times New Roman"/>
              </a:rPr>
              <a:t>допомогу</a:t>
            </a:r>
            <a:r>
              <a:rPr sz="2700" spc="-105" dirty="0">
                <a:solidFill>
                  <a:srgbClr val="1B1B16"/>
                </a:solidFill>
                <a:latin typeface="Times New Roman"/>
                <a:cs typeface="Times New Roman"/>
              </a:rPr>
              <a:t> </a:t>
            </a:r>
            <a:r>
              <a:rPr sz="2700" spc="-30" dirty="0">
                <a:solidFill>
                  <a:srgbClr val="1B1B16"/>
                </a:solidFill>
                <a:latin typeface="Times New Roman"/>
                <a:cs typeface="Times New Roman"/>
              </a:rPr>
              <a:t>київському</a:t>
            </a:r>
            <a:r>
              <a:rPr sz="2700" spc="-85" dirty="0">
                <a:solidFill>
                  <a:srgbClr val="1B1B16"/>
                </a:solidFill>
                <a:latin typeface="Times New Roman"/>
                <a:cs typeface="Times New Roman"/>
              </a:rPr>
              <a:t> </a:t>
            </a:r>
            <a:r>
              <a:rPr sz="2700" spc="-30" dirty="0">
                <a:solidFill>
                  <a:srgbClr val="1B1B16"/>
                </a:solidFill>
                <a:latin typeface="Times New Roman"/>
                <a:cs typeface="Times New Roman"/>
              </a:rPr>
              <a:t>полковнику</a:t>
            </a:r>
            <a:r>
              <a:rPr sz="2700" spc="-85" dirty="0">
                <a:solidFill>
                  <a:srgbClr val="1B1B16"/>
                </a:solidFill>
                <a:latin typeface="Times New Roman"/>
                <a:cs typeface="Times New Roman"/>
              </a:rPr>
              <a:t> М</a:t>
            </a:r>
            <a:r>
              <a:rPr sz="2900" spc="-85" dirty="0">
                <a:solidFill>
                  <a:srgbClr val="1B1B16"/>
                </a:solidFill>
              </a:rPr>
              <a:t>.</a:t>
            </a:r>
            <a:r>
              <a:rPr sz="2900" spc="-204" dirty="0">
                <a:solidFill>
                  <a:srgbClr val="1B1B16"/>
                </a:solidFill>
              </a:rPr>
              <a:t> </a:t>
            </a:r>
            <a:r>
              <a:rPr sz="2700" spc="-40" dirty="0">
                <a:solidFill>
                  <a:srgbClr val="1B1B16"/>
                </a:solidFill>
                <a:latin typeface="Times New Roman"/>
                <a:cs typeface="Times New Roman"/>
              </a:rPr>
              <a:t>Кричевському</a:t>
            </a:r>
            <a:r>
              <a:rPr sz="2900" spc="-40" dirty="0">
                <a:solidFill>
                  <a:srgbClr val="1B1B16"/>
                </a:solidFill>
              </a:rPr>
              <a:t>.</a:t>
            </a:r>
            <a:r>
              <a:rPr sz="2900" spc="-204" dirty="0">
                <a:solidFill>
                  <a:srgbClr val="1B1B16"/>
                </a:solidFill>
              </a:rPr>
              <a:t> </a:t>
            </a:r>
            <a:r>
              <a:rPr sz="2700" spc="-10" dirty="0">
                <a:solidFill>
                  <a:srgbClr val="1B1B16"/>
                </a:solidFill>
                <a:latin typeface="Times New Roman"/>
                <a:cs typeface="Times New Roman"/>
              </a:rPr>
              <a:t>Дорогою </a:t>
            </a:r>
            <a:r>
              <a:rPr sz="2700" dirty="0">
                <a:solidFill>
                  <a:srgbClr val="1B1B16"/>
                </a:solidFill>
                <a:latin typeface="Times New Roman"/>
                <a:cs typeface="Times New Roman"/>
              </a:rPr>
              <a:t>ціною</a:t>
            </a:r>
            <a:r>
              <a:rPr sz="2700" spc="-165" dirty="0">
                <a:solidFill>
                  <a:srgbClr val="1B1B16"/>
                </a:solidFill>
                <a:latin typeface="Times New Roman"/>
                <a:cs typeface="Times New Roman"/>
              </a:rPr>
              <a:t> </a:t>
            </a:r>
            <a:r>
              <a:rPr sz="2700" spc="-25" dirty="0">
                <a:solidFill>
                  <a:srgbClr val="1B1B16"/>
                </a:solidFill>
                <a:latin typeface="Times New Roman"/>
                <a:cs typeface="Times New Roman"/>
              </a:rPr>
              <a:t>козакам</a:t>
            </a:r>
            <a:r>
              <a:rPr sz="2700" spc="-105" dirty="0">
                <a:solidFill>
                  <a:srgbClr val="1B1B16"/>
                </a:solidFill>
                <a:latin typeface="Times New Roman"/>
                <a:cs typeface="Times New Roman"/>
              </a:rPr>
              <a:t> </a:t>
            </a:r>
            <a:r>
              <a:rPr sz="2700" dirty="0">
                <a:solidFill>
                  <a:srgbClr val="1B1B16"/>
                </a:solidFill>
                <a:latin typeface="Times New Roman"/>
                <a:cs typeface="Times New Roman"/>
              </a:rPr>
              <a:t>вдалося</a:t>
            </a:r>
            <a:r>
              <a:rPr sz="2700" spc="-105" dirty="0">
                <a:solidFill>
                  <a:srgbClr val="1B1B16"/>
                </a:solidFill>
                <a:latin typeface="Times New Roman"/>
                <a:cs typeface="Times New Roman"/>
              </a:rPr>
              <a:t> </a:t>
            </a:r>
            <a:r>
              <a:rPr sz="2700" spc="-10" dirty="0">
                <a:solidFill>
                  <a:srgbClr val="1B1B16"/>
                </a:solidFill>
                <a:latin typeface="Times New Roman"/>
                <a:cs typeface="Times New Roman"/>
              </a:rPr>
              <a:t>зупинити</a:t>
            </a:r>
            <a:r>
              <a:rPr sz="2700" spc="-105" dirty="0">
                <a:solidFill>
                  <a:srgbClr val="1B1B16"/>
                </a:solidFill>
                <a:latin typeface="Times New Roman"/>
                <a:cs typeface="Times New Roman"/>
              </a:rPr>
              <a:t> </a:t>
            </a:r>
            <a:r>
              <a:rPr sz="2700" spc="-10" dirty="0">
                <a:solidFill>
                  <a:srgbClr val="1B1B16"/>
                </a:solidFill>
                <a:latin typeface="Times New Roman"/>
                <a:cs typeface="Times New Roman"/>
              </a:rPr>
              <a:t>наступ</a:t>
            </a:r>
            <a:r>
              <a:rPr sz="2700" spc="-105" dirty="0">
                <a:solidFill>
                  <a:srgbClr val="1B1B16"/>
                </a:solidFill>
                <a:latin typeface="Times New Roman"/>
                <a:cs typeface="Times New Roman"/>
              </a:rPr>
              <a:t> </a:t>
            </a:r>
            <a:r>
              <a:rPr sz="2700" spc="-85" dirty="0">
                <a:solidFill>
                  <a:srgbClr val="1B1B16"/>
                </a:solidFill>
                <a:latin typeface="Times New Roman"/>
                <a:cs typeface="Times New Roman"/>
              </a:rPr>
              <a:t>Я</a:t>
            </a:r>
            <a:r>
              <a:rPr sz="2900" spc="-85" dirty="0">
                <a:solidFill>
                  <a:srgbClr val="1B1B16"/>
                </a:solidFill>
              </a:rPr>
              <a:t>.</a:t>
            </a:r>
            <a:r>
              <a:rPr sz="2900" spc="-204" dirty="0">
                <a:solidFill>
                  <a:srgbClr val="1B1B16"/>
                </a:solidFill>
              </a:rPr>
              <a:t> </a:t>
            </a:r>
            <a:r>
              <a:rPr sz="2700" spc="-30" dirty="0">
                <a:solidFill>
                  <a:srgbClr val="1B1B16"/>
                </a:solidFill>
                <a:latin typeface="Times New Roman"/>
                <a:cs typeface="Times New Roman"/>
              </a:rPr>
              <a:t>Радзивілла</a:t>
            </a:r>
            <a:r>
              <a:rPr sz="2900" spc="-30" dirty="0">
                <a:solidFill>
                  <a:srgbClr val="1B1B16"/>
                </a:solidFill>
              </a:rPr>
              <a:t>.</a:t>
            </a:r>
            <a:r>
              <a:rPr sz="2900" spc="-204" dirty="0">
                <a:solidFill>
                  <a:srgbClr val="1B1B16"/>
                </a:solidFill>
              </a:rPr>
              <a:t> </a:t>
            </a:r>
            <a:r>
              <a:rPr sz="2700" spc="-10" dirty="0">
                <a:solidFill>
                  <a:srgbClr val="1B1B16"/>
                </a:solidFill>
                <a:latin typeface="Times New Roman"/>
                <a:cs typeface="Times New Roman"/>
              </a:rPr>
              <a:t>Смертю </a:t>
            </a:r>
            <a:r>
              <a:rPr sz="2700" spc="-20" dirty="0">
                <a:solidFill>
                  <a:srgbClr val="1B1B16"/>
                </a:solidFill>
                <a:latin typeface="Times New Roman"/>
                <a:cs typeface="Times New Roman"/>
              </a:rPr>
              <a:t>хоробрих</a:t>
            </a:r>
            <a:r>
              <a:rPr sz="2700" spc="-125" dirty="0">
                <a:solidFill>
                  <a:srgbClr val="1B1B16"/>
                </a:solidFill>
                <a:latin typeface="Times New Roman"/>
                <a:cs typeface="Times New Roman"/>
              </a:rPr>
              <a:t> </a:t>
            </a:r>
            <a:r>
              <a:rPr sz="2700" dirty="0">
                <a:solidFill>
                  <a:srgbClr val="1B1B16"/>
                </a:solidFill>
                <a:latin typeface="Times New Roman"/>
                <a:cs typeface="Times New Roman"/>
              </a:rPr>
              <a:t>загинув</a:t>
            </a:r>
            <a:r>
              <a:rPr sz="2700" spc="-120" dirty="0">
                <a:solidFill>
                  <a:srgbClr val="1B1B16"/>
                </a:solidFill>
                <a:latin typeface="Times New Roman"/>
                <a:cs typeface="Times New Roman"/>
              </a:rPr>
              <a:t> </a:t>
            </a:r>
            <a:r>
              <a:rPr sz="2700" spc="-30" dirty="0">
                <a:solidFill>
                  <a:srgbClr val="1B1B16"/>
                </a:solidFill>
                <a:latin typeface="Times New Roman"/>
                <a:cs typeface="Times New Roman"/>
              </a:rPr>
              <a:t>полковник</a:t>
            </a:r>
            <a:r>
              <a:rPr sz="2700" spc="-120" dirty="0">
                <a:solidFill>
                  <a:srgbClr val="1B1B16"/>
                </a:solidFill>
                <a:latin typeface="Times New Roman"/>
                <a:cs typeface="Times New Roman"/>
              </a:rPr>
              <a:t> </a:t>
            </a:r>
            <a:r>
              <a:rPr sz="2700" spc="-10" dirty="0">
                <a:solidFill>
                  <a:srgbClr val="1B1B16"/>
                </a:solidFill>
                <a:latin typeface="Times New Roman"/>
                <a:cs typeface="Times New Roman"/>
              </a:rPr>
              <a:t>Кричевський</a:t>
            </a:r>
            <a:endParaRPr sz="2700" dirty="0">
              <a:latin typeface="Times New Roman"/>
              <a:cs typeface="Times New Roman"/>
            </a:endParaRPr>
          </a:p>
        </p:txBody>
      </p:sp>
      <p:grpSp>
        <p:nvGrpSpPr>
          <p:cNvPr id="4" name="object 4"/>
          <p:cNvGrpSpPr/>
          <p:nvPr/>
        </p:nvGrpSpPr>
        <p:grpSpPr>
          <a:xfrm>
            <a:off x="205394" y="416160"/>
            <a:ext cx="16937990" cy="9657715"/>
            <a:chOff x="205394" y="416160"/>
            <a:chExt cx="16937990" cy="9657715"/>
          </a:xfrm>
        </p:grpSpPr>
        <p:pic>
          <p:nvPicPr>
            <p:cNvPr id="5" name="object 5"/>
            <p:cNvPicPr/>
            <p:nvPr/>
          </p:nvPicPr>
          <p:blipFill>
            <a:blip r:embed="rId2" cstate="print"/>
            <a:stretch>
              <a:fillRect/>
            </a:stretch>
          </p:blipFill>
          <p:spPr>
            <a:xfrm>
              <a:off x="12380564" y="416160"/>
              <a:ext cx="4762499" cy="8220073"/>
            </a:xfrm>
            <a:prstGeom prst="rect">
              <a:avLst/>
            </a:prstGeom>
          </p:spPr>
        </p:pic>
        <p:pic>
          <p:nvPicPr>
            <p:cNvPr id="6" name="object 6"/>
            <p:cNvPicPr/>
            <p:nvPr/>
          </p:nvPicPr>
          <p:blipFill>
            <a:blip r:embed="rId3" cstate="print"/>
            <a:stretch>
              <a:fillRect/>
            </a:stretch>
          </p:blipFill>
          <p:spPr>
            <a:xfrm>
              <a:off x="4431593" y="4030567"/>
              <a:ext cx="5133974" cy="4114799"/>
            </a:xfrm>
            <a:prstGeom prst="rect">
              <a:avLst/>
            </a:prstGeom>
          </p:spPr>
        </p:pic>
        <p:pic>
          <p:nvPicPr>
            <p:cNvPr id="7" name="object 7">
              <a:hlinkClick r:id="rId4"/>
            </p:cNvPr>
            <p:cNvPicPr/>
            <p:nvPr/>
          </p:nvPicPr>
          <p:blipFill>
            <a:blip r:embed="rId5" cstate="print"/>
            <a:stretch>
              <a:fillRect/>
            </a:stretch>
          </p:blipFill>
          <p:spPr>
            <a:xfrm>
              <a:off x="205394" y="9606967"/>
              <a:ext cx="771524" cy="466724"/>
            </a:xfrm>
            <a:prstGeom prst="rect">
              <a:avLst/>
            </a:prstGeom>
          </p:spPr>
        </p:pic>
      </p:grpSp>
      <p:sp>
        <p:nvSpPr>
          <p:cNvPr id="8" name="object 8"/>
          <p:cNvSpPr txBox="1"/>
          <p:nvPr/>
        </p:nvSpPr>
        <p:spPr>
          <a:xfrm>
            <a:off x="13381349" y="9053751"/>
            <a:ext cx="2329180" cy="276860"/>
          </a:xfrm>
          <a:prstGeom prst="rect">
            <a:avLst/>
          </a:prstGeom>
        </p:spPr>
        <p:txBody>
          <a:bodyPr vert="horz" wrap="square" lIns="0" tIns="12700" rIns="0" bIns="0" rtlCol="0">
            <a:spAutoFit/>
          </a:bodyPr>
          <a:lstStyle/>
          <a:p>
            <a:pPr marL="12700">
              <a:lnSpc>
                <a:spcPct val="100000"/>
              </a:lnSpc>
              <a:spcBef>
                <a:spcPts val="100"/>
              </a:spcBef>
              <a:tabLst>
                <a:tab pos="969644" algn="l"/>
              </a:tabLst>
            </a:pPr>
            <a:r>
              <a:rPr sz="1650" b="1" dirty="0">
                <a:solidFill>
                  <a:srgbClr val="1B1B16"/>
                </a:solidFill>
                <a:latin typeface="Times New Roman"/>
                <a:cs typeface="Times New Roman"/>
              </a:rPr>
              <a:t>Я</a:t>
            </a:r>
            <a:r>
              <a:rPr sz="1650" b="1" spc="-105" dirty="0">
                <a:solidFill>
                  <a:srgbClr val="1B1B16"/>
                </a:solidFill>
                <a:latin typeface="Times New Roman"/>
                <a:cs typeface="Times New Roman"/>
              </a:rPr>
              <a:t> </a:t>
            </a:r>
            <a:r>
              <a:rPr sz="1650" b="1" dirty="0">
                <a:solidFill>
                  <a:srgbClr val="1B1B16"/>
                </a:solidFill>
                <a:latin typeface="Times New Roman"/>
                <a:cs typeface="Times New Roman"/>
              </a:rPr>
              <a:t>Н</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У</a:t>
            </a:r>
            <a:r>
              <a:rPr sz="1650" b="1" spc="-90" dirty="0">
                <a:solidFill>
                  <a:srgbClr val="1B1B16"/>
                </a:solidFill>
                <a:latin typeface="Times New Roman"/>
                <a:cs typeface="Times New Roman"/>
              </a:rPr>
              <a:t> </a:t>
            </a:r>
            <a:r>
              <a:rPr sz="1650" b="1" spc="-50" dirty="0">
                <a:solidFill>
                  <a:srgbClr val="1B1B16"/>
                </a:solidFill>
                <a:latin typeface="Times New Roman"/>
                <a:cs typeface="Times New Roman"/>
              </a:rPr>
              <a:t>Ш</a:t>
            </a:r>
            <a:r>
              <a:rPr sz="1650" b="1" dirty="0">
                <a:solidFill>
                  <a:srgbClr val="1B1B16"/>
                </a:solidFill>
                <a:latin typeface="Times New Roman"/>
                <a:cs typeface="Times New Roman"/>
              </a:rPr>
              <a:t>	</a:t>
            </a:r>
            <a:r>
              <a:rPr sz="1650" b="1" spc="50" dirty="0">
                <a:solidFill>
                  <a:srgbClr val="1B1B16"/>
                </a:solidFill>
                <a:latin typeface="Times New Roman"/>
                <a:cs typeface="Times New Roman"/>
              </a:rPr>
              <a:t>РА</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Д</a:t>
            </a:r>
            <a:r>
              <a:rPr sz="1650" b="1" spc="-50" dirty="0">
                <a:solidFill>
                  <a:srgbClr val="1B1B16"/>
                </a:solidFill>
                <a:latin typeface="Times New Roman"/>
                <a:cs typeface="Times New Roman"/>
              </a:rPr>
              <a:t> </a:t>
            </a:r>
            <a:r>
              <a:rPr sz="1650" b="1" dirty="0">
                <a:solidFill>
                  <a:srgbClr val="1B1B16"/>
                </a:solidFill>
                <a:latin typeface="Times New Roman"/>
                <a:cs typeface="Times New Roman"/>
              </a:rPr>
              <a:t>З</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И</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В</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І</a:t>
            </a:r>
            <a:r>
              <a:rPr sz="1650" b="1" spc="-90" dirty="0">
                <a:solidFill>
                  <a:srgbClr val="1B1B16"/>
                </a:solidFill>
                <a:latin typeface="Times New Roman"/>
                <a:cs typeface="Times New Roman"/>
              </a:rPr>
              <a:t> </a:t>
            </a:r>
            <a:r>
              <a:rPr sz="1650" b="1" spc="-50" dirty="0">
                <a:solidFill>
                  <a:srgbClr val="1B1B16"/>
                </a:solidFill>
                <a:latin typeface="Times New Roman"/>
                <a:cs typeface="Times New Roman"/>
              </a:rPr>
              <a:t>Л</a:t>
            </a:r>
            <a:endParaRPr sz="1650">
              <a:latin typeface="Times New Roman"/>
              <a:cs typeface="Times New Roman"/>
            </a:endParaRPr>
          </a:p>
        </p:txBody>
      </p:sp>
      <p:sp>
        <p:nvSpPr>
          <p:cNvPr id="9" name="object 9"/>
          <p:cNvSpPr txBox="1"/>
          <p:nvPr/>
        </p:nvSpPr>
        <p:spPr>
          <a:xfrm>
            <a:off x="4881137" y="8853958"/>
            <a:ext cx="3618865" cy="276860"/>
          </a:xfrm>
          <a:prstGeom prst="rect">
            <a:avLst/>
          </a:prstGeom>
        </p:spPr>
        <p:txBody>
          <a:bodyPr vert="horz" wrap="square" lIns="0" tIns="12700" rIns="0" bIns="0" rtlCol="0">
            <a:spAutoFit/>
          </a:bodyPr>
          <a:lstStyle/>
          <a:p>
            <a:pPr marL="12700">
              <a:lnSpc>
                <a:spcPct val="100000"/>
              </a:lnSpc>
              <a:spcBef>
                <a:spcPts val="100"/>
              </a:spcBef>
              <a:tabLst>
                <a:tab pos="1542415" algn="l"/>
              </a:tabLst>
            </a:pPr>
            <a:r>
              <a:rPr sz="1650" b="1" dirty="0">
                <a:solidFill>
                  <a:srgbClr val="1B1B16"/>
                </a:solidFill>
                <a:latin typeface="Times New Roman"/>
                <a:cs typeface="Times New Roman"/>
              </a:rPr>
              <a:t>М</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И</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Х</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А</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Й</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Л</a:t>
            </a:r>
            <a:r>
              <a:rPr sz="1650" b="1" spc="-95" dirty="0">
                <a:solidFill>
                  <a:srgbClr val="1B1B16"/>
                </a:solidFill>
                <a:latin typeface="Times New Roman"/>
                <a:cs typeface="Times New Roman"/>
              </a:rPr>
              <a:t> </a:t>
            </a:r>
            <a:r>
              <a:rPr sz="1650" b="1" spc="-50" dirty="0">
                <a:solidFill>
                  <a:srgbClr val="1B1B16"/>
                </a:solidFill>
                <a:latin typeface="Times New Roman"/>
                <a:cs typeface="Times New Roman"/>
              </a:rPr>
              <a:t>О</a:t>
            </a:r>
            <a:r>
              <a:rPr sz="1650" b="1" dirty="0">
                <a:solidFill>
                  <a:srgbClr val="1B1B16"/>
                </a:solidFill>
                <a:latin typeface="Times New Roman"/>
                <a:cs typeface="Times New Roman"/>
              </a:rPr>
              <a:t>	К</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Р</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И</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Ч</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Е</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В</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С</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Ь</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К</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И</a:t>
            </a:r>
            <a:r>
              <a:rPr sz="1650" b="1" spc="-95" dirty="0">
                <a:solidFill>
                  <a:srgbClr val="1B1B16"/>
                </a:solidFill>
                <a:latin typeface="Times New Roman"/>
                <a:cs typeface="Times New Roman"/>
              </a:rPr>
              <a:t> </a:t>
            </a:r>
            <a:r>
              <a:rPr sz="1650" b="1" spc="-50" dirty="0">
                <a:solidFill>
                  <a:srgbClr val="1B1B16"/>
                </a:solidFill>
                <a:latin typeface="Times New Roman"/>
                <a:cs typeface="Times New Roman"/>
              </a:rPr>
              <a:t>Й</a:t>
            </a:r>
            <a:endParaRPr sz="1650">
              <a:latin typeface="Times New Roman"/>
              <a:cs typeface="Times New Roman"/>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2"/>
            <a:ext cx="18288000" cy="10287000"/>
          </a:xfrm>
          <a:custGeom>
            <a:avLst/>
            <a:gdLst/>
            <a:ahLst/>
            <a:cxnLst/>
            <a:rect l="l" t="t" r="r" b="b"/>
            <a:pathLst>
              <a:path w="18288000" h="10287000">
                <a:moveTo>
                  <a:pt x="4038003" y="0"/>
                </a:moveTo>
                <a:lnTo>
                  <a:pt x="0" y="0"/>
                </a:lnTo>
                <a:lnTo>
                  <a:pt x="0" y="6380543"/>
                </a:lnTo>
                <a:lnTo>
                  <a:pt x="4038003" y="6380543"/>
                </a:lnTo>
                <a:lnTo>
                  <a:pt x="4038003" y="0"/>
                </a:lnTo>
                <a:close/>
              </a:path>
              <a:path w="18288000" h="10287000">
                <a:moveTo>
                  <a:pt x="18287988" y="5402681"/>
                </a:moveTo>
                <a:lnTo>
                  <a:pt x="12056910" y="5402681"/>
                </a:lnTo>
                <a:lnTo>
                  <a:pt x="12056910" y="10286987"/>
                </a:lnTo>
                <a:lnTo>
                  <a:pt x="18287988" y="10286987"/>
                </a:lnTo>
                <a:lnTo>
                  <a:pt x="18287988" y="5402681"/>
                </a:lnTo>
                <a:close/>
              </a:path>
            </a:pathLst>
          </a:custGeom>
          <a:solidFill>
            <a:srgbClr val="FAF9F6"/>
          </a:solidFill>
        </p:spPr>
        <p:txBody>
          <a:bodyPr wrap="square" lIns="0" tIns="0" rIns="0" bIns="0" rtlCol="0"/>
          <a:lstStyle/>
          <a:p>
            <a:endParaRPr/>
          </a:p>
        </p:txBody>
      </p:sp>
      <p:sp>
        <p:nvSpPr>
          <p:cNvPr id="3" name="object 3"/>
          <p:cNvSpPr txBox="1"/>
          <p:nvPr/>
        </p:nvSpPr>
        <p:spPr>
          <a:xfrm>
            <a:off x="939800" y="878999"/>
            <a:ext cx="9565005" cy="4108450"/>
          </a:xfrm>
          <a:prstGeom prst="rect">
            <a:avLst/>
          </a:prstGeom>
        </p:spPr>
        <p:txBody>
          <a:bodyPr vert="horz" wrap="square" lIns="0" tIns="0" rIns="0" bIns="0" rtlCol="0">
            <a:spAutoFit/>
          </a:bodyPr>
          <a:lstStyle/>
          <a:p>
            <a:pPr marL="12700" marR="5080">
              <a:lnSpc>
                <a:spcPts val="5400"/>
              </a:lnSpc>
            </a:pPr>
            <a:r>
              <a:rPr sz="3600" dirty="0">
                <a:solidFill>
                  <a:srgbClr val="1B1B16"/>
                </a:solidFill>
                <a:latin typeface="Times New Roman"/>
                <a:cs typeface="Times New Roman"/>
              </a:rPr>
              <a:t>Пободайло</a:t>
            </a:r>
            <a:r>
              <a:rPr sz="3600" spc="-100" dirty="0">
                <a:solidFill>
                  <a:srgbClr val="1B1B16"/>
                </a:solidFill>
                <a:latin typeface="Times New Roman"/>
                <a:cs typeface="Times New Roman"/>
              </a:rPr>
              <a:t> </a:t>
            </a:r>
            <a:r>
              <a:rPr sz="3600" dirty="0">
                <a:solidFill>
                  <a:srgbClr val="1B1B16"/>
                </a:solidFill>
                <a:latin typeface="Times New Roman"/>
                <a:cs typeface="Times New Roman"/>
              </a:rPr>
              <a:t>унеможливив</a:t>
            </a:r>
            <a:r>
              <a:rPr sz="3600" spc="-105" dirty="0">
                <a:solidFill>
                  <a:srgbClr val="1B1B16"/>
                </a:solidFill>
                <a:latin typeface="Times New Roman"/>
                <a:cs typeface="Times New Roman"/>
              </a:rPr>
              <a:t> </a:t>
            </a:r>
            <a:r>
              <a:rPr sz="3600" dirty="0">
                <a:solidFill>
                  <a:srgbClr val="1B1B16"/>
                </a:solidFill>
                <a:latin typeface="Times New Roman"/>
                <a:cs typeface="Times New Roman"/>
              </a:rPr>
              <a:t>допомогу</a:t>
            </a:r>
            <a:r>
              <a:rPr sz="3600" spc="-95" dirty="0">
                <a:solidFill>
                  <a:srgbClr val="1B1B16"/>
                </a:solidFill>
                <a:latin typeface="Times New Roman"/>
                <a:cs typeface="Times New Roman"/>
              </a:rPr>
              <a:t> </a:t>
            </a:r>
            <a:r>
              <a:rPr sz="3600" dirty="0">
                <a:solidFill>
                  <a:srgbClr val="1B1B16"/>
                </a:solidFill>
                <a:latin typeface="Times New Roman"/>
                <a:cs typeface="Times New Roman"/>
              </a:rPr>
              <a:t>Яну</a:t>
            </a:r>
            <a:r>
              <a:rPr sz="3600" spc="-95" dirty="0">
                <a:solidFill>
                  <a:srgbClr val="1B1B16"/>
                </a:solidFill>
                <a:latin typeface="Times New Roman"/>
                <a:cs typeface="Times New Roman"/>
              </a:rPr>
              <a:t> </a:t>
            </a:r>
            <a:r>
              <a:rPr sz="3600" spc="-25" dirty="0">
                <a:solidFill>
                  <a:srgbClr val="1B1B16"/>
                </a:solidFill>
                <a:latin typeface="Times New Roman"/>
                <a:cs typeface="Times New Roman"/>
              </a:rPr>
              <a:t>ІІ </a:t>
            </a:r>
            <a:r>
              <a:rPr sz="3600" dirty="0">
                <a:solidFill>
                  <a:srgbClr val="1B1B16"/>
                </a:solidFill>
                <a:latin typeface="Times New Roman"/>
                <a:cs typeface="Times New Roman"/>
              </a:rPr>
              <a:t>Казимиру</a:t>
            </a:r>
            <a:r>
              <a:rPr sz="3600" spc="-45" dirty="0">
                <a:solidFill>
                  <a:srgbClr val="1B1B16"/>
                </a:solidFill>
                <a:latin typeface="Times New Roman"/>
                <a:cs typeface="Times New Roman"/>
              </a:rPr>
              <a:t> </a:t>
            </a:r>
            <a:r>
              <a:rPr sz="3600" dirty="0">
                <a:solidFill>
                  <a:srgbClr val="1B1B16"/>
                </a:solidFill>
                <a:latin typeface="Times New Roman"/>
                <a:cs typeface="Times New Roman"/>
              </a:rPr>
              <a:t>з</a:t>
            </a:r>
            <a:r>
              <a:rPr sz="3600" spc="-45" dirty="0">
                <a:solidFill>
                  <a:srgbClr val="1B1B16"/>
                </a:solidFill>
                <a:latin typeface="Times New Roman"/>
                <a:cs typeface="Times New Roman"/>
              </a:rPr>
              <a:t> </a:t>
            </a:r>
            <a:r>
              <a:rPr sz="3600" dirty="0">
                <a:solidFill>
                  <a:srgbClr val="1B1B16"/>
                </a:solidFill>
                <a:latin typeface="Times New Roman"/>
                <a:cs typeface="Times New Roman"/>
              </a:rPr>
              <a:t>боку</a:t>
            </a:r>
            <a:r>
              <a:rPr sz="3600" spc="-45" dirty="0">
                <a:solidFill>
                  <a:srgbClr val="1B1B16"/>
                </a:solidFill>
                <a:latin typeface="Times New Roman"/>
                <a:cs typeface="Times New Roman"/>
              </a:rPr>
              <a:t> </a:t>
            </a:r>
            <a:r>
              <a:rPr sz="3600" spc="-25" dirty="0">
                <a:solidFill>
                  <a:srgbClr val="1B1B16"/>
                </a:solidFill>
                <a:latin typeface="Times New Roman"/>
                <a:cs typeface="Times New Roman"/>
              </a:rPr>
              <a:t>литовського</a:t>
            </a:r>
            <a:r>
              <a:rPr sz="3600" spc="-45" dirty="0">
                <a:solidFill>
                  <a:srgbClr val="1B1B16"/>
                </a:solidFill>
                <a:latin typeface="Times New Roman"/>
                <a:cs typeface="Times New Roman"/>
              </a:rPr>
              <a:t> князя</a:t>
            </a:r>
            <a:r>
              <a:rPr sz="3850" spc="-45" dirty="0">
                <a:solidFill>
                  <a:srgbClr val="1B1B16"/>
                </a:solidFill>
                <a:latin typeface="Arial MT"/>
                <a:cs typeface="Arial MT"/>
              </a:rPr>
              <a:t>.</a:t>
            </a:r>
            <a:r>
              <a:rPr sz="3850" spc="-215" dirty="0">
                <a:solidFill>
                  <a:srgbClr val="1B1B16"/>
                </a:solidFill>
                <a:latin typeface="Arial MT"/>
                <a:cs typeface="Arial MT"/>
              </a:rPr>
              <a:t> </a:t>
            </a:r>
            <a:r>
              <a:rPr sz="3600" spc="-10" dirty="0">
                <a:solidFill>
                  <a:srgbClr val="1B1B16"/>
                </a:solidFill>
                <a:latin typeface="Times New Roman"/>
                <a:cs typeface="Times New Roman"/>
              </a:rPr>
              <a:t>Наступного </a:t>
            </a:r>
            <a:r>
              <a:rPr sz="3600" dirty="0">
                <a:solidFill>
                  <a:srgbClr val="1B1B16"/>
                </a:solidFill>
                <a:latin typeface="Times New Roman"/>
                <a:cs typeface="Times New Roman"/>
              </a:rPr>
              <a:t>року</a:t>
            </a:r>
            <a:r>
              <a:rPr sz="3600" spc="-50" dirty="0">
                <a:solidFill>
                  <a:srgbClr val="1B1B16"/>
                </a:solidFill>
                <a:latin typeface="Times New Roman"/>
                <a:cs typeface="Times New Roman"/>
              </a:rPr>
              <a:t> </a:t>
            </a:r>
            <a:r>
              <a:rPr sz="3600" spc="-10" dirty="0">
                <a:solidFill>
                  <a:srgbClr val="1B1B16"/>
                </a:solidFill>
                <a:latin typeface="Times New Roman"/>
                <a:cs typeface="Times New Roman"/>
              </a:rPr>
              <a:t>Чернігівського</a:t>
            </a:r>
            <a:r>
              <a:rPr sz="3600" spc="-50" dirty="0">
                <a:solidFill>
                  <a:srgbClr val="1B1B16"/>
                </a:solidFill>
                <a:latin typeface="Times New Roman"/>
                <a:cs typeface="Times New Roman"/>
              </a:rPr>
              <a:t> </a:t>
            </a:r>
            <a:r>
              <a:rPr sz="3600" dirty="0">
                <a:solidFill>
                  <a:srgbClr val="1B1B16"/>
                </a:solidFill>
                <a:latin typeface="Times New Roman"/>
                <a:cs typeface="Times New Roman"/>
              </a:rPr>
              <a:t>полк</a:t>
            </a:r>
            <a:r>
              <a:rPr sz="3600" spc="-50" dirty="0">
                <a:solidFill>
                  <a:srgbClr val="1B1B16"/>
                </a:solidFill>
                <a:latin typeface="Times New Roman"/>
                <a:cs typeface="Times New Roman"/>
              </a:rPr>
              <a:t> </a:t>
            </a:r>
            <a:r>
              <a:rPr sz="3600" dirty="0">
                <a:solidFill>
                  <a:srgbClr val="1B1B16"/>
                </a:solidFill>
                <a:latin typeface="Times New Roman"/>
                <a:cs typeface="Times New Roman"/>
              </a:rPr>
              <a:t>під</a:t>
            </a:r>
            <a:r>
              <a:rPr sz="3600" spc="-50" dirty="0">
                <a:solidFill>
                  <a:srgbClr val="1B1B16"/>
                </a:solidFill>
                <a:latin typeface="Times New Roman"/>
                <a:cs typeface="Times New Roman"/>
              </a:rPr>
              <a:t> </a:t>
            </a:r>
            <a:r>
              <a:rPr sz="3600" spc="-10" dirty="0">
                <a:solidFill>
                  <a:srgbClr val="1B1B16"/>
                </a:solidFill>
                <a:latin typeface="Times New Roman"/>
                <a:cs typeface="Times New Roman"/>
              </a:rPr>
              <a:t>командуванням </a:t>
            </a:r>
            <a:r>
              <a:rPr sz="3600" dirty="0">
                <a:solidFill>
                  <a:srgbClr val="1B1B16"/>
                </a:solidFill>
                <a:latin typeface="Times New Roman"/>
                <a:cs typeface="Times New Roman"/>
              </a:rPr>
              <a:t>Небаби</a:t>
            </a:r>
            <a:r>
              <a:rPr sz="3600" spc="-35" dirty="0">
                <a:solidFill>
                  <a:srgbClr val="1B1B16"/>
                </a:solidFill>
                <a:latin typeface="Times New Roman"/>
                <a:cs typeface="Times New Roman"/>
              </a:rPr>
              <a:t> </a:t>
            </a:r>
            <a:r>
              <a:rPr sz="3600" dirty="0">
                <a:solidFill>
                  <a:srgbClr val="1B1B16"/>
                </a:solidFill>
                <a:latin typeface="Times New Roman"/>
                <a:cs typeface="Times New Roman"/>
              </a:rPr>
              <a:t>і</a:t>
            </a:r>
            <a:r>
              <a:rPr sz="3600" spc="-35" dirty="0">
                <a:solidFill>
                  <a:srgbClr val="1B1B16"/>
                </a:solidFill>
                <a:latin typeface="Times New Roman"/>
                <a:cs typeface="Times New Roman"/>
              </a:rPr>
              <a:t> </a:t>
            </a:r>
            <a:r>
              <a:rPr sz="3600" dirty="0">
                <a:solidFill>
                  <a:srgbClr val="1B1B16"/>
                </a:solidFill>
                <a:latin typeface="Times New Roman"/>
                <a:cs typeface="Times New Roman"/>
              </a:rPr>
              <a:t>Пободайла</a:t>
            </a:r>
            <a:r>
              <a:rPr sz="3600" spc="-35" dirty="0">
                <a:solidFill>
                  <a:srgbClr val="1B1B16"/>
                </a:solidFill>
                <a:latin typeface="Times New Roman"/>
                <a:cs typeface="Times New Roman"/>
              </a:rPr>
              <a:t> </a:t>
            </a:r>
            <a:r>
              <a:rPr sz="3600" dirty="0">
                <a:solidFill>
                  <a:srgbClr val="1B1B16"/>
                </a:solidFill>
                <a:latin typeface="Times New Roman"/>
                <a:cs typeface="Times New Roman"/>
              </a:rPr>
              <a:t>брав</a:t>
            </a:r>
            <a:r>
              <a:rPr sz="3600" spc="-35" dirty="0">
                <a:solidFill>
                  <a:srgbClr val="1B1B16"/>
                </a:solidFill>
                <a:latin typeface="Times New Roman"/>
                <a:cs typeface="Times New Roman"/>
              </a:rPr>
              <a:t> </a:t>
            </a:r>
            <a:r>
              <a:rPr sz="3600" dirty="0">
                <a:solidFill>
                  <a:srgbClr val="1B1B16"/>
                </a:solidFill>
                <a:latin typeface="Times New Roman"/>
                <a:cs typeface="Times New Roman"/>
              </a:rPr>
              <a:t>участь</a:t>
            </a:r>
            <a:r>
              <a:rPr sz="3600" spc="-35" dirty="0">
                <a:solidFill>
                  <a:srgbClr val="1B1B16"/>
                </a:solidFill>
                <a:latin typeface="Times New Roman"/>
                <a:cs typeface="Times New Roman"/>
              </a:rPr>
              <a:t> </a:t>
            </a:r>
            <a:r>
              <a:rPr sz="3600" dirty="0">
                <a:solidFill>
                  <a:srgbClr val="1B1B16"/>
                </a:solidFill>
                <a:latin typeface="Times New Roman"/>
                <a:cs typeface="Times New Roman"/>
              </a:rPr>
              <a:t>у</a:t>
            </a:r>
            <a:r>
              <a:rPr sz="3600" spc="-35" dirty="0">
                <a:solidFill>
                  <a:srgbClr val="1B1B16"/>
                </a:solidFill>
                <a:latin typeface="Times New Roman"/>
                <a:cs typeface="Times New Roman"/>
              </a:rPr>
              <a:t> </a:t>
            </a:r>
            <a:r>
              <a:rPr sz="3600" spc="-10" dirty="0">
                <a:solidFill>
                  <a:srgbClr val="1B1B16"/>
                </a:solidFill>
                <a:latin typeface="Times New Roman"/>
                <a:cs typeface="Times New Roman"/>
              </a:rPr>
              <a:t>молдавському </a:t>
            </a:r>
            <a:r>
              <a:rPr sz="3600" spc="-20" dirty="0">
                <a:solidFill>
                  <a:srgbClr val="1B1B16"/>
                </a:solidFill>
                <a:latin typeface="Times New Roman"/>
                <a:cs typeface="Times New Roman"/>
              </a:rPr>
              <a:t>поході</a:t>
            </a:r>
            <a:r>
              <a:rPr sz="3600" spc="-110" dirty="0">
                <a:solidFill>
                  <a:srgbClr val="1B1B16"/>
                </a:solidFill>
                <a:latin typeface="Times New Roman"/>
                <a:cs typeface="Times New Roman"/>
              </a:rPr>
              <a:t> </a:t>
            </a:r>
            <a:r>
              <a:rPr sz="3600" dirty="0">
                <a:solidFill>
                  <a:srgbClr val="1B1B16"/>
                </a:solidFill>
                <a:latin typeface="Times New Roman"/>
                <a:cs typeface="Times New Roman"/>
              </a:rPr>
              <a:t>українських</a:t>
            </a:r>
            <a:r>
              <a:rPr sz="3600" spc="-85" dirty="0">
                <a:solidFill>
                  <a:srgbClr val="1B1B16"/>
                </a:solidFill>
                <a:latin typeface="Times New Roman"/>
                <a:cs typeface="Times New Roman"/>
              </a:rPr>
              <a:t> </a:t>
            </a:r>
            <a:r>
              <a:rPr sz="3600" spc="-40" dirty="0">
                <a:solidFill>
                  <a:srgbClr val="1B1B16"/>
                </a:solidFill>
                <a:latin typeface="Times New Roman"/>
                <a:cs typeface="Times New Roman"/>
              </a:rPr>
              <a:t>військ</a:t>
            </a:r>
            <a:r>
              <a:rPr sz="3850" spc="-40" dirty="0">
                <a:solidFill>
                  <a:srgbClr val="1B1B16"/>
                </a:solidFill>
                <a:latin typeface="Arial MT"/>
                <a:cs typeface="Arial MT"/>
              </a:rPr>
              <a:t>.</a:t>
            </a:r>
            <a:r>
              <a:rPr sz="3850" spc="-229" dirty="0">
                <a:solidFill>
                  <a:srgbClr val="1B1B16"/>
                </a:solidFill>
                <a:latin typeface="Arial MT"/>
                <a:cs typeface="Arial MT"/>
              </a:rPr>
              <a:t> </a:t>
            </a:r>
            <a:r>
              <a:rPr sz="3600" dirty="0">
                <a:solidFill>
                  <a:srgbClr val="1B1B16"/>
                </a:solidFill>
                <a:latin typeface="Times New Roman"/>
                <a:cs typeface="Times New Roman"/>
              </a:rPr>
              <a:t>Похід</a:t>
            </a:r>
            <a:r>
              <a:rPr sz="3600" spc="-80" dirty="0">
                <a:solidFill>
                  <a:srgbClr val="1B1B16"/>
                </a:solidFill>
                <a:latin typeface="Times New Roman"/>
                <a:cs typeface="Times New Roman"/>
              </a:rPr>
              <a:t> </a:t>
            </a:r>
            <a:r>
              <a:rPr sz="3600" spc="-10" dirty="0">
                <a:solidFill>
                  <a:srgbClr val="1B1B16"/>
                </a:solidFill>
                <a:latin typeface="Times New Roman"/>
                <a:cs typeface="Times New Roman"/>
              </a:rPr>
              <a:t>виявився </a:t>
            </a:r>
            <a:r>
              <a:rPr sz="3600" dirty="0">
                <a:solidFill>
                  <a:srgbClr val="1B1B16"/>
                </a:solidFill>
                <a:latin typeface="Times New Roman"/>
                <a:cs typeface="Times New Roman"/>
              </a:rPr>
              <a:t>успішним</a:t>
            </a:r>
            <a:r>
              <a:rPr sz="3600" spc="-85" dirty="0">
                <a:solidFill>
                  <a:srgbClr val="1B1B16"/>
                </a:solidFill>
                <a:latin typeface="Times New Roman"/>
                <a:cs typeface="Times New Roman"/>
              </a:rPr>
              <a:t> </a:t>
            </a:r>
            <a:r>
              <a:rPr sz="3850" spc="254" dirty="0">
                <a:solidFill>
                  <a:srgbClr val="1B1B16"/>
                </a:solidFill>
                <a:latin typeface="Arial MT"/>
                <a:cs typeface="Arial MT"/>
              </a:rPr>
              <a:t>–</a:t>
            </a:r>
            <a:r>
              <a:rPr sz="3850" spc="-254" dirty="0">
                <a:solidFill>
                  <a:srgbClr val="1B1B16"/>
                </a:solidFill>
                <a:latin typeface="Arial MT"/>
                <a:cs typeface="Arial MT"/>
              </a:rPr>
              <a:t> </a:t>
            </a:r>
            <a:r>
              <a:rPr sz="3600" dirty="0">
                <a:solidFill>
                  <a:srgbClr val="1B1B16"/>
                </a:solidFill>
                <a:latin typeface="Times New Roman"/>
                <a:cs typeface="Times New Roman"/>
              </a:rPr>
              <a:t>козаки</a:t>
            </a:r>
            <a:r>
              <a:rPr sz="3600" spc="-85" dirty="0">
                <a:solidFill>
                  <a:srgbClr val="1B1B16"/>
                </a:solidFill>
                <a:latin typeface="Times New Roman"/>
                <a:cs typeface="Times New Roman"/>
              </a:rPr>
              <a:t> </a:t>
            </a:r>
            <a:r>
              <a:rPr sz="3600" spc="-30" dirty="0">
                <a:solidFill>
                  <a:srgbClr val="1B1B16"/>
                </a:solidFill>
                <a:latin typeface="Times New Roman"/>
                <a:cs typeface="Times New Roman"/>
              </a:rPr>
              <a:t>здобули</a:t>
            </a:r>
            <a:r>
              <a:rPr sz="3600" spc="-85" dirty="0">
                <a:solidFill>
                  <a:srgbClr val="1B1B16"/>
                </a:solidFill>
                <a:latin typeface="Times New Roman"/>
                <a:cs typeface="Times New Roman"/>
              </a:rPr>
              <a:t> </a:t>
            </a:r>
            <a:r>
              <a:rPr sz="3600" dirty="0">
                <a:solidFill>
                  <a:srgbClr val="1B1B16"/>
                </a:solidFill>
                <a:latin typeface="Times New Roman"/>
                <a:cs typeface="Times New Roman"/>
              </a:rPr>
              <a:t>декілька</a:t>
            </a:r>
            <a:r>
              <a:rPr sz="3600" spc="-80" dirty="0">
                <a:solidFill>
                  <a:srgbClr val="1B1B16"/>
                </a:solidFill>
                <a:latin typeface="Times New Roman"/>
                <a:cs typeface="Times New Roman"/>
              </a:rPr>
              <a:t> </a:t>
            </a:r>
            <a:r>
              <a:rPr sz="3600" spc="-10" dirty="0">
                <a:solidFill>
                  <a:srgbClr val="1B1B16"/>
                </a:solidFill>
                <a:latin typeface="Times New Roman"/>
                <a:cs typeface="Times New Roman"/>
              </a:rPr>
              <a:t>перемог</a:t>
            </a:r>
            <a:r>
              <a:rPr sz="3850" spc="-10" dirty="0">
                <a:solidFill>
                  <a:srgbClr val="1B1B16"/>
                </a:solidFill>
                <a:latin typeface="Arial MT"/>
                <a:cs typeface="Arial MT"/>
              </a:rPr>
              <a:t>.</a:t>
            </a:r>
            <a:endParaRPr sz="3850">
              <a:latin typeface="Arial MT"/>
              <a:cs typeface="Arial MT"/>
            </a:endParaRPr>
          </a:p>
        </p:txBody>
      </p:sp>
      <p:grpSp>
        <p:nvGrpSpPr>
          <p:cNvPr id="4" name="object 4"/>
          <p:cNvGrpSpPr/>
          <p:nvPr/>
        </p:nvGrpSpPr>
        <p:grpSpPr>
          <a:xfrm>
            <a:off x="205394" y="706766"/>
            <a:ext cx="16623665" cy="9367520"/>
            <a:chOff x="205394" y="706766"/>
            <a:chExt cx="16623665" cy="9367520"/>
          </a:xfrm>
        </p:grpSpPr>
        <p:pic>
          <p:nvPicPr>
            <p:cNvPr id="5" name="object 5"/>
            <p:cNvPicPr/>
            <p:nvPr/>
          </p:nvPicPr>
          <p:blipFill>
            <a:blip r:embed="rId2" cstate="print"/>
            <a:stretch>
              <a:fillRect/>
            </a:stretch>
          </p:blipFill>
          <p:spPr>
            <a:xfrm>
              <a:off x="11380462" y="706766"/>
              <a:ext cx="5448299" cy="6924674"/>
            </a:xfrm>
            <a:prstGeom prst="rect">
              <a:avLst/>
            </a:prstGeom>
          </p:spPr>
        </p:pic>
        <p:pic>
          <p:nvPicPr>
            <p:cNvPr id="6" name="object 6">
              <a:hlinkClick r:id="rId3"/>
            </p:cNvPr>
            <p:cNvPicPr/>
            <p:nvPr/>
          </p:nvPicPr>
          <p:blipFill>
            <a:blip r:embed="rId4" cstate="print"/>
            <a:stretch>
              <a:fillRect/>
            </a:stretch>
          </p:blipFill>
          <p:spPr>
            <a:xfrm>
              <a:off x="205394" y="9606967"/>
              <a:ext cx="771524" cy="466724"/>
            </a:xfrm>
            <a:prstGeom prst="rect">
              <a:avLst/>
            </a:prstGeom>
          </p:spPr>
        </p:pic>
      </p:grpSp>
      <p:sp>
        <p:nvSpPr>
          <p:cNvPr id="7" name="object 7"/>
          <p:cNvSpPr txBox="1"/>
          <p:nvPr/>
        </p:nvSpPr>
        <p:spPr>
          <a:xfrm>
            <a:off x="13036255" y="8115128"/>
            <a:ext cx="2093595" cy="290830"/>
          </a:xfrm>
          <a:prstGeom prst="rect">
            <a:avLst/>
          </a:prstGeom>
        </p:spPr>
        <p:txBody>
          <a:bodyPr vert="horz" wrap="square" lIns="0" tIns="11430" rIns="0" bIns="0" rtlCol="0">
            <a:spAutoFit/>
          </a:bodyPr>
          <a:lstStyle/>
          <a:p>
            <a:pPr marL="12700">
              <a:lnSpc>
                <a:spcPct val="100000"/>
              </a:lnSpc>
              <a:spcBef>
                <a:spcPts val="90"/>
              </a:spcBef>
              <a:tabLst>
                <a:tab pos="501650" algn="l"/>
                <a:tab pos="791210" algn="l"/>
              </a:tabLst>
            </a:pPr>
            <a:r>
              <a:rPr sz="1650" b="1" dirty="0">
                <a:solidFill>
                  <a:srgbClr val="1B1B16"/>
                </a:solidFill>
                <a:latin typeface="Times New Roman"/>
                <a:cs typeface="Times New Roman"/>
              </a:rPr>
              <a:t>Я</a:t>
            </a:r>
            <a:r>
              <a:rPr sz="1650" b="1" spc="-85" dirty="0">
                <a:solidFill>
                  <a:srgbClr val="1B1B16"/>
                </a:solidFill>
                <a:latin typeface="Times New Roman"/>
                <a:cs typeface="Times New Roman"/>
              </a:rPr>
              <a:t> </a:t>
            </a:r>
            <a:r>
              <a:rPr sz="1650" b="1" spc="-50" dirty="0">
                <a:solidFill>
                  <a:srgbClr val="1B1B16"/>
                </a:solidFill>
                <a:latin typeface="Times New Roman"/>
                <a:cs typeface="Times New Roman"/>
              </a:rPr>
              <a:t>Н</a:t>
            </a:r>
            <a:r>
              <a:rPr sz="1650" b="1" dirty="0">
                <a:solidFill>
                  <a:srgbClr val="1B1B16"/>
                </a:solidFill>
                <a:latin typeface="Times New Roman"/>
                <a:cs typeface="Times New Roman"/>
              </a:rPr>
              <a:t>	</a:t>
            </a:r>
            <a:r>
              <a:rPr sz="1750" spc="-55" dirty="0">
                <a:solidFill>
                  <a:srgbClr val="1B1B16"/>
                </a:solidFill>
                <a:latin typeface="Lucida Sans Unicode"/>
                <a:cs typeface="Lucida Sans Unicode"/>
              </a:rPr>
              <a:t>I</a:t>
            </a:r>
            <a:r>
              <a:rPr sz="1750" spc="-225" dirty="0">
                <a:solidFill>
                  <a:srgbClr val="1B1B16"/>
                </a:solidFill>
                <a:latin typeface="Lucida Sans Unicode"/>
                <a:cs typeface="Lucida Sans Unicode"/>
              </a:rPr>
              <a:t> </a:t>
            </a:r>
            <a:r>
              <a:rPr sz="1750" spc="-50" dirty="0">
                <a:solidFill>
                  <a:srgbClr val="1B1B16"/>
                </a:solidFill>
                <a:latin typeface="Lucida Sans Unicode"/>
                <a:cs typeface="Lucida Sans Unicode"/>
              </a:rPr>
              <a:t>I</a:t>
            </a:r>
            <a:r>
              <a:rPr sz="1750" dirty="0">
                <a:solidFill>
                  <a:srgbClr val="1B1B16"/>
                </a:solidFill>
                <a:latin typeface="Lucida Sans Unicode"/>
                <a:cs typeface="Lucida Sans Unicode"/>
              </a:rPr>
              <a:t>	</a:t>
            </a:r>
            <a:r>
              <a:rPr sz="1650" b="1" dirty="0">
                <a:solidFill>
                  <a:srgbClr val="1B1B16"/>
                </a:solidFill>
                <a:latin typeface="Times New Roman"/>
                <a:cs typeface="Times New Roman"/>
              </a:rPr>
              <a:t>К</a:t>
            </a:r>
            <a:r>
              <a:rPr sz="1650" b="1" spc="-105" dirty="0">
                <a:solidFill>
                  <a:srgbClr val="1B1B16"/>
                </a:solidFill>
                <a:latin typeface="Times New Roman"/>
                <a:cs typeface="Times New Roman"/>
              </a:rPr>
              <a:t> </a:t>
            </a:r>
            <a:r>
              <a:rPr sz="1650" b="1" dirty="0">
                <a:solidFill>
                  <a:srgbClr val="1B1B16"/>
                </a:solidFill>
                <a:latin typeface="Times New Roman"/>
                <a:cs typeface="Times New Roman"/>
              </a:rPr>
              <a:t>А</a:t>
            </a:r>
            <a:r>
              <a:rPr sz="1650" b="1" spc="-125" dirty="0">
                <a:solidFill>
                  <a:srgbClr val="1B1B16"/>
                </a:solidFill>
                <a:latin typeface="Times New Roman"/>
                <a:cs typeface="Times New Roman"/>
              </a:rPr>
              <a:t> </a:t>
            </a:r>
            <a:r>
              <a:rPr sz="1650" b="1" dirty="0">
                <a:solidFill>
                  <a:srgbClr val="1B1B16"/>
                </a:solidFill>
                <a:latin typeface="Times New Roman"/>
                <a:cs typeface="Times New Roman"/>
              </a:rPr>
              <a:t>З</a:t>
            </a:r>
            <a:r>
              <a:rPr sz="1650" b="1" spc="-90" dirty="0">
                <a:solidFill>
                  <a:srgbClr val="1B1B16"/>
                </a:solidFill>
                <a:latin typeface="Times New Roman"/>
                <a:cs typeface="Times New Roman"/>
              </a:rPr>
              <a:t> </a:t>
            </a:r>
            <a:r>
              <a:rPr lang="uk-UA" sz="1650" b="1" dirty="0">
                <a:solidFill>
                  <a:srgbClr val="1B1B16"/>
                </a:solidFill>
                <a:latin typeface="Times New Roman"/>
                <a:cs typeface="Times New Roman"/>
              </a:rPr>
              <a:t>И</a:t>
            </a:r>
            <a:r>
              <a:rPr sz="1650" b="1" spc="-95" dirty="0" smtClean="0">
                <a:solidFill>
                  <a:srgbClr val="1B1B16"/>
                </a:solidFill>
                <a:latin typeface="Times New Roman"/>
                <a:cs typeface="Times New Roman"/>
              </a:rPr>
              <a:t> </a:t>
            </a:r>
            <a:r>
              <a:rPr sz="1650" b="1" dirty="0">
                <a:solidFill>
                  <a:srgbClr val="1B1B16"/>
                </a:solidFill>
                <a:latin typeface="Times New Roman"/>
                <a:cs typeface="Times New Roman"/>
              </a:rPr>
              <a:t>М</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И</a:t>
            </a:r>
            <a:r>
              <a:rPr sz="1650" b="1" spc="-90" dirty="0">
                <a:solidFill>
                  <a:srgbClr val="1B1B16"/>
                </a:solidFill>
                <a:latin typeface="Times New Roman"/>
                <a:cs typeface="Times New Roman"/>
              </a:rPr>
              <a:t> </a:t>
            </a:r>
            <a:r>
              <a:rPr sz="1650" b="1" spc="-50" dirty="0">
                <a:solidFill>
                  <a:srgbClr val="1B1B16"/>
                </a:solidFill>
                <a:latin typeface="Times New Roman"/>
                <a:cs typeface="Times New Roman"/>
              </a:rPr>
              <a:t>Р</a:t>
            </a:r>
            <a:endParaRPr sz="1650" dirty="0">
              <a:latin typeface="Times New Roman"/>
              <a:cs typeface="Times New Roman"/>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128736" y="0"/>
            <a:ext cx="6159500" cy="10287000"/>
          </a:xfrm>
          <a:custGeom>
            <a:avLst/>
            <a:gdLst/>
            <a:ahLst/>
            <a:cxnLst/>
            <a:rect l="l" t="t" r="r" b="b"/>
            <a:pathLst>
              <a:path w="6159500" h="10287000">
                <a:moveTo>
                  <a:pt x="6159262" y="10286999"/>
                </a:moveTo>
                <a:lnTo>
                  <a:pt x="0" y="10286999"/>
                </a:lnTo>
                <a:lnTo>
                  <a:pt x="0" y="0"/>
                </a:lnTo>
                <a:lnTo>
                  <a:pt x="6159262" y="0"/>
                </a:lnTo>
                <a:lnTo>
                  <a:pt x="6159262" y="10286999"/>
                </a:lnTo>
                <a:close/>
              </a:path>
            </a:pathLst>
          </a:custGeom>
          <a:solidFill>
            <a:srgbClr val="F1F0ED"/>
          </a:solidFill>
        </p:spPr>
        <p:txBody>
          <a:bodyPr wrap="square" lIns="0" tIns="0" rIns="0" bIns="0" rtlCol="0"/>
          <a:lstStyle/>
          <a:p>
            <a:endParaRPr/>
          </a:p>
        </p:txBody>
      </p:sp>
      <p:sp>
        <p:nvSpPr>
          <p:cNvPr id="3" name="object 3"/>
          <p:cNvSpPr txBox="1">
            <a:spLocks noGrp="1"/>
          </p:cNvSpPr>
          <p:nvPr>
            <p:ph type="title"/>
          </p:nvPr>
        </p:nvSpPr>
        <p:spPr>
          <a:xfrm>
            <a:off x="939800" y="857898"/>
            <a:ext cx="16273144" cy="2773580"/>
          </a:xfrm>
          <a:prstGeom prst="rect">
            <a:avLst/>
          </a:prstGeom>
        </p:spPr>
        <p:txBody>
          <a:bodyPr vert="horz" wrap="square" lIns="0" tIns="12700" rIns="0" bIns="0" rtlCol="0">
            <a:spAutoFit/>
          </a:bodyPr>
          <a:lstStyle/>
          <a:p>
            <a:pPr marL="12700" marR="5080" algn="just">
              <a:lnSpc>
                <a:spcPct val="115399"/>
              </a:lnSpc>
              <a:spcBef>
                <a:spcPts val="100"/>
              </a:spcBef>
            </a:pPr>
            <a:r>
              <a:rPr lang="uk-UA" sz="3900" spc="-335" dirty="0" smtClean="0">
                <a:solidFill>
                  <a:srgbClr val="1B1B16"/>
                </a:solidFill>
              </a:rPr>
              <a:t>	</a:t>
            </a:r>
            <a:r>
              <a:rPr sz="3900" spc="-335" dirty="0" smtClean="0">
                <a:solidFill>
                  <a:srgbClr val="1B1B16"/>
                </a:solidFill>
              </a:rPr>
              <a:t>1651</a:t>
            </a:r>
            <a:r>
              <a:rPr sz="3900" spc="-280" dirty="0" smtClean="0">
                <a:solidFill>
                  <a:srgbClr val="1B1B16"/>
                </a:solidFill>
              </a:rPr>
              <a:t> </a:t>
            </a:r>
            <a:r>
              <a:rPr sz="3600" dirty="0">
                <a:solidFill>
                  <a:srgbClr val="1B1B16"/>
                </a:solidFill>
                <a:latin typeface="Times New Roman"/>
                <a:cs typeface="Times New Roman"/>
              </a:rPr>
              <a:t>рік</a:t>
            </a:r>
            <a:r>
              <a:rPr sz="3600" spc="-225" dirty="0">
                <a:solidFill>
                  <a:srgbClr val="1B1B16"/>
                </a:solidFill>
                <a:latin typeface="Times New Roman"/>
                <a:cs typeface="Times New Roman"/>
              </a:rPr>
              <a:t> </a:t>
            </a:r>
            <a:r>
              <a:rPr sz="3600" dirty="0">
                <a:solidFill>
                  <a:srgbClr val="1B1B16"/>
                </a:solidFill>
                <a:latin typeface="Times New Roman"/>
                <a:cs typeface="Times New Roman"/>
              </a:rPr>
              <a:t>приніс</a:t>
            </a:r>
            <a:r>
              <a:rPr sz="3600" spc="-195" dirty="0">
                <a:solidFill>
                  <a:srgbClr val="1B1B16"/>
                </a:solidFill>
                <a:latin typeface="Times New Roman"/>
                <a:cs typeface="Times New Roman"/>
              </a:rPr>
              <a:t> </a:t>
            </a:r>
            <a:r>
              <a:rPr sz="3600" spc="-20" dirty="0">
                <a:solidFill>
                  <a:srgbClr val="1B1B16"/>
                </a:solidFill>
                <a:latin typeface="Times New Roman"/>
                <a:cs typeface="Times New Roman"/>
              </a:rPr>
              <a:t>Пободайлу</a:t>
            </a:r>
            <a:r>
              <a:rPr sz="3600" spc="-150" dirty="0">
                <a:solidFill>
                  <a:srgbClr val="1B1B16"/>
                </a:solidFill>
                <a:latin typeface="Times New Roman"/>
                <a:cs typeface="Times New Roman"/>
              </a:rPr>
              <a:t> </a:t>
            </a:r>
            <a:r>
              <a:rPr sz="3600" spc="-25" dirty="0">
                <a:solidFill>
                  <a:srgbClr val="1B1B16"/>
                </a:solidFill>
                <a:latin typeface="Times New Roman"/>
                <a:cs typeface="Times New Roman"/>
              </a:rPr>
              <a:t>багато</a:t>
            </a:r>
            <a:r>
              <a:rPr sz="3600" spc="-150" dirty="0">
                <a:solidFill>
                  <a:srgbClr val="1B1B16"/>
                </a:solidFill>
                <a:latin typeface="Times New Roman"/>
                <a:cs typeface="Times New Roman"/>
              </a:rPr>
              <a:t> </a:t>
            </a:r>
            <a:r>
              <a:rPr sz="3600" spc="-30" dirty="0">
                <a:solidFill>
                  <a:srgbClr val="1B1B16"/>
                </a:solidFill>
                <a:latin typeface="Times New Roman"/>
                <a:cs typeface="Times New Roman"/>
              </a:rPr>
              <a:t>прикрощів</a:t>
            </a:r>
            <a:r>
              <a:rPr sz="3900" spc="-30" dirty="0">
                <a:solidFill>
                  <a:srgbClr val="1B1B16"/>
                </a:solidFill>
              </a:rPr>
              <a:t>.</a:t>
            </a:r>
            <a:r>
              <a:rPr sz="3900" spc="-280" dirty="0">
                <a:solidFill>
                  <a:srgbClr val="1B1B16"/>
                </a:solidFill>
              </a:rPr>
              <a:t> </a:t>
            </a:r>
            <a:r>
              <a:rPr sz="3600" dirty="0">
                <a:solidFill>
                  <a:srgbClr val="1B1B16"/>
                </a:solidFill>
                <a:latin typeface="Times New Roman"/>
                <a:cs typeface="Times New Roman"/>
              </a:rPr>
              <a:t>Литовські</a:t>
            </a:r>
            <a:r>
              <a:rPr sz="3600" spc="-150" dirty="0">
                <a:solidFill>
                  <a:srgbClr val="1B1B16"/>
                </a:solidFill>
                <a:latin typeface="Times New Roman"/>
                <a:cs typeface="Times New Roman"/>
              </a:rPr>
              <a:t> </a:t>
            </a:r>
            <a:r>
              <a:rPr sz="3600" dirty="0">
                <a:solidFill>
                  <a:srgbClr val="1B1B16"/>
                </a:solidFill>
                <a:latin typeface="Times New Roman"/>
                <a:cs typeface="Times New Roman"/>
              </a:rPr>
              <a:t>війська</a:t>
            </a:r>
            <a:r>
              <a:rPr sz="3600" spc="-150" dirty="0">
                <a:solidFill>
                  <a:srgbClr val="1B1B16"/>
                </a:solidFill>
                <a:latin typeface="Times New Roman"/>
                <a:cs typeface="Times New Roman"/>
              </a:rPr>
              <a:t> </a:t>
            </a:r>
            <a:r>
              <a:rPr sz="3600" dirty="0">
                <a:solidFill>
                  <a:srgbClr val="1B1B16"/>
                </a:solidFill>
                <a:latin typeface="Times New Roman"/>
                <a:cs typeface="Times New Roman"/>
              </a:rPr>
              <a:t>часто</a:t>
            </a:r>
            <a:r>
              <a:rPr sz="3600" spc="-150" dirty="0">
                <a:solidFill>
                  <a:srgbClr val="1B1B16"/>
                </a:solidFill>
                <a:latin typeface="Times New Roman"/>
                <a:cs typeface="Times New Roman"/>
              </a:rPr>
              <a:t> </a:t>
            </a:r>
            <a:r>
              <a:rPr sz="3600" spc="-10" dirty="0">
                <a:solidFill>
                  <a:srgbClr val="1B1B16"/>
                </a:solidFill>
                <a:latin typeface="Times New Roman"/>
                <a:cs typeface="Times New Roman"/>
              </a:rPr>
              <a:t>вдавалися</a:t>
            </a:r>
            <a:r>
              <a:rPr sz="3600" spc="-150" dirty="0">
                <a:solidFill>
                  <a:srgbClr val="1B1B16"/>
                </a:solidFill>
                <a:latin typeface="Times New Roman"/>
                <a:cs typeface="Times New Roman"/>
              </a:rPr>
              <a:t> </a:t>
            </a:r>
            <a:r>
              <a:rPr sz="3600" spc="-25" dirty="0">
                <a:solidFill>
                  <a:srgbClr val="1B1B16"/>
                </a:solidFill>
                <a:latin typeface="Times New Roman"/>
                <a:cs typeface="Times New Roman"/>
              </a:rPr>
              <a:t>до </a:t>
            </a:r>
            <a:r>
              <a:rPr sz="3600" dirty="0">
                <a:solidFill>
                  <a:srgbClr val="1B1B16"/>
                </a:solidFill>
                <a:latin typeface="Times New Roman"/>
                <a:cs typeface="Times New Roman"/>
              </a:rPr>
              <a:t>провокацій</a:t>
            </a:r>
            <a:r>
              <a:rPr sz="3600" spc="-190" dirty="0">
                <a:solidFill>
                  <a:srgbClr val="1B1B16"/>
                </a:solidFill>
                <a:latin typeface="Times New Roman"/>
                <a:cs typeface="Times New Roman"/>
              </a:rPr>
              <a:t> </a:t>
            </a:r>
            <a:r>
              <a:rPr sz="3600" dirty="0">
                <a:solidFill>
                  <a:srgbClr val="1B1B16"/>
                </a:solidFill>
                <a:latin typeface="Times New Roman"/>
                <a:cs typeface="Times New Roman"/>
              </a:rPr>
              <a:t>на</a:t>
            </a:r>
            <a:r>
              <a:rPr sz="3600" spc="-120" dirty="0">
                <a:solidFill>
                  <a:srgbClr val="1B1B16"/>
                </a:solidFill>
                <a:latin typeface="Times New Roman"/>
                <a:cs typeface="Times New Roman"/>
              </a:rPr>
              <a:t> </a:t>
            </a:r>
            <a:r>
              <a:rPr sz="3600" spc="-55" dirty="0">
                <a:solidFill>
                  <a:srgbClr val="1B1B16"/>
                </a:solidFill>
                <a:latin typeface="Times New Roman"/>
                <a:cs typeface="Times New Roman"/>
              </a:rPr>
              <a:t>прикордонні</a:t>
            </a:r>
            <a:r>
              <a:rPr sz="3900" spc="-55" dirty="0">
                <a:solidFill>
                  <a:srgbClr val="1B1B16"/>
                </a:solidFill>
              </a:rPr>
              <a:t>.</a:t>
            </a:r>
            <a:r>
              <a:rPr sz="3900" spc="-280" dirty="0">
                <a:solidFill>
                  <a:srgbClr val="1B1B16"/>
                </a:solidFill>
              </a:rPr>
              <a:t> </a:t>
            </a:r>
            <a:r>
              <a:rPr sz="3900" spc="-50" dirty="0">
                <a:solidFill>
                  <a:srgbClr val="1B1B16"/>
                </a:solidFill>
              </a:rPr>
              <a:t>26</a:t>
            </a:r>
            <a:r>
              <a:rPr sz="3900" spc="-280" dirty="0">
                <a:solidFill>
                  <a:srgbClr val="1B1B16"/>
                </a:solidFill>
              </a:rPr>
              <a:t> </a:t>
            </a:r>
            <a:r>
              <a:rPr sz="3600" dirty="0">
                <a:solidFill>
                  <a:srgbClr val="1B1B16"/>
                </a:solidFill>
                <a:latin typeface="Times New Roman"/>
                <a:cs typeface="Times New Roman"/>
              </a:rPr>
              <a:t>червня</a:t>
            </a:r>
            <a:r>
              <a:rPr sz="3600" spc="-114" dirty="0">
                <a:solidFill>
                  <a:srgbClr val="1B1B16"/>
                </a:solidFill>
                <a:latin typeface="Times New Roman"/>
                <a:cs typeface="Times New Roman"/>
              </a:rPr>
              <a:t> </a:t>
            </a:r>
            <a:r>
              <a:rPr sz="3900" spc="-335" dirty="0">
                <a:solidFill>
                  <a:srgbClr val="1B1B16"/>
                </a:solidFill>
              </a:rPr>
              <a:t>1651</a:t>
            </a:r>
            <a:r>
              <a:rPr sz="3900" spc="-280" dirty="0">
                <a:solidFill>
                  <a:srgbClr val="1B1B16"/>
                </a:solidFill>
              </a:rPr>
              <a:t> </a:t>
            </a:r>
            <a:r>
              <a:rPr sz="3600" dirty="0">
                <a:solidFill>
                  <a:srgbClr val="1B1B16"/>
                </a:solidFill>
                <a:latin typeface="Times New Roman"/>
                <a:cs typeface="Times New Roman"/>
              </a:rPr>
              <a:t>року</a:t>
            </a:r>
            <a:r>
              <a:rPr sz="3600" spc="-120" dirty="0">
                <a:solidFill>
                  <a:srgbClr val="1B1B16"/>
                </a:solidFill>
                <a:latin typeface="Times New Roman"/>
                <a:cs typeface="Times New Roman"/>
              </a:rPr>
              <a:t> </a:t>
            </a:r>
            <a:r>
              <a:rPr sz="3600" dirty="0">
                <a:solidFill>
                  <a:srgbClr val="1B1B16"/>
                </a:solidFill>
                <a:latin typeface="Times New Roman"/>
                <a:cs typeface="Times New Roman"/>
              </a:rPr>
              <a:t>у</a:t>
            </a:r>
            <a:r>
              <a:rPr sz="3600" spc="-114" dirty="0">
                <a:solidFill>
                  <a:srgbClr val="1B1B16"/>
                </a:solidFill>
                <a:latin typeface="Times New Roman"/>
                <a:cs typeface="Times New Roman"/>
              </a:rPr>
              <a:t> </a:t>
            </a:r>
            <a:r>
              <a:rPr sz="3600" spc="-20" dirty="0">
                <a:solidFill>
                  <a:srgbClr val="1B1B16"/>
                </a:solidFill>
                <a:latin typeface="Times New Roman"/>
                <a:cs typeface="Times New Roman"/>
              </a:rPr>
              <a:t>запеклому</a:t>
            </a:r>
            <a:r>
              <a:rPr sz="3600" spc="-120" dirty="0">
                <a:solidFill>
                  <a:srgbClr val="1B1B16"/>
                </a:solidFill>
                <a:latin typeface="Times New Roman"/>
                <a:cs typeface="Times New Roman"/>
              </a:rPr>
              <a:t> </a:t>
            </a:r>
            <a:r>
              <a:rPr sz="3600" dirty="0">
                <a:solidFill>
                  <a:srgbClr val="1B1B16"/>
                </a:solidFill>
                <a:latin typeface="Times New Roman"/>
                <a:cs typeface="Times New Roman"/>
              </a:rPr>
              <a:t>бою</a:t>
            </a:r>
            <a:r>
              <a:rPr sz="3600" spc="-120" dirty="0">
                <a:solidFill>
                  <a:srgbClr val="1B1B16"/>
                </a:solidFill>
                <a:latin typeface="Times New Roman"/>
                <a:cs typeface="Times New Roman"/>
              </a:rPr>
              <a:t> </a:t>
            </a:r>
            <a:r>
              <a:rPr sz="3600" spc="-10" dirty="0">
                <a:solidFill>
                  <a:srgbClr val="1B1B16"/>
                </a:solidFill>
                <a:latin typeface="Times New Roman"/>
                <a:cs typeface="Times New Roman"/>
              </a:rPr>
              <a:t>загинув </a:t>
            </a:r>
            <a:r>
              <a:rPr sz="3600" spc="-25" dirty="0">
                <a:solidFill>
                  <a:srgbClr val="1B1B16"/>
                </a:solidFill>
                <a:latin typeface="Times New Roman"/>
                <a:cs typeface="Times New Roman"/>
              </a:rPr>
              <a:t>полковник</a:t>
            </a:r>
            <a:r>
              <a:rPr sz="3600" spc="-200" dirty="0">
                <a:solidFill>
                  <a:srgbClr val="1B1B16"/>
                </a:solidFill>
                <a:latin typeface="Times New Roman"/>
                <a:cs typeface="Times New Roman"/>
              </a:rPr>
              <a:t> </a:t>
            </a:r>
            <a:r>
              <a:rPr sz="3600" spc="-114" dirty="0">
                <a:solidFill>
                  <a:srgbClr val="1B1B16"/>
                </a:solidFill>
                <a:latin typeface="Times New Roman"/>
                <a:cs typeface="Times New Roman"/>
              </a:rPr>
              <a:t>М</a:t>
            </a:r>
            <a:r>
              <a:rPr sz="3900" spc="-114" dirty="0">
                <a:solidFill>
                  <a:srgbClr val="1B1B16"/>
                </a:solidFill>
              </a:rPr>
              <a:t>.</a:t>
            </a:r>
            <a:r>
              <a:rPr sz="3900" spc="-280" dirty="0">
                <a:solidFill>
                  <a:srgbClr val="1B1B16"/>
                </a:solidFill>
              </a:rPr>
              <a:t> </a:t>
            </a:r>
            <a:r>
              <a:rPr sz="3600" spc="-55" dirty="0">
                <a:solidFill>
                  <a:srgbClr val="1B1B16"/>
                </a:solidFill>
                <a:latin typeface="Times New Roman"/>
                <a:cs typeface="Times New Roman"/>
              </a:rPr>
              <a:t>Небаба</a:t>
            </a:r>
            <a:r>
              <a:rPr sz="3900" spc="-55" dirty="0">
                <a:solidFill>
                  <a:srgbClr val="1B1B16"/>
                </a:solidFill>
              </a:rPr>
              <a:t>.</a:t>
            </a:r>
            <a:r>
              <a:rPr sz="3900" spc="-280" dirty="0">
                <a:solidFill>
                  <a:srgbClr val="1B1B16"/>
                </a:solidFill>
              </a:rPr>
              <a:t> </a:t>
            </a:r>
            <a:r>
              <a:rPr sz="3600" spc="-25" dirty="0">
                <a:solidFill>
                  <a:srgbClr val="1B1B16"/>
                </a:solidFill>
                <a:latin typeface="Times New Roman"/>
                <a:cs typeface="Times New Roman"/>
              </a:rPr>
              <a:t>Козаки</a:t>
            </a:r>
            <a:r>
              <a:rPr sz="3600" spc="-170" dirty="0">
                <a:solidFill>
                  <a:srgbClr val="1B1B16"/>
                </a:solidFill>
                <a:latin typeface="Times New Roman"/>
                <a:cs typeface="Times New Roman"/>
              </a:rPr>
              <a:t> </a:t>
            </a:r>
            <a:r>
              <a:rPr sz="3600" spc="-10" dirty="0">
                <a:solidFill>
                  <a:srgbClr val="1B1B16"/>
                </a:solidFill>
                <a:latin typeface="Times New Roman"/>
                <a:cs typeface="Times New Roman"/>
              </a:rPr>
              <a:t>Чернігова</a:t>
            </a:r>
            <a:r>
              <a:rPr sz="3600" spc="-140" dirty="0">
                <a:solidFill>
                  <a:srgbClr val="1B1B16"/>
                </a:solidFill>
                <a:latin typeface="Times New Roman"/>
                <a:cs typeface="Times New Roman"/>
              </a:rPr>
              <a:t> </a:t>
            </a:r>
            <a:r>
              <a:rPr sz="3600" dirty="0">
                <a:solidFill>
                  <a:srgbClr val="1B1B16"/>
                </a:solidFill>
                <a:latin typeface="Times New Roman"/>
                <a:cs typeface="Times New Roman"/>
              </a:rPr>
              <a:t>обрали</a:t>
            </a:r>
            <a:r>
              <a:rPr sz="3600" spc="-140" dirty="0">
                <a:solidFill>
                  <a:srgbClr val="1B1B16"/>
                </a:solidFill>
                <a:latin typeface="Times New Roman"/>
                <a:cs typeface="Times New Roman"/>
              </a:rPr>
              <a:t> </a:t>
            </a:r>
            <a:r>
              <a:rPr sz="3600" dirty="0">
                <a:solidFill>
                  <a:srgbClr val="1B1B16"/>
                </a:solidFill>
                <a:latin typeface="Times New Roman"/>
                <a:cs typeface="Times New Roman"/>
              </a:rPr>
              <a:t>своїм</a:t>
            </a:r>
            <a:r>
              <a:rPr sz="3600" spc="-140" dirty="0">
                <a:solidFill>
                  <a:srgbClr val="1B1B16"/>
                </a:solidFill>
                <a:latin typeface="Times New Roman"/>
                <a:cs typeface="Times New Roman"/>
              </a:rPr>
              <a:t> </a:t>
            </a:r>
            <a:r>
              <a:rPr sz="3600" spc="-45" dirty="0" err="1">
                <a:solidFill>
                  <a:srgbClr val="1B1B16"/>
                </a:solidFill>
                <a:latin typeface="Times New Roman"/>
                <a:cs typeface="Times New Roman"/>
              </a:rPr>
              <a:t>полковником</a:t>
            </a:r>
            <a:r>
              <a:rPr sz="3600" spc="-140" dirty="0">
                <a:solidFill>
                  <a:srgbClr val="1B1B16"/>
                </a:solidFill>
                <a:latin typeface="Times New Roman"/>
                <a:cs typeface="Times New Roman"/>
              </a:rPr>
              <a:t> </a:t>
            </a:r>
            <a:r>
              <a:rPr lang="uk-UA" sz="3600" spc="-140" dirty="0" smtClean="0">
                <a:solidFill>
                  <a:srgbClr val="1B1B16"/>
                </a:solidFill>
                <a:latin typeface="Times New Roman"/>
                <a:cs typeface="Times New Roman"/>
              </a:rPr>
              <a:t>   Степана </a:t>
            </a:r>
            <a:r>
              <a:rPr sz="3600" spc="-10" dirty="0" err="1" smtClean="0">
                <a:solidFill>
                  <a:srgbClr val="1B1B16"/>
                </a:solidFill>
                <a:latin typeface="Times New Roman"/>
                <a:cs typeface="Times New Roman"/>
              </a:rPr>
              <a:t>Пободайла</a:t>
            </a:r>
            <a:r>
              <a:rPr sz="3900" spc="-10" dirty="0">
                <a:solidFill>
                  <a:srgbClr val="1B1B16"/>
                </a:solidFill>
              </a:rPr>
              <a:t>.</a:t>
            </a:r>
            <a:endParaRPr sz="3900" dirty="0">
              <a:latin typeface="Times New Roman"/>
              <a:cs typeface="Times New Roman"/>
            </a:endParaRPr>
          </a:p>
        </p:txBody>
      </p:sp>
      <p:sp>
        <p:nvSpPr>
          <p:cNvPr id="4" name="object 4"/>
          <p:cNvSpPr txBox="1"/>
          <p:nvPr/>
        </p:nvSpPr>
        <p:spPr>
          <a:xfrm>
            <a:off x="926059" y="3468688"/>
            <a:ext cx="15886430" cy="1397819"/>
          </a:xfrm>
          <a:prstGeom prst="rect">
            <a:avLst/>
          </a:prstGeom>
        </p:spPr>
        <p:txBody>
          <a:bodyPr vert="horz" wrap="square" lIns="0" tIns="12700" rIns="0" bIns="0" rtlCol="0">
            <a:spAutoFit/>
          </a:bodyPr>
          <a:lstStyle/>
          <a:p>
            <a:pPr marL="12700" marR="5080" algn="just">
              <a:lnSpc>
                <a:spcPct val="125000"/>
              </a:lnSpc>
              <a:spcBef>
                <a:spcPts val="100"/>
              </a:spcBef>
            </a:pPr>
            <a:r>
              <a:rPr lang="uk-UA" sz="3600" spc="-25" dirty="0" smtClean="0">
                <a:solidFill>
                  <a:srgbClr val="1B1B16"/>
                </a:solidFill>
                <a:latin typeface="Times New Roman"/>
                <a:cs typeface="Times New Roman"/>
              </a:rPr>
              <a:t>	</a:t>
            </a:r>
            <a:r>
              <a:rPr sz="3600" spc="-25" dirty="0" err="1" smtClean="0">
                <a:solidFill>
                  <a:srgbClr val="1B1B16"/>
                </a:solidFill>
                <a:latin typeface="Times New Roman"/>
                <a:cs typeface="Times New Roman"/>
              </a:rPr>
              <a:t>Богдан</a:t>
            </a:r>
            <a:r>
              <a:rPr sz="3600" spc="-170" dirty="0" smtClean="0">
                <a:solidFill>
                  <a:srgbClr val="1B1B16"/>
                </a:solidFill>
                <a:latin typeface="Times New Roman"/>
                <a:cs typeface="Times New Roman"/>
              </a:rPr>
              <a:t> </a:t>
            </a:r>
            <a:r>
              <a:rPr sz="3600" dirty="0">
                <a:solidFill>
                  <a:srgbClr val="1B1B16"/>
                </a:solidFill>
                <a:latin typeface="Times New Roman"/>
                <a:cs typeface="Times New Roman"/>
              </a:rPr>
              <a:t>Хмельницький</a:t>
            </a:r>
            <a:r>
              <a:rPr sz="3600" spc="-170" dirty="0">
                <a:solidFill>
                  <a:srgbClr val="1B1B16"/>
                </a:solidFill>
                <a:latin typeface="Times New Roman"/>
                <a:cs typeface="Times New Roman"/>
              </a:rPr>
              <a:t> </a:t>
            </a:r>
            <a:r>
              <a:rPr sz="3600" spc="-10" dirty="0">
                <a:solidFill>
                  <a:srgbClr val="1B1B16"/>
                </a:solidFill>
                <a:latin typeface="Times New Roman"/>
                <a:cs typeface="Times New Roman"/>
              </a:rPr>
              <a:t>призначив</a:t>
            </a:r>
            <a:r>
              <a:rPr sz="3600" spc="-170" dirty="0">
                <a:solidFill>
                  <a:srgbClr val="1B1B16"/>
                </a:solidFill>
                <a:latin typeface="Times New Roman"/>
                <a:cs typeface="Times New Roman"/>
              </a:rPr>
              <a:t> </a:t>
            </a:r>
            <a:r>
              <a:rPr sz="3600" spc="-20" dirty="0">
                <a:solidFill>
                  <a:srgbClr val="1B1B16"/>
                </a:solidFill>
                <a:latin typeface="Times New Roman"/>
                <a:cs typeface="Times New Roman"/>
              </a:rPr>
              <a:t>Чернігівського</a:t>
            </a:r>
            <a:r>
              <a:rPr sz="3600" spc="-165" dirty="0">
                <a:solidFill>
                  <a:srgbClr val="1B1B16"/>
                </a:solidFill>
                <a:latin typeface="Times New Roman"/>
                <a:cs typeface="Times New Roman"/>
              </a:rPr>
              <a:t> </a:t>
            </a:r>
            <a:r>
              <a:rPr sz="3600" spc="-30" dirty="0">
                <a:solidFill>
                  <a:srgbClr val="1B1B16"/>
                </a:solidFill>
                <a:latin typeface="Times New Roman"/>
                <a:cs typeface="Times New Roman"/>
              </a:rPr>
              <a:t>полковника</a:t>
            </a:r>
            <a:r>
              <a:rPr sz="3600" spc="-170" dirty="0">
                <a:solidFill>
                  <a:srgbClr val="1B1B16"/>
                </a:solidFill>
                <a:latin typeface="Times New Roman"/>
                <a:cs typeface="Times New Roman"/>
              </a:rPr>
              <a:t> </a:t>
            </a:r>
            <a:r>
              <a:rPr sz="3600" dirty="0">
                <a:solidFill>
                  <a:srgbClr val="1B1B16"/>
                </a:solidFill>
                <a:latin typeface="Times New Roman"/>
                <a:cs typeface="Times New Roman"/>
              </a:rPr>
              <a:t>наказним</a:t>
            </a:r>
            <a:r>
              <a:rPr sz="3600" spc="-170" dirty="0">
                <a:solidFill>
                  <a:srgbClr val="1B1B16"/>
                </a:solidFill>
                <a:latin typeface="Times New Roman"/>
                <a:cs typeface="Times New Roman"/>
              </a:rPr>
              <a:t> </a:t>
            </a:r>
            <a:r>
              <a:rPr sz="3600" spc="-10" dirty="0">
                <a:solidFill>
                  <a:srgbClr val="1B1B16"/>
                </a:solidFill>
                <a:latin typeface="Times New Roman"/>
                <a:cs typeface="Times New Roman"/>
              </a:rPr>
              <a:t>гетьманом Сіверщини</a:t>
            </a:r>
            <a:endParaRPr sz="3600" dirty="0">
              <a:latin typeface="Times New Roman"/>
              <a:cs typeface="Times New Roman"/>
            </a:endParaRPr>
          </a:p>
        </p:txBody>
      </p:sp>
      <p:grpSp>
        <p:nvGrpSpPr>
          <p:cNvPr id="5" name="object 5"/>
          <p:cNvGrpSpPr/>
          <p:nvPr/>
        </p:nvGrpSpPr>
        <p:grpSpPr>
          <a:xfrm>
            <a:off x="685800" y="5255555"/>
            <a:ext cx="13508990" cy="5648960"/>
            <a:chOff x="205394" y="4425157"/>
            <a:chExt cx="13508990" cy="5648960"/>
          </a:xfrm>
        </p:grpSpPr>
        <p:pic>
          <p:nvPicPr>
            <p:cNvPr id="6" name="object 6"/>
            <p:cNvPicPr/>
            <p:nvPr/>
          </p:nvPicPr>
          <p:blipFill>
            <a:blip r:embed="rId2" cstate="print"/>
            <a:stretch>
              <a:fillRect/>
            </a:stretch>
          </p:blipFill>
          <p:spPr>
            <a:xfrm>
              <a:off x="4360303" y="4425157"/>
              <a:ext cx="9353548" cy="4905374"/>
            </a:xfrm>
            <a:prstGeom prst="rect">
              <a:avLst/>
            </a:prstGeom>
          </p:spPr>
        </p:pic>
        <p:pic>
          <p:nvPicPr>
            <p:cNvPr id="7" name="object 7">
              <a:hlinkClick r:id="rId3"/>
            </p:cNvPr>
            <p:cNvPicPr/>
            <p:nvPr/>
          </p:nvPicPr>
          <p:blipFill>
            <a:blip r:embed="rId4" cstate="print"/>
            <a:stretch>
              <a:fillRect/>
            </a:stretch>
          </p:blipFill>
          <p:spPr>
            <a:xfrm>
              <a:off x="205394" y="9606966"/>
              <a:ext cx="771524" cy="466724"/>
            </a:xfrm>
            <a:prstGeom prst="rect">
              <a:avLst/>
            </a:prstGeom>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
            <a:ext cx="3656965" cy="6816725"/>
          </a:xfrm>
          <a:custGeom>
            <a:avLst/>
            <a:gdLst/>
            <a:ahLst/>
            <a:cxnLst/>
            <a:rect l="l" t="t" r="r" b="b"/>
            <a:pathLst>
              <a:path w="3656965" h="6816725">
                <a:moveTo>
                  <a:pt x="3656583" y="6816457"/>
                </a:moveTo>
                <a:lnTo>
                  <a:pt x="0" y="6816457"/>
                </a:lnTo>
                <a:lnTo>
                  <a:pt x="0" y="0"/>
                </a:lnTo>
                <a:lnTo>
                  <a:pt x="3656583" y="0"/>
                </a:lnTo>
                <a:lnTo>
                  <a:pt x="3656583" y="6816457"/>
                </a:lnTo>
                <a:close/>
              </a:path>
            </a:pathLst>
          </a:custGeom>
          <a:solidFill>
            <a:srgbClr val="FAF9F6"/>
          </a:solidFill>
        </p:spPr>
        <p:txBody>
          <a:bodyPr wrap="square" lIns="0" tIns="0" rIns="0" bIns="0" rtlCol="0"/>
          <a:lstStyle/>
          <a:p>
            <a:endParaRPr/>
          </a:p>
        </p:txBody>
      </p:sp>
      <p:sp>
        <p:nvSpPr>
          <p:cNvPr id="3" name="object 3"/>
          <p:cNvSpPr txBox="1">
            <a:spLocks noGrp="1"/>
          </p:cNvSpPr>
          <p:nvPr>
            <p:ph type="title"/>
          </p:nvPr>
        </p:nvSpPr>
        <p:spPr>
          <a:xfrm>
            <a:off x="939800" y="847037"/>
            <a:ext cx="9468485" cy="4826000"/>
          </a:xfrm>
          <a:prstGeom prst="rect">
            <a:avLst/>
          </a:prstGeom>
        </p:spPr>
        <p:txBody>
          <a:bodyPr vert="horz" wrap="square" lIns="0" tIns="12700" rIns="0" bIns="0" rtlCol="0">
            <a:spAutoFit/>
          </a:bodyPr>
          <a:lstStyle/>
          <a:p>
            <a:pPr marL="12700" marR="5080" indent="121285">
              <a:lnSpc>
                <a:spcPct val="116900"/>
              </a:lnSpc>
              <a:spcBef>
                <a:spcPts val="100"/>
              </a:spcBef>
            </a:pPr>
            <a:r>
              <a:rPr sz="3600" dirty="0">
                <a:solidFill>
                  <a:srgbClr val="1B1B16"/>
                </a:solidFill>
                <a:latin typeface="Times New Roman"/>
                <a:cs typeface="Times New Roman"/>
              </a:rPr>
              <a:t>У</a:t>
            </a:r>
            <a:r>
              <a:rPr sz="3600" spc="-85" dirty="0">
                <a:solidFill>
                  <a:srgbClr val="1B1B16"/>
                </a:solidFill>
                <a:latin typeface="Times New Roman"/>
                <a:cs typeface="Times New Roman"/>
              </a:rPr>
              <a:t> </a:t>
            </a:r>
            <a:r>
              <a:rPr sz="3850" spc="-235" dirty="0">
                <a:solidFill>
                  <a:srgbClr val="1B1B16"/>
                </a:solidFill>
              </a:rPr>
              <a:t>1654</a:t>
            </a:r>
            <a:r>
              <a:rPr sz="3850" spc="-114" dirty="0">
                <a:solidFill>
                  <a:srgbClr val="1B1B16"/>
                </a:solidFill>
              </a:rPr>
              <a:t> </a:t>
            </a:r>
            <a:r>
              <a:rPr sz="3600" dirty="0">
                <a:solidFill>
                  <a:srgbClr val="1B1B16"/>
                </a:solidFill>
                <a:latin typeface="Times New Roman"/>
                <a:cs typeface="Times New Roman"/>
              </a:rPr>
              <a:t>році</a:t>
            </a:r>
            <a:r>
              <a:rPr sz="3600" spc="5" dirty="0">
                <a:solidFill>
                  <a:srgbClr val="1B1B16"/>
                </a:solidFill>
                <a:latin typeface="Times New Roman"/>
                <a:cs typeface="Times New Roman"/>
              </a:rPr>
              <a:t> </a:t>
            </a:r>
            <a:r>
              <a:rPr sz="3600" dirty="0">
                <a:solidFill>
                  <a:srgbClr val="1B1B16"/>
                </a:solidFill>
                <a:latin typeface="Times New Roman"/>
                <a:cs typeface="Times New Roman"/>
              </a:rPr>
              <a:t>гетьман</a:t>
            </a:r>
            <a:r>
              <a:rPr sz="3600" spc="10" dirty="0">
                <a:solidFill>
                  <a:srgbClr val="1B1B16"/>
                </a:solidFill>
                <a:latin typeface="Times New Roman"/>
                <a:cs typeface="Times New Roman"/>
              </a:rPr>
              <a:t> </a:t>
            </a:r>
            <a:r>
              <a:rPr sz="3600" dirty="0">
                <a:solidFill>
                  <a:srgbClr val="1B1B16"/>
                </a:solidFill>
                <a:latin typeface="Times New Roman"/>
                <a:cs typeface="Times New Roman"/>
              </a:rPr>
              <a:t>віддав</a:t>
            </a:r>
            <a:r>
              <a:rPr sz="3600" spc="10" dirty="0">
                <a:solidFill>
                  <a:srgbClr val="1B1B16"/>
                </a:solidFill>
                <a:latin typeface="Times New Roman"/>
                <a:cs typeface="Times New Roman"/>
              </a:rPr>
              <a:t> </a:t>
            </a:r>
            <a:r>
              <a:rPr sz="3600" dirty="0">
                <a:solidFill>
                  <a:srgbClr val="1B1B16"/>
                </a:solidFill>
                <a:latin typeface="Times New Roman"/>
                <a:cs typeface="Times New Roman"/>
              </a:rPr>
              <a:t>наказ</a:t>
            </a:r>
            <a:r>
              <a:rPr sz="3600" spc="10" dirty="0">
                <a:solidFill>
                  <a:srgbClr val="1B1B16"/>
                </a:solidFill>
                <a:latin typeface="Times New Roman"/>
                <a:cs typeface="Times New Roman"/>
              </a:rPr>
              <a:t> </a:t>
            </a:r>
            <a:r>
              <a:rPr sz="3600" spc="-190" dirty="0">
                <a:solidFill>
                  <a:srgbClr val="1B1B16"/>
                </a:solidFill>
                <a:latin typeface="Times New Roman"/>
                <a:cs typeface="Times New Roman"/>
              </a:rPr>
              <a:t>С</a:t>
            </a:r>
            <a:r>
              <a:rPr sz="3850" spc="-190" dirty="0">
                <a:solidFill>
                  <a:srgbClr val="1B1B16"/>
                </a:solidFill>
              </a:rPr>
              <a:t>.</a:t>
            </a:r>
            <a:r>
              <a:rPr sz="3850" spc="-114" dirty="0">
                <a:solidFill>
                  <a:srgbClr val="1B1B16"/>
                </a:solidFill>
              </a:rPr>
              <a:t> </a:t>
            </a:r>
            <a:r>
              <a:rPr sz="3600" spc="-10" dirty="0">
                <a:solidFill>
                  <a:srgbClr val="1B1B16"/>
                </a:solidFill>
                <a:latin typeface="Times New Roman"/>
                <a:cs typeface="Times New Roman"/>
              </a:rPr>
              <a:t>Пободайлу </a:t>
            </a:r>
            <a:r>
              <a:rPr sz="3600" dirty="0">
                <a:solidFill>
                  <a:srgbClr val="1B1B16"/>
                </a:solidFill>
                <a:latin typeface="Times New Roman"/>
                <a:cs typeface="Times New Roman"/>
              </a:rPr>
              <a:t>рушити</a:t>
            </a:r>
            <a:r>
              <a:rPr sz="3600" spc="-60" dirty="0">
                <a:solidFill>
                  <a:srgbClr val="1B1B16"/>
                </a:solidFill>
                <a:latin typeface="Times New Roman"/>
                <a:cs typeface="Times New Roman"/>
              </a:rPr>
              <a:t> </a:t>
            </a:r>
            <a:r>
              <a:rPr sz="3600" dirty="0">
                <a:solidFill>
                  <a:srgbClr val="1B1B16"/>
                </a:solidFill>
                <a:latin typeface="Times New Roman"/>
                <a:cs typeface="Times New Roman"/>
              </a:rPr>
              <a:t>на</a:t>
            </a:r>
            <a:r>
              <a:rPr sz="3600" spc="-55" dirty="0">
                <a:solidFill>
                  <a:srgbClr val="1B1B16"/>
                </a:solidFill>
                <a:latin typeface="Times New Roman"/>
                <a:cs typeface="Times New Roman"/>
              </a:rPr>
              <a:t> </a:t>
            </a:r>
            <a:r>
              <a:rPr sz="3600" dirty="0">
                <a:solidFill>
                  <a:srgbClr val="1B1B16"/>
                </a:solidFill>
                <a:latin typeface="Times New Roman"/>
                <a:cs typeface="Times New Roman"/>
              </a:rPr>
              <a:t>південь</a:t>
            </a:r>
            <a:r>
              <a:rPr sz="3600" spc="-55" dirty="0">
                <a:solidFill>
                  <a:srgbClr val="1B1B16"/>
                </a:solidFill>
                <a:latin typeface="Times New Roman"/>
                <a:cs typeface="Times New Roman"/>
              </a:rPr>
              <a:t> </a:t>
            </a:r>
            <a:r>
              <a:rPr sz="3600" spc="-40" dirty="0">
                <a:solidFill>
                  <a:srgbClr val="1B1B16"/>
                </a:solidFill>
                <a:latin typeface="Times New Roman"/>
                <a:cs typeface="Times New Roman"/>
              </a:rPr>
              <a:t>Білорусі</a:t>
            </a:r>
            <a:r>
              <a:rPr sz="3850" spc="-40" dirty="0">
                <a:solidFill>
                  <a:srgbClr val="1B1B16"/>
                </a:solidFill>
              </a:rPr>
              <a:t>.</a:t>
            </a:r>
            <a:r>
              <a:rPr sz="3850" spc="-225" dirty="0">
                <a:solidFill>
                  <a:srgbClr val="1B1B16"/>
                </a:solidFill>
              </a:rPr>
              <a:t> </a:t>
            </a:r>
            <a:r>
              <a:rPr sz="3600" spc="-10" dirty="0">
                <a:solidFill>
                  <a:srgbClr val="1B1B16"/>
                </a:solidFill>
                <a:latin typeface="Times New Roman"/>
                <a:cs typeface="Times New Roman"/>
              </a:rPr>
              <a:t>Загальне</a:t>
            </a:r>
            <a:endParaRPr sz="3600" dirty="0">
              <a:latin typeface="Times New Roman"/>
              <a:cs typeface="Times New Roman"/>
            </a:endParaRPr>
          </a:p>
          <a:p>
            <a:pPr marL="12700" marR="217804" algn="just">
              <a:lnSpc>
                <a:spcPct val="117500"/>
              </a:lnSpc>
              <a:spcBef>
                <a:spcPts val="270"/>
              </a:spcBef>
            </a:pPr>
            <a:r>
              <a:rPr sz="3600" dirty="0">
                <a:solidFill>
                  <a:srgbClr val="1B1B16"/>
                </a:solidFill>
                <a:latin typeface="Times New Roman"/>
                <a:cs typeface="Times New Roman"/>
              </a:rPr>
              <a:t>керівництво</a:t>
            </a:r>
            <a:r>
              <a:rPr sz="3600" spc="-105" dirty="0">
                <a:solidFill>
                  <a:srgbClr val="1B1B16"/>
                </a:solidFill>
                <a:latin typeface="Times New Roman"/>
                <a:cs typeface="Times New Roman"/>
              </a:rPr>
              <a:t> </a:t>
            </a:r>
            <a:r>
              <a:rPr sz="3600" dirty="0">
                <a:solidFill>
                  <a:srgbClr val="1B1B16"/>
                </a:solidFill>
                <a:latin typeface="Times New Roman"/>
                <a:cs typeface="Times New Roman"/>
              </a:rPr>
              <a:t>білоруськими</a:t>
            </a:r>
            <a:r>
              <a:rPr sz="3600" spc="-105" dirty="0">
                <a:solidFill>
                  <a:srgbClr val="1B1B16"/>
                </a:solidFill>
                <a:latin typeface="Times New Roman"/>
                <a:cs typeface="Times New Roman"/>
              </a:rPr>
              <a:t> </a:t>
            </a:r>
            <a:r>
              <a:rPr sz="3600" spc="-30" dirty="0">
                <a:solidFill>
                  <a:srgbClr val="1B1B16"/>
                </a:solidFill>
                <a:latin typeface="Times New Roman"/>
                <a:cs typeface="Times New Roman"/>
              </a:rPr>
              <a:t>походом</a:t>
            </a:r>
            <a:r>
              <a:rPr sz="3600" spc="-105" dirty="0">
                <a:solidFill>
                  <a:srgbClr val="1B1B16"/>
                </a:solidFill>
                <a:latin typeface="Times New Roman"/>
                <a:cs typeface="Times New Roman"/>
              </a:rPr>
              <a:t> </a:t>
            </a:r>
            <a:r>
              <a:rPr sz="3600" spc="-10" dirty="0">
                <a:solidFill>
                  <a:srgbClr val="1B1B16"/>
                </a:solidFill>
                <a:latin typeface="Times New Roman"/>
                <a:cs typeface="Times New Roman"/>
              </a:rPr>
              <a:t>здійснював </a:t>
            </a:r>
            <a:r>
              <a:rPr sz="3600" dirty="0">
                <a:solidFill>
                  <a:srgbClr val="1B1B16"/>
                </a:solidFill>
                <a:latin typeface="Times New Roman"/>
                <a:cs typeface="Times New Roman"/>
              </a:rPr>
              <a:t>наказний</a:t>
            </a:r>
            <a:r>
              <a:rPr sz="3600" spc="-90" dirty="0">
                <a:solidFill>
                  <a:srgbClr val="1B1B16"/>
                </a:solidFill>
                <a:latin typeface="Times New Roman"/>
                <a:cs typeface="Times New Roman"/>
              </a:rPr>
              <a:t> </a:t>
            </a:r>
            <a:r>
              <a:rPr sz="3600" dirty="0">
                <a:solidFill>
                  <a:srgbClr val="1B1B16"/>
                </a:solidFill>
                <a:latin typeface="Times New Roman"/>
                <a:cs typeface="Times New Roman"/>
              </a:rPr>
              <a:t>гетьман</a:t>
            </a:r>
            <a:r>
              <a:rPr sz="3600" spc="-10" dirty="0">
                <a:solidFill>
                  <a:srgbClr val="1B1B16"/>
                </a:solidFill>
                <a:latin typeface="Times New Roman"/>
                <a:cs typeface="Times New Roman"/>
              </a:rPr>
              <a:t> </a:t>
            </a:r>
            <a:r>
              <a:rPr sz="3600" spc="-195" dirty="0">
                <a:solidFill>
                  <a:srgbClr val="1B1B16"/>
                </a:solidFill>
                <a:latin typeface="Times New Roman"/>
                <a:cs typeface="Times New Roman"/>
              </a:rPr>
              <a:t>І</a:t>
            </a:r>
            <a:r>
              <a:rPr sz="3850" spc="-195" dirty="0">
                <a:solidFill>
                  <a:srgbClr val="1B1B16"/>
                </a:solidFill>
              </a:rPr>
              <a:t>.</a:t>
            </a:r>
            <a:r>
              <a:rPr sz="3850" spc="-114" dirty="0">
                <a:solidFill>
                  <a:srgbClr val="1B1B16"/>
                </a:solidFill>
              </a:rPr>
              <a:t> </a:t>
            </a:r>
            <a:r>
              <a:rPr sz="3600" spc="-55" dirty="0">
                <a:solidFill>
                  <a:srgbClr val="1B1B16"/>
                </a:solidFill>
                <a:latin typeface="Times New Roman"/>
                <a:cs typeface="Times New Roman"/>
              </a:rPr>
              <a:t>Золотаренко</a:t>
            </a:r>
            <a:r>
              <a:rPr sz="3850" spc="-55" dirty="0">
                <a:solidFill>
                  <a:srgbClr val="1B1B16"/>
                </a:solidFill>
              </a:rPr>
              <a:t>.</a:t>
            </a:r>
            <a:r>
              <a:rPr sz="3850" spc="-180" dirty="0">
                <a:solidFill>
                  <a:srgbClr val="1B1B16"/>
                </a:solidFill>
              </a:rPr>
              <a:t> </a:t>
            </a:r>
            <a:r>
              <a:rPr sz="3600" dirty="0">
                <a:solidFill>
                  <a:srgbClr val="1B1B16"/>
                </a:solidFill>
                <a:latin typeface="Times New Roman"/>
                <a:cs typeface="Times New Roman"/>
              </a:rPr>
              <a:t>Досить</a:t>
            </a:r>
            <a:r>
              <a:rPr sz="3600" spc="-10" dirty="0">
                <a:solidFill>
                  <a:srgbClr val="1B1B16"/>
                </a:solidFill>
                <a:latin typeface="Times New Roman"/>
                <a:cs typeface="Times New Roman"/>
              </a:rPr>
              <a:t> довго </a:t>
            </a:r>
            <a:r>
              <a:rPr sz="3600" dirty="0">
                <a:solidFill>
                  <a:srgbClr val="1B1B16"/>
                </a:solidFill>
                <a:latin typeface="Times New Roman"/>
                <a:cs typeface="Times New Roman"/>
              </a:rPr>
              <a:t>козаки</a:t>
            </a:r>
            <a:r>
              <a:rPr sz="3600" spc="-225" dirty="0">
                <a:solidFill>
                  <a:srgbClr val="1B1B16"/>
                </a:solidFill>
                <a:latin typeface="Times New Roman"/>
                <a:cs typeface="Times New Roman"/>
              </a:rPr>
              <a:t> </a:t>
            </a:r>
            <a:r>
              <a:rPr sz="3600" dirty="0">
                <a:solidFill>
                  <a:srgbClr val="1B1B16"/>
                </a:solidFill>
                <a:latin typeface="Times New Roman"/>
                <a:cs typeface="Times New Roman"/>
              </a:rPr>
              <a:t>здійснювали</a:t>
            </a:r>
            <a:r>
              <a:rPr sz="3600" spc="-155" dirty="0">
                <a:solidFill>
                  <a:srgbClr val="1B1B16"/>
                </a:solidFill>
                <a:latin typeface="Times New Roman"/>
                <a:cs typeface="Times New Roman"/>
              </a:rPr>
              <a:t> </a:t>
            </a:r>
            <a:r>
              <a:rPr sz="3600" dirty="0">
                <a:solidFill>
                  <a:srgbClr val="1B1B16"/>
                </a:solidFill>
                <a:latin typeface="Times New Roman"/>
                <a:cs typeface="Times New Roman"/>
              </a:rPr>
              <a:t>облогу</a:t>
            </a:r>
            <a:r>
              <a:rPr sz="3600" spc="-120" dirty="0">
                <a:solidFill>
                  <a:srgbClr val="1B1B16"/>
                </a:solidFill>
                <a:latin typeface="Times New Roman"/>
                <a:cs typeface="Times New Roman"/>
              </a:rPr>
              <a:t> </a:t>
            </a:r>
            <a:r>
              <a:rPr sz="3600" spc="-110" dirty="0">
                <a:solidFill>
                  <a:srgbClr val="1B1B16"/>
                </a:solidFill>
                <a:latin typeface="Times New Roman"/>
                <a:cs typeface="Times New Roman"/>
              </a:rPr>
              <a:t>Гомеля</a:t>
            </a:r>
            <a:r>
              <a:rPr sz="3850" spc="-110" dirty="0">
                <a:solidFill>
                  <a:srgbClr val="1B1B16"/>
                </a:solidFill>
              </a:rPr>
              <a:t>.</a:t>
            </a:r>
            <a:r>
              <a:rPr sz="3850" spc="-160" dirty="0">
                <a:solidFill>
                  <a:srgbClr val="1B1B16"/>
                </a:solidFill>
              </a:rPr>
              <a:t> </a:t>
            </a:r>
            <a:r>
              <a:rPr sz="3600" spc="-10" dirty="0">
                <a:solidFill>
                  <a:srgbClr val="1B1B16"/>
                </a:solidFill>
                <a:latin typeface="Times New Roman"/>
                <a:cs typeface="Times New Roman"/>
              </a:rPr>
              <a:t>Взявши </a:t>
            </a:r>
            <a:r>
              <a:rPr sz="3600" spc="-120" dirty="0">
                <a:solidFill>
                  <a:srgbClr val="1B1B16"/>
                </a:solidFill>
                <a:latin typeface="Times New Roman"/>
                <a:cs typeface="Times New Roman"/>
              </a:rPr>
              <a:t>Гомель</a:t>
            </a:r>
            <a:r>
              <a:rPr sz="3850" spc="-120" dirty="0">
                <a:solidFill>
                  <a:srgbClr val="1B1B16"/>
                </a:solidFill>
              </a:rPr>
              <a:t>, </a:t>
            </a:r>
            <a:r>
              <a:rPr sz="3600" dirty="0">
                <a:solidFill>
                  <a:srgbClr val="1B1B16"/>
                </a:solidFill>
                <a:latin typeface="Times New Roman"/>
                <a:cs typeface="Times New Roman"/>
              </a:rPr>
              <a:t>Чернігівський</a:t>
            </a:r>
            <a:r>
              <a:rPr sz="3600" spc="55" dirty="0">
                <a:solidFill>
                  <a:srgbClr val="1B1B16"/>
                </a:solidFill>
                <a:latin typeface="Times New Roman"/>
                <a:cs typeface="Times New Roman"/>
              </a:rPr>
              <a:t> </a:t>
            </a:r>
            <a:r>
              <a:rPr sz="3600" dirty="0">
                <a:solidFill>
                  <a:srgbClr val="1B1B16"/>
                </a:solidFill>
                <a:latin typeface="Times New Roman"/>
                <a:cs typeface="Times New Roman"/>
              </a:rPr>
              <a:t>та</a:t>
            </a:r>
            <a:r>
              <a:rPr sz="3600" spc="50" dirty="0">
                <a:solidFill>
                  <a:srgbClr val="1B1B16"/>
                </a:solidFill>
                <a:latin typeface="Times New Roman"/>
                <a:cs typeface="Times New Roman"/>
              </a:rPr>
              <a:t> </a:t>
            </a:r>
            <a:r>
              <a:rPr sz="3600" dirty="0">
                <a:solidFill>
                  <a:srgbClr val="1B1B16"/>
                </a:solidFill>
                <a:latin typeface="Times New Roman"/>
                <a:cs typeface="Times New Roman"/>
              </a:rPr>
              <a:t>Ніжинський</a:t>
            </a:r>
            <a:r>
              <a:rPr sz="3600" spc="55" dirty="0">
                <a:solidFill>
                  <a:srgbClr val="1B1B16"/>
                </a:solidFill>
                <a:latin typeface="Times New Roman"/>
                <a:cs typeface="Times New Roman"/>
              </a:rPr>
              <a:t> </a:t>
            </a:r>
            <a:r>
              <a:rPr sz="3600" spc="-10" dirty="0">
                <a:solidFill>
                  <a:srgbClr val="1B1B16"/>
                </a:solidFill>
                <a:latin typeface="Times New Roman"/>
                <a:cs typeface="Times New Roman"/>
              </a:rPr>
              <a:t>полки </a:t>
            </a:r>
            <a:r>
              <a:rPr sz="3600" dirty="0">
                <a:solidFill>
                  <a:srgbClr val="1B1B16"/>
                </a:solidFill>
                <a:latin typeface="Times New Roman"/>
                <a:cs typeface="Times New Roman"/>
              </a:rPr>
              <a:t>підійшли</a:t>
            </a:r>
            <a:r>
              <a:rPr sz="3600" spc="-110" dirty="0">
                <a:solidFill>
                  <a:srgbClr val="1B1B16"/>
                </a:solidFill>
                <a:latin typeface="Times New Roman"/>
                <a:cs typeface="Times New Roman"/>
              </a:rPr>
              <a:t> </a:t>
            </a:r>
            <a:r>
              <a:rPr sz="3600" dirty="0">
                <a:solidFill>
                  <a:srgbClr val="1B1B16"/>
                </a:solidFill>
                <a:latin typeface="Times New Roman"/>
                <a:cs typeface="Times New Roman"/>
              </a:rPr>
              <a:t>до</a:t>
            </a:r>
            <a:r>
              <a:rPr sz="3600" spc="-25" dirty="0">
                <a:solidFill>
                  <a:srgbClr val="1B1B16"/>
                </a:solidFill>
                <a:latin typeface="Times New Roman"/>
                <a:cs typeface="Times New Roman"/>
              </a:rPr>
              <a:t> </a:t>
            </a:r>
            <a:r>
              <a:rPr sz="3600" dirty="0">
                <a:solidFill>
                  <a:srgbClr val="1B1B16"/>
                </a:solidFill>
                <a:latin typeface="Times New Roman"/>
                <a:cs typeface="Times New Roman"/>
              </a:rPr>
              <a:t>Старого</a:t>
            </a:r>
            <a:r>
              <a:rPr sz="3600" spc="-30" dirty="0">
                <a:solidFill>
                  <a:srgbClr val="1B1B16"/>
                </a:solidFill>
                <a:latin typeface="Times New Roman"/>
                <a:cs typeface="Times New Roman"/>
              </a:rPr>
              <a:t> </a:t>
            </a:r>
            <a:r>
              <a:rPr sz="3600" spc="-80" dirty="0">
                <a:solidFill>
                  <a:srgbClr val="1B1B16"/>
                </a:solidFill>
                <a:latin typeface="Times New Roman"/>
                <a:cs typeface="Times New Roman"/>
              </a:rPr>
              <a:t>Бихова</a:t>
            </a:r>
            <a:r>
              <a:rPr sz="3850" spc="-80" dirty="0">
                <a:solidFill>
                  <a:srgbClr val="1B1B16"/>
                </a:solidFill>
              </a:rPr>
              <a:t>.</a:t>
            </a:r>
            <a:r>
              <a:rPr sz="3850" spc="-190" dirty="0">
                <a:solidFill>
                  <a:srgbClr val="1B1B16"/>
                </a:solidFill>
              </a:rPr>
              <a:t> </a:t>
            </a:r>
            <a:r>
              <a:rPr sz="3600" spc="-190" dirty="0">
                <a:solidFill>
                  <a:srgbClr val="1B1B16"/>
                </a:solidFill>
                <a:latin typeface="Times New Roman"/>
                <a:cs typeface="Times New Roman"/>
              </a:rPr>
              <a:t>С</a:t>
            </a:r>
            <a:r>
              <a:rPr sz="3850" spc="-190" dirty="0">
                <a:solidFill>
                  <a:srgbClr val="1B1B16"/>
                </a:solidFill>
              </a:rPr>
              <a:t>.</a:t>
            </a:r>
            <a:r>
              <a:rPr sz="3850" spc="-114" dirty="0">
                <a:solidFill>
                  <a:srgbClr val="1B1B16"/>
                </a:solidFill>
              </a:rPr>
              <a:t> </a:t>
            </a:r>
            <a:r>
              <a:rPr sz="3600" spc="-10" dirty="0">
                <a:solidFill>
                  <a:srgbClr val="1B1B16"/>
                </a:solidFill>
                <a:latin typeface="Times New Roman"/>
                <a:cs typeface="Times New Roman"/>
              </a:rPr>
              <a:t>Пободайло</a:t>
            </a:r>
            <a:endParaRPr sz="3600" dirty="0">
              <a:latin typeface="Times New Roman"/>
              <a:cs typeface="Times New Roman"/>
            </a:endParaRPr>
          </a:p>
        </p:txBody>
      </p:sp>
      <p:sp>
        <p:nvSpPr>
          <p:cNvPr id="4" name="object 4"/>
          <p:cNvSpPr txBox="1"/>
          <p:nvPr/>
        </p:nvSpPr>
        <p:spPr>
          <a:xfrm>
            <a:off x="939800" y="5747050"/>
            <a:ext cx="6265545" cy="612140"/>
          </a:xfrm>
          <a:prstGeom prst="rect">
            <a:avLst/>
          </a:prstGeom>
        </p:spPr>
        <p:txBody>
          <a:bodyPr vert="horz" wrap="square" lIns="0" tIns="12065" rIns="0" bIns="0" rtlCol="0">
            <a:spAutoFit/>
          </a:bodyPr>
          <a:lstStyle/>
          <a:p>
            <a:pPr marL="12700">
              <a:lnSpc>
                <a:spcPct val="100000"/>
              </a:lnSpc>
              <a:spcBef>
                <a:spcPts val="95"/>
              </a:spcBef>
            </a:pPr>
            <a:r>
              <a:rPr sz="3600" dirty="0">
                <a:solidFill>
                  <a:srgbClr val="1B1B16"/>
                </a:solidFill>
                <a:latin typeface="Times New Roman"/>
                <a:cs typeface="Times New Roman"/>
              </a:rPr>
              <a:t>повів</a:t>
            </a:r>
            <a:r>
              <a:rPr sz="3600" spc="-65" dirty="0">
                <a:solidFill>
                  <a:srgbClr val="1B1B16"/>
                </a:solidFill>
                <a:latin typeface="Times New Roman"/>
                <a:cs typeface="Times New Roman"/>
              </a:rPr>
              <a:t> </a:t>
            </a:r>
            <a:r>
              <a:rPr sz="3600" dirty="0">
                <a:solidFill>
                  <a:srgbClr val="1B1B16"/>
                </a:solidFill>
                <a:latin typeface="Times New Roman"/>
                <a:cs typeface="Times New Roman"/>
              </a:rPr>
              <a:t>козаків</a:t>
            </a:r>
            <a:r>
              <a:rPr sz="3600" spc="-60" dirty="0">
                <a:solidFill>
                  <a:srgbClr val="1B1B16"/>
                </a:solidFill>
                <a:latin typeface="Times New Roman"/>
                <a:cs typeface="Times New Roman"/>
              </a:rPr>
              <a:t> </a:t>
            </a:r>
            <a:r>
              <a:rPr sz="3600" dirty="0">
                <a:solidFill>
                  <a:srgbClr val="1B1B16"/>
                </a:solidFill>
                <a:latin typeface="Times New Roman"/>
                <a:cs typeface="Times New Roman"/>
              </a:rPr>
              <a:t>на</a:t>
            </a:r>
            <a:r>
              <a:rPr sz="3600" spc="-60" dirty="0">
                <a:solidFill>
                  <a:srgbClr val="1B1B16"/>
                </a:solidFill>
                <a:latin typeface="Times New Roman"/>
                <a:cs typeface="Times New Roman"/>
              </a:rPr>
              <a:t> </a:t>
            </a:r>
            <a:r>
              <a:rPr sz="3600" dirty="0">
                <a:solidFill>
                  <a:srgbClr val="1B1B16"/>
                </a:solidFill>
                <a:latin typeface="Times New Roman"/>
                <a:cs typeface="Times New Roman"/>
              </a:rPr>
              <a:t>штурм</a:t>
            </a:r>
            <a:r>
              <a:rPr sz="3600" spc="-60" dirty="0">
                <a:solidFill>
                  <a:srgbClr val="1B1B16"/>
                </a:solidFill>
                <a:latin typeface="Times New Roman"/>
                <a:cs typeface="Times New Roman"/>
              </a:rPr>
              <a:t> </a:t>
            </a:r>
            <a:r>
              <a:rPr sz="3600" spc="-30" dirty="0">
                <a:solidFill>
                  <a:srgbClr val="1B1B16"/>
                </a:solidFill>
                <a:latin typeface="Times New Roman"/>
                <a:cs typeface="Times New Roman"/>
              </a:rPr>
              <a:t>фортеці</a:t>
            </a:r>
            <a:r>
              <a:rPr sz="3850" spc="-30" dirty="0">
                <a:solidFill>
                  <a:srgbClr val="1B1B16"/>
                </a:solidFill>
                <a:latin typeface="Arial MT"/>
                <a:cs typeface="Arial MT"/>
              </a:rPr>
              <a:t>.</a:t>
            </a:r>
            <a:endParaRPr sz="3850">
              <a:latin typeface="Arial MT"/>
              <a:cs typeface="Arial MT"/>
            </a:endParaRPr>
          </a:p>
        </p:txBody>
      </p:sp>
      <p:grpSp>
        <p:nvGrpSpPr>
          <p:cNvPr id="5" name="object 5"/>
          <p:cNvGrpSpPr/>
          <p:nvPr/>
        </p:nvGrpSpPr>
        <p:grpSpPr>
          <a:xfrm>
            <a:off x="205394" y="1505941"/>
            <a:ext cx="16241394" cy="8568055"/>
            <a:chOff x="205394" y="1505941"/>
            <a:chExt cx="16241394" cy="8568055"/>
          </a:xfrm>
        </p:grpSpPr>
        <p:pic>
          <p:nvPicPr>
            <p:cNvPr id="6" name="object 6"/>
            <p:cNvPicPr/>
            <p:nvPr/>
          </p:nvPicPr>
          <p:blipFill>
            <a:blip r:embed="rId2" cstate="print"/>
            <a:stretch>
              <a:fillRect/>
            </a:stretch>
          </p:blipFill>
          <p:spPr>
            <a:xfrm>
              <a:off x="11960216" y="1505941"/>
              <a:ext cx="4486274" cy="6677024"/>
            </a:xfrm>
            <a:prstGeom prst="rect">
              <a:avLst/>
            </a:prstGeom>
          </p:spPr>
        </p:pic>
        <p:pic>
          <p:nvPicPr>
            <p:cNvPr id="7" name="object 7">
              <a:hlinkClick r:id="rId3"/>
            </p:cNvPr>
            <p:cNvPicPr/>
            <p:nvPr/>
          </p:nvPicPr>
          <p:blipFill>
            <a:blip r:embed="rId4" cstate="print"/>
            <a:stretch>
              <a:fillRect/>
            </a:stretch>
          </p:blipFill>
          <p:spPr>
            <a:xfrm>
              <a:off x="205394" y="9606973"/>
              <a:ext cx="771524" cy="466724"/>
            </a:xfrm>
            <a:prstGeom prst="rect">
              <a:avLst/>
            </a:prstGeom>
          </p:spPr>
        </p:pic>
      </p:grpSp>
      <p:sp>
        <p:nvSpPr>
          <p:cNvPr id="8" name="object 8"/>
          <p:cNvSpPr txBox="1"/>
          <p:nvPr/>
        </p:nvSpPr>
        <p:spPr>
          <a:xfrm>
            <a:off x="12727487" y="8587310"/>
            <a:ext cx="2829560" cy="276860"/>
          </a:xfrm>
          <a:prstGeom prst="rect">
            <a:avLst/>
          </a:prstGeom>
        </p:spPr>
        <p:txBody>
          <a:bodyPr vert="horz" wrap="square" lIns="0" tIns="12700" rIns="0" bIns="0" rtlCol="0">
            <a:spAutoFit/>
          </a:bodyPr>
          <a:lstStyle/>
          <a:p>
            <a:pPr marL="12700">
              <a:lnSpc>
                <a:spcPct val="100000"/>
              </a:lnSpc>
              <a:spcBef>
                <a:spcPts val="100"/>
              </a:spcBef>
              <a:tabLst>
                <a:tab pos="793750" algn="l"/>
              </a:tabLst>
            </a:pPr>
            <a:r>
              <a:rPr sz="1650" b="1" dirty="0">
                <a:solidFill>
                  <a:srgbClr val="1B1B16"/>
                </a:solidFill>
                <a:latin typeface="Times New Roman"/>
                <a:cs typeface="Times New Roman"/>
              </a:rPr>
              <a:t>І</a:t>
            </a:r>
            <a:r>
              <a:rPr sz="1650" b="1" spc="-85" dirty="0">
                <a:solidFill>
                  <a:srgbClr val="1B1B16"/>
                </a:solidFill>
                <a:latin typeface="Times New Roman"/>
                <a:cs typeface="Times New Roman"/>
              </a:rPr>
              <a:t> </a:t>
            </a:r>
            <a:r>
              <a:rPr sz="1650" b="1" dirty="0">
                <a:solidFill>
                  <a:srgbClr val="1B1B16"/>
                </a:solidFill>
                <a:latin typeface="Times New Roman"/>
                <a:cs typeface="Times New Roman"/>
              </a:rPr>
              <a:t>В</a:t>
            </a:r>
            <a:r>
              <a:rPr sz="1650" b="1" spc="-190" dirty="0">
                <a:solidFill>
                  <a:srgbClr val="1B1B16"/>
                </a:solidFill>
                <a:latin typeface="Times New Roman"/>
                <a:cs typeface="Times New Roman"/>
              </a:rPr>
              <a:t> </a:t>
            </a:r>
            <a:r>
              <a:rPr sz="1650" b="1" dirty="0">
                <a:solidFill>
                  <a:srgbClr val="1B1B16"/>
                </a:solidFill>
                <a:latin typeface="Times New Roman"/>
                <a:cs typeface="Times New Roman"/>
              </a:rPr>
              <a:t>А</a:t>
            </a:r>
            <a:r>
              <a:rPr sz="1650" b="1" spc="-85" dirty="0">
                <a:solidFill>
                  <a:srgbClr val="1B1B16"/>
                </a:solidFill>
                <a:latin typeface="Times New Roman"/>
                <a:cs typeface="Times New Roman"/>
              </a:rPr>
              <a:t> </a:t>
            </a:r>
            <a:r>
              <a:rPr sz="1650" b="1" spc="-50" dirty="0">
                <a:solidFill>
                  <a:srgbClr val="1B1B16"/>
                </a:solidFill>
                <a:latin typeface="Times New Roman"/>
                <a:cs typeface="Times New Roman"/>
              </a:rPr>
              <a:t>Н</a:t>
            </a:r>
            <a:r>
              <a:rPr sz="1650" b="1" dirty="0">
                <a:solidFill>
                  <a:srgbClr val="1B1B16"/>
                </a:solidFill>
                <a:latin typeface="Times New Roman"/>
                <a:cs typeface="Times New Roman"/>
              </a:rPr>
              <a:t>	З</a:t>
            </a:r>
            <a:r>
              <a:rPr sz="1650" b="1" spc="-100" dirty="0">
                <a:solidFill>
                  <a:srgbClr val="1B1B16"/>
                </a:solidFill>
                <a:latin typeface="Times New Roman"/>
                <a:cs typeface="Times New Roman"/>
              </a:rPr>
              <a:t> </a:t>
            </a:r>
            <a:r>
              <a:rPr sz="1650" b="1" spc="-20" dirty="0">
                <a:solidFill>
                  <a:srgbClr val="1B1B16"/>
                </a:solidFill>
                <a:latin typeface="Times New Roman"/>
                <a:cs typeface="Times New Roman"/>
              </a:rPr>
              <a:t>О</a:t>
            </a:r>
            <a:r>
              <a:rPr sz="1650" b="1" spc="-165" dirty="0">
                <a:solidFill>
                  <a:srgbClr val="1B1B16"/>
                </a:solidFill>
                <a:latin typeface="Times New Roman"/>
                <a:cs typeface="Times New Roman"/>
              </a:rPr>
              <a:t> </a:t>
            </a:r>
            <a:r>
              <a:rPr sz="1650" b="1" dirty="0">
                <a:solidFill>
                  <a:srgbClr val="1B1B16"/>
                </a:solidFill>
                <a:latin typeface="Times New Roman"/>
                <a:cs typeface="Times New Roman"/>
              </a:rPr>
              <a:t>Л</a:t>
            </a:r>
            <a:r>
              <a:rPr sz="1650" b="1" spc="-85" dirty="0">
                <a:solidFill>
                  <a:srgbClr val="1B1B16"/>
                </a:solidFill>
                <a:latin typeface="Times New Roman"/>
                <a:cs typeface="Times New Roman"/>
              </a:rPr>
              <a:t> </a:t>
            </a:r>
            <a:r>
              <a:rPr sz="1650" b="1" dirty="0">
                <a:solidFill>
                  <a:srgbClr val="1B1B16"/>
                </a:solidFill>
                <a:latin typeface="Times New Roman"/>
                <a:cs typeface="Times New Roman"/>
              </a:rPr>
              <a:t>О</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Т</a:t>
            </a:r>
            <a:r>
              <a:rPr sz="1650" b="1" spc="-165" dirty="0">
                <a:solidFill>
                  <a:srgbClr val="1B1B16"/>
                </a:solidFill>
                <a:latin typeface="Times New Roman"/>
                <a:cs typeface="Times New Roman"/>
              </a:rPr>
              <a:t> </a:t>
            </a:r>
            <a:r>
              <a:rPr sz="1650" b="1" dirty="0">
                <a:solidFill>
                  <a:srgbClr val="1B1B16"/>
                </a:solidFill>
                <a:latin typeface="Times New Roman"/>
                <a:cs typeface="Times New Roman"/>
              </a:rPr>
              <a:t>А</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Р</a:t>
            </a:r>
            <a:r>
              <a:rPr sz="1650" b="1" spc="-85" dirty="0">
                <a:solidFill>
                  <a:srgbClr val="1B1B16"/>
                </a:solidFill>
                <a:latin typeface="Times New Roman"/>
                <a:cs typeface="Times New Roman"/>
              </a:rPr>
              <a:t> </a:t>
            </a:r>
            <a:r>
              <a:rPr sz="1650" b="1" dirty="0">
                <a:solidFill>
                  <a:srgbClr val="1B1B16"/>
                </a:solidFill>
                <a:latin typeface="Times New Roman"/>
                <a:cs typeface="Times New Roman"/>
              </a:rPr>
              <a:t>Е</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Н</a:t>
            </a:r>
            <a:r>
              <a:rPr sz="1650" b="1" spc="-85" dirty="0">
                <a:solidFill>
                  <a:srgbClr val="1B1B16"/>
                </a:solidFill>
                <a:latin typeface="Times New Roman"/>
                <a:cs typeface="Times New Roman"/>
              </a:rPr>
              <a:t> </a:t>
            </a:r>
            <a:r>
              <a:rPr sz="1650" b="1" spc="-20" dirty="0">
                <a:solidFill>
                  <a:srgbClr val="1B1B16"/>
                </a:solidFill>
                <a:latin typeface="Times New Roman"/>
                <a:cs typeface="Times New Roman"/>
              </a:rPr>
              <a:t>К</a:t>
            </a:r>
            <a:r>
              <a:rPr sz="1650" b="1" spc="-125" dirty="0">
                <a:solidFill>
                  <a:srgbClr val="1B1B16"/>
                </a:solidFill>
                <a:latin typeface="Times New Roman"/>
                <a:cs typeface="Times New Roman"/>
              </a:rPr>
              <a:t> </a:t>
            </a:r>
            <a:r>
              <a:rPr sz="1650" b="1" spc="-50" dirty="0">
                <a:solidFill>
                  <a:srgbClr val="1B1B16"/>
                </a:solidFill>
                <a:latin typeface="Times New Roman"/>
                <a:cs typeface="Times New Roman"/>
              </a:rPr>
              <a:t>О</a:t>
            </a:r>
            <a:endParaRPr sz="1650">
              <a:latin typeface="Times New Roman"/>
              <a:cs typeface="Times New Roman"/>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54" y="1661"/>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DEDED4"/>
          </a:solidFill>
        </p:spPr>
        <p:txBody>
          <a:bodyPr wrap="square" lIns="0" tIns="0" rIns="0" bIns="0" rtlCol="0"/>
          <a:lstStyle/>
          <a:p>
            <a:endParaRPr/>
          </a:p>
        </p:txBody>
      </p:sp>
      <p:pic>
        <p:nvPicPr>
          <p:cNvPr id="3" name="object 3"/>
          <p:cNvPicPr/>
          <p:nvPr/>
        </p:nvPicPr>
        <p:blipFill>
          <a:blip r:embed="rId2" cstate="print"/>
          <a:stretch>
            <a:fillRect/>
          </a:stretch>
        </p:blipFill>
        <p:spPr>
          <a:xfrm>
            <a:off x="14879313" y="8620155"/>
            <a:ext cx="1967758" cy="1663635"/>
          </a:xfrm>
          <a:prstGeom prst="rect">
            <a:avLst/>
          </a:prstGeom>
        </p:spPr>
      </p:pic>
      <p:pic>
        <p:nvPicPr>
          <p:cNvPr id="4" name="object 4"/>
          <p:cNvPicPr/>
          <p:nvPr/>
        </p:nvPicPr>
        <p:blipFill>
          <a:blip r:embed="rId3" cstate="print"/>
          <a:stretch>
            <a:fillRect/>
          </a:stretch>
        </p:blipFill>
        <p:spPr>
          <a:xfrm>
            <a:off x="15810129" y="5148417"/>
            <a:ext cx="2477869" cy="3171804"/>
          </a:xfrm>
          <a:prstGeom prst="rect">
            <a:avLst/>
          </a:prstGeom>
        </p:spPr>
      </p:pic>
      <p:pic>
        <p:nvPicPr>
          <p:cNvPr id="5" name="object 5"/>
          <p:cNvPicPr/>
          <p:nvPr/>
        </p:nvPicPr>
        <p:blipFill>
          <a:blip r:embed="rId4" cstate="print"/>
          <a:stretch>
            <a:fillRect/>
          </a:stretch>
        </p:blipFill>
        <p:spPr>
          <a:xfrm>
            <a:off x="13147692" y="7652646"/>
            <a:ext cx="1568410" cy="1706345"/>
          </a:xfrm>
          <a:prstGeom prst="rect">
            <a:avLst/>
          </a:prstGeom>
        </p:spPr>
      </p:pic>
      <p:pic>
        <p:nvPicPr>
          <p:cNvPr id="6" name="object 6"/>
          <p:cNvPicPr/>
          <p:nvPr/>
        </p:nvPicPr>
        <p:blipFill>
          <a:blip r:embed="rId5" cstate="print"/>
          <a:stretch>
            <a:fillRect/>
          </a:stretch>
        </p:blipFill>
        <p:spPr>
          <a:xfrm>
            <a:off x="11717980" y="9458645"/>
            <a:ext cx="1085226" cy="828359"/>
          </a:xfrm>
          <a:prstGeom prst="rect">
            <a:avLst/>
          </a:prstGeom>
        </p:spPr>
      </p:pic>
      <p:pic>
        <p:nvPicPr>
          <p:cNvPr id="7" name="object 7"/>
          <p:cNvPicPr/>
          <p:nvPr/>
        </p:nvPicPr>
        <p:blipFill>
          <a:blip r:embed="rId6" cstate="print"/>
          <a:stretch>
            <a:fillRect/>
          </a:stretch>
        </p:blipFill>
        <p:spPr>
          <a:xfrm>
            <a:off x="-59" y="5"/>
            <a:ext cx="2645303" cy="3293860"/>
          </a:xfrm>
          <a:prstGeom prst="rect">
            <a:avLst/>
          </a:prstGeom>
        </p:spPr>
      </p:pic>
      <p:pic>
        <p:nvPicPr>
          <p:cNvPr id="8" name="object 8"/>
          <p:cNvPicPr/>
          <p:nvPr/>
        </p:nvPicPr>
        <p:blipFill>
          <a:blip r:embed="rId7" cstate="print"/>
          <a:stretch>
            <a:fillRect/>
          </a:stretch>
        </p:blipFill>
        <p:spPr>
          <a:xfrm>
            <a:off x="3634047" y="5"/>
            <a:ext cx="1189648" cy="964234"/>
          </a:xfrm>
          <a:prstGeom prst="rect">
            <a:avLst/>
          </a:prstGeom>
        </p:spPr>
      </p:pic>
      <p:pic>
        <p:nvPicPr>
          <p:cNvPr id="9" name="object 9"/>
          <p:cNvPicPr/>
          <p:nvPr/>
        </p:nvPicPr>
        <p:blipFill>
          <a:blip r:embed="rId8" cstate="print"/>
          <a:stretch>
            <a:fillRect/>
          </a:stretch>
        </p:blipFill>
        <p:spPr>
          <a:xfrm>
            <a:off x="540495" y="3849796"/>
            <a:ext cx="1969015" cy="2510655"/>
          </a:xfrm>
          <a:prstGeom prst="rect">
            <a:avLst/>
          </a:prstGeom>
        </p:spPr>
      </p:pic>
      <p:sp>
        <p:nvSpPr>
          <p:cNvPr id="10" name="object 10"/>
          <p:cNvSpPr txBox="1">
            <a:spLocks noGrp="1"/>
          </p:cNvSpPr>
          <p:nvPr>
            <p:ph type="title"/>
          </p:nvPr>
        </p:nvSpPr>
        <p:spPr>
          <a:xfrm>
            <a:off x="576543" y="588400"/>
            <a:ext cx="7855584" cy="5794087"/>
          </a:xfrm>
          <a:prstGeom prst="rect">
            <a:avLst/>
          </a:prstGeom>
        </p:spPr>
        <p:txBody>
          <a:bodyPr vert="horz" wrap="square" lIns="0" tIns="635" rIns="0" bIns="0" rtlCol="0">
            <a:spAutoFit/>
          </a:bodyPr>
          <a:lstStyle/>
          <a:p>
            <a:pPr marL="12700" marR="5080">
              <a:lnSpc>
                <a:spcPct val="120200"/>
              </a:lnSpc>
              <a:spcBef>
                <a:spcPts val="5"/>
              </a:spcBef>
            </a:pPr>
            <a:r>
              <a:rPr lang="uk-UA" sz="3600" dirty="0" smtClean="0">
                <a:solidFill>
                  <a:srgbClr val="1B1B16"/>
                </a:solidFill>
                <a:latin typeface="Times New Roman"/>
                <a:cs typeface="Times New Roman"/>
              </a:rPr>
              <a:t>	</a:t>
            </a:r>
            <a:r>
              <a:rPr sz="4000" dirty="0" err="1" smtClean="0">
                <a:solidFill>
                  <a:srgbClr val="1B1B16"/>
                </a:solidFill>
                <a:latin typeface="Times New Roman"/>
                <a:cs typeface="Times New Roman"/>
              </a:rPr>
              <a:t>Це</a:t>
            </a:r>
            <a:r>
              <a:rPr sz="4000" spc="-30" dirty="0" smtClean="0">
                <a:solidFill>
                  <a:srgbClr val="1B1B16"/>
                </a:solidFill>
                <a:latin typeface="Times New Roman"/>
                <a:cs typeface="Times New Roman"/>
              </a:rPr>
              <a:t> </a:t>
            </a:r>
            <a:r>
              <a:rPr sz="4000" spc="-25" dirty="0">
                <a:solidFill>
                  <a:srgbClr val="1B1B16"/>
                </a:solidFill>
                <a:latin typeface="Times New Roman"/>
                <a:cs typeface="Times New Roman"/>
              </a:rPr>
              <a:t>була</a:t>
            </a:r>
            <a:r>
              <a:rPr sz="4000" spc="-30" dirty="0">
                <a:solidFill>
                  <a:srgbClr val="1B1B16"/>
                </a:solidFill>
                <a:latin typeface="Times New Roman"/>
                <a:cs typeface="Times New Roman"/>
              </a:rPr>
              <a:t> </a:t>
            </a:r>
            <a:r>
              <a:rPr sz="4000" dirty="0">
                <a:solidFill>
                  <a:srgbClr val="1B1B16"/>
                </a:solidFill>
                <a:latin typeface="Times New Roman"/>
                <a:cs typeface="Times New Roman"/>
              </a:rPr>
              <a:t>остання</a:t>
            </a:r>
            <a:r>
              <a:rPr sz="4000" spc="-30" dirty="0">
                <a:solidFill>
                  <a:srgbClr val="1B1B16"/>
                </a:solidFill>
                <a:latin typeface="Times New Roman"/>
                <a:cs typeface="Times New Roman"/>
              </a:rPr>
              <a:t> </a:t>
            </a:r>
            <a:r>
              <a:rPr sz="4000" dirty="0">
                <a:solidFill>
                  <a:srgbClr val="1B1B16"/>
                </a:solidFill>
                <a:latin typeface="Times New Roman"/>
                <a:cs typeface="Times New Roman"/>
              </a:rPr>
              <a:t>битва</a:t>
            </a:r>
            <a:r>
              <a:rPr sz="4000" spc="-30" dirty="0">
                <a:solidFill>
                  <a:srgbClr val="1B1B16"/>
                </a:solidFill>
                <a:latin typeface="Times New Roman"/>
                <a:cs typeface="Times New Roman"/>
              </a:rPr>
              <a:t> </a:t>
            </a:r>
            <a:r>
              <a:rPr sz="4000" spc="-10" dirty="0">
                <a:solidFill>
                  <a:srgbClr val="1B1B16"/>
                </a:solidFill>
                <a:latin typeface="Times New Roman"/>
                <a:cs typeface="Times New Roman"/>
              </a:rPr>
              <a:t>легендарного </a:t>
            </a:r>
            <a:r>
              <a:rPr sz="4000" spc="-60" dirty="0">
                <a:solidFill>
                  <a:srgbClr val="1B1B16"/>
                </a:solidFill>
                <a:latin typeface="Times New Roman"/>
                <a:cs typeface="Times New Roman"/>
              </a:rPr>
              <a:t>полковника</a:t>
            </a:r>
            <a:r>
              <a:rPr sz="4000" spc="-60" dirty="0">
                <a:solidFill>
                  <a:srgbClr val="1B1B16"/>
                </a:solidFill>
              </a:rPr>
              <a:t>.</a:t>
            </a:r>
            <a:r>
              <a:rPr sz="4000" spc="-135" dirty="0">
                <a:solidFill>
                  <a:srgbClr val="1B1B16"/>
                </a:solidFill>
              </a:rPr>
              <a:t> </a:t>
            </a:r>
            <a:r>
              <a:rPr sz="4000" dirty="0">
                <a:solidFill>
                  <a:srgbClr val="1B1B16"/>
                </a:solidFill>
                <a:latin typeface="Times New Roman"/>
                <a:cs typeface="Times New Roman"/>
              </a:rPr>
              <a:t>За</a:t>
            </a:r>
            <a:r>
              <a:rPr sz="4000" spc="40" dirty="0">
                <a:solidFill>
                  <a:srgbClr val="1B1B16"/>
                </a:solidFill>
                <a:latin typeface="Times New Roman"/>
                <a:cs typeface="Times New Roman"/>
              </a:rPr>
              <a:t> </a:t>
            </a:r>
            <a:r>
              <a:rPr sz="4000" dirty="0">
                <a:solidFill>
                  <a:srgbClr val="1B1B16"/>
                </a:solidFill>
                <a:latin typeface="Times New Roman"/>
                <a:cs typeface="Times New Roman"/>
              </a:rPr>
              <a:t>свідченнями</a:t>
            </a:r>
            <a:r>
              <a:rPr sz="4000" spc="40" dirty="0">
                <a:solidFill>
                  <a:srgbClr val="1B1B16"/>
                </a:solidFill>
                <a:latin typeface="Times New Roman"/>
                <a:cs typeface="Times New Roman"/>
              </a:rPr>
              <a:t> </a:t>
            </a:r>
            <a:r>
              <a:rPr sz="4000" spc="-10" dirty="0">
                <a:solidFill>
                  <a:srgbClr val="1B1B16"/>
                </a:solidFill>
                <a:latin typeface="Times New Roman"/>
                <a:cs typeface="Times New Roman"/>
              </a:rPr>
              <a:t>очевидців</a:t>
            </a:r>
            <a:r>
              <a:rPr sz="4000" spc="-10" dirty="0">
                <a:solidFill>
                  <a:srgbClr val="1B1B16"/>
                </a:solidFill>
              </a:rPr>
              <a:t>, </a:t>
            </a:r>
            <a:r>
              <a:rPr sz="4000" dirty="0">
                <a:solidFill>
                  <a:srgbClr val="1B1B16"/>
                </a:solidFill>
                <a:latin typeface="Times New Roman"/>
                <a:cs typeface="Times New Roman"/>
              </a:rPr>
              <a:t>Богдан</a:t>
            </a:r>
            <a:r>
              <a:rPr sz="4000" spc="-140" dirty="0">
                <a:solidFill>
                  <a:srgbClr val="1B1B16"/>
                </a:solidFill>
                <a:latin typeface="Times New Roman"/>
                <a:cs typeface="Times New Roman"/>
              </a:rPr>
              <a:t> </a:t>
            </a:r>
            <a:r>
              <a:rPr sz="4000" dirty="0">
                <a:solidFill>
                  <a:srgbClr val="1B1B16"/>
                </a:solidFill>
                <a:latin typeface="Times New Roman"/>
                <a:cs typeface="Times New Roman"/>
              </a:rPr>
              <a:t>Хмельницький</a:t>
            </a:r>
            <a:r>
              <a:rPr sz="4000" spc="-140" dirty="0">
                <a:solidFill>
                  <a:srgbClr val="1B1B16"/>
                </a:solidFill>
                <a:latin typeface="Times New Roman"/>
                <a:cs typeface="Times New Roman"/>
              </a:rPr>
              <a:t> </a:t>
            </a:r>
            <a:r>
              <a:rPr sz="4000" dirty="0">
                <a:solidFill>
                  <a:srgbClr val="1B1B16"/>
                </a:solidFill>
                <a:latin typeface="Times New Roman"/>
                <a:cs typeface="Times New Roman"/>
              </a:rPr>
              <a:t>тяжко</a:t>
            </a:r>
            <a:r>
              <a:rPr sz="4000" spc="-140" dirty="0">
                <a:solidFill>
                  <a:srgbClr val="1B1B16"/>
                </a:solidFill>
                <a:latin typeface="Times New Roman"/>
                <a:cs typeface="Times New Roman"/>
              </a:rPr>
              <a:t> </a:t>
            </a:r>
            <a:r>
              <a:rPr sz="4000" spc="-10" dirty="0">
                <a:solidFill>
                  <a:srgbClr val="1B1B16"/>
                </a:solidFill>
                <a:latin typeface="Times New Roman"/>
                <a:cs typeface="Times New Roman"/>
              </a:rPr>
              <a:t>переживав </a:t>
            </a:r>
            <a:r>
              <a:rPr sz="4000" dirty="0">
                <a:solidFill>
                  <a:srgbClr val="1B1B16"/>
                </a:solidFill>
                <a:latin typeface="Times New Roman"/>
                <a:cs typeface="Times New Roman"/>
              </a:rPr>
              <a:t>утрату</a:t>
            </a:r>
            <a:r>
              <a:rPr sz="4000" spc="-55" dirty="0">
                <a:solidFill>
                  <a:srgbClr val="1B1B16"/>
                </a:solidFill>
                <a:latin typeface="Times New Roman"/>
                <a:cs typeface="Times New Roman"/>
              </a:rPr>
              <a:t> </a:t>
            </a:r>
            <a:r>
              <a:rPr sz="4000" dirty="0">
                <a:solidFill>
                  <a:srgbClr val="1B1B16"/>
                </a:solidFill>
                <a:latin typeface="Times New Roman"/>
                <a:cs typeface="Times New Roman"/>
              </a:rPr>
              <a:t>свого</a:t>
            </a:r>
            <a:r>
              <a:rPr sz="4000" spc="-50" dirty="0">
                <a:solidFill>
                  <a:srgbClr val="1B1B16"/>
                </a:solidFill>
                <a:latin typeface="Times New Roman"/>
                <a:cs typeface="Times New Roman"/>
              </a:rPr>
              <a:t> </a:t>
            </a:r>
            <a:r>
              <a:rPr sz="4000" dirty="0">
                <a:solidFill>
                  <a:srgbClr val="1B1B16"/>
                </a:solidFill>
                <a:latin typeface="Times New Roman"/>
                <a:cs typeface="Times New Roman"/>
              </a:rPr>
              <a:t>вірного</a:t>
            </a:r>
            <a:r>
              <a:rPr sz="4000" spc="-50" dirty="0">
                <a:solidFill>
                  <a:srgbClr val="1B1B16"/>
                </a:solidFill>
                <a:latin typeface="Times New Roman"/>
                <a:cs typeface="Times New Roman"/>
              </a:rPr>
              <a:t> соратника</a:t>
            </a:r>
            <a:r>
              <a:rPr sz="4000" spc="-50" dirty="0">
                <a:solidFill>
                  <a:srgbClr val="1B1B16"/>
                </a:solidFill>
              </a:rPr>
              <a:t>.</a:t>
            </a:r>
            <a:r>
              <a:rPr sz="4000" spc="-220" dirty="0">
                <a:solidFill>
                  <a:srgbClr val="1B1B16"/>
                </a:solidFill>
              </a:rPr>
              <a:t> </a:t>
            </a:r>
            <a:r>
              <a:rPr sz="4000" dirty="0">
                <a:solidFill>
                  <a:srgbClr val="1B1B16"/>
                </a:solidFill>
                <a:latin typeface="Times New Roman"/>
                <a:cs typeface="Times New Roman"/>
              </a:rPr>
              <a:t>Як</a:t>
            </a:r>
            <a:r>
              <a:rPr sz="4000" spc="-50" dirty="0">
                <a:solidFill>
                  <a:srgbClr val="1B1B16"/>
                </a:solidFill>
                <a:latin typeface="Times New Roman"/>
                <a:cs typeface="Times New Roman"/>
              </a:rPr>
              <a:t> і</a:t>
            </a:r>
            <a:endParaRPr sz="4000" dirty="0">
              <a:latin typeface="Times New Roman"/>
              <a:cs typeface="Times New Roman"/>
            </a:endParaRPr>
          </a:p>
          <a:p>
            <a:pPr marL="12700" marR="52705">
              <a:lnSpc>
                <a:spcPct val="116900"/>
              </a:lnSpc>
            </a:pPr>
            <a:r>
              <a:rPr sz="4000" dirty="0">
                <a:solidFill>
                  <a:srgbClr val="1B1B16"/>
                </a:solidFill>
                <a:latin typeface="Times New Roman"/>
                <a:cs typeface="Times New Roman"/>
              </a:rPr>
              <a:t>заповідав</a:t>
            </a:r>
            <a:r>
              <a:rPr sz="4000" spc="-125" dirty="0">
                <a:solidFill>
                  <a:srgbClr val="1B1B16"/>
                </a:solidFill>
                <a:latin typeface="Times New Roman"/>
                <a:cs typeface="Times New Roman"/>
              </a:rPr>
              <a:t> </a:t>
            </a:r>
            <a:r>
              <a:rPr sz="4000" spc="-55" dirty="0">
                <a:solidFill>
                  <a:srgbClr val="1B1B16"/>
                </a:solidFill>
                <a:latin typeface="Times New Roman"/>
                <a:cs typeface="Times New Roman"/>
              </a:rPr>
              <a:t>Пободайло</a:t>
            </a:r>
            <a:r>
              <a:rPr sz="4000" spc="-55" dirty="0">
                <a:solidFill>
                  <a:srgbClr val="1B1B16"/>
                </a:solidFill>
              </a:rPr>
              <a:t>,</a:t>
            </a:r>
            <a:r>
              <a:rPr sz="4000" spc="-215" dirty="0">
                <a:solidFill>
                  <a:srgbClr val="1B1B16"/>
                </a:solidFill>
              </a:rPr>
              <a:t> </a:t>
            </a:r>
            <a:r>
              <a:rPr sz="4000" spc="-10" dirty="0">
                <a:solidFill>
                  <a:srgbClr val="1B1B16"/>
                </a:solidFill>
                <a:latin typeface="Times New Roman"/>
                <a:cs typeface="Times New Roman"/>
              </a:rPr>
              <a:t>чернігівський </a:t>
            </a:r>
            <a:r>
              <a:rPr sz="4000" dirty="0">
                <a:solidFill>
                  <a:srgbClr val="1B1B16"/>
                </a:solidFill>
                <a:latin typeface="Times New Roman"/>
                <a:cs typeface="Times New Roman"/>
              </a:rPr>
              <a:t>Троїцько</a:t>
            </a:r>
            <a:r>
              <a:rPr sz="4000" dirty="0">
                <a:solidFill>
                  <a:srgbClr val="1B1B16"/>
                </a:solidFill>
              </a:rPr>
              <a:t>-</a:t>
            </a:r>
            <a:r>
              <a:rPr sz="4000" dirty="0">
                <a:solidFill>
                  <a:srgbClr val="1B1B16"/>
                </a:solidFill>
                <a:latin typeface="Times New Roman"/>
                <a:cs typeface="Times New Roman"/>
              </a:rPr>
              <a:t>Іллінський</a:t>
            </a:r>
            <a:r>
              <a:rPr sz="4000" spc="85" dirty="0">
                <a:solidFill>
                  <a:srgbClr val="1B1B16"/>
                </a:solidFill>
                <a:latin typeface="Times New Roman"/>
                <a:cs typeface="Times New Roman"/>
              </a:rPr>
              <a:t> </a:t>
            </a:r>
            <a:r>
              <a:rPr sz="4000" dirty="0">
                <a:solidFill>
                  <a:srgbClr val="1B1B16"/>
                </a:solidFill>
                <a:latin typeface="Times New Roman"/>
                <a:cs typeface="Times New Roman"/>
              </a:rPr>
              <a:t>монастир</a:t>
            </a:r>
            <a:r>
              <a:rPr sz="4000" spc="90" dirty="0">
                <a:solidFill>
                  <a:srgbClr val="1B1B16"/>
                </a:solidFill>
                <a:latin typeface="Times New Roman"/>
                <a:cs typeface="Times New Roman"/>
              </a:rPr>
              <a:t> </a:t>
            </a:r>
            <a:r>
              <a:rPr sz="4000" dirty="0">
                <a:solidFill>
                  <a:srgbClr val="1B1B16"/>
                </a:solidFill>
                <a:latin typeface="Times New Roman"/>
                <a:cs typeface="Times New Roman"/>
              </a:rPr>
              <a:t>став</a:t>
            </a:r>
            <a:r>
              <a:rPr sz="4000" spc="90" dirty="0">
                <a:solidFill>
                  <a:srgbClr val="1B1B16"/>
                </a:solidFill>
                <a:latin typeface="Times New Roman"/>
                <a:cs typeface="Times New Roman"/>
              </a:rPr>
              <a:t> </a:t>
            </a:r>
            <a:r>
              <a:rPr sz="4000" spc="-25" dirty="0">
                <a:solidFill>
                  <a:srgbClr val="1B1B16"/>
                </a:solidFill>
                <a:latin typeface="Times New Roman"/>
                <a:cs typeface="Times New Roman"/>
              </a:rPr>
              <a:t>для </a:t>
            </a:r>
            <a:r>
              <a:rPr sz="4000" dirty="0">
                <a:solidFill>
                  <a:srgbClr val="1B1B16"/>
                </a:solidFill>
                <a:latin typeface="Times New Roman"/>
                <a:cs typeface="Times New Roman"/>
              </a:rPr>
              <a:t>нього</a:t>
            </a:r>
            <a:r>
              <a:rPr sz="4000" spc="55" dirty="0">
                <a:solidFill>
                  <a:srgbClr val="1B1B16"/>
                </a:solidFill>
                <a:latin typeface="Times New Roman"/>
                <a:cs typeface="Times New Roman"/>
              </a:rPr>
              <a:t> </a:t>
            </a:r>
            <a:r>
              <a:rPr sz="4000" dirty="0">
                <a:solidFill>
                  <a:srgbClr val="1B1B16"/>
                </a:solidFill>
                <a:latin typeface="Times New Roman"/>
                <a:cs typeface="Times New Roman"/>
              </a:rPr>
              <a:t>останнім</a:t>
            </a:r>
            <a:r>
              <a:rPr sz="4000" spc="55" dirty="0">
                <a:solidFill>
                  <a:srgbClr val="1B1B16"/>
                </a:solidFill>
                <a:latin typeface="Times New Roman"/>
                <a:cs typeface="Times New Roman"/>
              </a:rPr>
              <a:t> </a:t>
            </a:r>
            <a:r>
              <a:rPr sz="4000" spc="-10" dirty="0">
                <a:solidFill>
                  <a:srgbClr val="1B1B16"/>
                </a:solidFill>
                <a:latin typeface="Times New Roman"/>
                <a:cs typeface="Times New Roman"/>
              </a:rPr>
              <a:t>притулком</a:t>
            </a:r>
            <a:r>
              <a:rPr sz="4000" spc="-10" dirty="0">
                <a:solidFill>
                  <a:srgbClr val="1B1B16"/>
                </a:solidFill>
              </a:rPr>
              <a:t>.</a:t>
            </a:r>
            <a:endParaRPr sz="4000" dirty="0">
              <a:latin typeface="Times New Roman"/>
              <a:cs typeface="Times New Roman"/>
            </a:endParaRPr>
          </a:p>
        </p:txBody>
      </p:sp>
      <p:pic>
        <p:nvPicPr>
          <p:cNvPr id="11" name="object 11"/>
          <p:cNvPicPr/>
          <p:nvPr/>
        </p:nvPicPr>
        <p:blipFill>
          <a:blip r:embed="rId9" cstate="print"/>
          <a:stretch>
            <a:fillRect/>
          </a:stretch>
        </p:blipFill>
        <p:spPr>
          <a:xfrm>
            <a:off x="9145584" y="559357"/>
            <a:ext cx="8734424" cy="5819774"/>
          </a:xfrm>
          <a:prstGeom prst="rect">
            <a:avLst/>
          </a:prstGeom>
        </p:spPr>
      </p:pic>
      <p:sp>
        <p:nvSpPr>
          <p:cNvPr id="12" name="object 12"/>
          <p:cNvSpPr txBox="1"/>
          <p:nvPr/>
        </p:nvSpPr>
        <p:spPr>
          <a:xfrm>
            <a:off x="10729573" y="6870038"/>
            <a:ext cx="5102860" cy="290830"/>
          </a:xfrm>
          <a:prstGeom prst="rect">
            <a:avLst/>
          </a:prstGeom>
        </p:spPr>
        <p:txBody>
          <a:bodyPr vert="horz" wrap="square" lIns="0" tIns="11430" rIns="0" bIns="0" rtlCol="0">
            <a:spAutoFit/>
          </a:bodyPr>
          <a:lstStyle/>
          <a:p>
            <a:pPr marL="12700">
              <a:lnSpc>
                <a:spcPct val="100000"/>
              </a:lnSpc>
              <a:spcBef>
                <a:spcPts val="90"/>
              </a:spcBef>
              <a:tabLst>
                <a:tab pos="3549015" algn="l"/>
              </a:tabLst>
            </a:pPr>
            <a:r>
              <a:rPr sz="1650" b="1" dirty="0">
                <a:solidFill>
                  <a:srgbClr val="1B1B16"/>
                </a:solidFill>
                <a:latin typeface="Times New Roman"/>
                <a:cs typeface="Times New Roman"/>
              </a:rPr>
              <a:t>Т</a:t>
            </a:r>
            <a:r>
              <a:rPr sz="1650" b="1" spc="-100" dirty="0">
                <a:solidFill>
                  <a:srgbClr val="1B1B16"/>
                </a:solidFill>
                <a:latin typeface="Times New Roman"/>
                <a:cs typeface="Times New Roman"/>
              </a:rPr>
              <a:t> </a:t>
            </a:r>
            <a:r>
              <a:rPr sz="1650" b="1" spc="-20" dirty="0">
                <a:solidFill>
                  <a:srgbClr val="1B1B16"/>
                </a:solidFill>
                <a:latin typeface="Times New Roman"/>
                <a:cs typeface="Times New Roman"/>
              </a:rPr>
              <a:t>Р</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О</a:t>
            </a:r>
            <a:r>
              <a:rPr sz="1650" b="1" spc="-85" dirty="0">
                <a:solidFill>
                  <a:srgbClr val="1B1B16"/>
                </a:solidFill>
                <a:latin typeface="Times New Roman"/>
                <a:cs typeface="Times New Roman"/>
              </a:rPr>
              <a:t> </a:t>
            </a:r>
            <a:r>
              <a:rPr sz="1650" b="1" dirty="0">
                <a:solidFill>
                  <a:srgbClr val="1B1B16"/>
                </a:solidFill>
                <a:latin typeface="Times New Roman"/>
                <a:cs typeface="Times New Roman"/>
              </a:rPr>
              <a:t>Ї</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Ц</a:t>
            </a:r>
            <a:r>
              <a:rPr sz="1650" b="1" spc="-85" dirty="0">
                <a:solidFill>
                  <a:srgbClr val="1B1B16"/>
                </a:solidFill>
                <a:latin typeface="Times New Roman"/>
                <a:cs typeface="Times New Roman"/>
              </a:rPr>
              <a:t> </a:t>
            </a:r>
            <a:r>
              <a:rPr sz="1650" b="1" dirty="0">
                <a:solidFill>
                  <a:srgbClr val="1B1B16"/>
                </a:solidFill>
                <a:latin typeface="Times New Roman"/>
                <a:cs typeface="Times New Roman"/>
              </a:rPr>
              <a:t>Ь</a:t>
            </a:r>
            <a:r>
              <a:rPr sz="1650" b="1" spc="-90" dirty="0">
                <a:solidFill>
                  <a:srgbClr val="1B1B16"/>
                </a:solidFill>
                <a:latin typeface="Times New Roman"/>
                <a:cs typeface="Times New Roman"/>
              </a:rPr>
              <a:t> </a:t>
            </a:r>
            <a:r>
              <a:rPr sz="1650" b="1" spc="-20" dirty="0">
                <a:solidFill>
                  <a:srgbClr val="1B1B16"/>
                </a:solidFill>
                <a:latin typeface="Times New Roman"/>
                <a:cs typeface="Times New Roman"/>
              </a:rPr>
              <a:t>К</a:t>
            </a:r>
            <a:r>
              <a:rPr sz="1650" b="1" spc="-125" dirty="0">
                <a:solidFill>
                  <a:srgbClr val="1B1B16"/>
                </a:solidFill>
                <a:latin typeface="Times New Roman"/>
                <a:cs typeface="Times New Roman"/>
              </a:rPr>
              <a:t> </a:t>
            </a:r>
            <a:r>
              <a:rPr sz="1650" b="1" dirty="0">
                <a:solidFill>
                  <a:srgbClr val="1B1B16"/>
                </a:solidFill>
                <a:latin typeface="Times New Roman"/>
                <a:cs typeface="Times New Roman"/>
              </a:rPr>
              <a:t>О</a:t>
            </a:r>
            <a:r>
              <a:rPr sz="1650" b="1" spc="-85" dirty="0">
                <a:solidFill>
                  <a:srgbClr val="1B1B16"/>
                </a:solidFill>
                <a:latin typeface="Times New Roman"/>
                <a:cs typeface="Times New Roman"/>
              </a:rPr>
              <a:t> </a:t>
            </a:r>
            <a:r>
              <a:rPr sz="1750" spc="-70" dirty="0">
                <a:solidFill>
                  <a:srgbClr val="1B1B16"/>
                </a:solidFill>
                <a:latin typeface="Lucida Sans Unicode"/>
                <a:cs typeface="Lucida Sans Unicode"/>
              </a:rPr>
              <a:t>-</a:t>
            </a:r>
            <a:r>
              <a:rPr sz="1750" spc="-225" dirty="0">
                <a:solidFill>
                  <a:srgbClr val="1B1B16"/>
                </a:solidFill>
                <a:latin typeface="Lucida Sans Unicode"/>
                <a:cs typeface="Lucida Sans Unicode"/>
              </a:rPr>
              <a:t> </a:t>
            </a:r>
            <a:r>
              <a:rPr sz="1650" b="1" dirty="0">
                <a:solidFill>
                  <a:srgbClr val="1B1B16"/>
                </a:solidFill>
                <a:latin typeface="Times New Roman"/>
                <a:cs typeface="Times New Roman"/>
              </a:rPr>
              <a:t>І</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Л</a:t>
            </a:r>
            <a:r>
              <a:rPr sz="1650" b="1" spc="-85" dirty="0">
                <a:solidFill>
                  <a:srgbClr val="1B1B16"/>
                </a:solidFill>
                <a:latin typeface="Times New Roman"/>
                <a:cs typeface="Times New Roman"/>
              </a:rPr>
              <a:t> </a:t>
            </a:r>
            <a:r>
              <a:rPr sz="1650" b="1" dirty="0">
                <a:solidFill>
                  <a:srgbClr val="1B1B16"/>
                </a:solidFill>
                <a:latin typeface="Times New Roman"/>
                <a:cs typeface="Times New Roman"/>
              </a:rPr>
              <a:t>Л</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І</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Н</a:t>
            </a:r>
            <a:r>
              <a:rPr sz="1650" b="1" spc="-85" dirty="0">
                <a:solidFill>
                  <a:srgbClr val="1B1B16"/>
                </a:solidFill>
                <a:latin typeface="Times New Roman"/>
                <a:cs typeface="Times New Roman"/>
              </a:rPr>
              <a:t> </a:t>
            </a:r>
            <a:r>
              <a:rPr sz="1650" b="1" dirty="0">
                <a:solidFill>
                  <a:srgbClr val="1B1B16"/>
                </a:solidFill>
                <a:latin typeface="Times New Roman"/>
                <a:cs typeface="Times New Roman"/>
              </a:rPr>
              <a:t>С</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Ь</a:t>
            </a:r>
            <a:r>
              <a:rPr sz="1650" b="1" spc="-85" dirty="0">
                <a:solidFill>
                  <a:srgbClr val="1B1B16"/>
                </a:solidFill>
                <a:latin typeface="Times New Roman"/>
                <a:cs typeface="Times New Roman"/>
              </a:rPr>
              <a:t> </a:t>
            </a:r>
            <a:r>
              <a:rPr sz="1650" b="1" dirty="0">
                <a:solidFill>
                  <a:srgbClr val="1B1B16"/>
                </a:solidFill>
                <a:latin typeface="Times New Roman"/>
                <a:cs typeface="Times New Roman"/>
              </a:rPr>
              <a:t>К</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И</a:t>
            </a:r>
            <a:r>
              <a:rPr sz="1650" b="1" spc="-85" dirty="0">
                <a:solidFill>
                  <a:srgbClr val="1B1B16"/>
                </a:solidFill>
                <a:latin typeface="Times New Roman"/>
                <a:cs typeface="Times New Roman"/>
              </a:rPr>
              <a:t> </a:t>
            </a:r>
            <a:r>
              <a:rPr sz="1650" b="1" spc="-50" dirty="0">
                <a:solidFill>
                  <a:srgbClr val="1B1B16"/>
                </a:solidFill>
                <a:latin typeface="Times New Roman"/>
                <a:cs typeface="Times New Roman"/>
              </a:rPr>
              <a:t>Й</a:t>
            </a:r>
            <a:r>
              <a:rPr sz="1650" b="1" dirty="0">
                <a:solidFill>
                  <a:srgbClr val="1B1B16"/>
                </a:solidFill>
                <a:latin typeface="Times New Roman"/>
                <a:cs typeface="Times New Roman"/>
              </a:rPr>
              <a:t>	М</a:t>
            </a:r>
            <a:r>
              <a:rPr sz="1650" b="1" spc="-100" dirty="0">
                <a:solidFill>
                  <a:srgbClr val="1B1B16"/>
                </a:solidFill>
                <a:latin typeface="Times New Roman"/>
                <a:cs typeface="Times New Roman"/>
              </a:rPr>
              <a:t> </a:t>
            </a:r>
            <a:r>
              <a:rPr sz="1650" b="1" dirty="0">
                <a:solidFill>
                  <a:srgbClr val="1B1B16"/>
                </a:solidFill>
                <a:latin typeface="Times New Roman"/>
                <a:cs typeface="Times New Roman"/>
              </a:rPr>
              <a:t>О</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Н</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А</a:t>
            </a:r>
            <a:r>
              <a:rPr sz="1650" b="1" spc="-165" dirty="0">
                <a:solidFill>
                  <a:srgbClr val="1B1B16"/>
                </a:solidFill>
                <a:latin typeface="Times New Roman"/>
                <a:cs typeface="Times New Roman"/>
              </a:rPr>
              <a:t> </a:t>
            </a:r>
            <a:r>
              <a:rPr sz="1650" b="1" dirty="0">
                <a:solidFill>
                  <a:srgbClr val="1B1B16"/>
                </a:solidFill>
                <a:latin typeface="Times New Roman"/>
                <a:cs typeface="Times New Roman"/>
              </a:rPr>
              <a:t>С</a:t>
            </a:r>
            <a:r>
              <a:rPr sz="1650" b="1" spc="-90" dirty="0">
                <a:solidFill>
                  <a:srgbClr val="1B1B16"/>
                </a:solidFill>
                <a:latin typeface="Times New Roman"/>
                <a:cs typeface="Times New Roman"/>
              </a:rPr>
              <a:t> </a:t>
            </a:r>
            <a:r>
              <a:rPr sz="1650" b="1" dirty="0">
                <a:solidFill>
                  <a:srgbClr val="1B1B16"/>
                </a:solidFill>
                <a:latin typeface="Times New Roman"/>
                <a:cs typeface="Times New Roman"/>
              </a:rPr>
              <a:t>Т</a:t>
            </a:r>
            <a:r>
              <a:rPr sz="1650" b="1" spc="-95" dirty="0">
                <a:solidFill>
                  <a:srgbClr val="1B1B16"/>
                </a:solidFill>
                <a:latin typeface="Times New Roman"/>
                <a:cs typeface="Times New Roman"/>
              </a:rPr>
              <a:t> </a:t>
            </a:r>
            <a:r>
              <a:rPr sz="1650" b="1" dirty="0">
                <a:solidFill>
                  <a:srgbClr val="1B1B16"/>
                </a:solidFill>
                <a:latin typeface="Times New Roman"/>
                <a:cs typeface="Times New Roman"/>
              </a:rPr>
              <a:t>И</a:t>
            </a:r>
            <a:r>
              <a:rPr sz="1650" b="1" spc="-90" dirty="0">
                <a:solidFill>
                  <a:srgbClr val="1B1B16"/>
                </a:solidFill>
                <a:latin typeface="Times New Roman"/>
                <a:cs typeface="Times New Roman"/>
              </a:rPr>
              <a:t> </a:t>
            </a:r>
            <a:r>
              <a:rPr sz="1650" b="1" spc="-50" dirty="0">
                <a:solidFill>
                  <a:srgbClr val="1B1B16"/>
                </a:solidFill>
                <a:latin typeface="Times New Roman"/>
                <a:cs typeface="Times New Roman"/>
              </a:rPr>
              <a:t>Р</a:t>
            </a:r>
            <a:endParaRPr sz="1650">
              <a:latin typeface="Times New Roman"/>
              <a:cs typeface="Times New Roman"/>
            </a:endParaRPr>
          </a:p>
        </p:txBody>
      </p:sp>
      <p:pic>
        <p:nvPicPr>
          <p:cNvPr id="13" name="object 13">
            <a:hlinkClick r:id="rId10"/>
          </p:cNvPr>
          <p:cNvPicPr/>
          <p:nvPr/>
        </p:nvPicPr>
        <p:blipFill>
          <a:blip r:embed="rId11" cstate="print"/>
          <a:stretch>
            <a:fillRect/>
          </a:stretch>
        </p:blipFill>
        <p:spPr>
          <a:xfrm>
            <a:off x="205394" y="9606972"/>
            <a:ext cx="771524" cy="466724"/>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09879" y="114300"/>
            <a:ext cx="10416540" cy="1669600"/>
          </a:xfrm>
          <a:prstGeom prst="rect">
            <a:avLst/>
          </a:prstGeom>
        </p:spPr>
        <p:txBody>
          <a:bodyPr vert="horz" wrap="square" lIns="0" tIns="1241973" rIns="0" bIns="0" rtlCol="0">
            <a:spAutoFit/>
          </a:bodyPr>
          <a:lstStyle/>
          <a:p>
            <a:pPr marL="12700">
              <a:lnSpc>
                <a:spcPct val="100000"/>
              </a:lnSpc>
              <a:spcBef>
                <a:spcPts val="100"/>
              </a:spcBef>
            </a:pPr>
            <a:r>
              <a:rPr sz="2700" b="1" spc="-10" dirty="0">
                <a:solidFill>
                  <a:srgbClr val="1B1B16"/>
                </a:solidFill>
                <a:latin typeface="Times New Roman"/>
                <a:cs typeface="Times New Roman"/>
              </a:rPr>
              <a:t>ВИСНОВОК</a:t>
            </a:r>
            <a:endParaRPr sz="2700" b="1" dirty="0">
              <a:latin typeface="Times New Roman"/>
              <a:cs typeface="Times New Roman"/>
            </a:endParaRPr>
          </a:p>
        </p:txBody>
      </p:sp>
      <p:sp>
        <p:nvSpPr>
          <p:cNvPr id="3" name="object 3"/>
          <p:cNvSpPr txBox="1">
            <a:spLocks noGrp="1"/>
          </p:cNvSpPr>
          <p:nvPr>
            <p:ph type="body" idx="1"/>
          </p:nvPr>
        </p:nvSpPr>
        <p:spPr>
          <a:xfrm>
            <a:off x="901135" y="2171700"/>
            <a:ext cx="16646525" cy="6175152"/>
          </a:xfrm>
          <a:prstGeom prst="rect">
            <a:avLst/>
          </a:prstGeom>
        </p:spPr>
        <p:txBody>
          <a:bodyPr vert="horz" wrap="square" lIns="0" tIns="91440" rIns="0" bIns="0" rtlCol="0">
            <a:spAutoFit/>
          </a:bodyPr>
          <a:lstStyle/>
          <a:p>
            <a:pPr marL="12700" algn="just">
              <a:lnSpc>
                <a:spcPct val="100000"/>
              </a:lnSpc>
              <a:spcBef>
                <a:spcPts val="720"/>
              </a:spcBef>
              <a:tabLst>
                <a:tab pos="12108180" algn="l"/>
              </a:tabLst>
            </a:pPr>
            <a:r>
              <a:rPr lang="uk-UA" dirty="0" smtClean="0"/>
              <a:t>          </a:t>
            </a:r>
            <a:r>
              <a:rPr dirty="0" err="1" smtClean="0"/>
              <a:t>Для</a:t>
            </a:r>
            <a:r>
              <a:rPr spc="-105" dirty="0" smtClean="0"/>
              <a:t> </a:t>
            </a:r>
            <a:r>
              <a:rPr spc="-75" dirty="0"/>
              <a:t>нас</a:t>
            </a:r>
            <a:r>
              <a:rPr sz="2850" spc="-75" dirty="0">
                <a:latin typeface="Arial MT"/>
                <a:cs typeface="Arial MT"/>
              </a:rPr>
              <a:t>,</a:t>
            </a:r>
            <a:r>
              <a:rPr sz="2850" spc="-120" dirty="0">
                <a:latin typeface="Arial MT"/>
                <a:cs typeface="Arial MT"/>
              </a:rPr>
              <a:t> </a:t>
            </a:r>
            <a:r>
              <a:rPr dirty="0" err="1" smtClean="0"/>
              <a:t>людей</a:t>
            </a:r>
            <a:r>
              <a:rPr lang="uk-UA" spc="-25" dirty="0"/>
              <a:t> </a:t>
            </a:r>
            <a:r>
              <a:rPr lang="uk-UA" spc="-25" dirty="0" smtClean="0"/>
              <a:t>ХХІ </a:t>
            </a:r>
            <a:r>
              <a:rPr spc="-40" dirty="0" err="1" smtClean="0"/>
              <a:t>століття</a:t>
            </a:r>
            <a:r>
              <a:rPr sz="2850" spc="-40" dirty="0">
                <a:latin typeface="Arial MT"/>
                <a:cs typeface="Arial MT"/>
              </a:rPr>
              <a:t>,</a:t>
            </a:r>
            <a:r>
              <a:rPr sz="2850" spc="-145" dirty="0">
                <a:latin typeface="Arial MT"/>
                <a:cs typeface="Arial MT"/>
              </a:rPr>
              <a:t> </a:t>
            </a:r>
            <a:r>
              <a:rPr dirty="0" err="1" smtClean="0"/>
              <a:t>події</a:t>
            </a:r>
            <a:r>
              <a:rPr lang="uk-UA" spc="-25" dirty="0"/>
              <a:t> </a:t>
            </a:r>
            <a:r>
              <a:rPr lang="uk-UA" spc="-25" dirty="0" smtClean="0"/>
              <a:t>середини Х</a:t>
            </a:r>
            <a:r>
              <a:rPr lang="en-US" spc="-25" dirty="0" smtClean="0"/>
              <a:t>VII </a:t>
            </a:r>
            <a:r>
              <a:rPr lang="uk-UA" spc="-25" dirty="0" smtClean="0"/>
              <a:t>століття</a:t>
            </a:r>
            <a:r>
              <a:rPr spc="-25" dirty="0" smtClean="0"/>
              <a:t> </a:t>
            </a:r>
            <a:r>
              <a:rPr spc="-10" dirty="0"/>
              <a:t>трансформувалися</a:t>
            </a:r>
            <a:r>
              <a:rPr spc="-25" dirty="0"/>
              <a:t> </a:t>
            </a:r>
            <a:r>
              <a:rPr dirty="0"/>
              <a:t>в</a:t>
            </a:r>
            <a:r>
              <a:rPr spc="-30" dirty="0"/>
              <a:t> </a:t>
            </a:r>
            <a:r>
              <a:rPr dirty="0"/>
              <a:t>об</a:t>
            </a:r>
            <a:r>
              <a:rPr sz="2850" dirty="0">
                <a:latin typeface="Arial MT"/>
                <a:cs typeface="Arial MT"/>
              </a:rPr>
              <a:t>'</a:t>
            </a:r>
            <a:r>
              <a:rPr dirty="0"/>
              <a:t>ємне</a:t>
            </a:r>
            <a:r>
              <a:rPr spc="-25" dirty="0"/>
              <a:t> </a:t>
            </a:r>
            <a:r>
              <a:rPr spc="-10" dirty="0"/>
              <a:t>поняття</a:t>
            </a:r>
            <a:r>
              <a:rPr dirty="0"/>
              <a:t>	</a:t>
            </a:r>
            <a:r>
              <a:rPr lang="uk-UA" spc="114" dirty="0"/>
              <a:t> </a:t>
            </a:r>
            <a:r>
              <a:rPr lang="uk-UA" spc="114" dirty="0" smtClean="0"/>
              <a:t>-  </a:t>
            </a:r>
            <a:r>
              <a:rPr spc="-10" dirty="0" err="1" smtClean="0"/>
              <a:t>козацька</a:t>
            </a:r>
            <a:r>
              <a:rPr lang="uk-UA" spc="-10" dirty="0" smtClean="0"/>
              <a:t> </a:t>
            </a:r>
            <a:r>
              <a:rPr lang="uk-UA" spc="-10" dirty="0" smtClean="0"/>
              <a:t>р</a:t>
            </a:r>
            <a:r>
              <a:rPr spc="-10" dirty="0" err="1" smtClean="0"/>
              <a:t>еволюція</a:t>
            </a:r>
            <a:r>
              <a:rPr lang="uk-UA" spc="-10" dirty="0" smtClean="0"/>
              <a:t>.  </a:t>
            </a:r>
            <a:r>
              <a:rPr lang="uk-UA" spc="114" dirty="0"/>
              <a:t>І</a:t>
            </a:r>
            <a:r>
              <a:rPr lang="uk-UA" spc="114" dirty="0" smtClean="0"/>
              <a:t>с</a:t>
            </a:r>
            <a:r>
              <a:rPr spc="-10" dirty="0" err="1" smtClean="0"/>
              <a:t>торичне</a:t>
            </a:r>
            <a:r>
              <a:rPr spc="-50" dirty="0" smtClean="0"/>
              <a:t> </a:t>
            </a:r>
            <a:r>
              <a:rPr spc="-10" dirty="0"/>
              <a:t>значення</a:t>
            </a:r>
            <a:r>
              <a:rPr spc="-35" dirty="0"/>
              <a:t> </a:t>
            </a:r>
            <a:r>
              <a:rPr dirty="0"/>
              <a:t>цієї</a:t>
            </a:r>
            <a:r>
              <a:rPr spc="-35" dirty="0"/>
              <a:t> </a:t>
            </a:r>
            <a:r>
              <a:rPr spc="-10" dirty="0"/>
              <a:t>багаторічної</a:t>
            </a:r>
            <a:r>
              <a:rPr spc="-35" dirty="0"/>
              <a:t> </a:t>
            </a:r>
            <a:r>
              <a:rPr dirty="0"/>
              <a:t>епопеї</a:t>
            </a:r>
            <a:r>
              <a:rPr spc="-35" dirty="0"/>
              <a:t> </a:t>
            </a:r>
            <a:r>
              <a:rPr dirty="0"/>
              <a:t>затьмарило</a:t>
            </a:r>
            <a:r>
              <a:rPr spc="-35" dirty="0"/>
              <a:t> </a:t>
            </a:r>
            <a:r>
              <a:rPr dirty="0"/>
              <a:t>собою</a:t>
            </a:r>
            <a:r>
              <a:rPr spc="-35" dirty="0"/>
              <a:t> </a:t>
            </a:r>
            <a:r>
              <a:rPr dirty="0"/>
              <a:t>долі</a:t>
            </a:r>
            <a:r>
              <a:rPr spc="-35" dirty="0"/>
              <a:t> </a:t>
            </a:r>
            <a:r>
              <a:rPr dirty="0"/>
              <a:t>окремих</a:t>
            </a:r>
            <a:r>
              <a:rPr spc="-35" dirty="0"/>
              <a:t> </a:t>
            </a:r>
            <a:r>
              <a:rPr dirty="0"/>
              <a:t>її</a:t>
            </a:r>
            <a:r>
              <a:rPr spc="-35" dirty="0"/>
              <a:t> учасників</a:t>
            </a:r>
            <a:r>
              <a:rPr sz="2850" spc="-35" dirty="0">
                <a:latin typeface="Arial MT"/>
                <a:cs typeface="Arial MT"/>
              </a:rPr>
              <a:t>.</a:t>
            </a:r>
            <a:r>
              <a:rPr sz="2850" spc="-150" dirty="0">
                <a:latin typeface="Arial MT"/>
                <a:cs typeface="Arial MT"/>
              </a:rPr>
              <a:t> </a:t>
            </a:r>
            <a:r>
              <a:rPr dirty="0"/>
              <a:t>Навіть</a:t>
            </a:r>
            <a:r>
              <a:rPr spc="-35" dirty="0"/>
              <a:t> </a:t>
            </a:r>
            <a:r>
              <a:rPr spc="-60" dirty="0"/>
              <a:t>тих</a:t>
            </a:r>
            <a:r>
              <a:rPr sz="2850" spc="-60" dirty="0">
                <a:latin typeface="Arial MT"/>
                <a:cs typeface="Arial MT"/>
              </a:rPr>
              <a:t>,</a:t>
            </a:r>
            <a:r>
              <a:rPr sz="2850" spc="-135" dirty="0">
                <a:latin typeface="Arial MT"/>
                <a:cs typeface="Arial MT"/>
              </a:rPr>
              <a:t> </a:t>
            </a:r>
            <a:r>
              <a:rPr spc="-25" dirty="0"/>
              <a:t>чия </a:t>
            </a:r>
            <a:r>
              <a:rPr dirty="0"/>
              <a:t>слава</a:t>
            </a:r>
            <a:r>
              <a:rPr spc="-125" dirty="0"/>
              <a:t> </a:t>
            </a:r>
            <a:r>
              <a:rPr dirty="0"/>
              <a:t>гриміла</a:t>
            </a:r>
            <a:r>
              <a:rPr spc="-25" dirty="0"/>
              <a:t> </a:t>
            </a:r>
            <a:r>
              <a:rPr spc="-10" dirty="0" err="1"/>
              <a:t>колись</a:t>
            </a:r>
            <a:r>
              <a:rPr spc="-30" dirty="0"/>
              <a:t> </a:t>
            </a:r>
            <a:r>
              <a:rPr lang="uk-UA" dirty="0"/>
              <a:t>в</a:t>
            </a:r>
            <a:r>
              <a:rPr spc="-30" dirty="0" smtClean="0"/>
              <a:t> </a:t>
            </a:r>
            <a:r>
              <a:rPr spc="-75" dirty="0"/>
              <a:t>Україні</a:t>
            </a:r>
            <a:r>
              <a:rPr sz="2850" spc="-75" dirty="0">
                <a:latin typeface="Arial MT"/>
                <a:cs typeface="Arial MT"/>
              </a:rPr>
              <a:t>.</a:t>
            </a:r>
            <a:r>
              <a:rPr sz="2850" spc="-120" dirty="0">
                <a:latin typeface="Arial MT"/>
                <a:cs typeface="Arial MT"/>
              </a:rPr>
              <a:t> </a:t>
            </a:r>
            <a:r>
              <a:rPr dirty="0"/>
              <a:t>Серед</a:t>
            </a:r>
            <a:r>
              <a:rPr spc="-30" dirty="0"/>
              <a:t> </a:t>
            </a:r>
            <a:r>
              <a:rPr dirty="0" err="1"/>
              <a:t>таких</a:t>
            </a:r>
            <a:r>
              <a:rPr spc="-30" dirty="0"/>
              <a:t> </a:t>
            </a:r>
            <a:r>
              <a:rPr lang="uk-UA" sz="2850" spc="-515" dirty="0" smtClean="0">
                <a:latin typeface="Arial MT"/>
              </a:rPr>
              <a:t>- </a:t>
            </a:r>
            <a:r>
              <a:rPr spc="-20" dirty="0" err="1" smtClean="0"/>
              <a:t>полковник</a:t>
            </a:r>
            <a:r>
              <a:rPr spc="-30" dirty="0" smtClean="0"/>
              <a:t> </a:t>
            </a:r>
            <a:r>
              <a:rPr dirty="0" err="1"/>
              <a:t>Степан</a:t>
            </a:r>
            <a:r>
              <a:rPr spc="-30" dirty="0"/>
              <a:t> </a:t>
            </a:r>
            <a:r>
              <a:rPr spc="-40" dirty="0" err="1" smtClean="0"/>
              <a:t>По</a:t>
            </a:r>
            <a:r>
              <a:rPr lang="uk-UA" spc="-40" dirty="0" err="1" smtClean="0"/>
              <a:t>бода</a:t>
            </a:r>
            <a:r>
              <a:rPr spc="-40" dirty="0" err="1" smtClean="0"/>
              <a:t>йло</a:t>
            </a:r>
            <a:r>
              <a:rPr sz="2850" spc="-40" dirty="0">
                <a:latin typeface="Arial MT"/>
                <a:cs typeface="Arial MT"/>
              </a:rPr>
              <a:t>.</a:t>
            </a:r>
            <a:r>
              <a:rPr sz="2850" spc="-140" dirty="0">
                <a:latin typeface="Arial MT"/>
                <a:cs typeface="Arial MT"/>
              </a:rPr>
              <a:t> </a:t>
            </a:r>
            <a:r>
              <a:rPr lang="uk-UA" dirty="0"/>
              <a:t>Результатом дослідження стало комплексне відтворення та впорядкування інформації про  діяльність наказного гетьмана С. </a:t>
            </a:r>
            <a:r>
              <a:rPr lang="uk-UA" dirty="0" err="1"/>
              <a:t>Пободайла</a:t>
            </a:r>
            <a:r>
              <a:rPr lang="uk-UA" dirty="0"/>
              <a:t>.</a:t>
            </a:r>
          </a:p>
          <a:p>
            <a:pPr algn="just"/>
            <a:r>
              <a:rPr lang="uk-UA" dirty="0" smtClean="0"/>
              <a:t>	Елементи </a:t>
            </a:r>
            <a:r>
              <a:rPr lang="uk-UA" dirty="0"/>
              <a:t>новизни дослідження полягають в  тому, що на підставі аналізу кола документів і матеріалів відтворено біографію С. </a:t>
            </a:r>
            <a:r>
              <a:rPr lang="uk-UA" dirty="0" err="1"/>
              <a:t>Пободайла</a:t>
            </a:r>
            <a:r>
              <a:rPr lang="uk-UA" dirty="0"/>
              <a:t> в контексті боротьби козаків за національну державність України в Х</a:t>
            </a:r>
            <a:r>
              <a:rPr lang="en-US" dirty="0"/>
              <a:t>VII</a:t>
            </a:r>
            <a:r>
              <a:rPr lang="uk-UA" dirty="0"/>
              <a:t> ст..</a:t>
            </a:r>
          </a:p>
          <a:p>
            <a:pPr marL="12700" marR="5080" algn="just">
              <a:lnSpc>
                <a:spcPct val="118400"/>
              </a:lnSpc>
            </a:pPr>
            <a:r>
              <a:rPr lang="uk-UA" spc="-10" dirty="0" smtClean="0"/>
              <a:t>	</a:t>
            </a:r>
            <a:r>
              <a:rPr spc="-10" dirty="0" err="1" smtClean="0"/>
              <a:t>Сьогодні</a:t>
            </a:r>
            <a:r>
              <a:rPr spc="-30" dirty="0" smtClean="0"/>
              <a:t> </a:t>
            </a:r>
            <a:r>
              <a:rPr dirty="0"/>
              <a:t>на</a:t>
            </a:r>
            <a:r>
              <a:rPr spc="-30" dirty="0"/>
              <a:t> </a:t>
            </a:r>
            <a:r>
              <a:rPr dirty="0" err="1"/>
              <a:t>місці</a:t>
            </a:r>
            <a:r>
              <a:rPr spc="-30" dirty="0"/>
              <a:t> </a:t>
            </a:r>
            <a:r>
              <a:rPr spc="-10" dirty="0" err="1" smtClean="0"/>
              <a:t>поховання</a:t>
            </a:r>
            <a:r>
              <a:rPr lang="uk-UA" spc="-10" dirty="0" smtClean="0"/>
              <a:t> </a:t>
            </a:r>
            <a:r>
              <a:rPr dirty="0" err="1" smtClean="0"/>
              <a:t>славетного</a:t>
            </a:r>
            <a:r>
              <a:rPr spc="-125" dirty="0" smtClean="0"/>
              <a:t> </a:t>
            </a:r>
            <a:r>
              <a:rPr spc="-30" dirty="0" err="1" smtClean="0"/>
              <a:t>козацького</a:t>
            </a:r>
            <a:r>
              <a:rPr spc="-80" dirty="0" smtClean="0"/>
              <a:t> </a:t>
            </a:r>
            <a:r>
              <a:rPr dirty="0" err="1" smtClean="0"/>
              <a:t>ватажка</a:t>
            </a:r>
            <a:r>
              <a:rPr spc="-80" dirty="0" smtClean="0"/>
              <a:t> </a:t>
            </a:r>
            <a:r>
              <a:rPr dirty="0" err="1" smtClean="0"/>
              <a:t>встановлено</a:t>
            </a:r>
            <a:r>
              <a:rPr spc="-80" dirty="0" smtClean="0"/>
              <a:t> </a:t>
            </a:r>
            <a:r>
              <a:rPr spc="-10" dirty="0" err="1" smtClean="0"/>
              <a:t>пам</a:t>
            </a:r>
            <a:r>
              <a:rPr sz="2850" spc="-10" dirty="0" err="1" smtClean="0">
                <a:latin typeface="Arial MT"/>
                <a:cs typeface="Arial MT"/>
              </a:rPr>
              <a:t>'</a:t>
            </a:r>
            <a:r>
              <a:rPr spc="-10" dirty="0" err="1" smtClean="0"/>
              <a:t>ятний</a:t>
            </a:r>
            <a:r>
              <a:rPr spc="-80" dirty="0" smtClean="0"/>
              <a:t> </a:t>
            </a:r>
            <a:r>
              <a:rPr spc="-45" dirty="0" err="1" smtClean="0"/>
              <a:t>камінь</a:t>
            </a:r>
            <a:r>
              <a:rPr sz="2850" spc="-45" dirty="0" smtClean="0">
                <a:latin typeface="Arial MT"/>
                <a:cs typeface="Arial MT"/>
              </a:rPr>
              <a:t>.</a:t>
            </a:r>
            <a:r>
              <a:rPr sz="2850" spc="-150" dirty="0" smtClean="0">
                <a:latin typeface="Arial MT"/>
                <a:cs typeface="Arial MT"/>
              </a:rPr>
              <a:t> </a:t>
            </a:r>
            <a:r>
              <a:rPr dirty="0" err="1" smtClean="0"/>
              <a:t>Це</a:t>
            </a:r>
            <a:r>
              <a:rPr spc="-85" dirty="0" smtClean="0"/>
              <a:t> </a:t>
            </a:r>
            <a:r>
              <a:rPr dirty="0" err="1" smtClean="0"/>
              <a:t>єдиний</a:t>
            </a:r>
            <a:r>
              <a:rPr spc="-80" dirty="0" smtClean="0"/>
              <a:t> </a:t>
            </a:r>
            <a:r>
              <a:rPr spc="-10" dirty="0" err="1" smtClean="0"/>
              <a:t>пам</a:t>
            </a:r>
            <a:r>
              <a:rPr sz="2850" spc="-10" dirty="0" err="1" smtClean="0">
                <a:latin typeface="Arial MT"/>
                <a:cs typeface="Arial MT"/>
              </a:rPr>
              <a:t>'</a:t>
            </a:r>
            <a:r>
              <a:rPr spc="-10" dirty="0" err="1" smtClean="0"/>
              <a:t>ятний</a:t>
            </a:r>
            <a:r>
              <a:rPr spc="-80" dirty="0" smtClean="0"/>
              <a:t> </a:t>
            </a:r>
            <a:r>
              <a:rPr dirty="0" err="1" smtClean="0"/>
              <a:t>знак</a:t>
            </a:r>
            <a:r>
              <a:rPr spc="-80" dirty="0" smtClean="0"/>
              <a:t> </a:t>
            </a:r>
            <a:r>
              <a:rPr spc="-25" dirty="0" err="1" smtClean="0"/>
              <a:t>на</a:t>
            </a:r>
            <a:r>
              <a:rPr spc="-25" dirty="0" smtClean="0"/>
              <a:t> </a:t>
            </a:r>
            <a:r>
              <a:rPr dirty="0" err="1" smtClean="0"/>
              <a:t>честь</a:t>
            </a:r>
            <a:r>
              <a:rPr spc="-25" dirty="0" smtClean="0"/>
              <a:t> </a:t>
            </a:r>
            <a:r>
              <a:rPr spc="-10" dirty="0" err="1" smtClean="0"/>
              <a:t>козацьких</a:t>
            </a:r>
            <a:r>
              <a:rPr spc="-20" dirty="0" smtClean="0"/>
              <a:t> </a:t>
            </a:r>
            <a:r>
              <a:rPr spc="-20" dirty="0" err="1" smtClean="0"/>
              <a:t>полковників</a:t>
            </a:r>
            <a:r>
              <a:rPr spc="-20" dirty="0" smtClean="0"/>
              <a:t> </a:t>
            </a:r>
            <a:r>
              <a:rPr dirty="0" smtClean="0"/>
              <a:t>у</a:t>
            </a:r>
            <a:r>
              <a:rPr spc="-20" dirty="0" smtClean="0"/>
              <a:t> </a:t>
            </a:r>
            <a:r>
              <a:rPr spc="-10" dirty="0" err="1" smtClean="0"/>
              <a:t>Чернігові</a:t>
            </a:r>
            <a:r>
              <a:rPr sz="2850" spc="-10" dirty="0" smtClean="0">
                <a:latin typeface="Arial MT"/>
                <a:cs typeface="Arial MT"/>
              </a:rPr>
              <a:t>.</a:t>
            </a:r>
            <a:endParaRPr sz="2850" dirty="0">
              <a:latin typeface="Arial MT"/>
              <a:cs typeface="Arial MT"/>
            </a:endParaRPr>
          </a:p>
          <a:p>
            <a:pPr marL="12700" marR="628650" algn="just">
              <a:lnSpc>
                <a:spcPct val="118400"/>
              </a:lnSpc>
            </a:pPr>
            <a:r>
              <a:rPr lang="uk-UA" dirty="0" smtClean="0"/>
              <a:t>	</a:t>
            </a:r>
            <a:r>
              <a:rPr dirty="0" err="1" smtClean="0"/>
              <a:t>Для</a:t>
            </a:r>
            <a:r>
              <a:rPr spc="-50" dirty="0" smtClean="0"/>
              <a:t> </a:t>
            </a:r>
            <a:r>
              <a:rPr dirty="0"/>
              <a:t>всіх</a:t>
            </a:r>
            <a:r>
              <a:rPr spc="-50" dirty="0"/>
              <a:t> </a:t>
            </a:r>
            <a:r>
              <a:rPr dirty="0"/>
              <a:t>народів</a:t>
            </a:r>
            <a:r>
              <a:rPr spc="-50" dirty="0"/>
              <a:t> </a:t>
            </a:r>
            <a:r>
              <a:rPr dirty="0"/>
              <a:t>світу</a:t>
            </a:r>
            <a:r>
              <a:rPr spc="-45" dirty="0"/>
              <a:t> </a:t>
            </a:r>
            <a:r>
              <a:rPr dirty="0"/>
              <a:t>козацтво</a:t>
            </a:r>
            <a:r>
              <a:rPr spc="-50" dirty="0"/>
              <a:t> </a:t>
            </a:r>
            <a:r>
              <a:rPr dirty="0"/>
              <a:t>стало</a:t>
            </a:r>
            <a:r>
              <a:rPr spc="-50" dirty="0"/>
              <a:t> </a:t>
            </a:r>
            <a:r>
              <a:rPr dirty="0"/>
              <a:t>найбільшим</a:t>
            </a:r>
            <a:r>
              <a:rPr spc="-45" dirty="0"/>
              <a:t> </a:t>
            </a:r>
            <a:r>
              <a:rPr spc="-10" dirty="0"/>
              <a:t>символом</a:t>
            </a:r>
            <a:r>
              <a:rPr spc="-50" dirty="0"/>
              <a:t> </a:t>
            </a:r>
            <a:r>
              <a:rPr spc="-35" dirty="0"/>
              <a:t>волелюбства</a:t>
            </a:r>
            <a:r>
              <a:rPr sz="2850" spc="-35" dirty="0">
                <a:latin typeface="Arial MT"/>
                <a:cs typeface="Arial MT"/>
              </a:rPr>
              <a:t>,</a:t>
            </a:r>
            <a:r>
              <a:rPr sz="2850" spc="-160" dirty="0">
                <a:latin typeface="Arial MT"/>
                <a:cs typeface="Arial MT"/>
              </a:rPr>
              <a:t> </a:t>
            </a:r>
            <a:r>
              <a:rPr dirty="0"/>
              <a:t>незламності</a:t>
            </a:r>
            <a:r>
              <a:rPr spc="-50" dirty="0"/>
              <a:t> </a:t>
            </a:r>
            <a:r>
              <a:rPr dirty="0"/>
              <a:t>національного</a:t>
            </a:r>
            <a:r>
              <a:rPr spc="-50" dirty="0"/>
              <a:t> </a:t>
            </a:r>
            <a:r>
              <a:rPr spc="-20" dirty="0"/>
              <a:t>духу </a:t>
            </a:r>
            <a:r>
              <a:rPr spc="-30" dirty="0"/>
              <a:t>українців</a:t>
            </a:r>
            <a:r>
              <a:rPr sz="2850" spc="-30" dirty="0">
                <a:latin typeface="Arial MT"/>
                <a:cs typeface="Arial MT"/>
              </a:rPr>
              <a:t>.</a:t>
            </a:r>
            <a:r>
              <a:rPr sz="2850" spc="-165" dirty="0">
                <a:latin typeface="Arial MT"/>
                <a:cs typeface="Arial MT"/>
              </a:rPr>
              <a:t> </a:t>
            </a:r>
            <a:r>
              <a:rPr dirty="0"/>
              <a:t>Козацько</a:t>
            </a:r>
            <a:r>
              <a:rPr sz="2850" dirty="0">
                <a:latin typeface="Arial MT"/>
                <a:cs typeface="Arial MT"/>
              </a:rPr>
              <a:t>-</a:t>
            </a:r>
            <a:r>
              <a:rPr dirty="0"/>
              <a:t>лицарські</a:t>
            </a:r>
            <a:r>
              <a:rPr spc="-30" dirty="0"/>
              <a:t> </a:t>
            </a:r>
            <a:r>
              <a:rPr dirty="0"/>
              <a:t>традиції</a:t>
            </a:r>
            <a:r>
              <a:rPr spc="-35" dirty="0"/>
              <a:t> </a:t>
            </a:r>
            <a:r>
              <a:rPr dirty="0"/>
              <a:t>завжди</a:t>
            </a:r>
            <a:r>
              <a:rPr spc="-35" dirty="0"/>
              <a:t> </a:t>
            </a:r>
            <a:r>
              <a:rPr spc="-20" dirty="0"/>
              <a:t>були</a:t>
            </a:r>
            <a:r>
              <a:rPr spc="-35" dirty="0"/>
              <a:t> </a:t>
            </a:r>
            <a:r>
              <a:rPr dirty="0"/>
              <a:t>і</a:t>
            </a:r>
            <a:r>
              <a:rPr spc="-30" dirty="0"/>
              <a:t> будуть</a:t>
            </a:r>
            <a:r>
              <a:rPr spc="-35" dirty="0"/>
              <a:t> </a:t>
            </a:r>
            <a:r>
              <a:rPr dirty="0"/>
              <a:t>могутньою</a:t>
            </a:r>
            <a:r>
              <a:rPr spc="-35" dirty="0"/>
              <a:t> </a:t>
            </a:r>
            <a:r>
              <a:rPr spc="-60" dirty="0"/>
              <a:t>силою</a:t>
            </a:r>
            <a:r>
              <a:rPr sz="2850" spc="-60" dirty="0">
                <a:latin typeface="Arial MT"/>
                <a:cs typeface="Arial MT"/>
              </a:rPr>
              <a:t>,</a:t>
            </a:r>
            <a:r>
              <a:rPr sz="2850" spc="-135" dirty="0">
                <a:latin typeface="Arial MT"/>
                <a:cs typeface="Arial MT"/>
              </a:rPr>
              <a:t> </a:t>
            </a:r>
            <a:r>
              <a:rPr dirty="0"/>
              <a:t>яка</a:t>
            </a:r>
            <a:r>
              <a:rPr spc="-35" dirty="0"/>
              <a:t> </a:t>
            </a:r>
            <a:r>
              <a:rPr dirty="0"/>
              <a:t>з</a:t>
            </a:r>
            <a:r>
              <a:rPr sz="2850" dirty="0">
                <a:latin typeface="Arial MT"/>
                <a:cs typeface="Arial MT"/>
              </a:rPr>
              <a:t>’</a:t>
            </a:r>
            <a:r>
              <a:rPr dirty="0"/>
              <a:t>єднує</a:t>
            </a:r>
            <a:r>
              <a:rPr spc="-35" dirty="0"/>
              <a:t> </a:t>
            </a:r>
            <a:r>
              <a:rPr dirty="0" err="1"/>
              <a:t>весь</a:t>
            </a:r>
            <a:r>
              <a:rPr spc="-30" dirty="0"/>
              <a:t> </a:t>
            </a:r>
            <a:r>
              <a:rPr spc="-10" dirty="0" err="1" smtClean="0"/>
              <a:t>український</a:t>
            </a:r>
            <a:r>
              <a:rPr lang="uk-UA" sz="2850" dirty="0">
                <a:latin typeface="Arial MT"/>
              </a:rPr>
              <a:t> </a:t>
            </a:r>
            <a:r>
              <a:rPr spc="-65" dirty="0" err="1" smtClean="0"/>
              <a:t>народ</a:t>
            </a:r>
            <a:r>
              <a:rPr sz="2850" spc="-65" dirty="0">
                <a:latin typeface="Arial MT"/>
                <a:cs typeface="Arial MT"/>
              </a:rPr>
              <a:t>.</a:t>
            </a:r>
            <a:r>
              <a:rPr sz="2850" spc="-135" dirty="0">
                <a:latin typeface="Arial MT"/>
                <a:cs typeface="Arial MT"/>
              </a:rPr>
              <a:t> </a:t>
            </a:r>
            <a:r>
              <a:rPr spc="-60" dirty="0"/>
              <a:t>Ідеї</a:t>
            </a:r>
            <a:r>
              <a:rPr sz="2850" spc="-60" dirty="0">
                <a:latin typeface="Arial MT"/>
                <a:cs typeface="Arial MT"/>
              </a:rPr>
              <a:t>,</a:t>
            </a:r>
            <a:r>
              <a:rPr sz="2850" spc="-135" dirty="0">
                <a:latin typeface="Arial MT"/>
                <a:cs typeface="Arial MT"/>
              </a:rPr>
              <a:t> </a:t>
            </a:r>
            <a:r>
              <a:rPr dirty="0"/>
              <a:t>цінності</a:t>
            </a:r>
            <a:r>
              <a:rPr spc="-65" dirty="0"/>
              <a:t> </a:t>
            </a:r>
            <a:r>
              <a:rPr dirty="0"/>
              <a:t>козацтва</a:t>
            </a:r>
            <a:r>
              <a:rPr spc="-30" dirty="0"/>
              <a:t> </a:t>
            </a:r>
            <a:r>
              <a:rPr dirty="0"/>
              <a:t>становлять</a:t>
            </a:r>
            <a:r>
              <a:rPr spc="-35" dirty="0"/>
              <a:t> </a:t>
            </a:r>
            <a:r>
              <a:rPr dirty="0"/>
              <a:t>серцевину</a:t>
            </a:r>
            <a:r>
              <a:rPr spc="-35" dirty="0"/>
              <a:t> </a:t>
            </a:r>
            <a:r>
              <a:rPr dirty="0"/>
              <a:t>історичної</a:t>
            </a:r>
            <a:r>
              <a:rPr spc="-30" dirty="0"/>
              <a:t> </a:t>
            </a:r>
            <a:r>
              <a:rPr dirty="0"/>
              <a:t>естафети</a:t>
            </a:r>
            <a:r>
              <a:rPr spc="-35" dirty="0"/>
              <a:t> </a:t>
            </a:r>
            <a:r>
              <a:rPr dirty="0"/>
              <a:t>наступності</a:t>
            </a:r>
            <a:r>
              <a:rPr spc="-35" dirty="0"/>
              <a:t> </a:t>
            </a:r>
            <a:r>
              <a:rPr dirty="0"/>
              <a:t>і</a:t>
            </a:r>
            <a:r>
              <a:rPr spc="-35" dirty="0"/>
              <a:t> </a:t>
            </a:r>
            <a:r>
              <a:rPr dirty="0"/>
              <a:t>спадкоємності</a:t>
            </a:r>
            <a:r>
              <a:rPr spc="-30" dirty="0"/>
              <a:t> </a:t>
            </a:r>
            <a:r>
              <a:rPr spc="-10" dirty="0"/>
              <a:t>поколінь </a:t>
            </a:r>
            <a:r>
              <a:rPr dirty="0"/>
              <a:t>нашого</a:t>
            </a:r>
            <a:r>
              <a:rPr spc="-125" dirty="0"/>
              <a:t> </a:t>
            </a:r>
            <a:r>
              <a:rPr spc="-65" dirty="0"/>
              <a:t>народу</a:t>
            </a:r>
            <a:r>
              <a:rPr sz="2850" spc="-65" dirty="0">
                <a:latin typeface="Arial MT"/>
                <a:cs typeface="Arial MT"/>
              </a:rPr>
              <a:t>,</a:t>
            </a:r>
            <a:r>
              <a:rPr sz="2850" spc="-135" dirty="0">
                <a:latin typeface="Arial MT"/>
                <a:cs typeface="Arial MT"/>
              </a:rPr>
              <a:t> </a:t>
            </a:r>
            <a:r>
              <a:rPr dirty="0"/>
              <a:t>є</a:t>
            </a:r>
            <a:r>
              <a:rPr spc="-70" dirty="0"/>
              <a:t> </a:t>
            </a:r>
            <a:r>
              <a:rPr dirty="0"/>
              <a:t>золотим</a:t>
            </a:r>
            <a:r>
              <a:rPr spc="-70" dirty="0"/>
              <a:t> </a:t>
            </a:r>
            <a:r>
              <a:rPr dirty="0"/>
              <a:t>фондом</a:t>
            </a:r>
            <a:r>
              <a:rPr spc="-70" dirty="0"/>
              <a:t> </a:t>
            </a:r>
            <a:r>
              <a:rPr dirty="0"/>
              <a:t>сучасної</a:t>
            </a:r>
            <a:r>
              <a:rPr spc="-70" dirty="0"/>
              <a:t> </a:t>
            </a:r>
            <a:r>
              <a:rPr dirty="0"/>
              <a:t>національної</a:t>
            </a:r>
            <a:r>
              <a:rPr spc="-70" dirty="0"/>
              <a:t> </a:t>
            </a:r>
            <a:r>
              <a:rPr dirty="0" err="1"/>
              <a:t>ідеології</a:t>
            </a:r>
            <a:r>
              <a:rPr spc="-70" dirty="0"/>
              <a:t> </a:t>
            </a:r>
            <a:r>
              <a:rPr spc="-10" dirty="0" err="1" smtClean="0"/>
              <a:t>державотворення</a:t>
            </a:r>
            <a:r>
              <a:rPr lang="uk-UA" spc="-10" dirty="0" smtClean="0"/>
              <a:t>.</a:t>
            </a:r>
            <a:endParaRPr sz="2850" dirty="0">
              <a:latin typeface="Arial MT"/>
              <a:cs typeface="Arial MT"/>
            </a:endParaRPr>
          </a:p>
        </p:txBody>
      </p:sp>
      <p:pic>
        <p:nvPicPr>
          <p:cNvPr id="4" name="object 4">
            <a:hlinkClick r:id="rId2"/>
          </p:cNvPr>
          <p:cNvPicPr/>
          <p:nvPr/>
        </p:nvPicPr>
        <p:blipFill>
          <a:blip r:embed="rId3" cstate="print"/>
          <a:stretch>
            <a:fillRect/>
          </a:stretch>
        </p:blipFill>
        <p:spPr>
          <a:xfrm>
            <a:off x="205394" y="9606967"/>
            <a:ext cx="771524" cy="46672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39800" y="916589"/>
            <a:ext cx="16245840" cy="3866187"/>
          </a:xfrm>
          <a:prstGeom prst="rect">
            <a:avLst/>
          </a:prstGeom>
        </p:spPr>
        <p:txBody>
          <a:bodyPr vert="horz" wrap="square" lIns="0" tIns="64135" rIns="0" bIns="0" rtlCol="0">
            <a:spAutoFit/>
          </a:bodyPr>
          <a:lstStyle/>
          <a:p>
            <a:pPr marL="12700">
              <a:lnSpc>
                <a:spcPct val="100000"/>
              </a:lnSpc>
              <a:spcBef>
                <a:spcPts val="505"/>
              </a:spcBef>
            </a:pPr>
            <a:r>
              <a:rPr sz="2250" dirty="0">
                <a:solidFill>
                  <a:srgbClr val="1B1B16"/>
                </a:solidFill>
                <a:latin typeface="Times New Roman"/>
                <a:cs typeface="Times New Roman"/>
              </a:rPr>
              <a:t>СПИСОК</a:t>
            </a:r>
            <a:r>
              <a:rPr sz="2250" spc="-40" dirty="0">
                <a:solidFill>
                  <a:srgbClr val="1B1B16"/>
                </a:solidFill>
                <a:latin typeface="Times New Roman"/>
                <a:cs typeface="Times New Roman"/>
              </a:rPr>
              <a:t> </a:t>
            </a:r>
            <a:r>
              <a:rPr sz="2250" spc="-10" dirty="0">
                <a:solidFill>
                  <a:srgbClr val="1B1B16"/>
                </a:solidFill>
                <a:latin typeface="Times New Roman"/>
                <a:cs typeface="Times New Roman"/>
              </a:rPr>
              <a:t>ВИКОРИСТАНОЇ</a:t>
            </a:r>
            <a:r>
              <a:rPr sz="2250" spc="-25" dirty="0">
                <a:solidFill>
                  <a:srgbClr val="1B1B16"/>
                </a:solidFill>
                <a:latin typeface="Times New Roman"/>
                <a:cs typeface="Times New Roman"/>
              </a:rPr>
              <a:t> </a:t>
            </a:r>
            <a:r>
              <a:rPr sz="2250" spc="-10" dirty="0">
                <a:solidFill>
                  <a:srgbClr val="1B1B16"/>
                </a:solidFill>
                <a:latin typeface="Times New Roman"/>
                <a:cs typeface="Times New Roman"/>
              </a:rPr>
              <a:t>ЛІТЕРАТУРИ</a:t>
            </a:r>
            <a:endParaRPr sz="2250" dirty="0">
              <a:latin typeface="Times New Roman"/>
              <a:cs typeface="Times New Roman"/>
            </a:endParaRPr>
          </a:p>
          <a:p>
            <a:pPr marL="232410" indent="-229870">
              <a:lnSpc>
                <a:spcPct val="100000"/>
              </a:lnSpc>
              <a:spcBef>
                <a:spcPts val="475"/>
              </a:spcBef>
              <a:buSzPct val="91111"/>
              <a:buFont typeface="Arial MT"/>
              <a:buAutoNum type="arabicPeriod"/>
              <a:tabLst>
                <a:tab pos="232410" algn="l"/>
              </a:tabLst>
            </a:pPr>
            <a:r>
              <a:rPr sz="2250" dirty="0">
                <a:solidFill>
                  <a:srgbClr val="1B1B16"/>
                </a:solidFill>
                <a:latin typeface="Times New Roman"/>
                <a:cs typeface="Times New Roman"/>
              </a:rPr>
              <a:t>Галчин</a:t>
            </a:r>
            <a:r>
              <a:rPr sz="2250" spc="-145" dirty="0">
                <a:solidFill>
                  <a:srgbClr val="1B1B16"/>
                </a:solidFill>
                <a:latin typeface="Times New Roman"/>
                <a:cs typeface="Times New Roman"/>
              </a:rPr>
              <a:t> </a:t>
            </a:r>
            <a:r>
              <a:rPr sz="2250" spc="-175" dirty="0">
                <a:solidFill>
                  <a:srgbClr val="1B1B16"/>
                </a:solidFill>
                <a:latin typeface="Times New Roman"/>
                <a:cs typeface="Times New Roman"/>
              </a:rPr>
              <a:t>О</a:t>
            </a:r>
            <a:r>
              <a:rPr sz="2450" spc="-175" dirty="0">
                <a:solidFill>
                  <a:srgbClr val="1B1B16"/>
                </a:solidFill>
                <a:latin typeface="Arial MT"/>
                <a:cs typeface="Arial MT"/>
              </a:rPr>
              <a:t>.,</a:t>
            </a:r>
            <a:r>
              <a:rPr sz="2450" spc="-85" dirty="0">
                <a:solidFill>
                  <a:srgbClr val="1B1B16"/>
                </a:solidFill>
                <a:latin typeface="Arial MT"/>
                <a:cs typeface="Arial MT"/>
              </a:rPr>
              <a:t> </a:t>
            </a:r>
            <a:r>
              <a:rPr sz="2250" dirty="0">
                <a:solidFill>
                  <a:srgbClr val="1B1B16"/>
                </a:solidFill>
                <a:latin typeface="Times New Roman"/>
                <a:cs typeface="Times New Roman"/>
              </a:rPr>
              <a:t>Руденок</a:t>
            </a:r>
            <a:r>
              <a:rPr sz="2250" spc="-100" dirty="0">
                <a:solidFill>
                  <a:srgbClr val="1B1B16"/>
                </a:solidFill>
                <a:latin typeface="Times New Roman"/>
                <a:cs typeface="Times New Roman"/>
              </a:rPr>
              <a:t> </a:t>
            </a:r>
            <a:r>
              <a:rPr sz="2250" spc="-10" dirty="0">
                <a:solidFill>
                  <a:srgbClr val="1B1B16"/>
                </a:solidFill>
                <a:latin typeface="Times New Roman"/>
                <a:cs typeface="Times New Roman"/>
              </a:rPr>
              <a:t>В</a:t>
            </a:r>
            <a:r>
              <a:rPr sz="2450" spc="-10" dirty="0">
                <a:solidFill>
                  <a:srgbClr val="1B1B16"/>
                </a:solidFill>
                <a:latin typeface="Arial MT"/>
                <a:cs typeface="Arial MT"/>
              </a:rPr>
              <a:t>.</a:t>
            </a:r>
            <a:r>
              <a:rPr sz="2250" spc="-10" dirty="0">
                <a:solidFill>
                  <a:srgbClr val="1B1B16"/>
                </a:solidFill>
                <a:latin typeface="Times New Roman"/>
                <a:cs typeface="Times New Roman"/>
              </a:rPr>
              <a:t>Останній</a:t>
            </a:r>
            <a:r>
              <a:rPr sz="2250" spc="-15" dirty="0">
                <a:solidFill>
                  <a:srgbClr val="1B1B16"/>
                </a:solidFill>
                <a:latin typeface="Times New Roman"/>
                <a:cs typeface="Times New Roman"/>
              </a:rPr>
              <a:t> </a:t>
            </a:r>
            <a:r>
              <a:rPr sz="2250" dirty="0" err="1">
                <a:solidFill>
                  <a:srgbClr val="1B1B16"/>
                </a:solidFill>
                <a:latin typeface="Times New Roman"/>
                <a:cs typeface="Times New Roman"/>
              </a:rPr>
              <a:t>похід</a:t>
            </a:r>
            <a:r>
              <a:rPr sz="2250" spc="-15" dirty="0">
                <a:solidFill>
                  <a:srgbClr val="1B1B16"/>
                </a:solidFill>
                <a:latin typeface="Times New Roman"/>
                <a:cs typeface="Times New Roman"/>
              </a:rPr>
              <a:t> </a:t>
            </a:r>
            <a:r>
              <a:rPr sz="2250" dirty="0" smtClean="0">
                <a:solidFill>
                  <a:srgbClr val="1B1B16"/>
                </a:solidFill>
                <a:latin typeface="Times New Roman"/>
                <a:cs typeface="Times New Roman"/>
              </a:rPr>
              <a:t>П</a:t>
            </a:r>
            <a:r>
              <a:rPr lang="uk-UA" sz="2250" dirty="0" err="1" smtClean="0">
                <a:solidFill>
                  <a:srgbClr val="1B1B16"/>
                </a:solidFill>
                <a:latin typeface="Times New Roman"/>
                <a:cs typeface="Times New Roman"/>
              </a:rPr>
              <a:t>обода</a:t>
            </a:r>
            <a:r>
              <a:rPr sz="2250" dirty="0" err="1" smtClean="0">
                <a:solidFill>
                  <a:srgbClr val="1B1B16"/>
                </a:solidFill>
                <a:latin typeface="Times New Roman"/>
                <a:cs typeface="Times New Roman"/>
              </a:rPr>
              <a:t>йла</a:t>
            </a:r>
            <a:r>
              <a:rPr sz="2250" spc="-15" dirty="0" smtClean="0">
                <a:solidFill>
                  <a:srgbClr val="1B1B16"/>
                </a:solidFill>
                <a:latin typeface="Times New Roman"/>
                <a:cs typeface="Times New Roman"/>
              </a:rPr>
              <a:t> </a:t>
            </a:r>
            <a:r>
              <a:rPr sz="2450" spc="195" dirty="0">
                <a:solidFill>
                  <a:srgbClr val="1B1B16"/>
                </a:solidFill>
                <a:latin typeface="Arial MT"/>
                <a:cs typeface="Arial MT"/>
              </a:rPr>
              <a:t>/</a:t>
            </a:r>
            <a:r>
              <a:rPr sz="2450" spc="-130" dirty="0">
                <a:solidFill>
                  <a:srgbClr val="1B1B16"/>
                </a:solidFill>
                <a:latin typeface="Arial MT"/>
                <a:cs typeface="Arial MT"/>
              </a:rPr>
              <a:t> </a:t>
            </a:r>
            <a:r>
              <a:rPr sz="2250" spc="-120" dirty="0">
                <a:solidFill>
                  <a:srgbClr val="1B1B16"/>
                </a:solidFill>
                <a:latin typeface="Times New Roman"/>
                <a:cs typeface="Times New Roman"/>
              </a:rPr>
              <a:t>О</a:t>
            </a:r>
            <a:r>
              <a:rPr sz="2450" spc="-120" dirty="0">
                <a:solidFill>
                  <a:srgbClr val="1B1B16"/>
                </a:solidFill>
                <a:latin typeface="Arial MT"/>
                <a:cs typeface="Arial MT"/>
              </a:rPr>
              <a:t>.</a:t>
            </a:r>
            <a:r>
              <a:rPr sz="2450" spc="-85" dirty="0">
                <a:solidFill>
                  <a:srgbClr val="1B1B16"/>
                </a:solidFill>
                <a:latin typeface="Arial MT"/>
                <a:cs typeface="Arial MT"/>
              </a:rPr>
              <a:t> </a:t>
            </a:r>
            <a:r>
              <a:rPr sz="2250" spc="-50" dirty="0">
                <a:solidFill>
                  <a:srgbClr val="1B1B16"/>
                </a:solidFill>
                <a:latin typeface="Times New Roman"/>
                <a:cs typeface="Times New Roman"/>
              </a:rPr>
              <a:t>Галчин</a:t>
            </a:r>
            <a:r>
              <a:rPr sz="2450" spc="-50" dirty="0">
                <a:solidFill>
                  <a:srgbClr val="1B1B16"/>
                </a:solidFill>
                <a:latin typeface="Arial MT"/>
                <a:cs typeface="Arial MT"/>
              </a:rPr>
              <a:t>,</a:t>
            </a:r>
            <a:r>
              <a:rPr sz="2450" spc="-120" dirty="0">
                <a:solidFill>
                  <a:srgbClr val="1B1B16"/>
                </a:solidFill>
                <a:latin typeface="Arial MT"/>
                <a:cs typeface="Arial MT"/>
              </a:rPr>
              <a:t> </a:t>
            </a:r>
            <a:r>
              <a:rPr sz="2250" spc="-120" dirty="0">
                <a:solidFill>
                  <a:srgbClr val="1B1B16"/>
                </a:solidFill>
                <a:latin typeface="Times New Roman"/>
                <a:cs typeface="Times New Roman"/>
              </a:rPr>
              <a:t>В</a:t>
            </a:r>
            <a:r>
              <a:rPr sz="2450" spc="-120" dirty="0">
                <a:solidFill>
                  <a:srgbClr val="1B1B16"/>
                </a:solidFill>
                <a:latin typeface="Arial MT"/>
                <a:cs typeface="Arial MT"/>
              </a:rPr>
              <a:t>.</a:t>
            </a:r>
            <a:r>
              <a:rPr sz="2450" spc="-85" dirty="0">
                <a:solidFill>
                  <a:srgbClr val="1B1B16"/>
                </a:solidFill>
                <a:latin typeface="Arial MT"/>
                <a:cs typeface="Arial MT"/>
              </a:rPr>
              <a:t> </a:t>
            </a:r>
            <a:r>
              <a:rPr sz="2250" dirty="0">
                <a:solidFill>
                  <a:srgbClr val="1B1B16"/>
                </a:solidFill>
                <a:latin typeface="Times New Roman"/>
                <a:cs typeface="Times New Roman"/>
              </a:rPr>
              <a:t>Руденок</a:t>
            </a:r>
            <a:r>
              <a:rPr sz="2450" dirty="0">
                <a:solidFill>
                  <a:srgbClr val="1B1B16"/>
                </a:solidFill>
                <a:latin typeface="Arial MT"/>
                <a:cs typeface="Arial MT"/>
              </a:rPr>
              <a:t>//</a:t>
            </a:r>
            <a:r>
              <a:rPr sz="2450" spc="-135" dirty="0">
                <a:solidFill>
                  <a:srgbClr val="1B1B16"/>
                </a:solidFill>
                <a:latin typeface="Arial MT"/>
                <a:cs typeface="Arial MT"/>
              </a:rPr>
              <a:t> </a:t>
            </a:r>
            <a:r>
              <a:rPr sz="2250" spc="-10" dirty="0">
                <a:solidFill>
                  <a:srgbClr val="1B1B16"/>
                </a:solidFill>
                <a:latin typeface="Times New Roman"/>
                <a:cs typeface="Times New Roman"/>
              </a:rPr>
              <a:t>Україна</a:t>
            </a:r>
            <a:r>
              <a:rPr sz="2250" spc="-15" dirty="0">
                <a:solidFill>
                  <a:srgbClr val="1B1B16"/>
                </a:solidFill>
                <a:latin typeface="Times New Roman"/>
                <a:cs typeface="Times New Roman"/>
              </a:rPr>
              <a:t> </a:t>
            </a:r>
            <a:r>
              <a:rPr sz="2250" spc="-10" dirty="0">
                <a:solidFill>
                  <a:srgbClr val="1B1B16"/>
                </a:solidFill>
                <a:latin typeface="Times New Roman"/>
                <a:cs typeface="Times New Roman"/>
              </a:rPr>
              <a:t>Молода</a:t>
            </a:r>
            <a:r>
              <a:rPr sz="2450" spc="-10" dirty="0">
                <a:solidFill>
                  <a:srgbClr val="1B1B16"/>
                </a:solidFill>
                <a:latin typeface="Arial MT"/>
                <a:cs typeface="Arial MT"/>
              </a:rPr>
              <a:t>.-</a:t>
            </a:r>
            <a:r>
              <a:rPr sz="2250" spc="-175" dirty="0">
                <a:solidFill>
                  <a:srgbClr val="1B1B16"/>
                </a:solidFill>
                <a:latin typeface="Times New Roman"/>
                <a:cs typeface="Times New Roman"/>
              </a:rPr>
              <a:t>К</a:t>
            </a:r>
            <a:r>
              <a:rPr sz="2450" spc="-175" dirty="0">
                <a:solidFill>
                  <a:srgbClr val="1B1B16"/>
                </a:solidFill>
                <a:latin typeface="Arial MT"/>
                <a:cs typeface="Arial MT"/>
              </a:rPr>
              <a:t>.,</a:t>
            </a:r>
            <a:r>
              <a:rPr sz="2450" spc="-85" dirty="0">
                <a:solidFill>
                  <a:srgbClr val="1B1B16"/>
                </a:solidFill>
                <a:latin typeface="Arial MT"/>
                <a:cs typeface="Arial MT"/>
              </a:rPr>
              <a:t> </a:t>
            </a:r>
            <a:r>
              <a:rPr lang="uk-UA" sz="2450" spc="-85" dirty="0" smtClean="0">
                <a:solidFill>
                  <a:srgbClr val="1B1B16"/>
                </a:solidFill>
                <a:latin typeface="Arial MT"/>
                <a:cs typeface="Arial MT"/>
              </a:rPr>
              <a:t>2004</a:t>
            </a:r>
            <a:endParaRPr sz="2450" dirty="0">
              <a:latin typeface="Arial MT"/>
              <a:cs typeface="Arial MT"/>
            </a:endParaRPr>
          </a:p>
          <a:p>
            <a:pPr marL="307975" indent="-295275">
              <a:lnSpc>
                <a:spcPct val="100000"/>
              </a:lnSpc>
              <a:spcBef>
                <a:spcPts val="434"/>
              </a:spcBef>
              <a:buFont typeface="Arial MT"/>
              <a:buAutoNum type="arabicPeriod"/>
              <a:tabLst>
                <a:tab pos="307975" algn="l"/>
              </a:tabLst>
            </a:pPr>
            <a:r>
              <a:rPr sz="2250" dirty="0">
                <a:solidFill>
                  <a:srgbClr val="1B1B16"/>
                </a:solidFill>
                <a:latin typeface="Times New Roman"/>
                <a:cs typeface="Times New Roman"/>
              </a:rPr>
              <a:t>Кривошея</a:t>
            </a:r>
            <a:r>
              <a:rPr sz="2250" spc="-65" dirty="0">
                <a:solidFill>
                  <a:srgbClr val="1B1B16"/>
                </a:solidFill>
                <a:latin typeface="Times New Roman"/>
                <a:cs typeface="Times New Roman"/>
              </a:rPr>
              <a:t> </a:t>
            </a:r>
            <a:r>
              <a:rPr sz="2250" spc="-125" dirty="0">
                <a:solidFill>
                  <a:srgbClr val="1B1B16"/>
                </a:solidFill>
                <a:latin typeface="Times New Roman"/>
                <a:cs typeface="Times New Roman"/>
              </a:rPr>
              <a:t>В</a:t>
            </a:r>
            <a:r>
              <a:rPr sz="2450" spc="-125" dirty="0">
                <a:solidFill>
                  <a:srgbClr val="1B1B16"/>
                </a:solidFill>
                <a:latin typeface="Arial MT"/>
                <a:cs typeface="Arial MT"/>
              </a:rPr>
              <a:t>.</a:t>
            </a:r>
            <a:r>
              <a:rPr sz="2250" spc="-125" dirty="0">
                <a:solidFill>
                  <a:srgbClr val="1B1B16"/>
                </a:solidFill>
                <a:latin typeface="Times New Roman"/>
                <a:cs typeface="Times New Roman"/>
              </a:rPr>
              <a:t>В</a:t>
            </a:r>
            <a:r>
              <a:rPr sz="2450" spc="-125" dirty="0" smtClean="0">
                <a:solidFill>
                  <a:srgbClr val="1B1B16"/>
                </a:solidFill>
                <a:latin typeface="Arial MT"/>
                <a:cs typeface="Arial MT"/>
              </a:rPr>
              <a:t>.</a:t>
            </a:r>
            <a:r>
              <a:rPr sz="2450" spc="-105" dirty="0" smtClean="0">
                <a:solidFill>
                  <a:srgbClr val="1B1B16"/>
                </a:solidFill>
                <a:latin typeface="Arial MT"/>
                <a:cs typeface="Arial MT"/>
              </a:rPr>
              <a:t> </a:t>
            </a:r>
            <a:r>
              <a:rPr sz="2250" dirty="0">
                <a:solidFill>
                  <a:srgbClr val="1B1B16"/>
                </a:solidFill>
                <a:latin typeface="Times New Roman"/>
                <a:cs typeface="Times New Roman"/>
              </a:rPr>
              <a:t>Козацька</a:t>
            </a:r>
            <a:r>
              <a:rPr sz="2250" spc="15" dirty="0">
                <a:solidFill>
                  <a:srgbClr val="1B1B16"/>
                </a:solidFill>
                <a:latin typeface="Times New Roman"/>
                <a:cs typeface="Times New Roman"/>
              </a:rPr>
              <a:t> </a:t>
            </a:r>
            <a:r>
              <a:rPr sz="2250" dirty="0">
                <a:solidFill>
                  <a:srgbClr val="1B1B16"/>
                </a:solidFill>
                <a:latin typeface="Times New Roman"/>
                <a:cs typeface="Times New Roman"/>
              </a:rPr>
              <a:t>еліта</a:t>
            </a:r>
            <a:r>
              <a:rPr sz="2250" spc="15" dirty="0">
                <a:solidFill>
                  <a:srgbClr val="1B1B16"/>
                </a:solidFill>
                <a:latin typeface="Times New Roman"/>
                <a:cs typeface="Times New Roman"/>
              </a:rPr>
              <a:t> </a:t>
            </a:r>
            <a:r>
              <a:rPr sz="2250" spc="-40" dirty="0">
                <a:solidFill>
                  <a:srgbClr val="1B1B16"/>
                </a:solidFill>
                <a:latin typeface="Times New Roman"/>
                <a:cs typeface="Times New Roman"/>
              </a:rPr>
              <a:t>Гетьманщини</a:t>
            </a:r>
            <a:r>
              <a:rPr sz="2450" spc="-40" dirty="0">
                <a:solidFill>
                  <a:srgbClr val="1B1B16"/>
                </a:solidFill>
                <a:latin typeface="Arial MT"/>
                <a:cs typeface="Arial MT"/>
              </a:rPr>
              <a:t>.</a:t>
            </a:r>
            <a:r>
              <a:rPr sz="2450" spc="-105" dirty="0">
                <a:solidFill>
                  <a:srgbClr val="1B1B16"/>
                </a:solidFill>
                <a:latin typeface="Arial MT"/>
                <a:cs typeface="Arial MT"/>
              </a:rPr>
              <a:t> </a:t>
            </a:r>
            <a:r>
              <a:rPr lang="uk-UA" sz="2450" spc="-490" dirty="0">
                <a:solidFill>
                  <a:srgbClr val="1B1B16"/>
                </a:solidFill>
                <a:latin typeface="Arial MT"/>
                <a:cs typeface="Arial MT"/>
              </a:rPr>
              <a:t>-</a:t>
            </a:r>
            <a:r>
              <a:rPr sz="2450" spc="-85" dirty="0" smtClean="0">
                <a:solidFill>
                  <a:srgbClr val="1B1B16"/>
                </a:solidFill>
                <a:latin typeface="Arial MT"/>
                <a:cs typeface="Arial MT"/>
              </a:rPr>
              <a:t> </a:t>
            </a:r>
            <a:r>
              <a:rPr sz="2250" spc="-165" dirty="0">
                <a:solidFill>
                  <a:srgbClr val="1B1B16"/>
                </a:solidFill>
                <a:latin typeface="Times New Roman"/>
                <a:cs typeface="Times New Roman"/>
              </a:rPr>
              <a:t>К</a:t>
            </a:r>
            <a:r>
              <a:rPr sz="2450" spc="-165" dirty="0">
                <a:solidFill>
                  <a:srgbClr val="1B1B16"/>
                </a:solidFill>
                <a:latin typeface="Arial MT"/>
                <a:cs typeface="Arial MT"/>
              </a:rPr>
              <a:t>.:</a:t>
            </a:r>
            <a:r>
              <a:rPr sz="2450" spc="-85" dirty="0">
                <a:solidFill>
                  <a:srgbClr val="1B1B16"/>
                </a:solidFill>
                <a:latin typeface="Arial MT"/>
                <a:cs typeface="Arial MT"/>
              </a:rPr>
              <a:t> </a:t>
            </a:r>
            <a:r>
              <a:rPr sz="2250" dirty="0">
                <a:solidFill>
                  <a:srgbClr val="1B1B16"/>
                </a:solidFill>
                <a:latin typeface="Times New Roman"/>
                <a:cs typeface="Times New Roman"/>
              </a:rPr>
              <a:t>ІПіЕНД</a:t>
            </a:r>
            <a:r>
              <a:rPr sz="2250" spc="20" dirty="0">
                <a:solidFill>
                  <a:srgbClr val="1B1B16"/>
                </a:solidFill>
                <a:latin typeface="Times New Roman"/>
                <a:cs typeface="Times New Roman"/>
              </a:rPr>
              <a:t> </a:t>
            </a:r>
            <a:r>
              <a:rPr sz="2250" dirty="0" err="1">
                <a:solidFill>
                  <a:srgbClr val="1B1B16"/>
                </a:solidFill>
                <a:latin typeface="Times New Roman"/>
                <a:cs typeface="Times New Roman"/>
              </a:rPr>
              <a:t>імені</a:t>
            </a:r>
            <a:r>
              <a:rPr sz="2250" spc="15" dirty="0">
                <a:solidFill>
                  <a:srgbClr val="1B1B16"/>
                </a:solidFill>
                <a:latin typeface="Times New Roman"/>
                <a:cs typeface="Times New Roman"/>
              </a:rPr>
              <a:t> </a:t>
            </a:r>
            <a:r>
              <a:rPr sz="2250" spc="-90" dirty="0" err="1" smtClean="0">
                <a:solidFill>
                  <a:srgbClr val="1B1B16"/>
                </a:solidFill>
                <a:latin typeface="Times New Roman"/>
                <a:cs typeface="Times New Roman"/>
              </a:rPr>
              <a:t>І</a:t>
            </a:r>
            <a:r>
              <a:rPr sz="2450" spc="-90" dirty="0" err="1" smtClean="0">
                <a:solidFill>
                  <a:srgbClr val="1B1B16"/>
                </a:solidFill>
                <a:latin typeface="Arial MT"/>
                <a:cs typeface="Arial MT"/>
              </a:rPr>
              <a:t>.</a:t>
            </a:r>
            <a:r>
              <a:rPr sz="2250" spc="-90" dirty="0" err="1" smtClean="0">
                <a:solidFill>
                  <a:srgbClr val="1B1B16"/>
                </a:solidFill>
                <a:latin typeface="Times New Roman"/>
                <a:cs typeface="Times New Roman"/>
              </a:rPr>
              <a:t>Ф</a:t>
            </a:r>
            <a:r>
              <a:rPr sz="2450" spc="-90" dirty="0" err="1" smtClean="0">
                <a:solidFill>
                  <a:srgbClr val="1B1B16"/>
                </a:solidFill>
                <a:latin typeface="Arial MT"/>
                <a:cs typeface="Arial MT"/>
              </a:rPr>
              <a:t>.</a:t>
            </a:r>
            <a:r>
              <a:rPr sz="2250" spc="-90" dirty="0" err="1" smtClean="0">
                <a:solidFill>
                  <a:srgbClr val="1B1B16"/>
                </a:solidFill>
                <a:latin typeface="Times New Roman"/>
                <a:cs typeface="Times New Roman"/>
              </a:rPr>
              <a:t>Ку</a:t>
            </a:r>
            <a:r>
              <a:rPr sz="2250" dirty="0" err="1" smtClean="0">
                <a:solidFill>
                  <a:srgbClr val="1B1B16"/>
                </a:solidFill>
                <a:latin typeface="Times New Roman"/>
                <a:cs typeface="Times New Roman"/>
              </a:rPr>
              <a:t>раса</a:t>
            </a:r>
            <a:r>
              <a:rPr sz="2250" spc="20" dirty="0" smtClean="0">
                <a:solidFill>
                  <a:srgbClr val="1B1B16"/>
                </a:solidFill>
                <a:latin typeface="Times New Roman"/>
                <a:cs typeface="Times New Roman"/>
              </a:rPr>
              <a:t> </a:t>
            </a:r>
            <a:r>
              <a:rPr sz="2250" dirty="0">
                <a:solidFill>
                  <a:srgbClr val="1B1B16"/>
                </a:solidFill>
                <a:latin typeface="Times New Roman"/>
                <a:cs typeface="Times New Roman"/>
              </a:rPr>
              <a:t>НАН</a:t>
            </a:r>
            <a:r>
              <a:rPr sz="2250" spc="15" dirty="0">
                <a:solidFill>
                  <a:srgbClr val="1B1B16"/>
                </a:solidFill>
                <a:latin typeface="Times New Roman"/>
                <a:cs typeface="Times New Roman"/>
              </a:rPr>
              <a:t> </a:t>
            </a:r>
            <a:r>
              <a:rPr sz="2250" spc="-65" dirty="0">
                <a:solidFill>
                  <a:srgbClr val="1B1B16"/>
                </a:solidFill>
                <a:latin typeface="Times New Roman"/>
                <a:cs typeface="Times New Roman"/>
              </a:rPr>
              <a:t>України</a:t>
            </a:r>
            <a:r>
              <a:rPr sz="2450" spc="-65" dirty="0">
                <a:solidFill>
                  <a:srgbClr val="1B1B16"/>
                </a:solidFill>
                <a:latin typeface="Arial MT"/>
                <a:cs typeface="Arial MT"/>
              </a:rPr>
              <a:t>,</a:t>
            </a:r>
            <a:r>
              <a:rPr sz="2450" spc="-110" dirty="0">
                <a:solidFill>
                  <a:srgbClr val="1B1B16"/>
                </a:solidFill>
                <a:latin typeface="Arial MT"/>
                <a:cs typeface="Arial MT"/>
              </a:rPr>
              <a:t> </a:t>
            </a:r>
            <a:r>
              <a:rPr sz="2450" dirty="0">
                <a:solidFill>
                  <a:srgbClr val="1B1B16"/>
                </a:solidFill>
                <a:latin typeface="Arial MT"/>
                <a:cs typeface="Arial MT"/>
              </a:rPr>
              <a:t>2008.</a:t>
            </a:r>
            <a:r>
              <a:rPr sz="2450" spc="-105" dirty="0">
                <a:solidFill>
                  <a:srgbClr val="1B1B16"/>
                </a:solidFill>
                <a:latin typeface="Arial MT"/>
                <a:cs typeface="Arial MT"/>
              </a:rPr>
              <a:t> </a:t>
            </a:r>
            <a:r>
              <a:rPr lang="uk-UA" sz="2450" spc="-490" dirty="0" smtClean="0">
                <a:solidFill>
                  <a:srgbClr val="1B1B16"/>
                </a:solidFill>
                <a:latin typeface="Arial MT"/>
                <a:cs typeface="Arial MT"/>
              </a:rPr>
              <a:t>-    </a:t>
            </a:r>
            <a:r>
              <a:rPr sz="2450" spc="-10" dirty="0" smtClean="0">
                <a:solidFill>
                  <a:srgbClr val="1B1B16"/>
                </a:solidFill>
                <a:latin typeface="Arial MT"/>
                <a:cs typeface="Arial MT"/>
              </a:rPr>
              <a:t>452</a:t>
            </a:r>
            <a:r>
              <a:rPr sz="2450" spc="-100" dirty="0" smtClean="0">
                <a:solidFill>
                  <a:srgbClr val="1B1B16"/>
                </a:solidFill>
                <a:latin typeface="Arial MT"/>
                <a:cs typeface="Arial MT"/>
              </a:rPr>
              <a:t> </a:t>
            </a:r>
            <a:r>
              <a:rPr sz="2250" spc="-50" dirty="0">
                <a:solidFill>
                  <a:srgbClr val="1B1B16"/>
                </a:solidFill>
                <a:latin typeface="Times New Roman"/>
                <a:cs typeface="Times New Roman"/>
              </a:rPr>
              <a:t>с</a:t>
            </a:r>
            <a:endParaRPr sz="2250" dirty="0">
              <a:latin typeface="Times New Roman"/>
              <a:cs typeface="Times New Roman"/>
            </a:endParaRPr>
          </a:p>
          <a:p>
            <a:pPr marL="312420" indent="-299720">
              <a:lnSpc>
                <a:spcPct val="100000"/>
              </a:lnSpc>
              <a:spcBef>
                <a:spcPts val="434"/>
              </a:spcBef>
              <a:buFont typeface="Arial MT"/>
              <a:buAutoNum type="arabicPeriod"/>
              <a:tabLst>
                <a:tab pos="312420" algn="l"/>
              </a:tabLst>
            </a:pPr>
            <a:r>
              <a:rPr sz="2250" spc="-20" dirty="0" err="1" smtClean="0">
                <a:solidFill>
                  <a:srgbClr val="1B1B16"/>
                </a:solidFill>
                <a:latin typeface="Times New Roman"/>
                <a:cs typeface="Times New Roman"/>
              </a:rPr>
              <a:t>Леп</a:t>
            </a:r>
            <a:r>
              <a:rPr sz="2450" spc="-20" dirty="0" err="1" smtClean="0">
                <a:solidFill>
                  <a:srgbClr val="1B1B16"/>
                </a:solidFill>
                <a:latin typeface="Arial MT"/>
                <a:cs typeface="Arial MT"/>
              </a:rPr>
              <a:t>'</a:t>
            </a:r>
            <a:r>
              <a:rPr sz="2250" spc="-20" dirty="0" err="1" smtClean="0">
                <a:solidFill>
                  <a:srgbClr val="1B1B16"/>
                </a:solidFill>
                <a:latin typeface="Times New Roman"/>
                <a:cs typeface="Times New Roman"/>
              </a:rPr>
              <a:t>явко</a:t>
            </a:r>
            <a:r>
              <a:rPr sz="2250" spc="-10" dirty="0" smtClean="0">
                <a:solidFill>
                  <a:srgbClr val="1B1B16"/>
                </a:solidFill>
                <a:latin typeface="Times New Roman"/>
                <a:cs typeface="Times New Roman"/>
              </a:rPr>
              <a:t> </a:t>
            </a:r>
            <a:r>
              <a:rPr sz="2250" spc="-120" dirty="0">
                <a:solidFill>
                  <a:srgbClr val="1B1B16"/>
                </a:solidFill>
                <a:latin typeface="Times New Roman"/>
                <a:cs typeface="Times New Roman"/>
              </a:rPr>
              <a:t>С</a:t>
            </a:r>
            <a:r>
              <a:rPr sz="2450" spc="-120" dirty="0">
                <a:solidFill>
                  <a:srgbClr val="1B1B16"/>
                </a:solidFill>
                <a:latin typeface="Arial MT"/>
                <a:cs typeface="Arial MT"/>
              </a:rPr>
              <a:t>.</a:t>
            </a:r>
            <a:r>
              <a:rPr sz="2450" spc="-90" dirty="0">
                <a:solidFill>
                  <a:srgbClr val="1B1B16"/>
                </a:solidFill>
                <a:latin typeface="Arial MT"/>
                <a:cs typeface="Arial MT"/>
              </a:rPr>
              <a:t> </a:t>
            </a:r>
            <a:r>
              <a:rPr sz="2250" dirty="0">
                <a:solidFill>
                  <a:srgbClr val="1B1B16"/>
                </a:solidFill>
                <a:latin typeface="Times New Roman"/>
                <a:cs typeface="Times New Roman"/>
              </a:rPr>
              <a:t>Чернігів</a:t>
            </a:r>
            <a:r>
              <a:rPr sz="2250" spc="10" dirty="0">
                <a:solidFill>
                  <a:srgbClr val="1B1B16"/>
                </a:solidFill>
                <a:latin typeface="Times New Roman"/>
                <a:cs typeface="Times New Roman"/>
              </a:rPr>
              <a:t> </a:t>
            </a:r>
            <a:r>
              <a:rPr sz="2450" spc="135" dirty="0">
                <a:solidFill>
                  <a:srgbClr val="1B1B16"/>
                </a:solidFill>
                <a:latin typeface="Arial MT"/>
                <a:cs typeface="Arial MT"/>
              </a:rPr>
              <a:t>–</a:t>
            </a:r>
            <a:r>
              <a:rPr sz="2450" spc="-105" dirty="0">
                <a:solidFill>
                  <a:srgbClr val="1B1B16"/>
                </a:solidFill>
                <a:latin typeface="Arial MT"/>
                <a:cs typeface="Arial MT"/>
              </a:rPr>
              <a:t> </a:t>
            </a:r>
            <a:r>
              <a:rPr sz="2250" dirty="0">
                <a:solidFill>
                  <a:srgbClr val="1B1B16"/>
                </a:solidFill>
                <a:latin typeface="Times New Roman"/>
                <a:cs typeface="Times New Roman"/>
              </a:rPr>
              <a:t>європейське</a:t>
            </a:r>
            <a:r>
              <a:rPr sz="2250" spc="15" dirty="0">
                <a:solidFill>
                  <a:srgbClr val="1B1B16"/>
                </a:solidFill>
                <a:latin typeface="Times New Roman"/>
                <a:cs typeface="Times New Roman"/>
              </a:rPr>
              <a:t> </a:t>
            </a:r>
            <a:r>
              <a:rPr sz="2250" dirty="0">
                <a:solidFill>
                  <a:srgbClr val="1B1B16"/>
                </a:solidFill>
                <a:latin typeface="Times New Roman"/>
                <a:cs typeface="Times New Roman"/>
              </a:rPr>
              <a:t>місто</a:t>
            </a:r>
            <a:r>
              <a:rPr sz="2250" spc="5" dirty="0">
                <a:solidFill>
                  <a:srgbClr val="1B1B16"/>
                </a:solidFill>
                <a:latin typeface="Times New Roman"/>
                <a:cs typeface="Times New Roman"/>
              </a:rPr>
              <a:t> </a:t>
            </a:r>
            <a:r>
              <a:rPr sz="2450" spc="195" dirty="0">
                <a:solidFill>
                  <a:srgbClr val="1B1B16"/>
                </a:solidFill>
                <a:latin typeface="Arial MT"/>
                <a:cs typeface="Arial MT"/>
              </a:rPr>
              <a:t>/</a:t>
            </a:r>
            <a:r>
              <a:rPr sz="2450" spc="-105" dirty="0">
                <a:solidFill>
                  <a:srgbClr val="1B1B16"/>
                </a:solidFill>
                <a:latin typeface="Arial MT"/>
                <a:cs typeface="Arial MT"/>
              </a:rPr>
              <a:t> </a:t>
            </a:r>
            <a:r>
              <a:rPr sz="2250" dirty="0">
                <a:solidFill>
                  <a:srgbClr val="1B1B16"/>
                </a:solidFill>
                <a:latin typeface="Times New Roman"/>
                <a:cs typeface="Times New Roman"/>
              </a:rPr>
              <a:t>Сіверський</a:t>
            </a:r>
            <a:r>
              <a:rPr sz="2250" spc="15" dirty="0">
                <a:solidFill>
                  <a:srgbClr val="1B1B16"/>
                </a:solidFill>
                <a:latin typeface="Times New Roman"/>
                <a:cs typeface="Times New Roman"/>
              </a:rPr>
              <a:t> </a:t>
            </a:r>
            <a:r>
              <a:rPr sz="2250" dirty="0">
                <a:solidFill>
                  <a:srgbClr val="1B1B16"/>
                </a:solidFill>
                <a:latin typeface="Times New Roman"/>
                <a:cs typeface="Times New Roman"/>
              </a:rPr>
              <a:t>інститут</a:t>
            </a:r>
            <a:r>
              <a:rPr sz="2250" spc="10" dirty="0">
                <a:solidFill>
                  <a:srgbClr val="1B1B16"/>
                </a:solidFill>
                <a:latin typeface="Times New Roman"/>
                <a:cs typeface="Times New Roman"/>
              </a:rPr>
              <a:t> </a:t>
            </a:r>
            <a:r>
              <a:rPr sz="2250" dirty="0">
                <a:solidFill>
                  <a:srgbClr val="1B1B16"/>
                </a:solidFill>
                <a:latin typeface="Times New Roman"/>
                <a:cs typeface="Times New Roman"/>
              </a:rPr>
              <a:t>регіональних</a:t>
            </a:r>
            <a:r>
              <a:rPr sz="2250" spc="10" dirty="0">
                <a:solidFill>
                  <a:srgbClr val="1B1B16"/>
                </a:solidFill>
                <a:latin typeface="Times New Roman"/>
                <a:cs typeface="Times New Roman"/>
              </a:rPr>
              <a:t> </a:t>
            </a:r>
            <a:r>
              <a:rPr sz="2250" dirty="0">
                <a:solidFill>
                  <a:srgbClr val="1B1B16"/>
                </a:solidFill>
                <a:latin typeface="Times New Roman"/>
                <a:cs typeface="Times New Roman"/>
              </a:rPr>
              <a:t>досліджень</a:t>
            </a:r>
            <a:r>
              <a:rPr sz="2450" dirty="0">
                <a:solidFill>
                  <a:srgbClr val="1B1B16"/>
                </a:solidFill>
                <a:latin typeface="Arial MT"/>
                <a:cs typeface="Arial MT"/>
              </a:rPr>
              <a:t>.-</a:t>
            </a:r>
            <a:r>
              <a:rPr sz="2250" spc="-50" dirty="0">
                <a:solidFill>
                  <a:srgbClr val="1B1B16"/>
                </a:solidFill>
                <a:latin typeface="Times New Roman"/>
                <a:cs typeface="Times New Roman"/>
              </a:rPr>
              <a:t>Чернігів</a:t>
            </a:r>
            <a:r>
              <a:rPr sz="2450" spc="-50" dirty="0">
                <a:solidFill>
                  <a:srgbClr val="1B1B16"/>
                </a:solidFill>
                <a:latin typeface="Arial MT"/>
                <a:cs typeface="Arial MT"/>
              </a:rPr>
              <a:t>.,</a:t>
            </a:r>
            <a:r>
              <a:rPr sz="2450" spc="-110" dirty="0">
                <a:solidFill>
                  <a:srgbClr val="1B1B16"/>
                </a:solidFill>
                <a:latin typeface="Arial MT"/>
                <a:cs typeface="Arial MT"/>
              </a:rPr>
              <a:t> </a:t>
            </a:r>
            <a:r>
              <a:rPr sz="2450" spc="-20" dirty="0">
                <a:solidFill>
                  <a:srgbClr val="1B1B16"/>
                </a:solidFill>
                <a:latin typeface="Arial MT"/>
                <a:cs typeface="Arial MT"/>
              </a:rPr>
              <a:t>2010</a:t>
            </a:r>
            <a:endParaRPr sz="2450" dirty="0">
              <a:latin typeface="Arial MT"/>
              <a:cs typeface="Arial MT"/>
            </a:endParaRPr>
          </a:p>
          <a:p>
            <a:pPr marL="12700" marR="5080" indent="304165" algn="just">
              <a:lnSpc>
                <a:spcPct val="114799"/>
              </a:lnSpc>
              <a:buFont typeface="Arial MT"/>
              <a:buAutoNum type="arabicPeriod"/>
              <a:tabLst>
                <a:tab pos="316865" algn="l"/>
              </a:tabLst>
            </a:pPr>
            <a:r>
              <a:rPr sz="2250" spc="-45" dirty="0">
                <a:solidFill>
                  <a:srgbClr val="1B1B16"/>
                </a:solidFill>
                <a:latin typeface="Times New Roman"/>
                <a:cs typeface="Times New Roman"/>
              </a:rPr>
              <a:t>Мицик</a:t>
            </a:r>
            <a:r>
              <a:rPr sz="2450" spc="-45" dirty="0">
                <a:solidFill>
                  <a:srgbClr val="1B1B16"/>
                </a:solidFill>
                <a:latin typeface="Arial MT"/>
                <a:cs typeface="Arial MT"/>
              </a:rPr>
              <a:t>,</a:t>
            </a:r>
            <a:r>
              <a:rPr sz="2450" spc="-85" dirty="0">
                <a:solidFill>
                  <a:srgbClr val="1B1B16"/>
                </a:solidFill>
                <a:latin typeface="Arial MT"/>
                <a:cs typeface="Arial MT"/>
              </a:rPr>
              <a:t> </a:t>
            </a:r>
            <a:r>
              <a:rPr sz="2250" spc="-120" dirty="0">
                <a:solidFill>
                  <a:srgbClr val="1B1B16"/>
                </a:solidFill>
                <a:latin typeface="Times New Roman"/>
                <a:cs typeface="Times New Roman"/>
              </a:rPr>
              <a:t>Ю</a:t>
            </a:r>
            <a:r>
              <a:rPr sz="2450" spc="-120" dirty="0">
                <a:solidFill>
                  <a:srgbClr val="1B1B16"/>
                </a:solidFill>
                <a:latin typeface="Arial MT"/>
                <a:cs typeface="Arial MT"/>
              </a:rPr>
              <a:t>.</a:t>
            </a:r>
            <a:r>
              <a:rPr sz="2450" spc="-85" dirty="0">
                <a:solidFill>
                  <a:srgbClr val="1B1B16"/>
                </a:solidFill>
                <a:latin typeface="Arial MT"/>
                <a:cs typeface="Arial MT"/>
              </a:rPr>
              <a:t> </a:t>
            </a:r>
            <a:r>
              <a:rPr sz="2250" spc="-120" dirty="0">
                <a:solidFill>
                  <a:srgbClr val="1B1B16"/>
                </a:solidFill>
                <a:latin typeface="Times New Roman"/>
                <a:cs typeface="Times New Roman"/>
              </a:rPr>
              <a:t>А</a:t>
            </a:r>
            <a:r>
              <a:rPr sz="2450" spc="-120" dirty="0">
                <a:solidFill>
                  <a:srgbClr val="1B1B16"/>
                </a:solidFill>
                <a:latin typeface="Arial MT"/>
                <a:cs typeface="Arial MT"/>
              </a:rPr>
              <a:t>.</a:t>
            </a:r>
            <a:r>
              <a:rPr sz="2450" spc="-85" dirty="0">
                <a:solidFill>
                  <a:srgbClr val="1B1B16"/>
                </a:solidFill>
                <a:latin typeface="Arial MT"/>
                <a:cs typeface="Arial MT"/>
              </a:rPr>
              <a:t> </a:t>
            </a:r>
            <a:r>
              <a:rPr sz="2250" spc="-30" dirty="0" err="1">
                <a:solidFill>
                  <a:srgbClr val="1B1B16"/>
                </a:solidFill>
                <a:latin typeface="Times New Roman"/>
                <a:cs typeface="Times New Roman"/>
              </a:rPr>
              <a:t>С</a:t>
            </a:r>
            <a:r>
              <a:rPr sz="2250" dirty="0" err="1">
                <a:solidFill>
                  <a:srgbClr val="1B1B16"/>
                </a:solidFill>
                <a:latin typeface="Times New Roman"/>
                <a:cs typeface="Times New Roman"/>
              </a:rPr>
              <a:t>тепан</a:t>
            </a:r>
            <a:r>
              <a:rPr sz="2250" spc="35" dirty="0">
                <a:solidFill>
                  <a:srgbClr val="1B1B16"/>
                </a:solidFill>
                <a:latin typeface="Times New Roman"/>
                <a:cs typeface="Times New Roman"/>
              </a:rPr>
              <a:t> </a:t>
            </a:r>
            <a:r>
              <a:rPr sz="2250" spc="-20" dirty="0" err="1" smtClean="0">
                <a:solidFill>
                  <a:srgbClr val="1B1B16"/>
                </a:solidFill>
                <a:latin typeface="Times New Roman"/>
                <a:cs typeface="Times New Roman"/>
              </a:rPr>
              <a:t>По</a:t>
            </a:r>
            <a:r>
              <a:rPr lang="uk-UA" sz="2250" spc="-20" dirty="0" err="1" smtClean="0">
                <a:solidFill>
                  <a:srgbClr val="1B1B16"/>
                </a:solidFill>
                <a:latin typeface="Times New Roman"/>
                <a:cs typeface="Times New Roman"/>
              </a:rPr>
              <a:t>бода</a:t>
            </a:r>
            <a:r>
              <a:rPr sz="2250" spc="-20" dirty="0" err="1" smtClean="0">
                <a:solidFill>
                  <a:srgbClr val="1B1B16"/>
                </a:solidFill>
                <a:latin typeface="Times New Roman"/>
                <a:cs typeface="Times New Roman"/>
              </a:rPr>
              <a:t>йло</a:t>
            </a:r>
            <a:r>
              <a:rPr sz="2250" spc="35" dirty="0" smtClean="0">
                <a:solidFill>
                  <a:srgbClr val="1B1B16"/>
                </a:solidFill>
                <a:latin typeface="Times New Roman"/>
                <a:cs typeface="Times New Roman"/>
              </a:rPr>
              <a:t> </a:t>
            </a:r>
            <a:r>
              <a:rPr sz="2450" spc="195" dirty="0">
                <a:solidFill>
                  <a:srgbClr val="1B1B16"/>
                </a:solidFill>
                <a:latin typeface="Arial MT"/>
                <a:cs typeface="Arial MT"/>
              </a:rPr>
              <a:t>/</a:t>
            </a:r>
            <a:r>
              <a:rPr sz="2450" spc="-85" dirty="0">
                <a:solidFill>
                  <a:srgbClr val="1B1B16"/>
                </a:solidFill>
                <a:latin typeface="Arial MT"/>
                <a:cs typeface="Arial MT"/>
              </a:rPr>
              <a:t> </a:t>
            </a:r>
            <a:r>
              <a:rPr sz="2250" dirty="0">
                <a:solidFill>
                  <a:srgbClr val="1B1B16"/>
                </a:solidFill>
                <a:latin typeface="Times New Roman"/>
                <a:cs typeface="Times New Roman"/>
              </a:rPr>
              <a:t>Юрій</a:t>
            </a:r>
            <a:r>
              <a:rPr sz="2250" spc="35" dirty="0">
                <a:solidFill>
                  <a:srgbClr val="1B1B16"/>
                </a:solidFill>
                <a:latin typeface="Times New Roman"/>
                <a:cs typeface="Times New Roman"/>
              </a:rPr>
              <a:t> </a:t>
            </a:r>
            <a:r>
              <a:rPr sz="2250" spc="-40" dirty="0">
                <a:solidFill>
                  <a:srgbClr val="1B1B16"/>
                </a:solidFill>
                <a:latin typeface="Times New Roman"/>
                <a:cs typeface="Times New Roman"/>
              </a:rPr>
              <a:t>Мицик</a:t>
            </a:r>
            <a:r>
              <a:rPr sz="2450" spc="-40" dirty="0">
                <a:solidFill>
                  <a:srgbClr val="1B1B16"/>
                </a:solidFill>
                <a:latin typeface="Arial MT"/>
                <a:cs typeface="Arial MT"/>
              </a:rPr>
              <a:t>.</a:t>
            </a:r>
            <a:r>
              <a:rPr sz="2450" spc="-85" dirty="0">
                <a:solidFill>
                  <a:srgbClr val="1B1B16"/>
                </a:solidFill>
                <a:latin typeface="Arial MT"/>
                <a:cs typeface="Arial MT"/>
              </a:rPr>
              <a:t> </a:t>
            </a:r>
            <a:r>
              <a:rPr sz="2450" spc="60" dirty="0">
                <a:solidFill>
                  <a:srgbClr val="1B1B16"/>
                </a:solidFill>
                <a:latin typeface="Arial MT"/>
                <a:cs typeface="Arial MT"/>
              </a:rPr>
              <a:t>//</a:t>
            </a:r>
            <a:r>
              <a:rPr sz="2450" spc="-85" dirty="0">
                <a:solidFill>
                  <a:srgbClr val="1B1B16"/>
                </a:solidFill>
                <a:latin typeface="Arial MT"/>
                <a:cs typeface="Arial MT"/>
              </a:rPr>
              <a:t> </a:t>
            </a:r>
            <a:r>
              <a:rPr sz="2250" spc="-30" dirty="0">
                <a:solidFill>
                  <a:srgbClr val="1B1B16"/>
                </a:solidFill>
                <a:latin typeface="Times New Roman"/>
                <a:cs typeface="Times New Roman"/>
              </a:rPr>
              <a:t>Полководці</a:t>
            </a:r>
            <a:r>
              <a:rPr sz="2250" spc="35" dirty="0">
                <a:solidFill>
                  <a:srgbClr val="1B1B16"/>
                </a:solidFill>
                <a:latin typeface="Times New Roman"/>
                <a:cs typeface="Times New Roman"/>
              </a:rPr>
              <a:t> </a:t>
            </a:r>
            <a:r>
              <a:rPr sz="2250" spc="-10" dirty="0" err="1">
                <a:solidFill>
                  <a:srgbClr val="1B1B16"/>
                </a:solidFill>
                <a:latin typeface="Times New Roman"/>
                <a:cs typeface="Times New Roman"/>
              </a:rPr>
              <a:t>Війська</a:t>
            </a:r>
            <a:r>
              <a:rPr sz="2250" spc="35" dirty="0">
                <a:solidFill>
                  <a:srgbClr val="1B1B16"/>
                </a:solidFill>
                <a:latin typeface="Times New Roman"/>
                <a:cs typeface="Times New Roman"/>
              </a:rPr>
              <a:t> </a:t>
            </a:r>
            <a:r>
              <a:rPr sz="2250" spc="-20" dirty="0" err="1" smtClean="0">
                <a:solidFill>
                  <a:srgbClr val="1B1B16"/>
                </a:solidFill>
                <a:latin typeface="Times New Roman"/>
                <a:cs typeface="Times New Roman"/>
              </a:rPr>
              <a:t>Запорізького</a:t>
            </a:r>
            <a:r>
              <a:rPr sz="2450" spc="-229" dirty="0" smtClean="0">
                <a:solidFill>
                  <a:srgbClr val="1B1B16"/>
                </a:solidFill>
                <a:latin typeface="Arial MT"/>
                <a:cs typeface="Arial MT"/>
              </a:rPr>
              <a:t>:</a:t>
            </a:r>
            <a:r>
              <a:rPr sz="2450" spc="-85" dirty="0" smtClean="0">
                <a:solidFill>
                  <a:srgbClr val="1B1B16"/>
                </a:solidFill>
                <a:latin typeface="Arial MT"/>
                <a:cs typeface="Arial MT"/>
              </a:rPr>
              <a:t> </a:t>
            </a:r>
            <a:r>
              <a:rPr sz="2250" spc="-10" dirty="0">
                <a:solidFill>
                  <a:srgbClr val="1B1B16"/>
                </a:solidFill>
                <a:latin typeface="Times New Roman"/>
                <a:cs typeface="Times New Roman"/>
              </a:rPr>
              <a:t>історичні</a:t>
            </a:r>
            <a:r>
              <a:rPr sz="2250" spc="35" dirty="0">
                <a:solidFill>
                  <a:srgbClr val="1B1B16"/>
                </a:solidFill>
                <a:latin typeface="Times New Roman"/>
                <a:cs typeface="Times New Roman"/>
              </a:rPr>
              <a:t> </a:t>
            </a:r>
            <a:r>
              <a:rPr sz="2250" spc="-35" dirty="0">
                <a:solidFill>
                  <a:srgbClr val="1B1B16"/>
                </a:solidFill>
                <a:latin typeface="Times New Roman"/>
                <a:cs typeface="Times New Roman"/>
              </a:rPr>
              <a:t>портрети</a:t>
            </a:r>
            <a:r>
              <a:rPr sz="2450" spc="-35" dirty="0">
                <a:solidFill>
                  <a:srgbClr val="1B1B16"/>
                </a:solidFill>
                <a:latin typeface="Arial MT"/>
                <a:cs typeface="Arial MT"/>
              </a:rPr>
              <a:t>.</a:t>
            </a:r>
            <a:r>
              <a:rPr sz="2450" spc="-85" dirty="0">
                <a:solidFill>
                  <a:srgbClr val="1B1B16"/>
                </a:solidFill>
                <a:latin typeface="Arial MT"/>
                <a:cs typeface="Arial MT"/>
              </a:rPr>
              <a:t> </a:t>
            </a:r>
            <a:r>
              <a:rPr sz="2450" spc="395" dirty="0">
                <a:solidFill>
                  <a:srgbClr val="1B1B16"/>
                </a:solidFill>
                <a:latin typeface="Arial MT"/>
                <a:cs typeface="Arial MT"/>
              </a:rPr>
              <a:t>-</a:t>
            </a:r>
            <a:r>
              <a:rPr sz="2450" spc="-85" dirty="0">
                <a:solidFill>
                  <a:srgbClr val="1B1B16"/>
                </a:solidFill>
                <a:latin typeface="Arial MT"/>
                <a:cs typeface="Arial MT"/>
              </a:rPr>
              <a:t> </a:t>
            </a:r>
            <a:r>
              <a:rPr sz="2250" spc="-80" dirty="0">
                <a:solidFill>
                  <a:srgbClr val="1B1B16"/>
                </a:solidFill>
                <a:latin typeface="Times New Roman"/>
                <a:cs typeface="Times New Roman"/>
              </a:rPr>
              <a:t>Кн</a:t>
            </a:r>
            <a:r>
              <a:rPr sz="2450" spc="-80" dirty="0">
                <a:solidFill>
                  <a:srgbClr val="1B1B16"/>
                </a:solidFill>
                <a:latin typeface="Arial MT"/>
                <a:cs typeface="Arial MT"/>
              </a:rPr>
              <a:t>.</a:t>
            </a:r>
            <a:r>
              <a:rPr sz="2450" spc="-85" dirty="0">
                <a:solidFill>
                  <a:srgbClr val="1B1B16"/>
                </a:solidFill>
                <a:latin typeface="Arial MT"/>
                <a:cs typeface="Arial MT"/>
              </a:rPr>
              <a:t> </a:t>
            </a:r>
            <a:r>
              <a:rPr sz="2450" spc="-70" dirty="0">
                <a:solidFill>
                  <a:srgbClr val="1B1B16"/>
                </a:solidFill>
                <a:latin typeface="Arial MT"/>
                <a:cs typeface="Arial MT"/>
              </a:rPr>
              <a:t>2</a:t>
            </a:r>
            <a:r>
              <a:rPr sz="2450" spc="-85" dirty="0">
                <a:solidFill>
                  <a:srgbClr val="1B1B16"/>
                </a:solidFill>
                <a:latin typeface="Arial MT"/>
                <a:cs typeface="Arial MT"/>
              </a:rPr>
              <a:t> </a:t>
            </a:r>
            <a:r>
              <a:rPr sz="2450" spc="195" dirty="0">
                <a:solidFill>
                  <a:srgbClr val="1B1B16"/>
                </a:solidFill>
                <a:latin typeface="Arial MT"/>
                <a:cs typeface="Arial MT"/>
              </a:rPr>
              <a:t>/</a:t>
            </a:r>
            <a:r>
              <a:rPr sz="2450" spc="-85" dirty="0">
                <a:solidFill>
                  <a:srgbClr val="1B1B16"/>
                </a:solidFill>
                <a:latin typeface="Arial MT"/>
                <a:cs typeface="Arial MT"/>
              </a:rPr>
              <a:t> </a:t>
            </a:r>
            <a:r>
              <a:rPr sz="2250" dirty="0">
                <a:solidFill>
                  <a:srgbClr val="1B1B16"/>
                </a:solidFill>
                <a:latin typeface="Times New Roman"/>
                <a:cs typeface="Times New Roman"/>
              </a:rPr>
              <a:t>НАН</a:t>
            </a:r>
            <a:r>
              <a:rPr sz="2250" spc="35" dirty="0">
                <a:solidFill>
                  <a:srgbClr val="1B1B16"/>
                </a:solidFill>
                <a:latin typeface="Times New Roman"/>
                <a:cs typeface="Times New Roman"/>
              </a:rPr>
              <a:t> </a:t>
            </a:r>
            <a:r>
              <a:rPr sz="2250" spc="-60" dirty="0">
                <a:solidFill>
                  <a:srgbClr val="1B1B16"/>
                </a:solidFill>
                <a:latin typeface="Times New Roman"/>
                <a:cs typeface="Times New Roman"/>
              </a:rPr>
              <a:t>України</a:t>
            </a:r>
            <a:r>
              <a:rPr sz="2450" spc="-60" dirty="0">
                <a:solidFill>
                  <a:srgbClr val="1B1B16"/>
                </a:solidFill>
                <a:latin typeface="Arial MT"/>
                <a:cs typeface="Arial MT"/>
              </a:rPr>
              <a:t>,</a:t>
            </a:r>
            <a:r>
              <a:rPr sz="2450" spc="-270" dirty="0">
                <a:solidFill>
                  <a:srgbClr val="1B1B16"/>
                </a:solidFill>
                <a:latin typeface="Arial MT"/>
                <a:cs typeface="Arial MT"/>
              </a:rPr>
              <a:t> </a:t>
            </a:r>
            <a:r>
              <a:rPr sz="2250" spc="130" dirty="0">
                <a:solidFill>
                  <a:srgbClr val="1B1B16"/>
                </a:solidFill>
                <a:latin typeface="Times New Roman"/>
                <a:cs typeface="Times New Roman"/>
              </a:rPr>
              <a:t>Ін</a:t>
            </a:r>
            <a:r>
              <a:rPr sz="2450" spc="130" dirty="0">
                <a:solidFill>
                  <a:srgbClr val="1B1B16"/>
                </a:solidFill>
                <a:latin typeface="Arial MT"/>
                <a:cs typeface="Arial MT"/>
              </a:rPr>
              <a:t>-</a:t>
            </a:r>
            <a:r>
              <a:rPr sz="2250" spc="-10" dirty="0">
                <a:solidFill>
                  <a:srgbClr val="1B1B16"/>
                </a:solidFill>
                <a:latin typeface="Times New Roman"/>
                <a:cs typeface="Times New Roman"/>
              </a:rPr>
              <a:t>т</a:t>
            </a:r>
            <a:r>
              <a:rPr sz="2250" spc="35" dirty="0">
                <a:solidFill>
                  <a:srgbClr val="1B1B16"/>
                </a:solidFill>
                <a:latin typeface="Times New Roman"/>
                <a:cs typeface="Times New Roman"/>
              </a:rPr>
              <a:t> </a:t>
            </a:r>
            <a:r>
              <a:rPr sz="2250" spc="-10" dirty="0">
                <a:solidFill>
                  <a:srgbClr val="1B1B16"/>
                </a:solidFill>
                <a:latin typeface="Times New Roman"/>
                <a:cs typeface="Times New Roman"/>
              </a:rPr>
              <a:t>історії</a:t>
            </a:r>
            <a:r>
              <a:rPr sz="2250" spc="35" dirty="0">
                <a:solidFill>
                  <a:srgbClr val="1B1B16"/>
                </a:solidFill>
                <a:latin typeface="Times New Roman"/>
                <a:cs typeface="Times New Roman"/>
              </a:rPr>
              <a:t> </a:t>
            </a:r>
            <a:r>
              <a:rPr sz="2250" spc="-60" dirty="0">
                <a:solidFill>
                  <a:srgbClr val="1B1B16"/>
                </a:solidFill>
                <a:latin typeface="Times New Roman"/>
                <a:cs typeface="Times New Roman"/>
              </a:rPr>
              <a:t>України</a:t>
            </a:r>
            <a:r>
              <a:rPr sz="2450" spc="-60" dirty="0">
                <a:solidFill>
                  <a:srgbClr val="1B1B16"/>
                </a:solidFill>
                <a:latin typeface="Arial MT"/>
                <a:cs typeface="Arial MT"/>
              </a:rPr>
              <a:t>,</a:t>
            </a:r>
            <a:r>
              <a:rPr sz="2450" spc="-85" dirty="0">
                <a:solidFill>
                  <a:srgbClr val="1B1B16"/>
                </a:solidFill>
                <a:latin typeface="Arial MT"/>
                <a:cs typeface="Arial MT"/>
              </a:rPr>
              <a:t> </a:t>
            </a:r>
            <a:r>
              <a:rPr sz="2250" spc="5" dirty="0">
                <a:solidFill>
                  <a:srgbClr val="1B1B16"/>
                </a:solidFill>
                <a:latin typeface="Times New Roman"/>
                <a:cs typeface="Times New Roman"/>
              </a:rPr>
              <a:t>Наук</a:t>
            </a:r>
            <a:r>
              <a:rPr sz="2450" spc="5" dirty="0">
                <a:solidFill>
                  <a:srgbClr val="1B1B16"/>
                </a:solidFill>
                <a:latin typeface="Arial MT"/>
                <a:cs typeface="Arial MT"/>
              </a:rPr>
              <a:t>.-</a:t>
            </a:r>
            <a:r>
              <a:rPr sz="2250" spc="-45" dirty="0">
                <a:solidFill>
                  <a:srgbClr val="1B1B16"/>
                </a:solidFill>
                <a:latin typeface="Times New Roman"/>
                <a:cs typeface="Times New Roman"/>
              </a:rPr>
              <a:t>досл</a:t>
            </a:r>
            <a:r>
              <a:rPr sz="2450" spc="-45" dirty="0">
                <a:solidFill>
                  <a:srgbClr val="1B1B16"/>
                </a:solidFill>
                <a:latin typeface="Arial MT"/>
                <a:cs typeface="Arial MT"/>
              </a:rPr>
              <a:t>.</a:t>
            </a:r>
            <a:r>
              <a:rPr sz="2450" spc="-85" dirty="0">
                <a:solidFill>
                  <a:srgbClr val="1B1B16"/>
                </a:solidFill>
                <a:latin typeface="Arial MT"/>
                <a:cs typeface="Arial MT"/>
              </a:rPr>
              <a:t> </a:t>
            </a:r>
            <a:r>
              <a:rPr sz="2250" spc="130" dirty="0">
                <a:solidFill>
                  <a:srgbClr val="1B1B16"/>
                </a:solidFill>
                <a:latin typeface="Times New Roman"/>
                <a:cs typeface="Times New Roman"/>
              </a:rPr>
              <a:t>ін</a:t>
            </a:r>
            <a:r>
              <a:rPr sz="2450" spc="130" dirty="0">
                <a:solidFill>
                  <a:srgbClr val="1B1B16"/>
                </a:solidFill>
                <a:latin typeface="Arial MT"/>
                <a:cs typeface="Arial MT"/>
              </a:rPr>
              <a:t>-</a:t>
            </a:r>
            <a:r>
              <a:rPr sz="2250" spc="-10" dirty="0">
                <a:solidFill>
                  <a:srgbClr val="1B1B16"/>
                </a:solidFill>
                <a:latin typeface="Times New Roman"/>
                <a:cs typeface="Times New Roman"/>
              </a:rPr>
              <a:t>т</a:t>
            </a:r>
            <a:r>
              <a:rPr sz="2250" spc="35" dirty="0">
                <a:solidFill>
                  <a:srgbClr val="1B1B16"/>
                </a:solidFill>
                <a:latin typeface="Times New Roman"/>
                <a:cs typeface="Times New Roman"/>
              </a:rPr>
              <a:t> </a:t>
            </a:r>
            <a:r>
              <a:rPr sz="2250" spc="-50" dirty="0">
                <a:solidFill>
                  <a:srgbClr val="1B1B16"/>
                </a:solidFill>
                <a:latin typeface="Times New Roman"/>
                <a:cs typeface="Times New Roman"/>
              </a:rPr>
              <a:t>козацтва</a:t>
            </a:r>
            <a:r>
              <a:rPr sz="2450" spc="-50" dirty="0">
                <a:solidFill>
                  <a:srgbClr val="1B1B16"/>
                </a:solidFill>
                <a:latin typeface="Arial MT"/>
                <a:cs typeface="Arial MT"/>
              </a:rPr>
              <a:t>,</a:t>
            </a:r>
            <a:r>
              <a:rPr sz="2450" spc="-85" dirty="0">
                <a:solidFill>
                  <a:srgbClr val="1B1B16"/>
                </a:solidFill>
                <a:latin typeface="Arial MT"/>
                <a:cs typeface="Arial MT"/>
              </a:rPr>
              <a:t> </a:t>
            </a:r>
            <a:r>
              <a:rPr sz="2250" spc="-110" dirty="0">
                <a:solidFill>
                  <a:srgbClr val="1B1B16"/>
                </a:solidFill>
                <a:latin typeface="Times New Roman"/>
                <a:cs typeface="Times New Roman"/>
              </a:rPr>
              <a:t>Укр</a:t>
            </a:r>
            <a:r>
              <a:rPr sz="2450" spc="-110" dirty="0">
                <a:solidFill>
                  <a:srgbClr val="1B1B16"/>
                </a:solidFill>
                <a:latin typeface="Arial MT"/>
                <a:cs typeface="Arial MT"/>
              </a:rPr>
              <a:t>.</a:t>
            </a:r>
            <a:r>
              <a:rPr sz="2450" spc="-85" dirty="0">
                <a:solidFill>
                  <a:srgbClr val="1B1B16"/>
                </a:solidFill>
                <a:latin typeface="Arial MT"/>
                <a:cs typeface="Arial MT"/>
              </a:rPr>
              <a:t> </a:t>
            </a:r>
            <a:r>
              <a:rPr sz="2250" spc="130" dirty="0">
                <a:solidFill>
                  <a:srgbClr val="1B1B16"/>
                </a:solidFill>
                <a:latin typeface="Times New Roman"/>
                <a:cs typeface="Times New Roman"/>
              </a:rPr>
              <a:t>ін</a:t>
            </a:r>
            <a:r>
              <a:rPr sz="2450" spc="130" dirty="0">
                <a:solidFill>
                  <a:srgbClr val="1B1B16"/>
                </a:solidFill>
                <a:latin typeface="Arial MT"/>
                <a:cs typeface="Arial MT"/>
              </a:rPr>
              <a:t>-</a:t>
            </a:r>
            <a:r>
              <a:rPr sz="2250" spc="-10" dirty="0">
                <a:solidFill>
                  <a:srgbClr val="1B1B16"/>
                </a:solidFill>
                <a:latin typeface="Times New Roman"/>
                <a:cs typeface="Times New Roman"/>
              </a:rPr>
              <a:t>т</a:t>
            </a:r>
            <a:r>
              <a:rPr sz="2250" spc="35" dirty="0">
                <a:solidFill>
                  <a:srgbClr val="1B1B16"/>
                </a:solidFill>
                <a:latin typeface="Times New Roman"/>
                <a:cs typeface="Times New Roman"/>
              </a:rPr>
              <a:t> </a:t>
            </a:r>
            <a:r>
              <a:rPr sz="2250" spc="-5" dirty="0">
                <a:solidFill>
                  <a:srgbClr val="1B1B16"/>
                </a:solidFill>
                <a:latin typeface="Times New Roman"/>
                <a:cs typeface="Times New Roman"/>
              </a:rPr>
              <a:t>воєнної</a:t>
            </a:r>
            <a:r>
              <a:rPr sz="2250" spc="35" dirty="0">
                <a:solidFill>
                  <a:srgbClr val="1B1B16"/>
                </a:solidFill>
                <a:latin typeface="Times New Roman"/>
                <a:cs typeface="Times New Roman"/>
              </a:rPr>
              <a:t> </a:t>
            </a:r>
            <a:r>
              <a:rPr sz="2250" spc="-10" dirty="0">
                <a:solidFill>
                  <a:srgbClr val="1B1B16"/>
                </a:solidFill>
                <a:latin typeface="Times New Roman"/>
                <a:cs typeface="Times New Roman"/>
              </a:rPr>
              <a:t>історії</a:t>
            </a:r>
            <a:r>
              <a:rPr sz="2250" spc="35" dirty="0">
                <a:solidFill>
                  <a:srgbClr val="1B1B16"/>
                </a:solidFill>
                <a:latin typeface="Times New Roman"/>
                <a:cs typeface="Times New Roman"/>
              </a:rPr>
              <a:t> </a:t>
            </a:r>
            <a:r>
              <a:rPr sz="2450" spc="-170" dirty="0">
                <a:solidFill>
                  <a:srgbClr val="1B1B16"/>
                </a:solidFill>
                <a:latin typeface="Arial MT"/>
                <a:cs typeface="Arial MT"/>
              </a:rPr>
              <a:t>;</a:t>
            </a:r>
            <a:r>
              <a:rPr sz="2450" spc="-85" dirty="0">
                <a:solidFill>
                  <a:srgbClr val="1B1B16"/>
                </a:solidFill>
                <a:latin typeface="Arial MT"/>
                <a:cs typeface="Arial MT"/>
              </a:rPr>
              <a:t> </a:t>
            </a:r>
            <a:r>
              <a:rPr sz="2450" spc="-75" dirty="0">
                <a:solidFill>
                  <a:srgbClr val="1B1B16"/>
                </a:solidFill>
                <a:latin typeface="Arial MT"/>
                <a:cs typeface="Arial MT"/>
              </a:rPr>
              <a:t>[</a:t>
            </a:r>
            <a:r>
              <a:rPr sz="2250" spc="-75" dirty="0">
                <a:solidFill>
                  <a:srgbClr val="1B1B16"/>
                </a:solidFill>
                <a:latin typeface="Times New Roman"/>
                <a:cs typeface="Times New Roman"/>
              </a:rPr>
              <a:t>редкол</a:t>
            </a:r>
            <a:r>
              <a:rPr sz="2450" spc="-75" dirty="0">
                <a:solidFill>
                  <a:srgbClr val="1B1B16"/>
                </a:solidFill>
                <a:latin typeface="Arial MT"/>
                <a:cs typeface="Arial MT"/>
              </a:rPr>
              <a:t>.:</a:t>
            </a:r>
            <a:r>
              <a:rPr sz="2450" spc="-85" dirty="0">
                <a:solidFill>
                  <a:srgbClr val="1B1B16"/>
                </a:solidFill>
                <a:latin typeface="Arial MT"/>
                <a:cs typeface="Arial MT"/>
              </a:rPr>
              <a:t> </a:t>
            </a:r>
            <a:r>
              <a:rPr sz="2250" spc="-120" dirty="0">
                <a:solidFill>
                  <a:srgbClr val="1B1B16"/>
                </a:solidFill>
                <a:latin typeface="Times New Roman"/>
                <a:cs typeface="Times New Roman"/>
              </a:rPr>
              <a:t>В</a:t>
            </a:r>
            <a:r>
              <a:rPr sz="2450" spc="-120" dirty="0">
                <a:solidFill>
                  <a:srgbClr val="1B1B16"/>
                </a:solidFill>
                <a:latin typeface="Arial MT"/>
                <a:cs typeface="Arial MT"/>
              </a:rPr>
              <a:t>.</a:t>
            </a:r>
            <a:r>
              <a:rPr sz="2450" spc="-85" dirty="0">
                <a:solidFill>
                  <a:srgbClr val="1B1B16"/>
                </a:solidFill>
                <a:latin typeface="Arial MT"/>
                <a:cs typeface="Arial MT"/>
              </a:rPr>
              <a:t> </a:t>
            </a:r>
            <a:r>
              <a:rPr sz="2250" dirty="0">
                <a:solidFill>
                  <a:srgbClr val="1B1B16"/>
                </a:solidFill>
                <a:latin typeface="Times New Roman"/>
                <a:cs typeface="Times New Roman"/>
              </a:rPr>
              <a:t>С</a:t>
            </a:r>
            <a:r>
              <a:rPr sz="2250" spc="-30" dirty="0">
                <a:solidFill>
                  <a:srgbClr val="1B1B16"/>
                </a:solidFill>
                <a:latin typeface="Times New Roman"/>
                <a:cs typeface="Times New Roman"/>
              </a:rPr>
              <a:t>о</a:t>
            </a:r>
            <a:r>
              <a:rPr sz="2250" dirty="0">
                <a:solidFill>
                  <a:srgbClr val="1B1B16"/>
                </a:solidFill>
                <a:latin typeface="Times New Roman"/>
                <a:cs typeface="Times New Roman"/>
              </a:rPr>
              <a:t>лій</a:t>
            </a:r>
            <a:r>
              <a:rPr sz="2250" spc="35" dirty="0">
                <a:solidFill>
                  <a:srgbClr val="1B1B16"/>
                </a:solidFill>
                <a:latin typeface="Times New Roman"/>
                <a:cs typeface="Times New Roman"/>
              </a:rPr>
              <a:t> </a:t>
            </a:r>
            <a:r>
              <a:rPr sz="2450" spc="-45" dirty="0">
                <a:solidFill>
                  <a:srgbClr val="1B1B16"/>
                </a:solidFill>
                <a:latin typeface="Arial MT"/>
                <a:cs typeface="Arial MT"/>
              </a:rPr>
              <a:t>(</a:t>
            </a:r>
            <a:r>
              <a:rPr sz="2250" spc="-45" dirty="0">
                <a:solidFill>
                  <a:srgbClr val="1B1B16"/>
                </a:solidFill>
                <a:latin typeface="Times New Roman"/>
                <a:cs typeface="Times New Roman"/>
              </a:rPr>
              <a:t>відп</a:t>
            </a:r>
            <a:r>
              <a:rPr sz="2450" spc="-45" dirty="0">
                <a:solidFill>
                  <a:srgbClr val="1B1B16"/>
                </a:solidFill>
                <a:latin typeface="Arial MT"/>
                <a:cs typeface="Arial MT"/>
              </a:rPr>
              <a:t>.</a:t>
            </a:r>
            <a:r>
              <a:rPr sz="2450" spc="-85" dirty="0">
                <a:solidFill>
                  <a:srgbClr val="1B1B16"/>
                </a:solidFill>
                <a:latin typeface="Arial MT"/>
                <a:cs typeface="Arial MT"/>
              </a:rPr>
              <a:t> </a:t>
            </a:r>
            <a:r>
              <a:rPr sz="2250" spc="-125" dirty="0">
                <a:solidFill>
                  <a:srgbClr val="1B1B16"/>
                </a:solidFill>
                <a:latin typeface="Times New Roman"/>
                <a:cs typeface="Times New Roman"/>
              </a:rPr>
              <a:t>ред</a:t>
            </a:r>
            <a:r>
              <a:rPr sz="2450" spc="-125" dirty="0">
                <a:solidFill>
                  <a:srgbClr val="1B1B16"/>
                </a:solidFill>
                <a:latin typeface="Arial MT"/>
                <a:cs typeface="Arial MT"/>
              </a:rPr>
              <a:t>.)...</a:t>
            </a:r>
            <a:r>
              <a:rPr sz="2450" spc="-85" dirty="0">
                <a:solidFill>
                  <a:srgbClr val="1B1B16"/>
                </a:solidFill>
                <a:latin typeface="Arial MT"/>
                <a:cs typeface="Arial MT"/>
              </a:rPr>
              <a:t> </a:t>
            </a:r>
            <a:r>
              <a:rPr sz="2250" dirty="0">
                <a:solidFill>
                  <a:srgbClr val="1B1B16"/>
                </a:solidFill>
                <a:latin typeface="Times New Roman"/>
                <a:cs typeface="Times New Roman"/>
              </a:rPr>
              <a:t>та</a:t>
            </a:r>
            <a:r>
              <a:rPr sz="2250" spc="35" dirty="0">
                <a:solidFill>
                  <a:srgbClr val="1B1B16"/>
                </a:solidFill>
                <a:latin typeface="Times New Roman"/>
                <a:cs typeface="Times New Roman"/>
              </a:rPr>
              <a:t> </a:t>
            </a:r>
            <a:r>
              <a:rPr sz="2250" spc="-95" dirty="0">
                <a:solidFill>
                  <a:srgbClr val="1B1B16"/>
                </a:solidFill>
                <a:latin typeface="Times New Roman"/>
                <a:cs typeface="Times New Roman"/>
              </a:rPr>
              <a:t>ін</a:t>
            </a:r>
            <a:r>
              <a:rPr sz="2450" spc="-95" dirty="0">
                <a:solidFill>
                  <a:srgbClr val="1B1B16"/>
                </a:solidFill>
                <a:latin typeface="Arial MT"/>
                <a:cs typeface="Arial MT"/>
              </a:rPr>
              <a:t>.].</a:t>
            </a:r>
            <a:r>
              <a:rPr sz="2450" spc="-85" dirty="0">
                <a:solidFill>
                  <a:srgbClr val="1B1B16"/>
                </a:solidFill>
                <a:latin typeface="Arial MT"/>
                <a:cs typeface="Arial MT"/>
              </a:rPr>
              <a:t> </a:t>
            </a:r>
            <a:r>
              <a:rPr sz="2450" spc="395" dirty="0">
                <a:solidFill>
                  <a:srgbClr val="1B1B16"/>
                </a:solidFill>
                <a:latin typeface="Arial MT"/>
                <a:cs typeface="Arial MT"/>
              </a:rPr>
              <a:t>-</a:t>
            </a:r>
            <a:r>
              <a:rPr sz="2450" spc="-85" dirty="0">
                <a:solidFill>
                  <a:srgbClr val="1B1B16"/>
                </a:solidFill>
                <a:latin typeface="Arial MT"/>
                <a:cs typeface="Arial MT"/>
              </a:rPr>
              <a:t> </a:t>
            </a:r>
            <a:r>
              <a:rPr sz="2250" dirty="0">
                <a:solidFill>
                  <a:srgbClr val="1B1B16"/>
                </a:solidFill>
                <a:latin typeface="Times New Roman"/>
                <a:cs typeface="Times New Roman"/>
              </a:rPr>
              <a:t>Київ</a:t>
            </a:r>
            <a:r>
              <a:rPr sz="2250" spc="35" dirty="0">
                <a:solidFill>
                  <a:srgbClr val="1B1B16"/>
                </a:solidFill>
                <a:latin typeface="Times New Roman"/>
                <a:cs typeface="Times New Roman"/>
              </a:rPr>
              <a:t> </a:t>
            </a:r>
            <a:r>
              <a:rPr sz="2450" spc="-229" dirty="0">
                <a:solidFill>
                  <a:srgbClr val="1B1B16"/>
                </a:solidFill>
                <a:latin typeface="Arial MT"/>
                <a:cs typeface="Arial MT"/>
              </a:rPr>
              <a:t>:</a:t>
            </a:r>
            <a:r>
              <a:rPr sz="2450" spc="-85" dirty="0">
                <a:solidFill>
                  <a:srgbClr val="1B1B16"/>
                </a:solidFill>
                <a:latin typeface="Arial MT"/>
                <a:cs typeface="Arial MT"/>
              </a:rPr>
              <a:t> </a:t>
            </a:r>
            <a:r>
              <a:rPr sz="2250" spc="-70" dirty="0">
                <a:solidFill>
                  <a:srgbClr val="1B1B16"/>
                </a:solidFill>
                <a:latin typeface="Times New Roman"/>
                <a:cs typeface="Times New Roman"/>
              </a:rPr>
              <a:t>ВІК</a:t>
            </a:r>
            <a:r>
              <a:rPr sz="2450" spc="-70" dirty="0">
                <a:solidFill>
                  <a:srgbClr val="1B1B16"/>
                </a:solidFill>
                <a:latin typeface="Arial MT"/>
                <a:cs typeface="Arial MT"/>
              </a:rPr>
              <a:t>,</a:t>
            </a:r>
            <a:r>
              <a:rPr sz="2450" spc="-85" dirty="0">
                <a:solidFill>
                  <a:srgbClr val="1B1B16"/>
                </a:solidFill>
                <a:latin typeface="Arial MT"/>
                <a:cs typeface="Arial MT"/>
              </a:rPr>
              <a:t> </a:t>
            </a:r>
            <a:r>
              <a:rPr sz="2450" spc="5" dirty="0">
                <a:solidFill>
                  <a:srgbClr val="1B1B16"/>
                </a:solidFill>
                <a:latin typeface="Arial MT"/>
                <a:cs typeface="Arial MT"/>
              </a:rPr>
              <a:t>2004.</a:t>
            </a:r>
            <a:r>
              <a:rPr sz="2450" spc="-85" dirty="0">
                <a:solidFill>
                  <a:srgbClr val="1B1B16"/>
                </a:solidFill>
                <a:latin typeface="Arial MT"/>
                <a:cs typeface="Arial MT"/>
              </a:rPr>
              <a:t> </a:t>
            </a:r>
            <a:r>
              <a:rPr sz="2450" spc="395" dirty="0">
                <a:solidFill>
                  <a:srgbClr val="1B1B16"/>
                </a:solidFill>
                <a:latin typeface="Arial MT"/>
                <a:cs typeface="Arial MT"/>
              </a:rPr>
              <a:t>-</a:t>
            </a:r>
            <a:r>
              <a:rPr sz="2450" spc="330" dirty="0">
                <a:solidFill>
                  <a:srgbClr val="1B1B16"/>
                </a:solidFill>
                <a:latin typeface="Arial MT"/>
                <a:cs typeface="Arial MT"/>
              </a:rPr>
              <a:t> </a:t>
            </a:r>
            <a:r>
              <a:rPr sz="2250" spc="-120" dirty="0">
                <a:solidFill>
                  <a:srgbClr val="1B1B16"/>
                </a:solidFill>
                <a:latin typeface="Times New Roman"/>
                <a:cs typeface="Times New Roman"/>
              </a:rPr>
              <a:t>С</a:t>
            </a:r>
            <a:r>
              <a:rPr sz="2450" spc="-120" dirty="0">
                <a:solidFill>
                  <a:srgbClr val="1B1B16"/>
                </a:solidFill>
                <a:latin typeface="Arial MT"/>
                <a:cs typeface="Arial MT"/>
              </a:rPr>
              <a:t>.</a:t>
            </a:r>
            <a:r>
              <a:rPr sz="2450" spc="-85" dirty="0">
                <a:solidFill>
                  <a:srgbClr val="1B1B16"/>
                </a:solidFill>
                <a:latin typeface="Arial MT"/>
                <a:cs typeface="Arial MT"/>
              </a:rPr>
              <a:t> </a:t>
            </a:r>
            <a:r>
              <a:rPr sz="2450" spc="-225" dirty="0">
                <a:solidFill>
                  <a:srgbClr val="1B1B16"/>
                </a:solidFill>
                <a:latin typeface="Arial MT"/>
                <a:cs typeface="Arial MT"/>
              </a:rPr>
              <a:t>119-</a:t>
            </a:r>
            <a:r>
              <a:rPr sz="2450" spc="-250" dirty="0">
                <a:solidFill>
                  <a:srgbClr val="1B1B16"/>
                </a:solidFill>
                <a:latin typeface="Arial MT"/>
                <a:cs typeface="Arial MT"/>
              </a:rPr>
              <a:t>136.</a:t>
            </a:r>
            <a:endParaRPr sz="2450" dirty="0">
              <a:latin typeface="Arial MT"/>
              <a:cs typeface="Arial MT"/>
            </a:endParaRPr>
          </a:p>
          <a:p>
            <a:pPr marL="318135" indent="-305435" algn="just">
              <a:lnSpc>
                <a:spcPct val="100000"/>
              </a:lnSpc>
              <a:spcBef>
                <a:spcPts val="434"/>
              </a:spcBef>
              <a:buFont typeface="Arial MT"/>
              <a:buAutoNum type="arabicPeriod"/>
              <a:tabLst>
                <a:tab pos="318135" algn="l"/>
              </a:tabLst>
            </a:pPr>
            <a:r>
              <a:rPr sz="2250" spc="-50" dirty="0">
                <a:solidFill>
                  <a:srgbClr val="1B1B16"/>
                </a:solidFill>
                <a:latin typeface="Times New Roman"/>
                <a:cs typeface="Times New Roman"/>
              </a:rPr>
              <a:t>Усаченко</a:t>
            </a:r>
            <a:r>
              <a:rPr sz="2250" spc="-10" dirty="0">
                <a:solidFill>
                  <a:srgbClr val="1B1B16"/>
                </a:solidFill>
                <a:latin typeface="Times New Roman"/>
                <a:cs typeface="Times New Roman"/>
              </a:rPr>
              <a:t> </a:t>
            </a:r>
            <a:r>
              <a:rPr sz="2250" spc="-175" dirty="0">
                <a:solidFill>
                  <a:srgbClr val="1B1B16"/>
                </a:solidFill>
                <a:latin typeface="Times New Roman"/>
                <a:cs typeface="Times New Roman"/>
              </a:rPr>
              <a:t>Л</a:t>
            </a:r>
            <a:r>
              <a:rPr sz="2450" spc="-175" dirty="0">
                <a:solidFill>
                  <a:srgbClr val="1B1B16"/>
                </a:solidFill>
                <a:latin typeface="Arial MT"/>
                <a:cs typeface="Arial MT"/>
              </a:rPr>
              <a:t>.,</a:t>
            </a:r>
            <a:r>
              <a:rPr sz="2450" spc="-85" dirty="0">
                <a:solidFill>
                  <a:srgbClr val="1B1B16"/>
                </a:solidFill>
                <a:latin typeface="Arial MT"/>
                <a:cs typeface="Arial MT"/>
              </a:rPr>
              <a:t> </a:t>
            </a:r>
            <a:r>
              <a:rPr sz="2250" dirty="0">
                <a:solidFill>
                  <a:srgbClr val="1B1B16"/>
                </a:solidFill>
                <a:latin typeface="Times New Roman"/>
                <a:cs typeface="Times New Roman"/>
              </a:rPr>
              <a:t>Тимцуник</a:t>
            </a:r>
            <a:r>
              <a:rPr sz="2250" spc="25" dirty="0">
                <a:solidFill>
                  <a:srgbClr val="1B1B16"/>
                </a:solidFill>
                <a:latin typeface="Times New Roman"/>
                <a:cs typeface="Times New Roman"/>
              </a:rPr>
              <a:t> </a:t>
            </a:r>
            <a:r>
              <a:rPr sz="2250" spc="-120" dirty="0">
                <a:solidFill>
                  <a:srgbClr val="1B1B16"/>
                </a:solidFill>
                <a:latin typeface="Times New Roman"/>
                <a:cs typeface="Times New Roman"/>
              </a:rPr>
              <a:t>В</a:t>
            </a:r>
            <a:r>
              <a:rPr sz="2450" spc="-120" dirty="0">
                <a:solidFill>
                  <a:srgbClr val="1B1B16"/>
                </a:solidFill>
                <a:latin typeface="Arial MT"/>
                <a:cs typeface="Arial MT"/>
              </a:rPr>
              <a:t>.</a:t>
            </a:r>
            <a:r>
              <a:rPr sz="2450" spc="-85" dirty="0">
                <a:solidFill>
                  <a:srgbClr val="1B1B16"/>
                </a:solidFill>
                <a:latin typeface="Arial MT"/>
                <a:cs typeface="Arial MT"/>
              </a:rPr>
              <a:t> </a:t>
            </a:r>
            <a:r>
              <a:rPr sz="2450" dirty="0">
                <a:solidFill>
                  <a:srgbClr val="1B1B16"/>
                </a:solidFill>
                <a:latin typeface="Arial MT"/>
                <a:cs typeface="Arial MT"/>
              </a:rPr>
              <a:t>/</a:t>
            </a:r>
            <a:r>
              <a:rPr sz="2250" dirty="0">
                <a:solidFill>
                  <a:srgbClr val="1B1B16"/>
                </a:solidFill>
                <a:latin typeface="Times New Roman"/>
                <a:cs typeface="Times New Roman"/>
              </a:rPr>
              <a:t>ІСТОРІЯ</a:t>
            </a:r>
            <a:r>
              <a:rPr sz="2250" spc="25" dirty="0">
                <a:solidFill>
                  <a:srgbClr val="1B1B16"/>
                </a:solidFill>
                <a:latin typeface="Times New Roman"/>
                <a:cs typeface="Times New Roman"/>
              </a:rPr>
              <a:t> </a:t>
            </a:r>
            <a:r>
              <a:rPr sz="2250" spc="-10" dirty="0">
                <a:solidFill>
                  <a:srgbClr val="1B1B16"/>
                </a:solidFill>
                <a:latin typeface="Times New Roman"/>
                <a:cs typeface="Times New Roman"/>
              </a:rPr>
              <a:t>ДЕРЖАВНОГО</a:t>
            </a:r>
            <a:r>
              <a:rPr sz="2250" spc="15" dirty="0">
                <a:solidFill>
                  <a:srgbClr val="1B1B16"/>
                </a:solidFill>
                <a:latin typeface="Times New Roman"/>
                <a:cs typeface="Times New Roman"/>
              </a:rPr>
              <a:t> </a:t>
            </a:r>
            <a:r>
              <a:rPr sz="2250" spc="-30" dirty="0">
                <a:solidFill>
                  <a:srgbClr val="1B1B16"/>
                </a:solidFill>
                <a:latin typeface="Times New Roman"/>
                <a:cs typeface="Times New Roman"/>
              </a:rPr>
              <a:t>УПРАВЛІННЯ</a:t>
            </a:r>
            <a:r>
              <a:rPr sz="2250" spc="25" dirty="0">
                <a:solidFill>
                  <a:srgbClr val="1B1B16"/>
                </a:solidFill>
                <a:latin typeface="Times New Roman"/>
                <a:cs typeface="Times New Roman"/>
              </a:rPr>
              <a:t> </a:t>
            </a:r>
            <a:r>
              <a:rPr sz="2250" dirty="0">
                <a:solidFill>
                  <a:srgbClr val="1B1B16"/>
                </a:solidFill>
                <a:latin typeface="Times New Roman"/>
                <a:cs typeface="Times New Roman"/>
              </a:rPr>
              <a:t>В</a:t>
            </a:r>
            <a:r>
              <a:rPr sz="2250" spc="25" dirty="0">
                <a:solidFill>
                  <a:srgbClr val="1B1B16"/>
                </a:solidFill>
                <a:latin typeface="Times New Roman"/>
                <a:cs typeface="Times New Roman"/>
              </a:rPr>
              <a:t> </a:t>
            </a:r>
            <a:r>
              <a:rPr sz="2250" spc="-70" dirty="0">
                <a:solidFill>
                  <a:srgbClr val="1B1B16"/>
                </a:solidFill>
                <a:latin typeface="Times New Roman"/>
                <a:cs typeface="Times New Roman"/>
              </a:rPr>
              <a:t>УКРАЇНІ</a:t>
            </a:r>
            <a:r>
              <a:rPr sz="2450" spc="-70" dirty="0">
                <a:solidFill>
                  <a:srgbClr val="1B1B16"/>
                </a:solidFill>
                <a:latin typeface="Arial MT"/>
                <a:cs typeface="Arial MT"/>
              </a:rPr>
              <a:t>:</a:t>
            </a:r>
            <a:r>
              <a:rPr sz="2450" spc="-100" dirty="0">
                <a:solidFill>
                  <a:srgbClr val="1B1B16"/>
                </a:solidFill>
                <a:latin typeface="Arial MT"/>
                <a:cs typeface="Arial MT"/>
              </a:rPr>
              <a:t> </a:t>
            </a:r>
            <a:r>
              <a:rPr sz="2250" dirty="0">
                <a:solidFill>
                  <a:srgbClr val="1B1B16"/>
                </a:solidFill>
                <a:latin typeface="Times New Roman"/>
                <a:cs typeface="Times New Roman"/>
              </a:rPr>
              <a:t>Навчальний</a:t>
            </a:r>
            <a:r>
              <a:rPr sz="2250" spc="25" dirty="0">
                <a:solidFill>
                  <a:srgbClr val="1B1B16"/>
                </a:solidFill>
                <a:latin typeface="Times New Roman"/>
                <a:cs typeface="Times New Roman"/>
              </a:rPr>
              <a:t> </a:t>
            </a:r>
            <a:r>
              <a:rPr sz="2250" dirty="0">
                <a:solidFill>
                  <a:srgbClr val="1B1B16"/>
                </a:solidFill>
                <a:latin typeface="Times New Roman"/>
                <a:cs typeface="Times New Roman"/>
              </a:rPr>
              <a:t>посібник</a:t>
            </a:r>
            <a:r>
              <a:rPr sz="2250" spc="25" dirty="0">
                <a:solidFill>
                  <a:srgbClr val="1B1B16"/>
                </a:solidFill>
                <a:latin typeface="Times New Roman"/>
                <a:cs typeface="Times New Roman"/>
              </a:rPr>
              <a:t> </a:t>
            </a:r>
            <a:r>
              <a:rPr sz="2450" spc="165" dirty="0">
                <a:solidFill>
                  <a:srgbClr val="1B1B16"/>
                </a:solidFill>
                <a:latin typeface="Arial MT"/>
                <a:cs typeface="Arial MT"/>
              </a:rPr>
              <a:t>2-</a:t>
            </a:r>
            <a:r>
              <a:rPr sz="2250" dirty="0">
                <a:solidFill>
                  <a:srgbClr val="1B1B16"/>
                </a:solidFill>
                <a:latin typeface="Times New Roman"/>
                <a:cs typeface="Times New Roman"/>
              </a:rPr>
              <a:t>е</a:t>
            </a:r>
            <a:r>
              <a:rPr sz="2250" spc="25" dirty="0">
                <a:solidFill>
                  <a:srgbClr val="1B1B16"/>
                </a:solidFill>
                <a:latin typeface="Times New Roman"/>
                <a:cs typeface="Times New Roman"/>
              </a:rPr>
              <a:t> </a:t>
            </a:r>
            <a:r>
              <a:rPr sz="2250" dirty="0">
                <a:solidFill>
                  <a:srgbClr val="1B1B16"/>
                </a:solidFill>
                <a:latin typeface="Times New Roman"/>
                <a:cs typeface="Times New Roman"/>
              </a:rPr>
              <a:t>видання</a:t>
            </a:r>
            <a:r>
              <a:rPr sz="2450" dirty="0">
                <a:solidFill>
                  <a:srgbClr val="1B1B16"/>
                </a:solidFill>
                <a:latin typeface="Arial MT"/>
                <a:cs typeface="Arial MT"/>
              </a:rPr>
              <a:t>.-</a:t>
            </a:r>
            <a:r>
              <a:rPr sz="2250" spc="-175" dirty="0">
                <a:solidFill>
                  <a:srgbClr val="1B1B16"/>
                </a:solidFill>
                <a:latin typeface="Times New Roman"/>
                <a:cs typeface="Times New Roman"/>
              </a:rPr>
              <a:t>К</a:t>
            </a:r>
            <a:r>
              <a:rPr sz="2450" spc="-175" dirty="0">
                <a:solidFill>
                  <a:srgbClr val="1B1B16"/>
                </a:solidFill>
                <a:latin typeface="Arial MT"/>
                <a:cs typeface="Arial MT"/>
              </a:rPr>
              <a:t>.,</a:t>
            </a:r>
            <a:r>
              <a:rPr sz="2450" spc="-85" dirty="0">
                <a:solidFill>
                  <a:srgbClr val="1B1B16"/>
                </a:solidFill>
                <a:latin typeface="Arial MT"/>
                <a:cs typeface="Arial MT"/>
              </a:rPr>
              <a:t> </a:t>
            </a:r>
            <a:r>
              <a:rPr sz="2450" spc="-20" dirty="0" smtClean="0">
                <a:solidFill>
                  <a:srgbClr val="1B1B16"/>
                </a:solidFill>
                <a:latin typeface="Arial MT"/>
                <a:cs typeface="Arial MT"/>
              </a:rPr>
              <a:t>2013</a:t>
            </a:r>
            <a:endParaRPr sz="2450" dirty="0">
              <a:latin typeface="Arial MT"/>
              <a:cs typeface="Arial MT"/>
            </a:endParaRPr>
          </a:p>
          <a:p>
            <a:pPr marL="400050" indent="-387350" algn="just">
              <a:lnSpc>
                <a:spcPct val="100000"/>
              </a:lnSpc>
              <a:spcBef>
                <a:spcPts val="434"/>
              </a:spcBef>
              <a:buSzPct val="91836"/>
              <a:buAutoNum type="arabicPeriod"/>
              <a:tabLst>
                <a:tab pos="400050" algn="l"/>
              </a:tabLst>
            </a:pPr>
            <a:r>
              <a:rPr sz="2450" u="heavy" spc="-30" dirty="0">
                <a:solidFill>
                  <a:srgbClr val="9486F7"/>
                </a:solidFill>
                <a:uFill>
                  <a:solidFill>
                    <a:srgbClr val="9486F7"/>
                  </a:solidFill>
                </a:uFill>
                <a:latin typeface="Arial MT"/>
                <a:cs typeface="Arial MT"/>
                <a:hlinkClick r:id="rId2"/>
              </a:rPr>
              <a:t>http://politics.ellib.org.ua/pages-</a:t>
            </a:r>
            <a:r>
              <a:rPr sz="2450" u="heavy" spc="-10" dirty="0">
                <a:solidFill>
                  <a:srgbClr val="9486F7"/>
                </a:solidFill>
                <a:uFill>
                  <a:solidFill>
                    <a:srgbClr val="9486F7"/>
                  </a:solidFill>
                </a:uFill>
                <a:latin typeface="Arial MT"/>
                <a:cs typeface="Arial MT"/>
                <a:hlinkClick r:id="rId2"/>
              </a:rPr>
              <a:t>10673.html#google_vignette</a:t>
            </a:r>
            <a:endParaRPr sz="2450" dirty="0">
              <a:latin typeface="Arial MT"/>
              <a:cs typeface="Arial MT"/>
            </a:endParaRPr>
          </a:p>
        </p:txBody>
      </p:sp>
      <p:pic>
        <p:nvPicPr>
          <p:cNvPr id="3" name="object 3">
            <a:hlinkClick r:id="rId3"/>
          </p:cNvPr>
          <p:cNvPicPr/>
          <p:nvPr/>
        </p:nvPicPr>
        <p:blipFill>
          <a:blip r:embed="rId4" cstate="print"/>
          <a:stretch>
            <a:fillRect/>
          </a:stretch>
        </p:blipFill>
        <p:spPr>
          <a:xfrm>
            <a:off x="205394" y="9606967"/>
            <a:ext cx="771524" cy="46672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9486F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TotalTime>
  <Words>521</Words>
  <Application>Microsoft Office PowerPoint</Application>
  <PresentationFormat>Произвольный</PresentationFormat>
  <Paragraphs>47</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 MT</vt:lpstr>
      <vt:lpstr>Comic Sans MS</vt:lpstr>
      <vt:lpstr>Lucida Sans Unicode</vt:lpstr>
      <vt:lpstr>Times New Roman</vt:lpstr>
      <vt:lpstr>Office Theme</vt:lpstr>
      <vt:lpstr>Чернігівське територіальне відділення МАН України</vt:lpstr>
      <vt:lpstr>Мета роботи полягає в комплексному дослідженні діяльності Степана Пободайла та його ролі в козацькій революції середини XVII ст.</vt:lpstr>
      <vt:lpstr>Презентация PowerPoint</vt:lpstr>
      <vt:lpstr>Коли у 1648 році розпочалася козацька революція, Богдан Хмельницький розіслав загони по всій Україні із закликом підтримки. Міщани і селяни Носівки масово покозачилися і влилися у військо Б. Хмельницького. Того ж року розійшлись шляхи </vt:lpstr>
      <vt:lpstr> У реєстрі війська запорізького за 1649 рік       М. Небаба записаний полковником Чернігівського полку, а С. Пободайло – його помічником.</vt:lpstr>
      <vt:lpstr>У червні 1649 року Б. Хмельницький призначив С. Пободайла наказним полковником Чернігівського полку і дав наказ іти на допомогу київському полковнику М. Кричевському. Дорогою ціною козакам вдалося зупинити наступ Я. Радзивілла. Смертю хоробрих загинув полковник Кричевський</vt:lpstr>
      <vt:lpstr>Презентация PowerPoint</vt:lpstr>
      <vt:lpstr> 1651 рік приніс Пободайлу багато прикрощів. Литовські війська часто вдавалися до провокацій на прикордонні. 26 червня 1651 року у запеклому бою загинув полковник М. Небаба. Козаки Чернігова обрали своїм полковником    Степана Пободайла.</vt:lpstr>
      <vt:lpstr>У 1654 році гетьман віддав наказ С. Пободайлу рушити на південь Білорусі. Загальне керівництво білоруськими походом здійснював наказний гетьман І. Золотаренко. Досить довго козаки здійснювали облогу Гомеля. Взявши Гомель, Чернігівський та Ніжинський полки підійшли до Старого Бихова. С. Пободайло</vt:lpstr>
      <vt:lpstr> Це була остання битва легендарного полковника. За свідченнями очевидців, Богдан Хмельницький тяжко переживав утрату свого вірного соратника. Як і заповідав Пободайло, чернігівський Троїцько-Іллінський монастир став для нього останнім притулком.</vt:lpstr>
      <vt:lpstr>ВИСНОВОК</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Чернігівське територіальне відділення МАН України</dc:title>
  <dc:creator>Саша Макуха</dc:creator>
  <cp:lastModifiedBy>Користувач Windows</cp:lastModifiedBy>
  <cp:revision>6</cp:revision>
  <dcterms:created xsi:type="dcterms:W3CDTF">2025-04-15T08:01:47Z</dcterms:created>
  <dcterms:modified xsi:type="dcterms:W3CDTF">2025-04-15T11:27:45Z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2025-04-15T00:00:00Z</vt:filetime>
  </property>
  <property fmtid="{D5CDD505-2E9C-101B-9397-08002B2CF9AE}" pid="3" name="Creator">
    <vt:lpwstr>Chromium</vt:lpwstr>
  </property>
  <property fmtid="{D5CDD505-2E9C-101B-9397-08002B2CF9AE}" pid="4" name="LastSaved">
    <vt:filetime>2025-04-15T00:00:00Z</vt:filetime>
  </property>
  <property fmtid="{D5CDD505-2E9C-101B-9397-08002B2CF9AE}" pid="5" name="Producer">
    <vt:lpwstr>Skia/PDF m105</vt:lpwstr>
  </property>
</Properties>
</file>