
<file path=[Content_Types].xml><?xml version="1.0" encoding="utf-8"?>
<Types xmlns="http://schemas.openxmlformats.org/package/2006/content-types">
  <Default ContentType="application/vnd.openxmlformats-officedocument.spreadsheetml.sheet" Extension="xlsx"/>
  <Default ContentType="application/vnd.openxmlformats-officedocument.vmlDrawing" Extension="vml"/>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ms-office.chartcolorstyle+xml" PartName="/ppt/charts/colors4.xml"/>
  <Override ContentType="application/vnd.ms-office.chartcolorstyle+xml" PartName="/ppt/charts/colors1.xml"/>
  <Override ContentType="application/vnd.ms-office.chartcolorstyle+xml" PartName="/ppt/charts/colors2.xml"/>
  <Override ContentType="application/vnd.ms-office.chartcolorstyle+xml" PartName="/ppt/charts/colors3.xml"/>
  <Override ContentType="application/vnd.openxmlformats-officedocument.theme+xml" PartName="/ppt/theme/theme1.xml"/>
  <Override ContentType="application/vnd.openxmlformats-officedocument.theme+xml" PartName="/ppt/theme/theme2.xml"/>
  <Override ContentType="application/vnd.openxmlformats-officedocument.drawingml.chart+xml" PartName="/ppt/charts/chart3.xml"/>
  <Override ContentType="application/vnd.openxmlformats-officedocument.drawingml.chart+xml" PartName="/ppt/charts/chart2.xml"/>
  <Override ContentType="application/vnd.openxmlformats-officedocument.drawingml.chart+xml" PartName="/ppt/charts/chart4.xml"/>
  <Override ContentType="application/vnd.openxmlformats-officedocument.drawingml.chart+xml" PartName="/ppt/charts/chart1.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spreadsheetml.sheet" PartName="/ppt/embeddings/Microsoft_Excel_Sheet4.xlsx"/>
  <Override ContentType="application/binary" PartName="/ppt/metadata"/>
  <Override ContentType="application/vnd.openxmlformats-officedocument.presentationml.notesMaster+xml" PartName="/ppt/notesMasters/notesMaster1.xml"/>
  <Override ContentType="application/vnd.ms-office.chartstyle+xml" PartName="/ppt/charts/style3.xml"/>
  <Override ContentType="application/vnd.ms-office.chartstyle+xml" PartName="/ppt/charts/style4.xml"/>
  <Override ContentType="application/vnd.ms-office.chartstyle+xml" PartName="/ppt/charts/style1.xml"/>
  <Override ContentType="application/vnd.ms-office.chartstyle+xml" PartName="/ppt/charts/style2.xml"/>
  <Override ContentType="application/vnd.openxmlformats-officedocument.presentationml.presProps+xml" PartName="/ppt/pres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y="6858000" cx="12192000"/>
  <p:notesSz cx="6858000" cy="9144000"/>
  <p:embeddedFontLst>
    <p:embeddedFont>
      <p:font typeface="Corbel"/>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3" roundtripDataSignature="AMtx7mhbRF7ljPh97p9424QJpPNZ/X+0U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Corbel-bold.fntdata"/><Relationship Id="rId11" Type="http://schemas.openxmlformats.org/officeDocument/2006/relationships/slide" Target="slides/slide7.xml"/><Relationship Id="rId22" Type="http://schemas.openxmlformats.org/officeDocument/2006/relationships/font" Target="fonts/Corbel-boldItalic.fntdata"/><Relationship Id="rId10" Type="http://schemas.openxmlformats.org/officeDocument/2006/relationships/slide" Target="slides/slide6.xml"/><Relationship Id="rId21" Type="http://schemas.openxmlformats.org/officeDocument/2006/relationships/font" Target="fonts/Corbel-italic.fntdata"/><Relationship Id="rId13" Type="http://schemas.openxmlformats.org/officeDocument/2006/relationships/slide" Target="slides/slide9.xml"/><Relationship Id="rId12" Type="http://schemas.openxmlformats.org/officeDocument/2006/relationships/slide" Target="slides/slide8.xml"/><Relationship Id="rId23" Type="http://customschemas.google.com/relationships/presentationmetadata" Target="meta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font" Target="fonts/Corbel-regular.fntdata"/><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microsoft.com/office/2011/relationships/chartStyle" Target="style4.xml"/><Relationship Id="rId2" Type="http://schemas.microsoft.com/office/2011/relationships/chartColorStyle" Target="colors4.xml"/><Relationship Id="rId3" Type="http://schemas.openxmlformats.org/officeDocument/2006/relationships/package" Target="../embeddings/Microsoft_Excel_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uk-UA" b="1" dirty="0"/>
              <a:t>Заміри</a:t>
            </a:r>
            <a:r>
              <a:rPr lang="uk-UA" b="1" baseline="0" dirty="0"/>
              <a:t> довжин проростків амаранту (в мм)  під впливом досліджуваних сірчанокислих солей</a:t>
            </a:r>
            <a:endParaRPr lang="uk-UA" b="1" dirty="0"/>
          </a:p>
        </c:rich>
      </c:tx>
      <c:layout>
        <c:manualLayout>
          <c:xMode val="edge"/>
          <c:yMode val="edge"/>
          <c:x val="0.10893511109598573"/>
          <c:y val="3.4807835737163839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uk-UA"/>
        </a:p>
      </c:txPr>
    </c:title>
    <c:autoTitleDeleted val="0"/>
    <c:plotArea>
      <c:layout/>
      <c:lineChart>
        <c:grouping val="standard"/>
        <c:varyColors val="0"/>
        <c:ser>
          <c:idx val="0"/>
          <c:order val="0"/>
          <c:tx>
            <c:strRef>
              <c:f>Аркуш1!$B$1</c:f>
              <c:strCache>
                <c:ptCount val="1"/>
                <c:pt idx="0">
                  <c:v>Контроль</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Аркуш1!$A$2:$A$9</c:f>
              <c:numCache>
                <c:formatCode>General</c:formatCode>
                <c:ptCount val="8"/>
                <c:pt idx="0">
                  <c:v>1</c:v>
                </c:pt>
                <c:pt idx="1">
                  <c:v>2</c:v>
                </c:pt>
                <c:pt idx="2">
                  <c:v>3</c:v>
                </c:pt>
                <c:pt idx="3">
                  <c:v>4</c:v>
                </c:pt>
                <c:pt idx="4">
                  <c:v>5</c:v>
                </c:pt>
                <c:pt idx="5">
                  <c:v>6</c:v>
                </c:pt>
                <c:pt idx="6">
                  <c:v>7</c:v>
                </c:pt>
                <c:pt idx="7">
                  <c:v>8</c:v>
                </c:pt>
              </c:numCache>
            </c:numRef>
          </c:cat>
          <c:val>
            <c:numRef>
              <c:f>Аркуш1!$B$2:$B$9</c:f>
              <c:numCache>
                <c:formatCode>General</c:formatCode>
                <c:ptCount val="8"/>
                <c:pt idx="0">
                  <c:v>20</c:v>
                </c:pt>
                <c:pt idx="1">
                  <c:v>22</c:v>
                </c:pt>
                <c:pt idx="2">
                  <c:v>23</c:v>
                </c:pt>
                <c:pt idx="3">
                  <c:v>19</c:v>
                </c:pt>
                <c:pt idx="4">
                  <c:v>21</c:v>
                </c:pt>
                <c:pt idx="5">
                  <c:v>19</c:v>
                </c:pt>
                <c:pt idx="6">
                  <c:v>22</c:v>
                </c:pt>
                <c:pt idx="7">
                  <c:v>21</c:v>
                </c:pt>
              </c:numCache>
            </c:numRef>
          </c:val>
          <c:smooth val="0"/>
          <c:extLst>
            <c:ext xmlns:c16="http://schemas.microsoft.com/office/drawing/2014/chart" uri="{C3380CC4-5D6E-409C-BE32-E72D297353CC}">
              <c16:uniqueId val="{00000000-AC8C-4299-94AC-1690100A3673}"/>
            </c:ext>
          </c:extLst>
        </c:ser>
        <c:ser>
          <c:idx val="1"/>
          <c:order val="1"/>
          <c:tx>
            <c:strRef>
              <c:f>Аркуш1!$C$1</c:f>
              <c:strCache>
                <c:ptCount val="1"/>
                <c:pt idx="0">
                  <c:v>NiSO₄</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Аркуш1!$A$2:$A$9</c:f>
              <c:numCache>
                <c:formatCode>General</c:formatCode>
                <c:ptCount val="8"/>
                <c:pt idx="0">
                  <c:v>1</c:v>
                </c:pt>
                <c:pt idx="1">
                  <c:v>2</c:v>
                </c:pt>
                <c:pt idx="2">
                  <c:v>3</c:v>
                </c:pt>
                <c:pt idx="3">
                  <c:v>4</c:v>
                </c:pt>
                <c:pt idx="4">
                  <c:v>5</c:v>
                </c:pt>
                <c:pt idx="5">
                  <c:v>6</c:v>
                </c:pt>
                <c:pt idx="6">
                  <c:v>7</c:v>
                </c:pt>
                <c:pt idx="7">
                  <c:v>8</c:v>
                </c:pt>
              </c:numCache>
            </c:numRef>
          </c:cat>
          <c:val>
            <c:numRef>
              <c:f>Аркуш1!$C$2:$C$9</c:f>
              <c:numCache>
                <c:formatCode>General</c:formatCode>
                <c:ptCount val="8"/>
                <c:pt idx="0">
                  <c:v>10</c:v>
                </c:pt>
                <c:pt idx="1">
                  <c:v>12</c:v>
                </c:pt>
                <c:pt idx="2">
                  <c:v>11</c:v>
                </c:pt>
                <c:pt idx="3">
                  <c:v>14</c:v>
                </c:pt>
                <c:pt idx="4">
                  <c:v>13</c:v>
                </c:pt>
                <c:pt idx="5">
                  <c:v>15</c:v>
                </c:pt>
                <c:pt idx="6">
                  <c:v>12</c:v>
                </c:pt>
                <c:pt idx="7">
                  <c:v>11</c:v>
                </c:pt>
              </c:numCache>
            </c:numRef>
          </c:val>
          <c:smooth val="0"/>
          <c:extLst>
            <c:ext xmlns:c16="http://schemas.microsoft.com/office/drawing/2014/chart" uri="{C3380CC4-5D6E-409C-BE32-E72D297353CC}">
              <c16:uniqueId val="{00000001-AC8C-4299-94AC-1690100A3673}"/>
            </c:ext>
          </c:extLst>
        </c:ser>
        <c:ser>
          <c:idx val="2"/>
          <c:order val="2"/>
          <c:tx>
            <c:strRef>
              <c:f>Аркуш1!$D$1</c:f>
              <c:strCache>
                <c:ptCount val="1"/>
                <c:pt idx="0">
                  <c:v>CdSO₄</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Аркуш1!$A$2:$A$9</c:f>
              <c:numCache>
                <c:formatCode>General</c:formatCode>
                <c:ptCount val="8"/>
                <c:pt idx="0">
                  <c:v>1</c:v>
                </c:pt>
                <c:pt idx="1">
                  <c:v>2</c:v>
                </c:pt>
                <c:pt idx="2">
                  <c:v>3</c:v>
                </c:pt>
                <c:pt idx="3">
                  <c:v>4</c:v>
                </c:pt>
                <c:pt idx="4">
                  <c:v>5</c:v>
                </c:pt>
                <c:pt idx="5">
                  <c:v>6</c:v>
                </c:pt>
                <c:pt idx="6">
                  <c:v>7</c:v>
                </c:pt>
                <c:pt idx="7">
                  <c:v>8</c:v>
                </c:pt>
              </c:numCache>
            </c:numRef>
          </c:cat>
          <c:val>
            <c:numRef>
              <c:f>Аркуш1!$D$2:$D$9</c:f>
              <c:numCache>
                <c:formatCode>General</c:formatCode>
                <c:ptCount val="8"/>
                <c:pt idx="0">
                  <c:v>5</c:v>
                </c:pt>
                <c:pt idx="1">
                  <c:v>7</c:v>
                </c:pt>
                <c:pt idx="2">
                  <c:v>7</c:v>
                </c:pt>
                <c:pt idx="3">
                  <c:v>7</c:v>
                </c:pt>
                <c:pt idx="4">
                  <c:v>8</c:v>
                </c:pt>
                <c:pt idx="5">
                  <c:v>6</c:v>
                </c:pt>
                <c:pt idx="6">
                  <c:v>5</c:v>
                </c:pt>
                <c:pt idx="7">
                  <c:v>8</c:v>
                </c:pt>
              </c:numCache>
            </c:numRef>
          </c:val>
          <c:smooth val="0"/>
          <c:extLst>
            <c:ext xmlns:c16="http://schemas.microsoft.com/office/drawing/2014/chart" uri="{C3380CC4-5D6E-409C-BE32-E72D297353CC}">
              <c16:uniqueId val="{00000002-AC8C-4299-94AC-1690100A3673}"/>
            </c:ext>
          </c:extLst>
        </c:ser>
        <c:ser>
          <c:idx val="3"/>
          <c:order val="3"/>
          <c:tx>
            <c:strRef>
              <c:f>Аркуш1!$E$1</c:f>
              <c:strCache>
                <c:ptCount val="1"/>
                <c:pt idx="0">
                  <c:v>Zn₂(SO₄)₃</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Аркуш1!$A$2:$A$9</c:f>
              <c:numCache>
                <c:formatCode>General</c:formatCode>
                <c:ptCount val="8"/>
                <c:pt idx="0">
                  <c:v>1</c:v>
                </c:pt>
                <c:pt idx="1">
                  <c:v>2</c:v>
                </c:pt>
                <c:pt idx="2">
                  <c:v>3</c:v>
                </c:pt>
                <c:pt idx="3">
                  <c:v>4</c:v>
                </c:pt>
                <c:pt idx="4">
                  <c:v>5</c:v>
                </c:pt>
                <c:pt idx="5">
                  <c:v>6</c:v>
                </c:pt>
                <c:pt idx="6">
                  <c:v>7</c:v>
                </c:pt>
                <c:pt idx="7">
                  <c:v>8</c:v>
                </c:pt>
              </c:numCache>
            </c:numRef>
          </c:cat>
          <c:val>
            <c:numRef>
              <c:f>Аркуш1!$E$2:$E$9</c:f>
              <c:numCache>
                <c:formatCode>General</c:formatCode>
                <c:ptCount val="8"/>
                <c:pt idx="0">
                  <c:v>10</c:v>
                </c:pt>
                <c:pt idx="1">
                  <c:v>10</c:v>
                </c:pt>
                <c:pt idx="2">
                  <c:v>8</c:v>
                </c:pt>
                <c:pt idx="3">
                  <c:v>11</c:v>
                </c:pt>
                <c:pt idx="4">
                  <c:v>12</c:v>
                </c:pt>
                <c:pt idx="5">
                  <c:v>7</c:v>
                </c:pt>
                <c:pt idx="6">
                  <c:v>8</c:v>
                </c:pt>
              </c:numCache>
            </c:numRef>
          </c:val>
          <c:smooth val="0"/>
          <c:extLst>
            <c:ext xmlns:c16="http://schemas.microsoft.com/office/drawing/2014/chart" uri="{C3380CC4-5D6E-409C-BE32-E72D297353CC}">
              <c16:uniqueId val="{00000003-AC8C-4299-94AC-1690100A3673}"/>
            </c:ext>
          </c:extLst>
        </c:ser>
        <c:ser>
          <c:idx val="4"/>
          <c:order val="4"/>
          <c:tx>
            <c:strRef>
              <c:f>Аркуш1!$F$1</c:f>
              <c:strCache>
                <c:ptCount val="1"/>
                <c:pt idx="0">
                  <c:v>Суміш</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f>Аркуш1!$A$2:$A$9</c:f>
              <c:numCache>
                <c:formatCode>General</c:formatCode>
                <c:ptCount val="8"/>
                <c:pt idx="0">
                  <c:v>1</c:v>
                </c:pt>
                <c:pt idx="1">
                  <c:v>2</c:v>
                </c:pt>
                <c:pt idx="2">
                  <c:v>3</c:v>
                </c:pt>
                <c:pt idx="3">
                  <c:v>4</c:v>
                </c:pt>
                <c:pt idx="4">
                  <c:v>5</c:v>
                </c:pt>
                <c:pt idx="5">
                  <c:v>6</c:v>
                </c:pt>
                <c:pt idx="6">
                  <c:v>7</c:v>
                </c:pt>
                <c:pt idx="7">
                  <c:v>8</c:v>
                </c:pt>
              </c:numCache>
            </c:numRef>
          </c:cat>
          <c:val>
            <c:numRef>
              <c:f>Аркуш1!$F$2:$F$9</c:f>
              <c:numCache>
                <c:formatCode>General</c:formatCode>
                <c:ptCount val="8"/>
                <c:pt idx="0">
                  <c:v>12</c:v>
                </c:pt>
                <c:pt idx="1">
                  <c:v>11</c:v>
                </c:pt>
                <c:pt idx="2">
                  <c:v>10</c:v>
                </c:pt>
                <c:pt idx="3">
                  <c:v>12</c:v>
                </c:pt>
                <c:pt idx="4">
                  <c:v>7</c:v>
                </c:pt>
                <c:pt idx="5">
                  <c:v>9</c:v>
                </c:pt>
                <c:pt idx="6">
                  <c:v>9</c:v>
                </c:pt>
                <c:pt idx="7">
                  <c:v>6</c:v>
                </c:pt>
              </c:numCache>
            </c:numRef>
          </c:val>
          <c:smooth val="0"/>
          <c:extLst>
            <c:ext xmlns:c16="http://schemas.microsoft.com/office/drawing/2014/chart" uri="{C3380CC4-5D6E-409C-BE32-E72D297353CC}">
              <c16:uniqueId val="{00000004-AC8C-4299-94AC-1690100A3673}"/>
            </c:ext>
          </c:extLst>
        </c:ser>
        <c:dLbls>
          <c:showLegendKey val="0"/>
          <c:showVal val="0"/>
          <c:showCatName val="0"/>
          <c:showSerName val="0"/>
          <c:showPercent val="0"/>
          <c:showBubbleSize val="0"/>
        </c:dLbls>
        <c:marker val="1"/>
        <c:smooth val="0"/>
        <c:axId val="1956197087"/>
        <c:axId val="1956181247"/>
      </c:lineChart>
      <c:catAx>
        <c:axId val="19561970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uk-UA"/>
          </a:p>
        </c:txPr>
        <c:crossAx val="1956181247"/>
        <c:crosses val="autoZero"/>
        <c:auto val="1"/>
        <c:lblAlgn val="ctr"/>
        <c:lblOffset val="100"/>
        <c:noMultiLvlLbl val="0"/>
      </c:catAx>
      <c:valAx>
        <c:axId val="195618124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uk-UA"/>
          </a:p>
        </c:txPr>
        <c:crossAx val="19561970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uk-UA"/>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uk-UA"/>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uk-UA" sz="1600" b="1" dirty="0"/>
              <a:t>Заміри</a:t>
            </a:r>
            <a:r>
              <a:rPr lang="uk-UA" sz="1600" b="1" baseline="0" dirty="0"/>
              <a:t> довжин проростків огірка (в мм) під впливом досліджуваних сірчанокислих солей </a:t>
            </a:r>
            <a:endParaRPr lang="uk-UA" sz="1600" b="1"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uk-UA"/>
        </a:p>
      </c:txPr>
    </c:title>
    <c:autoTitleDeleted val="0"/>
    <c:plotArea>
      <c:layout/>
      <c:lineChart>
        <c:grouping val="standard"/>
        <c:varyColors val="0"/>
        <c:ser>
          <c:idx val="0"/>
          <c:order val="0"/>
          <c:tx>
            <c:strRef>
              <c:f>Аркуш1!$B$1</c:f>
              <c:strCache>
                <c:ptCount val="1"/>
                <c:pt idx="0">
                  <c:v>Контроль</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Аркуш1!$A$2:$A$7</c:f>
              <c:numCache>
                <c:formatCode>General</c:formatCode>
                <c:ptCount val="6"/>
                <c:pt idx="0">
                  <c:v>1</c:v>
                </c:pt>
                <c:pt idx="1">
                  <c:v>2</c:v>
                </c:pt>
                <c:pt idx="2">
                  <c:v>3</c:v>
                </c:pt>
                <c:pt idx="3">
                  <c:v>4</c:v>
                </c:pt>
                <c:pt idx="4">
                  <c:v>5</c:v>
                </c:pt>
                <c:pt idx="5">
                  <c:v>6</c:v>
                </c:pt>
              </c:numCache>
            </c:numRef>
          </c:cat>
          <c:val>
            <c:numRef>
              <c:f>Аркуш1!$B$2:$B$7</c:f>
              <c:numCache>
                <c:formatCode>General</c:formatCode>
                <c:ptCount val="6"/>
                <c:pt idx="0">
                  <c:v>60</c:v>
                </c:pt>
                <c:pt idx="1">
                  <c:v>35</c:v>
                </c:pt>
                <c:pt idx="2">
                  <c:v>32</c:v>
                </c:pt>
                <c:pt idx="3">
                  <c:v>35</c:v>
                </c:pt>
                <c:pt idx="4">
                  <c:v>25</c:v>
                </c:pt>
                <c:pt idx="5">
                  <c:v>30</c:v>
                </c:pt>
              </c:numCache>
            </c:numRef>
          </c:val>
          <c:smooth val="0"/>
          <c:extLst>
            <c:ext xmlns:c16="http://schemas.microsoft.com/office/drawing/2014/chart" uri="{C3380CC4-5D6E-409C-BE32-E72D297353CC}">
              <c16:uniqueId val="{00000000-C4B9-4343-8B3E-9DEF4333FA76}"/>
            </c:ext>
          </c:extLst>
        </c:ser>
        <c:ser>
          <c:idx val="1"/>
          <c:order val="1"/>
          <c:tx>
            <c:strRef>
              <c:f>Аркуш1!$C$1</c:f>
              <c:strCache>
                <c:ptCount val="1"/>
                <c:pt idx="0">
                  <c:v>NiSO₄</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Аркуш1!$A$2:$A$7</c:f>
              <c:numCache>
                <c:formatCode>General</c:formatCode>
                <c:ptCount val="6"/>
                <c:pt idx="0">
                  <c:v>1</c:v>
                </c:pt>
                <c:pt idx="1">
                  <c:v>2</c:v>
                </c:pt>
                <c:pt idx="2">
                  <c:v>3</c:v>
                </c:pt>
                <c:pt idx="3">
                  <c:v>4</c:v>
                </c:pt>
                <c:pt idx="4">
                  <c:v>5</c:v>
                </c:pt>
                <c:pt idx="5">
                  <c:v>6</c:v>
                </c:pt>
              </c:numCache>
            </c:numRef>
          </c:cat>
          <c:val>
            <c:numRef>
              <c:f>Аркуш1!$C$2:$C$7</c:f>
              <c:numCache>
                <c:formatCode>General</c:formatCode>
                <c:ptCount val="6"/>
                <c:pt idx="0">
                  <c:v>51</c:v>
                </c:pt>
                <c:pt idx="1">
                  <c:v>37</c:v>
                </c:pt>
                <c:pt idx="2">
                  <c:v>64</c:v>
                </c:pt>
                <c:pt idx="3">
                  <c:v>44</c:v>
                </c:pt>
                <c:pt idx="4">
                  <c:v>32</c:v>
                </c:pt>
                <c:pt idx="5">
                  <c:v>22</c:v>
                </c:pt>
              </c:numCache>
            </c:numRef>
          </c:val>
          <c:smooth val="0"/>
          <c:extLst>
            <c:ext xmlns:c16="http://schemas.microsoft.com/office/drawing/2014/chart" uri="{C3380CC4-5D6E-409C-BE32-E72D297353CC}">
              <c16:uniqueId val="{00000001-C4B9-4343-8B3E-9DEF4333FA76}"/>
            </c:ext>
          </c:extLst>
        </c:ser>
        <c:ser>
          <c:idx val="2"/>
          <c:order val="2"/>
          <c:tx>
            <c:strRef>
              <c:f>Аркуш1!$D$1</c:f>
              <c:strCache>
                <c:ptCount val="1"/>
                <c:pt idx="0">
                  <c:v>CdSO₄</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Аркуш1!$A$2:$A$7</c:f>
              <c:numCache>
                <c:formatCode>General</c:formatCode>
                <c:ptCount val="6"/>
                <c:pt idx="0">
                  <c:v>1</c:v>
                </c:pt>
                <c:pt idx="1">
                  <c:v>2</c:v>
                </c:pt>
                <c:pt idx="2">
                  <c:v>3</c:v>
                </c:pt>
                <c:pt idx="3">
                  <c:v>4</c:v>
                </c:pt>
                <c:pt idx="4">
                  <c:v>5</c:v>
                </c:pt>
                <c:pt idx="5">
                  <c:v>6</c:v>
                </c:pt>
              </c:numCache>
            </c:numRef>
          </c:cat>
          <c:val>
            <c:numRef>
              <c:f>Аркуш1!$D$2:$D$7</c:f>
              <c:numCache>
                <c:formatCode>General</c:formatCode>
                <c:ptCount val="6"/>
                <c:pt idx="0">
                  <c:v>40</c:v>
                </c:pt>
                <c:pt idx="1">
                  <c:v>34</c:v>
                </c:pt>
                <c:pt idx="2">
                  <c:v>26</c:v>
                </c:pt>
                <c:pt idx="3">
                  <c:v>27</c:v>
                </c:pt>
                <c:pt idx="4">
                  <c:v>11</c:v>
                </c:pt>
                <c:pt idx="5">
                  <c:v>15</c:v>
                </c:pt>
              </c:numCache>
            </c:numRef>
          </c:val>
          <c:smooth val="0"/>
          <c:extLst>
            <c:ext xmlns:c16="http://schemas.microsoft.com/office/drawing/2014/chart" uri="{C3380CC4-5D6E-409C-BE32-E72D297353CC}">
              <c16:uniqueId val="{00000002-C4B9-4343-8B3E-9DEF4333FA76}"/>
            </c:ext>
          </c:extLst>
        </c:ser>
        <c:ser>
          <c:idx val="3"/>
          <c:order val="3"/>
          <c:tx>
            <c:strRef>
              <c:f>Аркуш1!$E$1</c:f>
              <c:strCache>
                <c:ptCount val="1"/>
                <c:pt idx="0">
                  <c:v> Zn₂(SO₄)₃</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Аркуш1!$A$2:$A$7</c:f>
              <c:numCache>
                <c:formatCode>General</c:formatCode>
                <c:ptCount val="6"/>
                <c:pt idx="0">
                  <c:v>1</c:v>
                </c:pt>
                <c:pt idx="1">
                  <c:v>2</c:v>
                </c:pt>
                <c:pt idx="2">
                  <c:v>3</c:v>
                </c:pt>
                <c:pt idx="3">
                  <c:v>4</c:v>
                </c:pt>
                <c:pt idx="4">
                  <c:v>5</c:v>
                </c:pt>
                <c:pt idx="5">
                  <c:v>6</c:v>
                </c:pt>
              </c:numCache>
            </c:numRef>
          </c:cat>
          <c:val>
            <c:numRef>
              <c:f>Аркуш1!$E$2:$E$7</c:f>
              <c:numCache>
                <c:formatCode>General</c:formatCode>
                <c:ptCount val="6"/>
                <c:pt idx="0">
                  <c:v>36</c:v>
                </c:pt>
                <c:pt idx="1">
                  <c:v>50</c:v>
                </c:pt>
                <c:pt idx="2">
                  <c:v>31</c:v>
                </c:pt>
                <c:pt idx="3">
                  <c:v>13</c:v>
                </c:pt>
                <c:pt idx="4">
                  <c:v>41</c:v>
                </c:pt>
                <c:pt idx="5">
                  <c:v>23</c:v>
                </c:pt>
              </c:numCache>
            </c:numRef>
          </c:val>
          <c:smooth val="0"/>
          <c:extLst>
            <c:ext xmlns:c16="http://schemas.microsoft.com/office/drawing/2014/chart" uri="{C3380CC4-5D6E-409C-BE32-E72D297353CC}">
              <c16:uniqueId val="{00000003-C4B9-4343-8B3E-9DEF4333FA76}"/>
            </c:ext>
          </c:extLst>
        </c:ser>
        <c:ser>
          <c:idx val="4"/>
          <c:order val="4"/>
          <c:tx>
            <c:strRef>
              <c:f>Аркуш1!$F$1</c:f>
              <c:strCache>
                <c:ptCount val="1"/>
                <c:pt idx="0">
                  <c:v>Суміш</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f>Аркуш1!$A$2:$A$7</c:f>
              <c:numCache>
                <c:formatCode>General</c:formatCode>
                <c:ptCount val="6"/>
                <c:pt idx="0">
                  <c:v>1</c:v>
                </c:pt>
                <c:pt idx="1">
                  <c:v>2</c:v>
                </c:pt>
                <c:pt idx="2">
                  <c:v>3</c:v>
                </c:pt>
                <c:pt idx="3">
                  <c:v>4</c:v>
                </c:pt>
                <c:pt idx="4">
                  <c:v>5</c:v>
                </c:pt>
                <c:pt idx="5">
                  <c:v>6</c:v>
                </c:pt>
              </c:numCache>
            </c:numRef>
          </c:cat>
          <c:val>
            <c:numRef>
              <c:f>Аркуш1!$F$2:$F$7</c:f>
              <c:numCache>
                <c:formatCode>General</c:formatCode>
                <c:ptCount val="6"/>
                <c:pt idx="0">
                  <c:v>35</c:v>
                </c:pt>
                <c:pt idx="1">
                  <c:v>45</c:v>
                </c:pt>
                <c:pt idx="2">
                  <c:v>26</c:v>
                </c:pt>
                <c:pt idx="3">
                  <c:v>35</c:v>
                </c:pt>
                <c:pt idx="4">
                  <c:v>31</c:v>
                </c:pt>
                <c:pt idx="5">
                  <c:v>17</c:v>
                </c:pt>
              </c:numCache>
            </c:numRef>
          </c:val>
          <c:smooth val="0"/>
          <c:extLst>
            <c:ext xmlns:c16="http://schemas.microsoft.com/office/drawing/2014/chart" uri="{C3380CC4-5D6E-409C-BE32-E72D297353CC}">
              <c16:uniqueId val="{00000004-C4B9-4343-8B3E-9DEF4333FA76}"/>
            </c:ext>
          </c:extLst>
        </c:ser>
        <c:dLbls>
          <c:showLegendKey val="0"/>
          <c:showVal val="0"/>
          <c:showCatName val="0"/>
          <c:showSerName val="0"/>
          <c:showPercent val="0"/>
          <c:showBubbleSize val="0"/>
        </c:dLbls>
        <c:marker val="1"/>
        <c:smooth val="0"/>
        <c:axId val="122725439"/>
        <c:axId val="122725919"/>
      </c:lineChart>
      <c:catAx>
        <c:axId val="1227254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uk-UA"/>
          </a:p>
        </c:txPr>
        <c:crossAx val="122725919"/>
        <c:crosses val="autoZero"/>
        <c:auto val="1"/>
        <c:lblAlgn val="ctr"/>
        <c:lblOffset val="100"/>
        <c:noMultiLvlLbl val="0"/>
      </c:catAx>
      <c:valAx>
        <c:axId val="12272591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uk-UA"/>
          </a:p>
        </c:txPr>
        <c:crossAx val="1227254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uk-UA"/>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uk-UA"/>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uk-UA" sz="1600" b="1" dirty="0"/>
              <a:t>Кількість</a:t>
            </a:r>
            <a:r>
              <a:rPr lang="uk-UA" sz="1600" b="1" baseline="0" dirty="0"/>
              <a:t> бічних коренів огірка під впливом досліджуваних сірчанокислих солей</a:t>
            </a:r>
            <a:endParaRPr lang="uk-UA" sz="1600" b="1"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uk-UA"/>
        </a:p>
      </c:txPr>
    </c:title>
    <c:autoTitleDeleted val="0"/>
    <c:plotArea>
      <c:layout/>
      <c:lineChart>
        <c:grouping val="standard"/>
        <c:varyColors val="0"/>
        <c:ser>
          <c:idx val="0"/>
          <c:order val="0"/>
          <c:tx>
            <c:strRef>
              <c:f>Аркуш1!$B$1</c:f>
              <c:strCache>
                <c:ptCount val="1"/>
                <c:pt idx="0">
                  <c:v>Контроль</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Аркуш1!$A$2:$A$7</c:f>
              <c:numCache>
                <c:formatCode>General</c:formatCode>
                <c:ptCount val="6"/>
                <c:pt idx="0">
                  <c:v>1</c:v>
                </c:pt>
                <c:pt idx="1">
                  <c:v>2</c:v>
                </c:pt>
                <c:pt idx="2">
                  <c:v>3</c:v>
                </c:pt>
                <c:pt idx="3">
                  <c:v>4</c:v>
                </c:pt>
                <c:pt idx="4">
                  <c:v>5</c:v>
                </c:pt>
                <c:pt idx="5">
                  <c:v>6</c:v>
                </c:pt>
              </c:numCache>
            </c:numRef>
          </c:cat>
          <c:val>
            <c:numRef>
              <c:f>Аркуш1!$B$2:$B$7</c:f>
              <c:numCache>
                <c:formatCode>General</c:formatCode>
                <c:ptCount val="6"/>
                <c:pt idx="0">
                  <c:v>13</c:v>
                </c:pt>
                <c:pt idx="1">
                  <c:v>8</c:v>
                </c:pt>
                <c:pt idx="2">
                  <c:v>11</c:v>
                </c:pt>
                <c:pt idx="3">
                  <c:v>12</c:v>
                </c:pt>
                <c:pt idx="4">
                  <c:v>9</c:v>
                </c:pt>
                <c:pt idx="5">
                  <c:v>7</c:v>
                </c:pt>
              </c:numCache>
            </c:numRef>
          </c:val>
          <c:smooth val="0"/>
          <c:extLst>
            <c:ext xmlns:c16="http://schemas.microsoft.com/office/drawing/2014/chart" uri="{C3380CC4-5D6E-409C-BE32-E72D297353CC}">
              <c16:uniqueId val="{00000000-B9DF-40F1-A49C-7457BD6FAD42}"/>
            </c:ext>
          </c:extLst>
        </c:ser>
        <c:ser>
          <c:idx val="1"/>
          <c:order val="1"/>
          <c:tx>
            <c:strRef>
              <c:f>Аркуш1!$C$1</c:f>
              <c:strCache>
                <c:ptCount val="1"/>
                <c:pt idx="0">
                  <c:v>NiSO₄</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Аркуш1!$A$2:$A$7</c:f>
              <c:numCache>
                <c:formatCode>General</c:formatCode>
                <c:ptCount val="6"/>
                <c:pt idx="0">
                  <c:v>1</c:v>
                </c:pt>
                <c:pt idx="1">
                  <c:v>2</c:v>
                </c:pt>
                <c:pt idx="2">
                  <c:v>3</c:v>
                </c:pt>
                <c:pt idx="3">
                  <c:v>4</c:v>
                </c:pt>
                <c:pt idx="4">
                  <c:v>5</c:v>
                </c:pt>
                <c:pt idx="5">
                  <c:v>6</c:v>
                </c:pt>
              </c:numCache>
            </c:numRef>
          </c:cat>
          <c:val>
            <c:numRef>
              <c:f>Аркуш1!$C$2:$C$7</c:f>
              <c:numCache>
                <c:formatCode>General</c:formatCode>
                <c:ptCount val="6"/>
                <c:pt idx="0">
                  <c:v>13</c:v>
                </c:pt>
                <c:pt idx="1">
                  <c:v>9</c:v>
                </c:pt>
                <c:pt idx="2">
                  <c:v>11</c:v>
                </c:pt>
                <c:pt idx="3">
                  <c:v>10</c:v>
                </c:pt>
                <c:pt idx="4">
                  <c:v>8</c:v>
                </c:pt>
                <c:pt idx="5">
                  <c:v>10</c:v>
                </c:pt>
              </c:numCache>
            </c:numRef>
          </c:val>
          <c:smooth val="0"/>
          <c:extLst>
            <c:ext xmlns:c16="http://schemas.microsoft.com/office/drawing/2014/chart" uri="{C3380CC4-5D6E-409C-BE32-E72D297353CC}">
              <c16:uniqueId val="{00000001-B9DF-40F1-A49C-7457BD6FAD42}"/>
            </c:ext>
          </c:extLst>
        </c:ser>
        <c:ser>
          <c:idx val="2"/>
          <c:order val="2"/>
          <c:tx>
            <c:strRef>
              <c:f>Аркуш1!$D$1</c:f>
              <c:strCache>
                <c:ptCount val="1"/>
                <c:pt idx="0">
                  <c:v>CdSO₄</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Аркуш1!$A$2:$A$7</c:f>
              <c:numCache>
                <c:formatCode>General</c:formatCode>
                <c:ptCount val="6"/>
                <c:pt idx="0">
                  <c:v>1</c:v>
                </c:pt>
                <c:pt idx="1">
                  <c:v>2</c:v>
                </c:pt>
                <c:pt idx="2">
                  <c:v>3</c:v>
                </c:pt>
                <c:pt idx="3">
                  <c:v>4</c:v>
                </c:pt>
                <c:pt idx="4">
                  <c:v>5</c:v>
                </c:pt>
                <c:pt idx="5">
                  <c:v>6</c:v>
                </c:pt>
              </c:numCache>
            </c:numRef>
          </c:cat>
          <c:val>
            <c:numRef>
              <c:f>Аркуш1!$D$2:$D$7</c:f>
              <c:numCache>
                <c:formatCode>General</c:formatCode>
                <c:ptCount val="6"/>
                <c:pt idx="0">
                  <c:v>7</c:v>
                </c:pt>
                <c:pt idx="1">
                  <c:v>9</c:v>
                </c:pt>
                <c:pt idx="2">
                  <c:v>6</c:v>
                </c:pt>
                <c:pt idx="3">
                  <c:v>9</c:v>
                </c:pt>
                <c:pt idx="4">
                  <c:v>3</c:v>
                </c:pt>
                <c:pt idx="5">
                  <c:v>4</c:v>
                </c:pt>
              </c:numCache>
            </c:numRef>
          </c:val>
          <c:smooth val="0"/>
          <c:extLst>
            <c:ext xmlns:c16="http://schemas.microsoft.com/office/drawing/2014/chart" uri="{C3380CC4-5D6E-409C-BE32-E72D297353CC}">
              <c16:uniqueId val="{00000002-B9DF-40F1-A49C-7457BD6FAD42}"/>
            </c:ext>
          </c:extLst>
        </c:ser>
        <c:ser>
          <c:idx val="3"/>
          <c:order val="3"/>
          <c:tx>
            <c:strRef>
              <c:f>Аркуш1!$E$1</c:f>
              <c:strCache>
                <c:ptCount val="1"/>
                <c:pt idx="0">
                  <c:v>Zn₂(SO₄)₃ </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Аркуш1!$A$2:$A$7</c:f>
              <c:numCache>
                <c:formatCode>General</c:formatCode>
                <c:ptCount val="6"/>
                <c:pt idx="0">
                  <c:v>1</c:v>
                </c:pt>
                <c:pt idx="1">
                  <c:v>2</c:v>
                </c:pt>
                <c:pt idx="2">
                  <c:v>3</c:v>
                </c:pt>
                <c:pt idx="3">
                  <c:v>4</c:v>
                </c:pt>
                <c:pt idx="4">
                  <c:v>5</c:v>
                </c:pt>
                <c:pt idx="5">
                  <c:v>6</c:v>
                </c:pt>
              </c:numCache>
            </c:numRef>
          </c:cat>
          <c:val>
            <c:numRef>
              <c:f>Аркуш1!$E$2:$E$7</c:f>
              <c:numCache>
                <c:formatCode>General</c:formatCode>
                <c:ptCount val="6"/>
                <c:pt idx="0">
                  <c:v>5</c:v>
                </c:pt>
                <c:pt idx="1">
                  <c:v>10</c:v>
                </c:pt>
                <c:pt idx="2">
                  <c:v>7</c:v>
                </c:pt>
                <c:pt idx="3">
                  <c:v>7</c:v>
                </c:pt>
                <c:pt idx="4">
                  <c:v>7</c:v>
                </c:pt>
                <c:pt idx="5">
                  <c:v>2</c:v>
                </c:pt>
              </c:numCache>
            </c:numRef>
          </c:val>
          <c:smooth val="0"/>
          <c:extLst>
            <c:ext xmlns:c16="http://schemas.microsoft.com/office/drawing/2014/chart" uri="{C3380CC4-5D6E-409C-BE32-E72D297353CC}">
              <c16:uniqueId val="{00000003-B9DF-40F1-A49C-7457BD6FAD42}"/>
            </c:ext>
          </c:extLst>
        </c:ser>
        <c:ser>
          <c:idx val="4"/>
          <c:order val="4"/>
          <c:tx>
            <c:strRef>
              <c:f>Аркуш1!$F$1</c:f>
              <c:strCache>
                <c:ptCount val="1"/>
                <c:pt idx="0">
                  <c:v>Суміш</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f>Аркуш1!$A$2:$A$7</c:f>
              <c:numCache>
                <c:formatCode>General</c:formatCode>
                <c:ptCount val="6"/>
                <c:pt idx="0">
                  <c:v>1</c:v>
                </c:pt>
                <c:pt idx="1">
                  <c:v>2</c:v>
                </c:pt>
                <c:pt idx="2">
                  <c:v>3</c:v>
                </c:pt>
                <c:pt idx="3">
                  <c:v>4</c:v>
                </c:pt>
                <c:pt idx="4">
                  <c:v>5</c:v>
                </c:pt>
                <c:pt idx="5">
                  <c:v>6</c:v>
                </c:pt>
              </c:numCache>
            </c:numRef>
          </c:cat>
          <c:val>
            <c:numRef>
              <c:f>Аркуш1!$F$2:$F$7</c:f>
              <c:numCache>
                <c:formatCode>General</c:formatCode>
                <c:ptCount val="6"/>
                <c:pt idx="0">
                  <c:v>15</c:v>
                </c:pt>
                <c:pt idx="1">
                  <c:v>9</c:v>
                </c:pt>
                <c:pt idx="2">
                  <c:v>2</c:v>
                </c:pt>
                <c:pt idx="3">
                  <c:v>7</c:v>
                </c:pt>
                <c:pt idx="4">
                  <c:v>8</c:v>
                </c:pt>
                <c:pt idx="5">
                  <c:v>7</c:v>
                </c:pt>
              </c:numCache>
            </c:numRef>
          </c:val>
          <c:smooth val="0"/>
          <c:extLst>
            <c:ext xmlns:c16="http://schemas.microsoft.com/office/drawing/2014/chart" uri="{C3380CC4-5D6E-409C-BE32-E72D297353CC}">
              <c16:uniqueId val="{00000004-B9DF-40F1-A49C-7457BD6FAD42}"/>
            </c:ext>
          </c:extLst>
        </c:ser>
        <c:dLbls>
          <c:showLegendKey val="0"/>
          <c:showVal val="0"/>
          <c:showCatName val="0"/>
          <c:showSerName val="0"/>
          <c:showPercent val="0"/>
          <c:showBubbleSize val="0"/>
        </c:dLbls>
        <c:marker val="1"/>
        <c:smooth val="0"/>
        <c:axId val="126826207"/>
        <c:axId val="126830527"/>
      </c:lineChart>
      <c:catAx>
        <c:axId val="1268262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uk-UA"/>
          </a:p>
        </c:txPr>
        <c:crossAx val="126830527"/>
        <c:crosses val="autoZero"/>
        <c:auto val="1"/>
        <c:lblAlgn val="ctr"/>
        <c:lblOffset val="100"/>
        <c:noMultiLvlLbl val="0"/>
      </c:catAx>
      <c:valAx>
        <c:axId val="12683052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uk-UA"/>
          </a:p>
        </c:txPr>
        <c:crossAx val="1268262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uk-UA"/>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uk-UA"/>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uk-UA" sz="2400" b="1" dirty="0"/>
              <a:t>Залежність</a:t>
            </a:r>
            <a:r>
              <a:rPr lang="uk-UA" sz="2400" b="1" baseline="0" dirty="0"/>
              <a:t> розвитку кореневої системи тест-об’єктів від впливу  сірчанокислих солей досліджуваних важких металів</a:t>
            </a:r>
            <a:endParaRPr lang="uk-UA" sz="2400" b="1" dirty="0"/>
          </a:p>
        </c:rich>
      </c:tx>
      <c:layout>
        <c:manualLayout>
          <c:xMode val="edge"/>
          <c:yMode val="edge"/>
          <c:x val="0.11920669660202531"/>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uk-UA"/>
        </a:p>
      </c:txPr>
    </c:title>
    <c:autoTitleDeleted val="0"/>
    <c:plotArea>
      <c:layout/>
      <c:barChart>
        <c:barDir val="col"/>
        <c:grouping val="clustered"/>
        <c:varyColors val="0"/>
        <c:ser>
          <c:idx val="0"/>
          <c:order val="0"/>
          <c:tx>
            <c:strRef>
              <c:f>Аркуш1!$B$1</c:f>
              <c:strCache>
                <c:ptCount val="1"/>
                <c:pt idx="0">
                  <c:v>Довжина кореня амаранта</c:v>
                </c:pt>
              </c:strCache>
            </c:strRef>
          </c:tx>
          <c:spPr>
            <a:solidFill>
              <a:schemeClr val="accent1"/>
            </a:solidFill>
            <a:ln>
              <a:noFill/>
            </a:ln>
            <a:effectLst/>
          </c:spPr>
          <c:invertIfNegative val="0"/>
          <c:errBars>
            <c:errBarType val="both"/>
            <c:errValType val="percentage"/>
            <c:noEndCap val="0"/>
            <c:val val="5"/>
            <c:spPr>
              <a:noFill/>
              <a:ln w="9525" cap="flat" cmpd="sng" algn="ctr">
                <a:solidFill>
                  <a:schemeClr val="tx1">
                    <a:lumMod val="65000"/>
                    <a:lumOff val="35000"/>
                  </a:schemeClr>
                </a:solidFill>
                <a:round/>
              </a:ln>
              <a:effectLst/>
            </c:spPr>
          </c:errBars>
          <c:cat>
            <c:strRef>
              <c:f>Аркуш1!$A$2:$A$6</c:f>
              <c:strCache>
                <c:ptCount val="5"/>
                <c:pt idx="0">
                  <c:v>Контроль</c:v>
                </c:pt>
                <c:pt idx="1">
                  <c:v>NiSO₄</c:v>
                </c:pt>
                <c:pt idx="2">
                  <c:v>CdSO₄</c:v>
                </c:pt>
                <c:pt idx="3">
                  <c:v>Zn₂(SO₄)₃ </c:v>
                </c:pt>
                <c:pt idx="4">
                  <c:v>Суміш</c:v>
                </c:pt>
              </c:strCache>
            </c:strRef>
          </c:cat>
          <c:val>
            <c:numRef>
              <c:f>Аркуш1!$B$2:$B$6</c:f>
              <c:numCache>
                <c:formatCode>0.00%</c:formatCode>
                <c:ptCount val="5"/>
                <c:pt idx="0" formatCode="0%">
                  <c:v>1</c:v>
                </c:pt>
                <c:pt idx="1">
                  <c:v>0.58899999999999997</c:v>
                </c:pt>
                <c:pt idx="2">
                  <c:v>0.31900000000000001</c:v>
                </c:pt>
                <c:pt idx="3">
                  <c:v>0.45200000000000001</c:v>
                </c:pt>
                <c:pt idx="4">
                  <c:v>0.45700000000000002</c:v>
                </c:pt>
              </c:numCache>
            </c:numRef>
          </c:val>
          <c:extLst>
            <c:ext xmlns:c16="http://schemas.microsoft.com/office/drawing/2014/chart" uri="{C3380CC4-5D6E-409C-BE32-E72D297353CC}">
              <c16:uniqueId val="{00000000-F640-4507-B1E3-9481BF1D5821}"/>
            </c:ext>
          </c:extLst>
        </c:ser>
        <c:ser>
          <c:idx val="1"/>
          <c:order val="1"/>
          <c:tx>
            <c:strRef>
              <c:f>Аркуш1!$C$1</c:f>
              <c:strCache>
                <c:ptCount val="1"/>
                <c:pt idx="0">
                  <c:v>Довжина кореня огірка</c:v>
                </c:pt>
              </c:strCache>
            </c:strRef>
          </c:tx>
          <c:spPr>
            <a:solidFill>
              <a:schemeClr val="accent2"/>
            </a:solidFill>
            <a:ln>
              <a:noFill/>
            </a:ln>
            <a:effectLst/>
          </c:spPr>
          <c:invertIfNegative val="0"/>
          <c:errBars>
            <c:errBarType val="both"/>
            <c:errValType val="percentage"/>
            <c:noEndCap val="0"/>
            <c:val val="5"/>
            <c:spPr>
              <a:noFill/>
              <a:ln w="9525" cap="flat" cmpd="sng" algn="ctr">
                <a:solidFill>
                  <a:schemeClr val="tx1">
                    <a:lumMod val="65000"/>
                    <a:lumOff val="35000"/>
                  </a:schemeClr>
                </a:solidFill>
                <a:round/>
              </a:ln>
              <a:effectLst/>
            </c:spPr>
          </c:errBars>
          <c:cat>
            <c:strRef>
              <c:f>Аркуш1!$A$2:$A$6</c:f>
              <c:strCache>
                <c:ptCount val="5"/>
                <c:pt idx="0">
                  <c:v>Контроль</c:v>
                </c:pt>
                <c:pt idx="1">
                  <c:v>NiSO₄</c:v>
                </c:pt>
                <c:pt idx="2">
                  <c:v>CdSO₄</c:v>
                </c:pt>
                <c:pt idx="3">
                  <c:v>Zn₂(SO₄)₃ </c:v>
                </c:pt>
                <c:pt idx="4">
                  <c:v>Суміш</c:v>
                </c:pt>
              </c:strCache>
            </c:strRef>
          </c:cat>
          <c:val>
            <c:numRef>
              <c:f>Аркуш1!$C$2:$C$6</c:f>
              <c:numCache>
                <c:formatCode>0.00%</c:formatCode>
                <c:ptCount val="5"/>
                <c:pt idx="0" formatCode="0%">
                  <c:v>1</c:v>
                </c:pt>
                <c:pt idx="1">
                  <c:v>1.339</c:v>
                </c:pt>
                <c:pt idx="2">
                  <c:v>0.81899999999999995</c:v>
                </c:pt>
                <c:pt idx="3">
                  <c:v>1.0389999999999999</c:v>
                </c:pt>
                <c:pt idx="4">
                  <c:v>1.0129999999999999</c:v>
                </c:pt>
              </c:numCache>
            </c:numRef>
          </c:val>
          <c:extLst>
            <c:ext xmlns:c16="http://schemas.microsoft.com/office/drawing/2014/chart" uri="{C3380CC4-5D6E-409C-BE32-E72D297353CC}">
              <c16:uniqueId val="{00000001-F640-4507-B1E3-9481BF1D5821}"/>
            </c:ext>
          </c:extLst>
        </c:ser>
        <c:ser>
          <c:idx val="2"/>
          <c:order val="2"/>
          <c:tx>
            <c:strRef>
              <c:f>Аркуш1!$D$1</c:f>
              <c:strCache>
                <c:ptCount val="1"/>
                <c:pt idx="0">
                  <c:v>Кількість бічних коренів огірка</c:v>
                </c:pt>
              </c:strCache>
            </c:strRef>
          </c:tx>
          <c:spPr>
            <a:solidFill>
              <a:schemeClr val="accent3"/>
            </a:solidFill>
            <a:ln>
              <a:noFill/>
            </a:ln>
            <a:effectLst/>
          </c:spPr>
          <c:invertIfNegative val="0"/>
          <c:errBars>
            <c:errBarType val="both"/>
            <c:errValType val="percentage"/>
            <c:noEndCap val="0"/>
            <c:val val="5"/>
            <c:spPr>
              <a:noFill/>
              <a:ln w="9525" cap="flat" cmpd="sng" algn="ctr">
                <a:solidFill>
                  <a:schemeClr val="tx1">
                    <a:lumMod val="65000"/>
                    <a:lumOff val="35000"/>
                  </a:schemeClr>
                </a:solidFill>
                <a:round/>
              </a:ln>
              <a:effectLst/>
            </c:spPr>
          </c:errBars>
          <c:cat>
            <c:strRef>
              <c:f>Аркуш1!$A$2:$A$6</c:f>
              <c:strCache>
                <c:ptCount val="5"/>
                <c:pt idx="0">
                  <c:v>Контроль</c:v>
                </c:pt>
                <c:pt idx="1">
                  <c:v>NiSO₄</c:v>
                </c:pt>
                <c:pt idx="2">
                  <c:v>CdSO₄</c:v>
                </c:pt>
                <c:pt idx="3">
                  <c:v>Zn₂(SO₄)₃ </c:v>
                </c:pt>
                <c:pt idx="4">
                  <c:v>Суміш</c:v>
                </c:pt>
              </c:strCache>
            </c:strRef>
          </c:cat>
          <c:val>
            <c:numRef>
              <c:f>Аркуш1!$D$2:$D$6</c:f>
              <c:numCache>
                <c:formatCode>0.00%</c:formatCode>
                <c:ptCount val="5"/>
                <c:pt idx="0" formatCode="0%">
                  <c:v>1</c:v>
                </c:pt>
                <c:pt idx="1">
                  <c:v>1.016</c:v>
                </c:pt>
                <c:pt idx="2">
                  <c:v>0.63300000000000001</c:v>
                </c:pt>
                <c:pt idx="3">
                  <c:v>0.63300000000000001</c:v>
                </c:pt>
                <c:pt idx="4" formatCode="0%">
                  <c:v>0.8</c:v>
                </c:pt>
              </c:numCache>
            </c:numRef>
          </c:val>
          <c:extLst>
            <c:ext xmlns:c16="http://schemas.microsoft.com/office/drawing/2014/chart" uri="{C3380CC4-5D6E-409C-BE32-E72D297353CC}">
              <c16:uniqueId val="{00000002-F640-4507-B1E3-9481BF1D5821}"/>
            </c:ext>
          </c:extLst>
        </c:ser>
        <c:dLbls>
          <c:showLegendKey val="0"/>
          <c:showVal val="0"/>
          <c:showCatName val="0"/>
          <c:showSerName val="0"/>
          <c:showPercent val="0"/>
          <c:showBubbleSize val="0"/>
        </c:dLbls>
        <c:gapWidth val="219"/>
        <c:overlap val="-27"/>
        <c:axId val="1956202367"/>
        <c:axId val="1956222047"/>
      </c:barChart>
      <c:catAx>
        <c:axId val="19562023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uk-UA"/>
          </a:p>
        </c:txPr>
        <c:crossAx val="1956222047"/>
        <c:crosses val="autoZero"/>
        <c:auto val="1"/>
        <c:lblAlgn val="ctr"/>
        <c:lblOffset val="100"/>
        <c:noMultiLvlLbl val="0"/>
      </c:catAx>
      <c:valAx>
        <c:axId val="195622204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uk-UA"/>
          </a:p>
        </c:txPr>
        <c:crossAx val="195620236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uk-UA"/>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uk-UA"/>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uk-U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 name="Google Shape;9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 name="Google Shape;9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 name="Google Shape;10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 name="Google Shape;11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 name="Google Shape;12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 name="Google Shape;13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 name="Google Shape;16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 name="Google Shape;17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 name="Google Shape;19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ий слайд" type="title">
  <p:cSld name="TITLE">
    <p:spTree>
      <p:nvGrpSpPr>
        <p:cNvPr id="16" name="Shape 16"/>
        <p:cNvGrpSpPr/>
        <p:nvPr/>
      </p:nvGrpSpPr>
      <p:grpSpPr>
        <a:xfrm>
          <a:off x="0" y="0"/>
          <a:ext cx="0" cy="0"/>
          <a:chOff x="0" y="0"/>
          <a:chExt cx="0" cy="0"/>
        </a:xfrm>
      </p:grpSpPr>
      <p:sp>
        <p:nvSpPr>
          <p:cNvPr id="17" name="Google Shape;17;p16"/>
          <p:cNvSpPr/>
          <p:nvPr/>
        </p:nvSpPr>
        <p:spPr>
          <a:xfrm>
            <a:off x="231140" y="243840"/>
            <a:ext cx="11724640" cy="6377939"/>
          </a:xfrm>
          <a:prstGeom prst="rect">
            <a:avLst/>
          </a:prstGeom>
          <a:solidFill>
            <a:schemeClr val="accent1"/>
          </a:solid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6"/>
          <p:cNvSpPr txBox="1"/>
          <p:nvPr>
            <p:ph type="ctrTitle"/>
          </p:nvPr>
        </p:nvSpPr>
        <p:spPr>
          <a:xfrm>
            <a:off x="1109980" y="882376"/>
            <a:ext cx="9966960" cy="2926080"/>
          </a:xfrm>
          <a:prstGeom prst="rect">
            <a:avLst/>
          </a:prstGeom>
          <a:noFill/>
          <a:ln>
            <a:noFill/>
          </a:ln>
        </p:spPr>
        <p:txBody>
          <a:bodyPr anchorCtr="0" anchor="b" bIns="45700" lIns="91425" spcFirstLastPara="1" rIns="91425" wrap="square" tIns="45700">
            <a:normAutofit/>
          </a:bodyPr>
          <a:lstStyle>
            <a:lvl1pPr lvl="0" algn="ctr">
              <a:lnSpc>
                <a:spcPct val="85000"/>
              </a:lnSpc>
              <a:spcBef>
                <a:spcPts val="0"/>
              </a:spcBef>
              <a:spcAft>
                <a:spcPts val="0"/>
              </a:spcAft>
              <a:buClr>
                <a:srgbClr val="FFFFFF"/>
              </a:buClr>
              <a:buSzPts val="7200"/>
              <a:buFont typeface="Corbel"/>
              <a:buNone/>
              <a:defRPr b="1" sz="7200" cap="none">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16"/>
          <p:cNvSpPr txBox="1"/>
          <p:nvPr>
            <p:ph idx="1" type="subTitle"/>
          </p:nvPr>
        </p:nvSpPr>
        <p:spPr>
          <a:xfrm>
            <a:off x="1709530" y="3869634"/>
            <a:ext cx="8767860" cy="1388165"/>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400"/>
              </a:spcBef>
              <a:spcAft>
                <a:spcPts val="0"/>
              </a:spcAft>
              <a:buSzPts val="1760"/>
              <a:buNone/>
              <a:defRPr sz="2200">
                <a:solidFill>
                  <a:srgbClr val="FFFFFF"/>
                </a:solidFill>
              </a:defRPr>
            </a:lvl1pPr>
            <a:lvl2pPr lvl="1" algn="ctr">
              <a:lnSpc>
                <a:spcPct val="90000"/>
              </a:lnSpc>
              <a:spcBef>
                <a:spcPts val="200"/>
              </a:spcBef>
              <a:spcAft>
                <a:spcPts val="0"/>
              </a:spcAft>
              <a:buSzPts val="1760"/>
              <a:buNone/>
              <a:defRPr sz="2200"/>
            </a:lvl2pPr>
            <a:lvl3pPr lvl="2" algn="ctr">
              <a:lnSpc>
                <a:spcPct val="90000"/>
              </a:lnSpc>
              <a:spcBef>
                <a:spcPts val="400"/>
              </a:spcBef>
              <a:spcAft>
                <a:spcPts val="0"/>
              </a:spcAft>
              <a:buSzPts val="1760"/>
              <a:buNone/>
              <a:defRPr sz="2200"/>
            </a:lvl3pPr>
            <a:lvl4pPr lvl="3" algn="ctr">
              <a:lnSpc>
                <a:spcPct val="90000"/>
              </a:lnSpc>
              <a:spcBef>
                <a:spcPts val="400"/>
              </a:spcBef>
              <a:spcAft>
                <a:spcPts val="0"/>
              </a:spcAft>
              <a:buSzPts val="1600"/>
              <a:buNone/>
              <a:defRPr sz="2000"/>
            </a:lvl4pPr>
            <a:lvl5pPr lvl="4" algn="ctr">
              <a:lnSpc>
                <a:spcPct val="90000"/>
              </a:lnSpc>
              <a:spcBef>
                <a:spcPts val="400"/>
              </a:spcBef>
              <a:spcAft>
                <a:spcPts val="0"/>
              </a:spcAft>
              <a:buSzPts val="1600"/>
              <a:buNone/>
              <a:defRPr sz="2000"/>
            </a:lvl5pPr>
            <a:lvl6pPr lvl="5" algn="ctr">
              <a:lnSpc>
                <a:spcPct val="90000"/>
              </a:lnSpc>
              <a:spcBef>
                <a:spcPts val="400"/>
              </a:spcBef>
              <a:spcAft>
                <a:spcPts val="0"/>
              </a:spcAft>
              <a:buSzPts val="1600"/>
              <a:buNone/>
              <a:defRPr sz="2000"/>
            </a:lvl6pPr>
            <a:lvl7pPr lvl="6" algn="ctr">
              <a:lnSpc>
                <a:spcPct val="90000"/>
              </a:lnSpc>
              <a:spcBef>
                <a:spcPts val="400"/>
              </a:spcBef>
              <a:spcAft>
                <a:spcPts val="0"/>
              </a:spcAft>
              <a:buSzPts val="1600"/>
              <a:buNone/>
              <a:defRPr sz="2000"/>
            </a:lvl7pPr>
            <a:lvl8pPr lvl="7" algn="ctr">
              <a:lnSpc>
                <a:spcPct val="90000"/>
              </a:lnSpc>
              <a:spcBef>
                <a:spcPts val="400"/>
              </a:spcBef>
              <a:spcAft>
                <a:spcPts val="0"/>
              </a:spcAft>
              <a:buSzPts val="1600"/>
              <a:buNone/>
              <a:defRPr sz="2000"/>
            </a:lvl8pPr>
            <a:lvl9pPr lvl="8" algn="ctr">
              <a:lnSpc>
                <a:spcPct val="90000"/>
              </a:lnSpc>
              <a:spcBef>
                <a:spcPts val="400"/>
              </a:spcBef>
              <a:spcAft>
                <a:spcPts val="400"/>
              </a:spcAft>
              <a:buSzPts val="1600"/>
              <a:buNone/>
              <a:defRPr sz="2000"/>
            </a:lvl9pPr>
          </a:lstStyle>
          <a:p/>
        </p:txBody>
      </p:sp>
      <p:sp>
        <p:nvSpPr>
          <p:cNvPr id="20" name="Google Shape;20;p16"/>
          <p:cNvSpPr txBox="1"/>
          <p:nvPr>
            <p:ph idx="10" type="dt"/>
          </p:nvPr>
        </p:nvSpPr>
        <p:spPr>
          <a:xfrm>
            <a:off x="1142996" y="6223828"/>
            <a:ext cx="2329074"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6"/>
          <p:cNvSpPr txBox="1"/>
          <p:nvPr>
            <p:ph idx="11" type="ftr"/>
          </p:nvPr>
        </p:nvSpPr>
        <p:spPr>
          <a:xfrm>
            <a:off x="3949148" y="6223828"/>
            <a:ext cx="471777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6"/>
          <p:cNvSpPr txBox="1"/>
          <p:nvPr>
            <p:ph idx="12" type="sldNum"/>
          </p:nvPr>
        </p:nvSpPr>
        <p:spPr>
          <a:xfrm>
            <a:off x="9329530" y="6223828"/>
            <a:ext cx="170621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rgbClr val="FFFFFF"/>
                </a:solidFill>
                <a:latin typeface="Corbel"/>
                <a:ea typeface="Corbel"/>
                <a:cs typeface="Corbel"/>
                <a:sym typeface="Corbel"/>
              </a:defRPr>
            </a:lvl1pPr>
            <a:lvl2pPr indent="0" lvl="1" marL="0" algn="r">
              <a:spcBef>
                <a:spcPts val="0"/>
              </a:spcBef>
              <a:buNone/>
              <a:defRPr b="0" i="0" sz="1200" u="none" cap="none" strike="noStrike">
                <a:solidFill>
                  <a:srgbClr val="FFFFFF"/>
                </a:solidFill>
                <a:latin typeface="Corbel"/>
                <a:ea typeface="Corbel"/>
                <a:cs typeface="Corbel"/>
                <a:sym typeface="Corbel"/>
              </a:defRPr>
            </a:lvl2pPr>
            <a:lvl3pPr indent="0" lvl="2" marL="0" algn="r">
              <a:spcBef>
                <a:spcPts val="0"/>
              </a:spcBef>
              <a:buNone/>
              <a:defRPr b="0" i="0" sz="1200" u="none" cap="none" strike="noStrike">
                <a:solidFill>
                  <a:srgbClr val="FFFFFF"/>
                </a:solidFill>
                <a:latin typeface="Corbel"/>
                <a:ea typeface="Corbel"/>
                <a:cs typeface="Corbel"/>
                <a:sym typeface="Corbel"/>
              </a:defRPr>
            </a:lvl3pPr>
            <a:lvl4pPr indent="0" lvl="3" marL="0" algn="r">
              <a:spcBef>
                <a:spcPts val="0"/>
              </a:spcBef>
              <a:buNone/>
              <a:defRPr b="0" i="0" sz="1200" u="none" cap="none" strike="noStrike">
                <a:solidFill>
                  <a:srgbClr val="FFFFFF"/>
                </a:solidFill>
                <a:latin typeface="Corbel"/>
                <a:ea typeface="Corbel"/>
                <a:cs typeface="Corbel"/>
                <a:sym typeface="Corbel"/>
              </a:defRPr>
            </a:lvl4pPr>
            <a:lvl5pPr indent="0" lvl="4" marL="0" algn="r">
              <a:spcBef>
                <a:spcPts val="0"/>
              </a:spcBef>
              <a:buNone/>
              <a:defRPr b="0" i="0" sz="1200" u="none" cap="none" strike="noStrike">
                <a:solidFill>
                  <a:srgbClr val="FFFFFF"/>
                </a:solidFill>
                <a:latin typeface="Corbel"/>
                <a:ea typeface="Corbel"/>
                <a:cs typeface="Corbel"/>
                <a:sym typeface="Corbel"/>
              </a:defRPr>
            </a:lvl5pPr>
            <a:lvl6pPr indent="0" lvl="5" marL="0" algn="r">
              <a:spcBef>
                <a:spcPts val="0"/>
              </a:spcBef>
              <a:buNone/>
              <a:defRPr b="0" i="0" sz="1200" u="none" cap="none" strike="noStrike">
                <a:solidFill>
                  <a:srgbClr val="FFFFFF"/>
                </a:solidFill>
                <a:latin typeface="Corbel"/>
                <a:ea typeface="Corbel"/>
                <a:cs typeface="Corbel"/>
                <a:sym typeface="Corbel"/>
              </a:defRPr>
            </a:lvl6pPr>
            <a:lvl7pPr indent="0" lvl="6" marL="0" algn="r">
              <a:spcBef>
                <a:spcPts val="0"/>
              </a:spcBef>
              <a:buNone/>
              <a:defRPr b="0" i="0" sz="1200" u="none" cap="none" strike="noStrike">
                <a:solidFill>
                  <a:srgbClr val="FFFFFF"/>
                </a:solidFill>
                <a:latin typeface="Corbel"/>
                <a:ea typeface="Corbel"/>
                <a:cs typeface="Corbel"/>
                <a:sym typeface="Corbel"/>
              </a:defRPr>
            </a:lvl7pPr>
            <a:lvl8pPr indent="0" lvl="7" marL="0" algn="r">
              <a:spcBef>
                <a:spcPts val="0"/>
              </a:spcBef>
              <a:buNone/>
              <a:defRPr b="0" i="0" sz="1200" u="none" cap="none" strike="noStrike">
                <a:solidFill>
                  <a:srgbClr val="FFFFFF"/>
                </a:solidFill>
                <a:latin typeface="Corbel"/>
                <a:ea typeface="Corbel"/>
                <a:cs typeface="Corbel"/>
                <a:sym typeface="Corbel"/>
              </a:defRPr>
            </a:lvl8pPr>
            <a:lvl9pPr indent="0" lvl="8" marL="0" algn="r">
              <a:spcBef>
                <a:spcPts val="0"/>
              </a:spcBef>
              <a:buNone/>
              <a:defRPr b="0" i="0" sz="1200" u="none" cap="none" strike="noStrike">
                <a:solidFill>
                  <a:srgbClr val="FFFFFF"/>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uk-UA"/>
              <a:t>‹#›</a:t>
            </a:fld>
            <a:endParaRPr/>
          </a:p>
        </p:txBody>
      </p:sp>
      <p:cxnSp>
        <p:nvCxnSpPr>
          <p:cNvPr id="23" name="Google Shape;23;p16"/>
          <p:cNvCxnSpPr/>
          <p:nvPr/>
        </p:nvCxnSpPr>
        <p:spPr>
          <a:xfrm>
            <a:off x="1978660" y="3733800"/>
            <a:ext cx="8229601" cy="0"/>
          </a:xfrm>
          <a:prstGeom prst="straightConnector1">
            <a:avLst/>
          </a:prstGeom>
          <a:noFill/>
          <a:ln cap="flat" cmpd="sng" w="10000">
            <a:solidFill>
              <a:srgbClr val="FFFFFF"/>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ий слайд" type="blank">
  <p:cSld name="BLANK">
    <p:spTree>
      <p:nvGrpSpPr>
        <p:cNvPr id="24" name="Shape 24"/>
        <p:cNvGrpSpPr/>
        <p:nvPr/>
      </p:nvGrpSpPr>
      <p:grpSpPr>
        <a:xfrm>
          <a:off x="0" y="0"/>
          <a:ext cx="0" cy="0"/>
          <a:chOff x="0" y="0"/>
          <a:chExt cx="0" cy="0"/>
        </a:xfrm>
      </p:grpSpPr>
      <p:sp>
        <p:nvSpPr>
          <p:cNvPr id="25" name="Google Shape;25;p17"/>
          <p:cNvSpPr txBox="1"/>
          <p:nvPr>
            <p:ph idx="10" type="dt"/>
          </p:nvPr>
        </p:nvSpPr>
        <p:spPr>
          <a:xfrm>
            <a:off x="1142996" y="6223828"/>
            <a:ext cx="2329074"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7"/>
          <p:cNvSpPr txBox="1"/>
          <p:nvPr>
            <p:ph idx="11" type="ftr"/>
          </p:nvPr>
        </p:nvSpPr>
        <p:spPr>
          <a:xfrm>
            <a:off x="3949148" y="6223828"/>
            <a:ext cx="471777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7"/>
          <p:cNvSpPr txBox="1"/>
          <p:nvPr>
            <p:ph idx="12" type="sldNum"/>
          </p:nvPr>
        </p:nvSpPr>
        <p:spPr>
          <a:xfrm>
            <a:off x="9329530" y="6223828"/>
            <a:ext cx="170621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Назва та вміст" type="obj">
  <p:cSld name="OBJECT">
    <p:spTree>
      <p:nvGrpSpPr>
        <p:cNvPr id="28" name="Shape 28"/>
        <p:cNvGrpSpPr/>
        <p:nvPr/>
      </p:nvGrpSpPr>
      <p:grpSpPr>
        <a:xfrm>
          <a:off x="0" y="0"/>
          <a:ext cx="0" cy="0"/>
          <a:chOff x="0" y="0"/>
          <a:chExt cx="0" cy="0"/>
        </a:xfrm>
      </p:grpSpPr>
      <p:sp>
        <p:nvSpPr>
          <p:cNvPr id="29" name="Google Shape;29;p18"/>
          <p:cNvSpPr txBox="1"/>
          <p:nvPr>
            <p:ph type="title"/>
          </p:nvPr>
        </p:nvSpPr>
        <p:spPr>
          <a:xfrm>
            <a:off x="1143000" y="609600"/>
            <a:ext cx="9875520" cy="135636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18"/>
          <p:cNvSpPr txBox="1"/>
          <p:nvPr>
            <p:ph idx="1" type="body"/>
          </p:nvPr>
        </p:nvSpPr>
        <p:spPr>
          <a:xfrm>
            <a:off x="1143000" y="2057400"/>
            <a:ext cx="9872871" cy="4038600"/>
          </a:xfrm>
          <a:prstGeom prst="rect">
            <a:avLst/>
          </a:prstGeom>
          <a:noFill/>
          <a:ln>
            <a:noFill/>
          </a:ln>
        </p:spPr>
        <p:txBody>
          <a:bodyPr anchorCtr="0" anchor="t" bIns="45700" lIns="91425" spcFirstLastPara="1" rIns="91425" wrap="square" tIns="45700">
            <a:normAutofit/>
          </a:bodyPr>
          <a:lstStyle>
            <a:lvl1pPr indent="-320040" lvl="0" marL="457200" algn="l">
              <a:lnSpc>
                <a:spcPct val="90000"/>
              </a:lnSpc>
              <a:spcBef>
                <a:spcPts val="1400"/>
              </a:spcBef>
              <a:spcAft>
                <a:spcPts val="0"/>
              </a:spcAft>
              <a:buSzPts val="1440"/>
              <a:buChar char="•"/>
              <a:defRPr/>
            </a:lvl1pPr>
            <a:lvl2pPr indent="-320040" lvl="1" marL="914400" algn="l">
              <a:lnSpc>
                <a:spcPct val="90000"/>
              </a:lnSpc>
              <a:spcBef>
                <a:spcPts val="200"/>
              </a:spcBef>
              <a:spcAft>
                <a:spcPts val="0"/>
              </a:spcAft>
              <a:buSzPts val="1440"/>
              <a:buChar char="•"/>
              <a:defRPr/>
            </a:lvl2pPr>
            <a:lvl3pPr indent="-320039" lvl="2" marL="1371600" algn="l">
              <a:lnSpc>
                <a:spcPct val="90000"/>
              </a:lnSpc>
              <a:spcBef>
                <a:spcPts val="400"/>
              </a:spcBef>
              <a:spcAft>
                <a:spcPts val="0"/>
              </a:spcAft>
              <a:buSzPts val="1440"/>
              <a:buChar char="•"/>
              <a:defRPr/>
            </a:lvl3pPr>
            <a:lvl4pPr indent="-320039" lvl="3" marL="1828800" algn="l">
              <a:lnSpc>
                <a:spcPct val="90000"/>
              </a:lnSpc>
              <a:spcBef>
                <a:spcPts val="400"/>
              </a:spcBef>
              <a:spcAft>
                <a:spcPts val="0"/>
              </a:spcAft>
              <a:buSzPts val="1440"/>
              <a:buChar char="•"/>
              <a:defRPr/>
            </a:lvl4pPr>
            <a:lvl5pPr indent="-320039" lvl="4" marL="2286000" algn="l">
              <a:lnSpc>
                <a:spcPct val="90000"/>
              </a:lnSpc>
              <a:spcBef>
                <a:spcPts val="400"/>
              </a:spcBef>
              <a:spcAft>
                <a:spcPts val="0"/>
              </a:spcAft>
              <a:buSzPts val="1440"/>
              <a:buChar char="•"/>
              <a:defRPr/>
            </a:lvl5pPr>
            <a:lvl6pPr indent="-320039" lvl="5" marL="2743200" algn="l">
              <a:lnSpc>
                <a:spcPct val="90000"/>
              </a:lnSpc>
              <a:spcBef>
                <a:spcPts val="400"/>
              </a:spcBef>
              <a:spcAft>
                <a:spcPts val="0"/>
              </a:spcAft>
              <a:buSzPts val="1440"/>
              <a:buChar char="•"/>
              <a:defRPr/>
            </a:lvl6pPr>
            <a:lvl7pPr indent="-320039" lvl="6" marL="3200400" algn="l">
              <a:lnSpc>
                <a:spcPct val="90000"/>
              </a:lnSpc>
              <a:spcBef>
                <a:spcPts val="400"/>
              </a:spcBef>
              <a:spcAft>
                <a:spcPts val="0"/>
              </a:spcAft>
              <a:buSzPts val="1440"/>
              <a:buChar char="•"/>
              <a:defRPr/>
            </a:lvl7pPr>
            <a:lvl8pPr indent="-320040" lvl="7" marL="3657600" algn="l">
              <a:lnSpc>
                <a:spcPct val="90000"/>
              </a:lnSpc>
              <a:spcBef>
                <a:spcPts val="400"/>
              </a:spcBef>
              <a:spcAft>
                <a:spcPts val="0"/>
              </a:spcAft>
              <a:buSzPts val="1440"/>
              <a:buChar char="•"/>
              <a:defRPr/>
            </a:lvl8pPr>
            <a:lvl9pPr indent="-320040" lvl="8" marL="4114800" algn="l">
              <a:lnSpc>
                <a:spcPct val="90000"/>
              </a:lnSpc>
              <a:spcBef>
                <a:spcPts val="400"/>
              </a:spcBef>
              <a:spcAft>
                <a:spcPts val="400"/>
              </a:spcAft>
              <a:buSzPts val="1440"/>
              <a:buChar char="•"/>
              <a:defRPr/>
            </a:lvl9pPr>
          </a:lstStyle>
          <a:p/>
        </p:txBody>
      </p:sp>
      <p:sp>
        <p:nvSpPr>
          <p:cNvPr id="31" name="Google Shape;31;p18"/>
          <p:cNvSpPr txBox="1"/>
          <p:nvPr>
            <p:ph idx="10" type="dt"/>
          </p:nvPr>
        </p:nvSpPr>
        <p:spPr>
          <a:xfrm>
            <a:off x="1142996" y="6223828"/>
            <a:ext cx="2329074"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8"/>
          <p:cNvSpPr txBox="1"/>
          <p:nvPr>
            <p:ph idx="11" type="ftr"/>
          </p:nvPr>
        </p:nvSpPr>
        <p:spPr>
          <a:xfrm>
            <a:off x="3949148" y="6223828"/>
            <a:ext cx="471777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8"/>
          <p:cNvSpPr txBox="1"/>
          <p:nvPr>
            <p:ph idx="12" type="sldNum"/>
          </p:nvPr>
        </p:nvSpPr>
        <p:spPr>
          <a:xfrm>
            <a:off x="9329530" y="6223828"/>
            <a:ext cx="170621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Назва розділу" type="secHead">
  <p:cSld name="SECTION_HEADER">
    <p:spTree>
      <p:nvGrpSpPr>
        <p:cNvPr id="34" name="Shape 34"/>
        <p:cNvGrpSpPr/>
        <p:nvPr/>
      </p:nvGrpSpPr>
      <p:grpSpPr>
        <a:xfrm>
          <a:off x="0" y="0"/>
          <a:ext cx="0" cy="0"/>
          <a:chOff x="0" y="0"/>
          <a:chExt cx="0" cy="0"/>
        </a:xfrm>
      </p:grpSpPr>
      <p:sp>
        <p:nvSpPr>
          <p:cNvPr id="35" name="Google Shape;35;p19"/>
          <p:cNvSpPr txBox="1"/>
          <p:nvPr>
            <p:ph type="title"/>
          </p:nvPr>
        </p:nvSpPr>
        <p:spPr>
          <a:xfrm>
            <a:off x="1106424" y="1173575"/>
            <a:ext cx="9966960" cy="2926080"/>
          </a:xfrm>
          <a:prstGeom prst="rect">
            <a:avLst/>
          </a:prstGeom>
          <a:noFill/>
          <a:ln>
            <a:noFill/>
          </a:ln>
        </p:spPr>
        <p:txBody>
          <a:bodyPr anchorCtr="0" anchor="b" bIns="45700" lIns="91425" spcFirstLastPara="1" rIns="91425" wrap="square" tIns="45700">
            <a:noAutofit/>
          </a:bodyPr>
          <a:lstStyle>
            <a:lvl1pPr lvl="0" algn="ctr">
              <a:lnSpc>
                <a:spcPct val="85000"/>
              </a:lnSpc>
              <a:spcBef>
                <a:spcPts val="0"/>
              </a:spcBef>
              <a:spcAft>
                <a:spcPts val="0"/>
              </a:spcAft>
              <a:buClr>
                <a:schemeClr val="accent1"/>
              </a:buClr>
              <a:buSzPts val="7200"/>
              <a:buFont typeface="Corbel"/>
              <a:buNone/>
              <a:defRPr b="0" sz="72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19"/>
          <p:cNvSpPr txBox="1"/>
          <p:nvPr>
            <p:ph idx="1" type="body"/>
          </p:nvPr>
        </p:nvSpPr>
        <p:spPr>
          <a:xfrm>
            <a:off x="1709928" y="4154520"/>
            <a:ext cx="8769096" cy="1363806"/>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400"/>
              </a:spcBef>
              <a:spcAft>
                <a:spcPts val="0"/>
              </a:spcAft>
              <a:buSzPts val="1760"/>
              <a:buNone/>
              <a:defRPr sz="2200">
                <a:solidFill>
                  <a:schemeClr val="accent1"/>
                </a:solidFill>
              </a:defRPr>
            </a:lvl1pPr>
            <a:lvl2pPr indent="-228600" lvl="1" marL="914400" algn="l">
              <a:lnSpc>
                <a:spcPct val="90000"/>
              </a:lnSpc>
              <a:spcBef>
                <a:spcPts val="200"/>
              </a:spcBef>
              <a:spcAft>
                <a:spcPts val="0"/>
              </a:spcAft>
              <a:buSzPts val="1440"/>
              <a:buNone/>
              <a:defRPr sz="1800">
                <a:solidFill>
                  <a:srgbClr val="888888"/>
                </a:solidFill>
              </a:defRPr>
            </a:lvl2pPr>
            <a:lvl3pPr indent="-228600" lvl="2" marL="1371600" algn="l">
              <a:lnSpc>
                <a:spcPct val="90000"/>
              </a:lnSpc>
              <a:spcBef>
                <a:spcPts val="400"/>
              </a:spcBef>
              <a:spcAft>
                <a:spcPts val="0"/>
              </a:spcAft>
              <a:buSzPts val="1280"/>
              <a:buNone/>
              <a:defRPr sz="1600">
                <a:solidFill>
                  <a:srgbClr val="888888"/>
                </a:solidFill>
              </a:defRPr>
            </a:lvl3pPr>
            <a:lvl4pPr indent="-228600" lvl="3" marL="1828800" algn="l">
              <a:lnSpc>
                <a:spcPct val="90000"/>
              </a:lnSpc>
              <a:spcBef>
                <a:spcPts val="400"/>
              </a:spcBef>
              <a:spcAft>
                <a:spcPts val="0"/>
              </a:spcAft>
              <a:buSzPts val="1120"/>
              <a:buNone/>
              <a:defRPr sz="1400">
                <a:solidFill>
                  <a:srgbClr val="888888"/>
                </a:solidFill>
              </a:defRPr>
            </a:lvl4pPr>
            <a:lvl5pPr indent="-228600" lvl="4" marL="2286000" algn="l">
              <a:lnSpc>
                <a:spcPct val="90000"/>
              </a:lnSpc>
              <a:spcBef>
                <a:spcPts val="400"/>
              </a:spcBef>
              <a:spcAft>
                <a:spcPts val="0"/>
              </a:spcAft>
              <a:buSzPts val="1120"/>
              <a:buNone/>
              <a:defRPr sz="1400">
                <a:solidFill>
                  <a:srgbClr val="888888"/>
                </a:solidFill>
              </a:defRPr>
            </a:lvl5pPr>
            <a:lvl6pPr indent="-228600" lvl="5" marL="2743200" algn="l">
              <a:lnSpc>
                <a:spcPct val="90000"/>
              </a:lnSpc>
              <a:spcBef>
                <a:spcPts val="400"/>
              </a:spcBef>
              <a:spcAft>
                <a:spcPts val="0"/>
              </a:spcAft>
              <a:buSzPts val="1120"/>
              <a:buNone/>
              <a:defRPr sz="1400">
                <a:solidFill>
                  <a:srgbClr val="888888"/>
                </a:solidFill>
              </a:defRPr>
            </a:lvl6pPr>
            <a:lvl7pPr indent="-228600" lvl="6" marL="3200400" algn="l">
              <a:lnSpc>
                <a:spcPct val="90000"/>
              </a:lnSpc>
              <a:spcBef>
                <a:spcPts val="400"/>
              </a:spcBef>
              <a:spcAft>
                <a:spcPts val="0"/>
              </a:spcAft>
              <a:buSzPts val="1120"/>
              <a:buNone/>
              <a:defRPr sz="1400">
                <a:solidFill>
                  <a:srgbClr val="888888"/>
                </a:solidFill>
              </a:defRPr>
            </a:lvl7pPr>
            <a:lvl8pPr indent="-228600" lvl="7" marL="3657600" algn="l">
              <a:lnSpc>
                <a:spcPct val="90000"/>
              </a:lnSpc>
              <a:spcBef>
                <a:spcPts val="400"/>
              </a:spcBef>
              <a:spcAft>
                <a:spcPts val="0"/>
              </a:spcAft>
              <a:buSzPts val="1120"/>
              <a:buNone/>
              <a:defRPr sz="1400">
                <a:solidFill>
                  <a:srgbClr val="888888"/>
                </a:solidFill>
              </a:defRPr>
            </a:lvl8pPr>
            <a:lvl9pPr indent="-228600" lvl="8" marL="4114800" algn="l">
              <a:lnSpc>
                <a:spcPct val="90000"/>
              </a:lnSpc>
              <a:spcBef>
                <a:spcPts val="400"/>
              </a:spcBef>
              <a:spcAft>
                <a:spcPts val="400"/>
              </a:spcAft>
              <a:buSzPts val="1120"/>
              <a:buNone/>
              <a:defRPr sz="1400">
                <a:solidFill>
                  <a:srgbClr val="888888"/>
                </a:solidFill>
              </a:defRPr>
            </a:lvl9pPr>
          </a:lstStyle>
          <a:p/>
        </p:txBody>
      </p:sp>
      <p:sp>
        <p:nvSpPr>
          <p:cNvPr id="37" name="Google Shape;37;p19"/>
          <p:cNvSpPr txBox="1"/>
          <p:nvPr>
            <p:ph idx="10" type="dt"/>
          </p:nvPr>
        </p:nvSpPr>
        <p:spPr>
          <a:xfrm>
            <a:off x="1142996" y="6223828"/>
            <a:ext cx="2329074"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9"/>
          <p:cNvSpPr txBox="1"/>
          <p:nvPr>
            <p:ph idx="11" type="ftr"/>
          </p:nvPr>
        </p:nvSpPr>
        <p:spPr>
          <a:xfrm>
            <a:off x="3949148" y="6223828"/>
            <a:ext cx="471777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9"/>
          <p:cNvSpPr txBox="1"/>
          <p:nvPr>
            <p:ph idx="12" type="sldNum"/>
          </p:nvPr>
        </p:nvSpPr>
        <p:spPr>
          <a:xfrm>
            <a:off x="9329530" y="6223828"/>
            <a:ext cx="170621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cxnSp>
        <p:nvCxnSpPr>
          <p:cNvPr id="40" name="Google Shape;40;p19"/>
          <p:cNvCxnSpPr/>
          <p:nvPr/>
        </p:nvCxnSpPr>
        <p:spPr>
          <a:xfrm>
            <a:off x="1981200" y="4020408"/>
            <a:ext cx="8229601" cy="0"/>
          </a:xfrm>
          <a:prstGeom prst="straightConnector1">
            <a:avLst/>
          </a:prstGeom>
          <a:noFill/>
          <a:ln cap="flat" cmpd="sng" w="10000">
            <a:solidFill>
              <a:schemeClr val="accent1"/>
            </a:solidFill>
            <a:prstDash val="solid"/>
            <a:round/>
            <a:headEnd len="sm" w="sm" type="none"/>
            <a:tailEnd len="sm" w="sm"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єкти" type="twoObj">
  <p:cSld name="TWO_OBJECTS">
    <p:spTree>
      <p:nvGrpSpPr>
        <p:cNvPr id="41" name="Shape 41"/>
        <p:cNvGrpSpPr/>
        <p:nvPr/>
      </p:nvGrpSpPr>
      <p:grpSpPr>
        <a:xfrm>
          <a:off x="0" y="0"/>
          <a:ext cx="0" cy="0"/>
          <a:chOff x="0" y="0"/>
          <a:chExt cx="0" cy="0"/>
        </a:xfrm>
      </p:grpSpPr>
      <p:sp>
        <p:nvSpPr>
          <p:cNvPr id="42" name="Google Shape;42;p20"/>
          <p:cNvSpPr txBox="1"/>
          <p:nvPr>
            <p:ph type="title"/>
          </p:nvPr>
        </p:nvSpPr>
        <p:spPr>
          <a:xfrm>
            <a:off x="1143000" y="609600"/>
            <a:ext cx="9875520" cy="135636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20"/>
          <p:cNvSpPr txBox="1"/>
          <p:nvPr>
            <p:ph idx="1" type="body"/>
          </p:nvPr>
        </p:nvSpPr>
        <p:spPr>
          <a:xfrm>
            <a:off x="1143000" y="2057399"/>
            <a:ext cx="4754880" cy="4023360"/>
          </a:xfrm>
          <a:prstGeom prst="rect">
            <a:avLst/>
          </a:prstGeom>
          <a:noFill/>
          <a:ln>
            <a:noFill/>
          </a:ln>
        </p:spPr>
        <p:txBody>
          <a:bodyPr anchorCtr="0" anchor="t" bIns="45700" lIns="91425" spcFirstLastPara="1" rIns="91425" wrap="square" tIns="45700">
            <a:normAutofit/>
          </a:bodyPr>
          <a:lstStyle>
            <a:lvl1pPr indent="-340360" lvl="0" marL="457200" algn="l">
              <a:lnSpc>
                <a:spcPct val="90000"/>
              </a:lnSpc>
              <a:spcBef>
                <a:spcPts val="1400"/>
              </a:spcBef>
              <a:spcAft>
                <a:spcPts val="0"/>
              </a:spcAft>
              <a:buSzPts val="1760"/>
              <a:buChar char="•"/>
              <a:defRPr sz="2200"/>
            </a:lvl1pPr>
            <a:lvl2pPr indent="-330200" lvl="1" marL="914400" algn="l">
              <a:lnSpc>
                <a:spcPct val="90000"/>
              </a:lnSpc>
              <a:spcBef>
                <a:spcPts val="200"/>
              </a:spcBef>
              <a:spcAft>
                <a:spcPts val="0"/>
              </a:spcAft>
              <a:buSzPts val="1600"/>
              <a:buChar char="•"/>
              <a:defRPr sz="2000"/>
            </a:lvl2pPr>
            <a:lvl3pPr indent="-320039" lvl="2" marL="1371600" algn="l">
              <a:lnSpc>
                <a:spcPct val="90000"/>
              </a:lnSpc>
              <a:spcBef>
                <a:spcPts val="400"/>
              </a:spcBef>
              <a:spcAft>
                <a:spcPts val="0"/>
              </a:spcAft>
              <a:buSzPts val="1440"/>
              <a:buChar char="•"/>
              <a:defRPr sz="1800"/>
            </a:lvl3pPr>
            <a:lvl4pPr indent="-309880" lvl="3" marL="1828800" algn="l">
              <a:lnSpc>
                <a:spcPct val="90000"/>
              </a:lnSpc>
              <a:spcBef>
                <a:spcPts val="400"/>
              </a:spcBef>
              <a:spcAft>
                <a:spcPts val="0"/>
              </a:spcAft>
              <a:buSzPts val="1280"/>
              <a:buChar char="•"/>
              <a:defRPr sz="1600"/>
            </a:lvl4pPr>
            <a:lvl5pPr indent="-309879" lvl="4" marL="2286000" algn="l">
              <a:lnSpc>
                <a:spcPct val="90000"/>
              </a:lnSpc>
              <a:spcBef>
                <a:spcPts val="400"/>
              </a:spcBef>
              <a:spcAft>
                <a:spcPts val="0"/>
              </a:spcAft>
              <a:buSzPts val="1280"/>
              <a:buChar char="•"/>
              <a:defRPr sz="1600"/>
            </a:lvl5pPr>
            <a:lvl6pPr indent="-309879" lvl="5" marL="2743200" algn="l">
              <a:lnSpc>
                <a:spcPct val="90000"/>
              </a:lnSpc>
              <a:spcBef>
                <a:spcPts val="400"/>
              </a:spcBef>
              <a:spcAft>
                <a:spcPts val="0"/>
              </a:spcAft>
              <a:buSzPts val="1280"/>
              <a:buChar char="•"/>
              <a:defRPr sz="1600"/>
            </a:lvl6pPr>
            <a:lvl7pPr indent="-309879" lvl="6" marL="3200400" algn="l">
              <a:lnSpc>
                <a:spcPct val="90000"/>
              </a:lnSpc>
              <a:spcBef>
                <a:spcPts val="400"/>
              </a:spcBef>
              <a:spcAft>
                <a:spcPts val="0"/>
              </a:spcAft>
              <a:buSzPts val="1280"/>
              <a:buChar char="•"/>
              <a:defRPr sz="1600"/>
            </a:lvl7pPr>
            <a:lvl8pPr indent="-309879" lvl="7" marL="3657600" algn="l">
              <a:lnSpc>
                <a:spcPct val="90000"/>
              </a:lnSpc>
              <a:spcBef>
                <a:spcPts val="400"/>
              </a:spcBef>
              <a:spcAft>
                <a:spcPts val="0"/>
              </a:spcAft>
              <a:buSzPts val="1280"/>
              <a:buChar char="•"/>
              <a:defRPr sz="1600"/>
            </a:lvl8pPr>
            <a:lvl9pPr indent="-309879" lvl="8" marL="4114800" algn="l">
              <a:lnSpc>
                <a:spcPct val="90000"/>
              </a:lnSpc>
              <a:spcBef>
                <a:spcPts val="400"/>
              </a:spcBef>
              <a:spcAft>
                <a:spcPts val="400"/>
              </a:spcAft>
              <a:buSzPts val="1280"/>
              <a:buChar char="•"/>
              <a:defRPr sz="1600"/>
            </a:lvl9pPr>
          </a:lstStyle>
          <a:p/>
        </p:txBody>
      </p:sp>
      <p:sp>
        <p:nvSpPr>
          <p:cNvPr id="44" name="Google Shape;44;p20"/>
          <p:cNvSpPr txBox="1"/>
          <p:nvPr>
            <p:ph idx="2" type="body"/>
          </p:nvPr>
        </p:nvSpPr>
        <p:spPr>
          <a:xfrm>
            <a:off x="6267612" y="2057400"/>
            <a:ext cx="4754880" cy="4023360"/>
          </a:xfrm>
          <a:prstGeom prst="rect">
            <a:avLst/>
          </a:prstGeom>
          <a:noFill/>
          <a:ln>
            <a:noFill/>
          </a:ln>
        </p:spPr>
        <p:txBody>
          <a:bodyPr anchorCtr="0" anchor="t" bIns="45700" lIns="91425" spcFirstLastPara="1" rIns="91425" wrap="square" tIns="45700">
            <a:normAutofit/>
          </a:bodyPr>
          <a:lstStyle>
            <a:lvl1pPr indent="-340360" lvl="0" marL="457200" algn="l">
              <a:lnSpc>
                <a:spcPct val="90000"/>
              </a:lnSpc>
              <a:spcBef>
                <a:spcPts val="1400"/>
              </a:spcBef>
              <a:spcAft>
                <a:spcPts val="0"/>
              </a:spcAft>
              <a:buSzPts val="1760"/>
              <a:buChar char="•"/>
              <a:defRPr sz="2200"/>
            </a:lvl1pPr>
            <a:lvl2pPr indent="-330200" lvl="1" marL="914400" algn="l">
              <a:lnSpc>
                <a:spcPct val="90000"/>
              </a:lnSpc>
              <a:spcBef>
                <a:spcPts val="200"/>
              </a:spcBef>
              <a:spcAft>
                <a:spcPts val="0"/>
              </a:spcAft>
              <a:buSzPts val="1600"/>
              <a:buChar char="•"/>
              <a:defRPr sz="2000"/>
            </a:lvl2pPr>
            <a:lvl3pPr indent="-320039" lvl="2" marL="1371600" algn="l">
              <a:lnSpc>
                <a:spcPct val="90000"/>
              </a:lnSpc>
              <a:spcBef>
                <a:spcPts val="400"/>
              </a:spcBef>
              <a:spcAft>
                <a:spcPts val="0"/>
              </a:spcAft>
              <a:buSzPts val="1440"/>
              <a:buChar char="•"/>
              <a:defRPr sz="1800"/>
            </a:lvl3pPr>
            <a:lvl4pPr indent="-309880" lvl="3" marL="1828800" algn="l">
              <a:lnSpc>
                <a:spcPct val="90000"/>
              </a:lnSpc>
              <a:spcBef>
                <a:spcPts val="400"/>
              </a:spcBef>
              <a:spcAft>
                <a:spcPts val="0"/>
              </a:spcAft>
              <a:buSzPts val="1280"/>
              <a:buChar char="•"/>
              <a:defRPr sz="1600"/>
            </a:lvl4pPr>
            <a:lvl5pPr indent="-309879" lvl="4" marL="2286000" algn="l">
              <a:lnSpc>
                <a:spcPct val="90000"/>
              </a:lnSpc>
              <a:spcBef>
                <a:spcPts val="400"/>
              </a:spcBef>
              <a:spcAft>
                <a:spcPts val="0"/>
              </a:spcAft>
              <a:buSzPts val="1280"/>
              <a:buChar char="•"/>
              <a:defRPr sz="1600"/>
            </a:lvl5pPr>
            <a:lvl6pPr indent="-309879" lvl="5" marL="2743200" algn="l">
              <a:lnSpc>
                <a:spcPct val="90000"/>
              </a:lnSpc>
              <a:spcBef>
                <a:spcPts val="400"/>
              </a:spcBef>
              <a:spcAft>
                <a:spcPts val="0"/>
              </a:spcAft>
              <a:buSzPts val="1280"/>
              <a:buChar char="•"/>
              <a:defRPr sz="1600"/>
            </a:lvl6pPr>
            <a:lvl7pPr indent="-309879" lvl="6" marL="3200400" algn="l">
              <a:lnSpc>
                <a:spcPct val="90000"/>
              </a:lnSpc>
              <a:spcBef>
                <a:spcPts val="400"/>
              </a:spcBef>
              <a:spcAft>
                <a:spcPts val="0"/>
              </a:spcAft>
              <a:buSzPts val="1280"/>
              <a:buChar char="•"/>
              <a:defRPr sz="1600"/>
            </a:lvl7pPr>
            <a:lvl8pPr indent="-309879" lvl="7" marL="3657600" algn="l">
              <a:lnSpc>
                <a:spcPct val="90000"/>
              </a:lnSpc>
              <a:spcBef>
                <a:spcPts val="400"/>
              </a:spcBef>
              <a:spcAft>
                <a:spcPts val="0"/>
              </a:spcAft>
              <a:buSzPts val="1280"/>
              <a:buChar char="•"/>
              <a:defRPr sz="1600"/>
            </a:lvl8pPr>
            <a:lvl9pPr indent="-309879" lvl="8" marL="4114800" algn="l">
              <a:lnSpc>
                <a:spcPct val="90000"/>
              </a:lnSpc>
              <a:spcBef>
                <a:spcPts val="400"/>
              </a:spcBef>
              <a:spcAft>
                <a:spcPts val="400"/>
              </a:spcAft>
              <a:buSzPts val="1280"/>
              <a:buChar char="•"/>
              <a:defRPr sz="1600"/>
            </a:lvl9pPr>
          </a:lstStyle>
          <a:p/>
        </p:txBody>
      </p:sp>
      <p:sp>
        <p:nvSpPr>
          <p:cNvPr id="45" name="Google Shape;45;p20"/>
          <p:cNvSpPr txBox="1"/>
          <p:nvPr>
            <p:ph idx="10" type="dt"/>
          </p:nvPr>
        </p:nvSpPr>
        <p:spPr>
          <a:xfrm>
            <a:off x="1142996" y="6223828"/>
            <a:ext cx="2329074"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20"/>
          <p:cNvSpPr txBox="1"/>
          <p:nvPr>
            <p:ph idx="11" type="ftr"/>
          </p:nvPr>
        </p:nvSpPr>
        <p:spPr>
          <a:xfrm>
            <a:off x="3949148" y="6223828"/>
            <a:ext cx="471777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0"/>
          <p:cNvSpPr txBox="1"/>
          <p:nvPr>
            <p:ph idx="12" type="sldNum"/>
          </p:nvPr>
        </p:nvSpPr>
        <p:spPr>
          <a:xfrm>
            <a:off x="9329530" y="6223828"/>
            <a:ext cx="170621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орівняння" type="twoTxTwoObj">
  <p:cSld name="TWO_OBJECTS_WITH_TEXT">
    <p:spTree>
      <p:nvGrpSpPr>
        <p:cNvPr id="48" name="Shape 48"/>
        <p:cNvGrpSpPr/>
        <p:nvPr/>
      </p:nvGrpSpPr>
      <p:grpSpPr>
        <a:xfrm>
          <a:off x="0" y="0"/>
          <a:ext cx="0" cy="0"/>
          <a:chOff x="0" y="0"/>
          <a:chExt cx="0" cy="0"/>
        </a:xfrm>
      </p:grpSpPr>
      <p:sp>
        <p:nvSpPr>
          <p:cNvPr id="49" name="Google Shape;49;p21"/>
          <p:cNvSpPr txBox="1"/>
          <p:nvPr>
            <p:ph type="title"/>
          </p:nvPr>
        </p:nvSpPr>
        <p:spPr>
          <a:xfrm>
            <a:off x="1143000" y="609600"/>
            <a:ext cx="9875520" cy="135636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21"/>
          <p:cNvSpPr txBox="1"/>
          <p:nvPr>
            <p:ph idx="1" type="body"/>
          </p:nvPr>
        </p:nvSpPr>
        <p:spPr>
          <a:xfrm>
            <a:off x="1143000" y="2001511"/>
            <a:ext cx="4754880" cy="77724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0"/>
              </a:spcBef>
              <a:spcAft>
                <a:spcPts val="0"/>
              </a:spcAft>
              <a:buSzPts val="1920"/>
              <a:buNone/>
              <a:defRPr b="1" sz="2400"/>
            </a:lvl1pPr>
            <a:lvl2pPr indent="-228600" lvl="1" marL="914400" algn="l">
              <a:lnSpc>
                <a:spcPct val="90000"/>
              </a:lnSpc>
              <a:spcBef>
                <a:spcPts val="200"/>
              </a:spcBef>
              <a:spcAft>
                <a:spcPts val="0"/>
              </a:spcAft>
              <a:buSzPts val="1600"/>
              <a:buNone/>
              <a:defRPr b="1" sz="2000"/>
            </a:lvl2pPr>
            <a:lvl3pPr indent="-228600" lvl="2" marL="1371600" algn="l">
              <a:lnSpc>
                <a:spcPct val="90000"/>
              </a:lnSpc>
              <a:spcBef>
                <a:spcPts val="400"/>
              </a:spcBef>
              <a:spcAft>
                <a:spcPts val="0"/>
              </a:spcAft>
              <a:buSzPts val="1440"/>
              <a:buNone/>
              <a:defRPr b="1" sz="1800"/>
            </a:lvl3pPr>
            <a:lvl4pPr indent="-228600" lvl="3" marL="1828800" algn="l">
              <a:lnSpc>
                <a:spcPct val="90000"/>
              </a:lnSpc>
              <a:spcBef>
                <a:spcPts val="400"/>
              </a:spcBef>
              <a:spcAft>
                <a:spcPts val="0"/>
              </a:spcAft>
              <a:buSzPts val="1280"/>
              <a:buNone/>
              <a:defRPr b="1" sz="1600"/>
            </a:lvl4pPr>
            <a:lvl5pPr indent="-228600" lvl="4" marL="2286000" algn="l">
              <a:lnSpc>
                <a:spcPct val="90000"/>
              </a:lnSpc>
              <a:spcBef>
                <a:spcPts val="400"/>
              </a:spcBef>
              <a:spcAft>
                <a:spcPts val="0"/>
              </a:spcAft>
              <a:buSzPts val="1280"/>
              <a:buNone/>
              <a:defRPr b="1" sz="1600"/>
            </a:lvl5pPr>
            <a:lvl6pPr indent="-228600" lvl="5" marL="2743200" algn="l">
              <a:lnSpc>
                <a:spcPct val="90000"/>
              </a:lnSpc>
              <a:spcBef>
                <a:spcPts val="400"/>
              </a:spcBef>
              <a:spcAft>
                <a:spcPts val="0"/>
              </a:spcAft>
              <a:buSzPts val="1280"/>
              <a:buNone/>
              <a:defRPr b="1" sz="1600"/>
            </a:lvl6pPr>
            <a:lvl7pPr indent="-228600" lvl="6" marL="3200400" algn="l">
              <a:lnSpc>
                <a:spcPct val="90000"/>
              </a:lnSpc>
              <a:spcBef>
                <a:spcPts val="400"/>
              </a:spcBef>
              <a:spcAft>
                <a:spcPts val="0"/>
              </a:spcAft>
              <a:buSzPts val="1280"/>
              <a:buNone/>
              <a:defRPr b="1" sz="1600"/>
            </a:lvl7pPr>
            <a:lvl8pPr indent="-228600" lvl="7" marL="3657600" algn="l">
              <a:lnSpc>
                <a:spcPct val="90000"/>
              </a:lnSpc>
              <a:spcBef>
                <a:spcPts val="400"/>
              </a:spcBef>
              <a:spcAft>
                <a:spcPts val="0"/>
              </a:spcAft>
              <a:buSzPts val="1280"/>
              <a:buNone/>
              <a:defRPr b="1" sz="1600"/>
            </a:lvl8pPr>
            <a:lvl9pPr indent="-228600" lvl="8" marL="4114800" algn="l">
              <a:lnSpc>
                <a:spcPct val="90000"/>
              </a:lnSpc>
              <a:spcBef>
                <a:spcPts val="400"/>
              </a:spcBef>
              <a:spcAft>
                <a:spcPts val="400"/>
              </a:spcAft>
              <a:buSzPts val="1280"/>
              <a:buNone/>
              <a:defRPr b="1" sz="1600"/>
            </a:lvl9pPr>
          </a:lstStyle>
          <a:p/>
        </p:txBody>
      </p:sp>
      <p:sp>
        <p:nvSpPr>
          <p:cNvPr id="51" name="Google Shape;51;p21"/>
          <p:cNvSpPr txBox="1"/>
          <p:nvPr>
            <p:ph idx="2" type="body"/>
          </p:nvPr>
        </p:nvSpPr>
        <p:spPr>
          <a:xfrm>
            <a:off x="1143000" y="2721483"/>
            <a:ext cx="4754880" cy="3383280"/>
          </a:xfrm>
          <a:prstGeom prst="rect">
            <a:avLst/>
          </a:prstGeom>
          <a:noFill/>
          <a:ln>
            <a:noFill/>
          </a:ln>
        </p:spPr>
        <p:txBody>
          <a:bodyPr anchorCtr="0" anchor="t" bIns="45700" lIns="91425" spcFirstLastPara="1" rIns="91425" wrap="square" tIns="45700">
            <a:normAutofit/>
          </a:bodyPr>
          <a:lstStyle>
            <a:lvl1pPr indent="-340360" lvl="0" marL="457200" algn="l">
              <a:lnSpc>
                <a:spcPct val="90000"/>
              </a:lnSpc>
              <a:spcBef>
                <a:spcPts val="1400"/>
              </a:spcBef>
              <a:spcAft>
                <a:spcPts val="0"/>
              </a:spcAft>
              <a:buSzPts val="1760"/>
              <a:buChar char="•"/>
              <a:defRPr sz="2200"/>
            </a:lvl1pPr>
            <a:lvl2pPr indent="-330200" lvl="1" marL="914400" algn="l">
              <a:lnSpc>
                <a:spcPct val="90000"/>
              </a:lnSpc>
              <a:spcBef>
                <a:spcPts val="200"/>
              </a:spcBef>
              <a:spcAft>
                <a:spcPts val="0"/>
              </a:spcAft>
              <a:buSzPts val="1600"/>
              <a:buChar char="•"/>
              <a:defRPr sz="2000"/>
            </a:lvl2pPr>
            <a:lvl3pPr indent="-320039" lvl="2" marL="1371600" algn="l">
              <a:lnSpc>
                <a:spcPct val="90000"/>
              </a:lnSpc>
              <a:spcBef>
                <a:spcPts val="400"/>
              </a:spcBef>
              <a:spcAft>
                <a:spcPts val="0"/>
              </a:spcAft>
              <a:buSzPts val="1440"/>
              <a:buChar char="•"/>
              <a:defRPr sz="1800"/>
            </a:lvl3pPr>
            <a:lvl4pPr indent="-309880" lvl="3" marL="1828800" algn="l">
              <a:lnSpc>
                <a:spcPct val="90000"/>
              </a:lnSpc>
              <a:spcBef>
                <a:spcPts val="400"/>
              </a:spcBef>
              <a:spcAft>
                <a:spcPts val="0"/>
              </a:spcAft>
              <a:buSzPts val="1280"/>
              <a:buChar char="•"/>
              <a:defRPr sz="1600"/>
            </a:lvl4pPr>
            <a:lvl5pPr indent="-309879" lvl="4" marL="2286000" algn="l">
              <a:lnSpc>
                <a:spcPct val="90000"/>
              </a:lnSpc>
              <a:spcBef>
                <a:spcPts val="400"/>
              </a:spcBef>
              <a:spcAft>
                <a:spcPts val="0"/>
              </a:spcAft>
              <a:buSzPts val="1280"/>
              <a:buChar char="•"/>
              <a:defRPr sz="1600"/>
            </a:lvl5pPr>
            <a:lvl6pPr indent="-309879" lvl="5" marL="2743200" algn="l">
              <a:lnSpc>
                <a:spcPct val="90000"/>
              </a:lnSpc>
              <a:spcBef>
                <a:spcPts val="400"/>
              </a:spcBef>
              <a:spcAft>
                <a:spcPts val="0"/>
              </a:spcAft>
              <a:buSzPts val="1280"/>
              <a:buChar char="•"/>
              <a:defRPr sz="1600"/>
            </a:lvl6pPr>
            <a:lvl7pPr indent="-309879" lvl="6" marL="3200400" algn="l">
              <a:lnSpc>
                <a:spcPct val="90000"/>
              </a:lnSpc>
              <a:spcBef>
                <a:spcPts val="400"/>
              </a:spcBef>
              <a:spcAft>
                <a:spcPts val="0"/>
              </a:spcAft>
              <a:buSzPts val="1280"/>
              <a:buChar char="•"/>
              <a:defRPr sz="1600"/>
            </a:lvl7pPr>
            <a:lvl8pPr indent="-309879" lvl="7" marL="3657600" algn="l">
              <a:lnSpc>
                <a:spcPct val="90000"/>
              </a:lnSpc>
              <a:spcBef>
                <a:spcPts val="400"/>
              </a:spcBef>
              <a:spcAft>
                <a:spcPts val="0"/>
              </a:spcAft>
              <a:buSzPts val="1280"/>
              <a:buChar char="•"/>
              <a:defRPr sz="1600"/>
            </a:lvl8pPr>
            <a:lvl9pPr indent="-309879" lvl="8" marL="4114800" algn="l">
              <a:lnSpc>
                <a:spcPct val="90000"/>
              </a:lnSpc>
              <a:spcBef>
                <a:spcPts val="400"/>
              </a:spcBef>
              <a:spcAft>
                <a:spcPts val="400"/>
              </a:spcAft>
              <a:buSzPts val="1280"/>
              <a:buChar char="•"/>
              <a:defRPr sz="1600"/>
            </a:lvl9pPr>
          </a:lstStyle>
          <a:p/>
        </p:txBody>
      </p:sp>
      <p:sp>
        <p:nvSpPr>
          <p:cNvPr id="52" name="Google Shape;52;p21"/>
          <p:cNvSpPr txBox="1"/>
          <p:nvPr>
            <p:ph idx="3" type="body"/>
          </p:nvPr>
        </p:nvSpPr>
        <p:spPr>
          <a:xfrm>
            <a:off x="6269173" y="1999032"/>
            <a:ext cx="4754880" cy="77724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0"/>
              </a:spcBef>
              <a:spcAft>
                <a:spcPts val="0"/>
              </a:spcAft>
              <a:buSzPts val="1920"/>
              <a:buNone/>
              <a:defRPr b="1" sz="2400"/>
            </a:lvl1pPr>
            <a:lvl2pPr indent="-228600" lvl="1" marL="914400" algn="l">
              <a:lnSpc>
                <a:spcPct val="90000"/>
              </a:lnSpc>
              <a:spcBef>
                <a:spcPts val="200"/>
              </a:spcBef>
              <a:spcAft>
                <a:spcPts val="0"/>
              </a:spcAft>
              <a:buSzPts val="1600"/>
              <a:buNone/>
              <a:defRPr b="1" sz="2000"/>
            </a:lvl2pPr>
            <a:lvl3pPr indent="-228600" lvl="2" marL="1371600" algn="l">
              <a:lnSpc>
                <a:spcPct val="90000"/>
              </a:lnSpc>
              <a:spcBef>
                <a:spcPts val="400"/>
              </a:spcBef>
              <a:spcAft>
                <a:spcPts val="0"/>
              </a:spcAft>
              <a:buSzPts val="1440"/>
              <a:buNone/>
              <a:defRPr b="1" sz="1800"/>
            </a:lvl3pPr>
            <a:lvl4pPr indent="-228600" lvl="3" marL="1828800" algn="l">
              <a:lnSpc>
                <a:spcPct val="90000"/>
              </a:lnSpc>
              <a:spcBef>
                <a:spcPts val="400"/>
              </a:spcBef>
              <a:spcAft>
                <a:spcPts val="0"/>
              </a:spcAft>
              <a:buSzPts val="1280"/>
              <a:buNone/>
              <a:defRPr b="1" sz="1600"/>
            </a:lvl4pPr>
            <a:lvl5pPr indent="-228600" lvl="4" marL="2286000" algn="l">
              <a:lnSpc>
                <a:spcPct val="90000"/>
              </a:lnSpc>
              <a:spcBef>
                <a:spcPts val="400"/>
              </a:spcBef>
              <a:spcAft>
                <a:spcPts val="0"/>
              </a:spcAft>
              <a:buSzPts val="1280"/>
              <a:buNone/>
              <a:defRPr b="1" sz="1600"/>
            </a:lvl5pPr>
            <a:lvl6pPr indent="-228600" lvl="5" marL="2743200" algn="l">
              <a:lnSpc>
                <a:spcPct val="90000"/>
              </a:lnSpc>
              <a:spcBef>
                <a:spcPts val="400"/>
              </a:spcBef>
              <a:spcAft>
                <a:spcPts val="0"/>
              </a:spcAft>
              <a:buSzPts val="1280"/>
              <a:buNone/>
              <a:defRPr b="1" sz="1600"/>
            </a:lvl6pPr>
            <a:lvl7pPr indent="-228600" lvl="6" marL="3200400" algn="l">
              <a:lnSpc>
                <a:spcPct val="90000"/>
              </a:lnSpc>
              <a:spcBef>
                <a:spcPts val="400"/>
              </a:spcBef>
              <a:spcAft>
                <a:spcPts val="0"/>
              </a:spcAft>
              <a:buSzPts val="1280"/>
              <a:buNone/>
              <a:defRPr b="1" sz="1600"/>
            </a:lvl7pPr>
            <a:lvl8pPr indent="-228600" lvl="7" marL="3657600" algn="l">
              <a:lnSpc>
                <a:spcPct val="90000"/>
              </a:lnSpc>
              <a:spcBef>
                <a:spcPts val="400"/>
              </a:spcBef>
              <a:spcAft>
                <a:spcPts val="0"/>
              </a:spcAft>
              <a:buSzPts val="1280"/>
              <a:buNone/>
              <a:defRPr b="1" sz="1600"/>
            </a:lvl8pPr>
            <a:lvl9pPr indent="-228600" lvl="8" marL="4114800" algn="l">
              <a:lnSpc>
                <a:spcPct val="90000"/>
              </a:lnSpc>
              <a:spcBef>
                <a:spcPts val="400"/>
              </a:spcBef>
              <a:spcAft>
                <a:spcPts val="400"/>
              </a:spcAft>
              <a:buSzPts val="1280"/>
              <a:buNone/>
              <a:defRPr b="1" sz="1600"/>
            </a:lvl9pPr>
          </a:lstStyle>
          <a:p/>
        </p:txBody>
      </p:sp>
      <p:sp>
        <p:nvSpPr>
          <p:cNvPr id="53" name="Google Shape;53;p21"/>
          <p:cNvSpPr txBox="1"/>
          <p:nvPr>
            <p:ph idx="4" type="body"/>
          </p:nvPr>
        </p:nvSpPr>
        <p:spPr>
          <a:xfrm>
            <a:off x="6269173" y="2719322"/>
            <a:ext cx="4754880" cy="3383280"/>
          </a:xfrm>
          <a:prstGeom prst="rect">
            <a:avLst/>
          </a:prstGeom>
          <a:noFill/>
          <a:ln>
            <a:noFill/>
          </a:ln>
        </p:spPr>
        <p:txBody>
          <a:bodyPr anchorCtr="0" anchor="t" bIns="45700" lIns="91425" spcFirstLastPara="1" rIns="91425" wrap="square" tIns="45700">
            <a:normAutofit/>
          </a:bodyPr>
          <a:lstStyle>
            <a:lvl1pPr indent="-340360" lvl="0" marL="457200" algn="l">
              <a:lnSpc>
                <a:spcPct val="90000"/>
              </a:lnSpc>
              <a:spcBef>
                <a:spcPts val="1400"/>
              </a:spcBef>
              <a:spcAft>
                <a:spcPts val="0"/>
              </a:spcAft>
              <a:buSzPts val="1760"/>
              <a:buChar char="•"/>
              <a:defRPr sz="2200"/>
            </a:lvl1pPr>
            <a:lvl2pPr indent="-330200" lvl="1" marL="914400" algn="l">
              <a:lnSpc>
                <a:spcPct val="90000"/>
              </a:lnSpc>
              <a:spcBef>
                <a:spcPts val="200"/>
              </a:spcBef>
              <a:spcAft>
                <a:spcPts val="0"/>
              </a:spcAft>
              <a:buSzPts val="1600"/>
              <a:buChar char="•"/>
              <a:defRPr sz="2000"/>
            </a:lvl2pPr>
            <a:lvl3pPr indent="-320039" lvl="2" marL="1371600" algn="l">
              <a:lnSpc>
                <a:spcPct val="90000"/>
              </a:lnSpc>
              <a:spcBef>
                <a:spcPts val="400"/>
              </a:spcBef>
              <a:spcAft>
                <a:spcPts val="0"/>
              </a:spcAft>
              <a:buSzPts val="1440"/>
              <a:buChar char="•"/>
              <a:defRPr sz="1800"/>
            </a:lvl3pPr>
            <a:lvl4pPr indent="-309880" lvl="3" marL="1828800" algn="l">
              <a:lnSpc>
                <a:spcPct val="90000"/>
              </a:lnSpc>
              <a:spcBef>
                <a:spcPts val="400"/>
              </a:spcBef>
              <a:spcAft>
                <a:spcPts val="0"/>
              </a:spcAft>
              <a:buSzPts val="1280"/>
              <a:buChar char="•"/>
              <a:defRPr sz="1600"/>
            </a:lvl4pPr>
            <a:lvl5pPr indent="-309879" lvl="4" marL="2286000" algn="l">
              <a:lnSpc>
                <a:spcPct val="90000"/>
              </a:lnSpc>
              <a:spcBef>
                <a:spcPts val="400"/>
              </a:spcBef>
              <a:spcAft>
                <a:spcPts val="0"/>
              </a:spcAft>
              <a:buSzPts val="1280"/>
              <a:buChar char="•"/>
              <a:defRPr sz="1600"/>
            </a:lvl5pPr>
            <a:lvl6pPr indent="-309879" lvl="5" marL="2743200" algn="l">
              <a:lnSpc>
                <a:spcPct val="90000"/>
              </a:lnSpc>
              <a:spcBef>
                <a:spcPts val="400"/>
              </a:spcBef>
              <a:spcAft>
                <a:spcPts val="0"/>
              </a:spcAft>
              <a:buSzPts val="1280"/>
              <a:buChar char="•"/>
              <a:defRPr sz="1600"/>
            </a:lvl6pPr>
            <a:lvl7pPr indent="-309879" lvl="6" marL="3200400" algn="l">
              <a:lnSpc>
                <a:spcPct val="90000"/>
              </a:lnSpc>
              <a:spcBef>
                <a:spcPts val="400"/>
              </a:spcBef>
              <a:spcAft>
                <a:spcPts val="0"/>
              </a:spcAft>
              <a:buSzPts val="1280"/>
              <a:buChar char="•"/>
              <a:defRPr sz="1600"/>
            </a:lvl7pPr>
            <a:lvl8pPr indent="-309879" lvl="7" marL="3657600" algn="l">
              <a:lnSpc>
                <a:spcPct val="90000"/>
              </a:lnSpc>
              <a:spcBef>
                <a:spcPts val="400"/>
              </a:spcBef>
              <a:spcAft>
                <a:spcPts val="0"/>
              </a:spcAft>
              <a:buSzPts val="1280"/>
              <a:buChar char="•"/>
              <a:defRPr sz="1600"/>
            </a:lvl8pPr>
            <a:lvl9pPr indent="-309879" lvl="8" marL="4114800" algn="l">
              <a:lnSpc>
                <a:spcPct val="90000"/>
              </a:lnSpc>
              <a:spcBef>
                <a:spcPts val="400"/>
              </a:spcBef>
              <a:spcAft>
                <a:spcPts val="400"/>
              </a:spcAft>
              <a:buSzPts val="1280"/>
              <a:buChar char="•"/>
              <a:defRPr sz="1600"/>
            </a:lvl9pPr>
          </a:lstStyle>
          <a:p/>
        </p:txBody>
      </p:sp>
      <p:sp>
        <p:nvSpPr>
          <p:cNvPr id="54" name="Google Shape;54;p21"/>
          <p:cNvSpPr txBox="1"/>
          <p:nvPr>
            <p:ph idx="10" type="dt"/>
          </p:nvPr>
        </p:nvSpPr>
        <p:spPr>
          <a:xfrm>
            <a:off x="1142996" y="6223828"/>
            <a:ext cx="2329074"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21"/>
          <p:cNvSpPr txBox="1"/>
          <p:nvPr>
            <p:ph idx="11" type="ftr"/>
          </p:nvPr>
        </p:nvSpPr>
        <p:spPr>
          <a:xfrm>
            <a:off x="3949148" y="6223828"/>
            <a:ext cx="471777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1"/>
          <p:cNvSpPr txBox="1"/>
          <p:nvPr>
            <p:ph idx="12" type="sldNum"/>
          </p:nvPr>
        </p:nvSpPr>
        <p:spPr>
          <a:xfrm>
            <a:off x="9329530" y="6223828"/>
            <a:ext cx="170621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Лише заголовок" type="titleOnly">
  <p:cSld name="TITLE_ONLY">
    <p:spTree>
      <p:nvGrpSpPr>
        <p:cNvPr id="57" name="Shape 57"/>
        <p:cNvGrpSpPr/>
        <p:nvPr/>
      </p:nvGrpSpPr>
      <p:grpSpPr>
        <a:xfrm>
          <a:off x="0" y="0"/>
          <a:ext cx="0" cy="0"/>
          <a:chOff x="0" y="0"/>
          <a:chExt cx="0" cy="0"/>
        </a:xfrm>
      </p:grpSpPr>
      <p:sp>
        <p:nvSpPr>
          <p:cNvPr id="58" name="Google Shape;58;p22"/>
          <p:cNvSpPr txBox="1"/>
          <p:nvPr>
            <p:ph type="title"/>
          </p:nvPr>
        </p:nvSpPr>
        <p:spPr>
          <a:xfrm>
            <a:off x="1143000" y="609600"/>
            <a:ext cx="9875520" cy="135636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22"/>
          <p:cNvSpPr txBox="1"/>
          <p:nvPr>
            <p:ph idx="10" type="dt"/>
          </p:nvPr>
        </p:nvSpPr>
        <p:spPr>
          <a:xfrm>
            <a:off x="1142996" y="6223828"/>
            <a:ext cx="2329074"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2"/>
          <p:cNvSpPr txBox="1"/>
          <p:nvPr>
            <p:ph idx="11" type="ftr"/>
          </p:nvPr>
        </p:nvSpPr>
        <p:spPr>
          <a:xfrm>
            <a:off x="3949148" y="6223828"/>
            <a:ext cx="471777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22"/>
          <p:cNvSpPr txBox="1"/>
          <p:nvPr>
            <p:ph idx="12" type="sldNum"/>
          </p:nvPr>
        </p:nvSpPr>
        <p:spPr>
          <a:xfrm>
            <a:off x="9329530" y="6223828"/>
            <a:ext cx="170621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міст і підпис" type="objTx">
  <p:cSld name="OBJECT_WITH_CAPTION_TEXT">
    <p:spTree>
      <p:nvGrpSpPr>
        <p:cNvPr id="62" name="Shape 62"/>
        <p:cNvGrpSpPr/>
        <p:nvPr/>
      </p:nvGrpSpPr>
      <p:grpSpPr>
        <a:xfrm>
          <a:off x="0" y="0"/>
          <a:ext cx="0" cy="0"/>
          <a:chOff x="0" y="0"/>
          <a:chExt cx="0" cy="0"/>
        </a:xfrm>
      </p:grpSpPr>
      <p:sp>
        <p:nvSpPr>
          <p:cNvPr id="63" name="Google Shape;63;p23"/>
          <p:cNvSpPr txBox="1"/>
          <p:nvPr>
            <p:ph type="title"/>
          </p:nvPr>
        </p:nvSpPr>
        <p:spPr>
          <a:xfrm>
            <a:off x="1143000" y="1097280"/>
            <a:ext cx="3931920" cy="173736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accent1"/>
              </a:buClr>
              <a:buSzPts val="4000"/>
              <a:buFont typeface="Corbel"/>
              <a:buNone/>
              <a:defRPr b="0"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23"/>
          <p:cNvSpPr txBox="1"/>
          <p:nvPr>
            <p:ph idx="1" type="body"/>
          </p:nvPr>
        </p:nvSpPr>
        <p:spPr>
          <a:xfrm>
            <a:off x="5852159" y="1097280"/>
            <a:ext cx="5212080" cy="4663440"/>
          </a:xfrm>
          <a:prstGeom prst="rect">
            <a:avLst/>
          </a:prstGeom>
          <a:noFill/>
          <a:ln>
            <a:noFill/>
          </a:ln>
        </p:spPr>
        <p:txBody>
          <a:bodyPr anchorCtr="0" anchor="t" bIns="45700" lIns="91425" spcFirstLastPara="1" rIns="91425" wrap="square" tIns="45700">
            <a:normAutofit/>
          </a:bodyPr>
          <a:lstStyle>
            <a:lvl1pPr indent="-391160" lvl="0" marL="457200" algn="l">
              <a:lnSpc>
                <a:spcPct val="90000"/>
              </a:lnSpc>
              <a:spcBef>
                <a:spcPts val="1400"/>
              </a:spcBef>
              <a:spcAft>
                <a:spcPts val="0"/>
              </a:spcAft>
              <a:buSzPts val="2560"/>
              <a:buChar char="•"/>
              <a:defRPr sz="3200"/>
            </a:lvl1pPr>
            <a:lvl2pPr indent="-370840" lvl="1" marL="914400" algn="l">
              <a:lnSpc>
                <a:spcPct val="90000"/>
              </a:lnSpc>
              <a:spcBef>
                <a:spcPts val="200"/>
              </a:spcBef>
              <a:spcAft>
                <a:spcPts val="0"/>
              </a:spcAft>
              <a:buSzPts val="2240"/>
              <a:buChar char="•"/>
              <a:defRPr sz="2800"/>
            </a:lvl2pPr>
            <a:lvl3pPr indent="-350519" lvl="2" marL="1371600" algn="l">
              <a:lnSpc>
                <a:spcPct val="90000"/>
              </a:lnSpc>
              <a:spcBef>
                <a:spcPts val="400"/>
              </a:spcBef>
              <a:spcAft>
                <a:spcPts val="0"/>
              </a:spcAft>
              <a:buSzPts val="1920"/>
              <a:buChar char="•"/>
              <a:defRPr sz="2400"/>
            </a:lvl3pPr>
            <a:lvl4pPr indent="-330200" lvl="3" marL="1828800" algn="l">
              <a:lnSpc>
                <a:spcPct val="90000"/>
              </a:lnSpc>
              <a:spcBef>
                <a:spcPts val="400"/>
              </a:spcBef>
              <a:spcAft>
                <a:spcPts val="0"/>
              </a:spcAft>
              <a:buSzPts val="1600"/>
              <a:buChar char="•"/>
              <a:defRPr sz="2000"/>
            </a:lvl4pPr>
            <a:lvl5pPr indent="-330200" lvl="4" marL="2286000" algn="l">
              <a:lnSpc>
                <a:spcPct val="90000"/>
              </a:lnSpc>
              <a:spcBef>
                <a:spcPts val="400"/>
              </a:spcBef>
              <a:spcAft>
                <a:spcPts val="0"/>
              </a:spcAft>
              <a:buSzPts val="1600"/>
              <a:buChar char="•"/>
              <a:defRPr sz="2000"/>
            </a:lvl5pPr>
            <a:lvl6pPr indent="-330200" lvl="5" marL="2743200" algn="l">
              <a:lnSpc>
                <a:spcPct val="90000"/>
              </a:lnSpc>
              <a:spcBef>
                <a:spcPts val="400"/>
              </a:spcBef>
              <a:spcAft>
                <a:spcPts val="0"/>
              </a:spcAft>
              <a:buSzPts val="1600"/>
              <a:buChar char="•"/>
              <a:defRPr sz="2000"/>
            </a:lvl6pPr>
            <a:lvl7pPr indent="-330200" lvl="6" marL="3200400" algn="l">
              <a:lnSpc>
                <a:spcPct val="90000"/>
              </a:lnSpc>
              <a:spcBef>
                <a:spcPts val="400"/>
              </a:spcBef>
              <a:spcAft>
                <a:spcPts val="0"/>
              </a:spcAft>
              <a:buSzPts val="1600"/>
              <a:buChar char="•"/>
              <a:defRPr sz="2000"/>
            </a:lvl7pPr>
            <a:lvl8pPr indent="-330200" lvl="7" marL="3657600" algn="l">
              <a:lnSpc>
                <a:spcPct val="90000"/>
              </a:lnSpc>
              <a:spcBef>
                <a:spcPts val="400"/>
              </a:spcBef>
              <a:spcAft>
                <a:spcPts val="0"/>
              </a:spcAft>
              <a:buSzPts val="1600"/>
              <a:buChar char="•"/>
              <a:defRPr sz="2000"/>
            </a:lvl8pPr>
            <a:lvl9pPr indent="-330200" lvl="8" marL="4114800" algn="l">
              <a:lnSpc>
                <a:spcPct val="90000"/>
              </a:lnSpc>
              <a:spcBef>
                <a:spcPts val="400"/>
              </a:spcBef>
              <a:spcAft>
                <a:spcPts val="400"/>
              </a:spcAft>
              <a:buSzPts val="1600"/>
              <a:buChar char="•"/>
              <a:defRPr sz="2000"/>
            </a:lvl9pPr>
          </a:lstStyle>
          <a:p/>
        </p:txBody>
      </p:sp>
      <p:sp>
        <p:nvSpPr>
          <p:cNvPr id="65" name="Google Shape;65;p23"/>
          <p:cNvSpPr txBox="1"/>
          <p:nvPr>
            <p:ph idx="2" type="body"/>
          </p:nvPr>
        </p:nvSpPr>
        <p:spPr>
          <a:xfrm>
            <a:off x="1143000" y="2834640"/>
            <a:ext cx="3931920" cy="301752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360"/>
              <a:buNone/>
              <a:defRPr sz="1700"/>
            </a:lvl1pPr>
            <a:lvl2pPr indent="-228600" lvl="1" marL="914400" algn="l">
              <a:lnSpc>
                <a:spcPct val="90000"/>
              </a:lnSpc>
              <a:spcBef>
                <a:spcPts val="200"/>
              </a:spcBef>
              <a:spcAft>
                <a:spcPts val="0"/>
              </a:spcAft>
              <a:buSzPts val="960"/>
              <a:buNone/>
              <a:defRPr sz="1200"/>
            </a:lvl2pPr>
            <a:lvl3pPr indent="-228600" lvl="2" marL="1371600" algn="l">
              <a:lnSpc>
                <a:spcPct val="90000"/>
              </a:lnSpc>
              <a:spcBef>
                <a:spcPts val="400"/>
              </a:spcBef>
              <a:spcAft>
                <a:spcPts val="0"/>
              </a:spcAft>
              <a:buSzPts val="800"/>
              <a:buNone/>
              <a:defRPr sz="1000"/>
            </a:lvl3pPr>
            <a:lvl4pPr indent="-228600" lvl="3" marL="1828800" algn="l">
              <a:lnSpc>
                <a:spcPct val="90000"/>
              </a:lnSpc>
              <a:spcBef>
                <a:spcPts val="400"/>
              </a:spcBef>
              <a:spcAft>
                <a:spcPts val="0"/>
              </a:spcAft>
              <a:buSzPts val="720"/>
              <a:buNone/>
              <a:defRPr sz="900"/>
            </a:lvl4pPr>
            <a:lvl5pPr indent="-228600" lvl="4" marL="2286000" algn="l">
              <a:lnSpc>
                <a:spcPct val="90000"/>
              </a:lnSpc>
              <a:spcBef>
                <a:spcPts val="400"/>
              </a:spcBef>
              <a:spcAft>
                <a:spcPts val="0"/>
              </a:spcAft>
              <a:buSzPts val="720"/>
              <a:buNone/>
              <a:defRPr sz="900"/>
            </a:lvl5pPr>
            <a:lvl6pPr indent="-228600" lvl="5" marL="2743200" algn="l">
              <a:lnSpc>
                <a:spcPct val="90000"/>
              </a:lnSpc>
              <a:spcBef>
                <a:spcPts val="400"/>
              </a:spcBef>
              <a:spcAft>
                <a:spcPts val="0"/>
              </a:spcAft>
              <a:buSzPts val="720"/>
              <a:buNone/>
              <a:defRPr sz="900"/>
            </a:lvl6pPr>
            <a:lvl7pPr indent="-228600" lvl="6" marL="3200400" algn="l">
              <a:lnSpc>
                <a:spcPct val="90000"/>
              </a:lnSpc>
              <a:spcBef>
                <a:spcPts val="400"/>
              </a:spcBef>
              <a:spcAft>
                <a:spcPts val="0"/>
              </a:spcAft>
              <a:buSzPts val="720"/>
              <a:buNone/>
              <a:defRPr sz="900"/>
            </a:lvl7pPr>
            <a:lvl8pPr indent="-228600" lvl="7" marL="3657600" algn="l">
              <a:lnSpc>
                <a:spcPct val="90000"/>
              </a:lnSpc>
              <a:spcBef>
                <a:spcPts val="400"/>
              </a:spcBef>
              <a:spcAft>
                <a:spcPts val="0"/>
              </a:spcAft>
              <a:buSzPts val="720"/>
              <a:buNone/>
              <a:defRPr sz="900"/>
            </a:lvl8pPr>
            <a:lvl9pPr indent="-228600" lvl="8" marL="4114800" algn="l">
              <a:lnSpc>
                <a:spcPct val="90000"/>
              </a:lnSpc>
              <a:spcBef>
                <a:spcPts val="400"/>
              </a:spcBef>
              <a:spcAft>
                <a:spcPts val="400"/>
              </a:spcAft>
              <a:buSzPts val="720"/>
              <a:buNone/>
              <a:defRPr sz="900"/>
            </a:lvl9pPr>
          </a:lstStyle>
          <a:p/>
        </p:txBody>
      </p:sp>
      <p:sp>
        <p:nvSpPr>
          <p:cNvPr id="66" name="Google Shape;66;p23"/>
          <p:cNvSpPr txBox="1"/>
          <p:nvPr>
            <p:ph idx="10" type="dt"/>
          </p:nvPr>
        </p:nvSpPr>
        <p:spPr>
          <a:xfrm>
            <a:off x="1142996" y="6223828"/>
            <a:ext cx="2329074"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3"/>
          <p:cNvSpPr txBox="1"/>
          <p:nvPr>
            <p:ph idx="11" type="ftr"/>
          </p:nvPr>
        </p:nvSpPr>
        <p:spPr>
          <a:xfrm>
            <a:off x="3949148" y="6223828"/>
            <a:ext cx="471777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23"/>
          <p:cNvSpPr txBox="1"/>
          <p:nvPr>
            <p:ph idx="12" type="sldNum"/>
          </p:nvPr>
        </p:nvSpPr>
        <p:spPr>
          <a:xfrm>
            <a:off x="9329530" y="6223828"/>
            <a:ext cx="170621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і підпис" type="picTx">
  <p:cSld name="PICTURE_WITH_CAPTION_TEXT">
    <p:spTree>
      <p:nvGrpSpPr>
        <p:cNvPr id="69" name="Shape 69"/>
        <p:cNvGrpSpPr/>
        <p:nvPr/>
      </p:nvGrpSpPr>
      <p:grpSpPr>
        <a:xfrm>
          <a:off x="0" y="0"/>
          <a:ext cx="0" cy="0"/>
          <a:chOff x="0" y="0"/>
          <a:chExt cx="0" cy="0"/>
        </a:xfrm>
      </p:grpSpPr>
      <p:sp>
        <p:nvSpPr>
          <p:cNvPr id="70" name="Google Shape;70;p24"/>
          <p:cNvSpPr txBox="1"/>
          <p:nvPr>
            <p:ph type="title"/>
          </p:nvPr>
        </p:nvSpPr>
        <p:spPr>
          <a:xfrm>
            <a:off x="1143000" y="1097280"/>
            <a:ext cx="3931920" cy="173736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accent1"/>
              </a:buClr>
              <a:buSzPts val="4000"/>
              <a:buFont typeface="Corbel"/>
              <a:buNone/>
              <a:defRPr b="0"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24"/>
          <p:cNvSpPr/>
          <p:nvPr>
            <p:ph idx="2" type="pic"/>
          </p:nvPr>
        </p:nvSpPr>
        <p:spPr>
          <a:xfrm>
            <a:off x="5413248" y="1069847"/>
            <a:ext cx="6099048" cy="4800600"/>
          </a:xfrm>
          <a:prstGeom prst="rect">
            <a:avLst/>
          </a:prstGeom>
          <a:noFill/>
          <a:ln>
            <a:noFill/>
          </a:ln>
        </p:spPr>
      </p:sp>
      <p:sp>
        <p:nvSpPr>
          <p:cNvPr id="72" name="Google Shape;72;p24"/>
          <p:cNvSpPr txBox="1"/>
          <p:nvPr>
            <p:ph idx="1" type="body"/>
          </p:nvPr>
        </p:nvSpPr>
        <p:spPr>
          <a:xfrm>
            <a:off x="1143000" y="2834640"/>
            <a:ext cx="3931920" cy="288036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360"/>
              <a:buNone/>
              <a:defRPr sz="1700"/>
            </a:lvl1pPr>
            <a:lvl2pPr indent="-228600" lvl="1" marL="914400" algn="l">
              <a:lnSpc>
                <a:spcPct val="90000"/>
              </a:lnSpc>
              <a:spcBef>
                <a:spcPts val="200"/>
              </a:spcBef>
              <a:spcAft>
                <a:spcPts val="0"/>
              </a:spcAft>
              <a:buSzPts val="960"/>
              <a:buNone/>
              <a:defRPr sz="1200"/>
            </a:lvl2pPr>
            <a:lvl3pPr indent="-228600" lvl="2" marL="1371600" algn="l">
              <a:lnSpc>
                <a:spcPct val="90000"/>
              </a:lnSpc>
              <a:spcBef>
                <a:spcPts val="400"/>
              </a:spcBef>
              <a:spcAft>
                <a:spcPts val="0"/>
              </a:spcAft>
              <a:buSzPts val="800"/>
              <a:buNone/>
              <a:defRPr sz="1000"/>
            </a:lvl3pPr>
            <a:lvl4pPr indent="-228600" lvl="3" marL="1828800" algn="l">
              <a:lnSpc>
                <a:spcPct val="90000"/>
              </a:lnSpc>
              <a:spcBef>
                <a:spcPts val="400"/>
              </a:spcBef>
              <a:spcAft>
                <a:spcPts val="0"/>
              </a:spcAft>
              <a:buSzPts val="720"/>
              <a:buNone/>
              <a:defRPr sz="900"/>
            </a:lvl4pPr>
            <a:lvl5pPr indent="-228600" lvl="4" marL="2286000" algn="l">
              <a:lnSpc>
                <a:spcPct val="90000"/>
              </a:lnSpc>
              <a:spcBef>
                <a:spcPts val="400"/>
              </a:spcBef>
              <a:spcAft>
                <a:spcPts val="0"/>
              </a:spcAft>
              <a:buSzPts val="720"/>
              <a:buNone/>
              <a:defRPr sz="900"/>
            </a:lvl5pPr>
            <a:lvl6pPr indent="-228600" lvl="5" marL="2743200" algn="l">
              <a:lnSpc>
                <a:spcPct val="90000"/>
              </a:lnSpc>
              <a:spcBef>
                <a:spcPts val="400"/>
              </a:spcBef>
              <a:spcAft>
                <a:spcPts val="0"/>
              </a:spcAft>
              <a:buSzPts val="720"/>
              <a:buNone/>
              <a:defRPr sz="900"/>
            </a:lvl6pPr>
            <a:lvl7pPr indent="-228600" lvl="6" marL="3200400" algn="l">
              <a:lnSpc>
                <a:spcPct val="90000"/>
              </a:lnSpc>
              <a:spcBef>
                <a:spcPts val="400"/>
              </a:spcBef>
              <a:spcAft>
                <a:spcPts val="0"/>
              </a:spcAft>
              <a:buSzPts val="720"/>
              <a:buNone/>
              <a:defRPr sz="900"/>
            </a:lvl7pPr>
            <a:lvl8pPr indent="-228600" lvl="7" marL="3657600" algn="l">
              <a:lnSpc>
                <a:spcPct val="90000"/>
              </a:lnSpc>
              <a:spcBef>
                <a:spcPts val="400"/>
              </a:spcBef>
              <a:spcAft>
                <a:spcPts val="0"/>
              </a:spcAft>
              <a:buSzPts val="720"/>
              <a:buNone/>
              <a:defRPr sz="900"/>
            </a:lvl8pPr>
            <a:lvl9pPr indent="-228600" lvl="8" marL="4114800" algn="l">
              <a:lnSpc>
                <a:spcPct val="90000"/>
              </a:lnSpc>
              <a:spcBef>
                <a:spcPts val="400"/>
              </a:spcBef>
              <a:spcAft>
                <a:spcPts val="400"/>
              </a:spcAft>
              <a:buSzPts val="720"/>
              <a:buNone/>
              <a:defRPr sz="900"/>
            </a:lvl9pPr>
          </a:lstStyle>
          <a:p/>
        </p:txBody>
      </p:sp>
      <p:sp>
        <p:nvSpPr>
          <p:cNvPr id="73" name="Google Shape;73;p24"/>
          <p:cNvSpPr txBox="1"/>
          <p:nvPr>
            <p:ph idx="10" type="dt"/>
          </p:nvPr>
        </p:nvSpPr>
        <p:spPr>
          <a:xfrm>
            <a:off x="1142996" y="6223828"/>
            <a:ext cx="2329074"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24"/>
          <p:cNvSpPr txBox="1"/>
          <p:nvPr>
            <p:ph idx="11" type="ftr"/>
          </p:nvPr>
        </p:nvSpPr>
        <p:spPr>
          <a:xfrm>
            <a:off x="3949148" y="6223828"/>
            <a:ext cx="471777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24"/>
          <p:cNvSpPr txBox="1"/>
          <p:nvPr>
            <p:ph idx="12" type="sldNum"/>
          </p:nvPr>
        </p:nvSpPr>
        <p:spPr>
          <a:xfrm>
            <a:off x="9329530" y="6223828"/>
            <a:ext cx="170621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і вертикальний текст" type="vertTx">
  <p:cSld name="VERTICAL_TEXT">
    <p:spTree>
      <p:nvGrpSpPr>
        <p:cNvPr id="76" name="Shape 76"/>
        <p:cNvGrpSpPr/>
        <p:nvPr/>
      </p:nvGrpSpPr>
      <p:grpSpPr>
        <a:xfrm>
          <a:off x="0" y="0"/>
          <a:ext cx="0" cy="0"/>
          <a:chOff x="0" y="0"/>
          <a:chExt cx="0" cy="0"/>
        </a:xfrm>
      </p:grpSpPr>
      <p:sp>
        <p:nvSpPr>
          <p:cNvPr id="77" name="Google Shape;77;p25"/>
          <p:cNvSpPr txBox="1"/>
          <p:nvPr>
            <p:ph type="title"/>
          </p:nvPr>
        </p:nvSpPr>
        <p:spPr>
          <a:xfrm>
            <a:off x="1143000" y="609600"/>
            <a:ext cx="9875520" cy="135636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25"/>
          <p:cNvSpPr txBox="1"/>
          <p:nvPr>
            <p:ph idx="1" type="body"/>
          </p:nvPr>
        </p:nvSpPr>
        <p:spPr>
          <a:xfrm rot="5400000">
            <a:off x="4060136" y="-859736"/>
            <a:ext cx="4038600" cy="9872871"/>
          </a:xfrm>
          <a:prstGeom prst="rect">
            <a:avLst/>
          </a:prstGeom>
          <a:noFill/>
          <a:ln>
            <a:noFill/>
          </a:ln>
        </p:spPr>
        <p:txBody>
          <a:bodyPr anchorCtr="0" anchor="t" bIns="45700" lIns="91425" spcFirstLastPara="1" rIns="91425" wrap="square" tIns="45700">
            <a:normAutofit/>
          </a:bodyPr>
          <a:lstStyle>
            <a:lvl1pPr indent="-320040" lvl="0" marL="457200" algn="l">
              <a:lnSpc>
                <a:spcPct val="90000"/>
              </a:lnSpc>
              <a:spcBef>
                <a:spcPts val="1400"/>
              </a:spcBef>
              <a:spcAft>
                <a:spcPts val="0"/>
              </a:spcAft>
              <a:buSzPts val="1440"/>
              <a:buChar char="•"/>
              <a:defRPr/>
            </a:lvl1pPr>
            <a:lvl2pPr indent="-320040" lvl="1" marL="914400" algn="l">
              <a:lnSpc>
                <a:spcPct val="90000"/>
              </a:lnSpc>
              <a:spcBef>
                <a:spcPts val="200"/>
              </a:spcBef>
              <a:spcAft>
                <a:spcPts val="0"/>
              </a:spcAft>
              <a:buSzPts val="1440"/>
              <a:buChar char="•"/>
              <a:defRPr/>
            </a:lvl2pPr>
            <a:lvl3pPr indent="-320039" lvl="2" marL="1371600" algn="l">
              <a:lnSpc>
                <a:spcPct val="90000"/>
              </a:lnSpc>
              <a:spcBef>
                <a:spcPts val="400"/>
              </a:spcBef>
              <a:spcAft>
                <a:spcPts val="0"/>
              </a:spcAft>
              <a:buSzPts val="1440"/>
              <a:buChar char="•"/>
              <a:defRPr/>
            </a:lvl3pPr>
            <a:lvl4pPr indent="-320039" lvl="3" marL="1828800" algn="l">
              <a:lnSpc>
                <a:spcPct val="90000"/>
              </a:lnSpc>
              <a:spcBef>
                <a:spcPts val="400"/>
              </a:spcBef>
              <a:spcAft>
                <a:spcPts val="0"/>
              </a:spcAft>
              <a:buSzPts val="1440"/>
              <a:buChar char="•"/>
              <a:defRPr/>
            </a:lvl4pPr>
            <a:lvl5pPr indent="-320039" lvl="4" marL="2286000" algn="l">
              <a:lnSpc>
                <a:spcPct val="90000"/>
              </a:lnSpc>
              <a:spcBef>
                <a:spcPts val="400"/>
              </a:spcBef>
              <a:spcAft>
                <a:spcPts val="0"/>
              </a:spcAft>
              <a:buSzPts val="1440"/>
              <a:buChar char="•"/>
              <a:defRPr/>
            </a:lvl5pPr>
            <a:lvl6pPr indent="-320039" lvl="5" marL="2743200" algn="l">
              <a:lnSpc>
                <a:spcPct val="90000"/>
              </a:lnSpc>
              <a:spcBef>
                <a:spcPts val="400"/>
              </a:spcBef>
              <a:spcAft>
                <a:spcPts val="0"/>
              </a:spcAft>
              <a:buSzPts val="1440"/>
              <a:buChar char="•"/>
              <a:defRPr/>
            </a:lvl6pPr>
            <a:lvl7pPr indent="-320039" lvl="6" marL="3200400" algn="l">
              <a:lnSpc>
                <a:spcPct val="90000"/>
              </a:lnSpc>
              <a:spcBef>
                <a:spcPts val="400"/>
              </a:spcBef>
              <a:spcAft>
                <a:spcPts val="0"/>
              </a:spcAft>
              <a:buSzPts val="1440"/>
              <a:buChar char="•"/>
              <a:defRPr/>
            </a:lvl7pPr>
            <a:lvl8pPr indent="-320040" lvl="7" marL="3657600" algn="l">
              <a:lnSpc>
                <a:spcPct val="90000"/>
              </a:lnSpc>
              <a:spcBef>
                <a:spcPts val="400"/>
              </a:spcBef>
              <a:spcAft>
                <a:spcPts val="0"/>
              </a:spcAft>
              <a:buSzPts val="1440"/>
              <a:buChar char="•"/>
              <a:defRPr/>
            </a:lvl8pPr>
            <a:lvl9pPr indent="-320040" lvl="8" marL="4114800" algn="l">
              <a:lnSpc>
                <a:spcPct val="90000"/>
              </a:lnSpc>
              <a:spcBef>
                <a:spcPts val="400"/>
              </a:spcBef>
              <a:spcAft>
                <a:spcPts val="400"/>
              </a:spcAft>
              <a:buSzPts val="1440"/>
              <a:buChar char="•"/>
              <a:defRPr/>
            </a:lvl9pPr>
          </a:lstStyle>
          <a:p/>
        </p:txBody>
      </p:sp>
      <p:sp>
        <p:nvSpPr>
          <p:cNvPr id="79" name="Google Shape;79;p25"/>
          <p:cNvSpPr txBox="1"/>
          <p:nvPr>
            <p:ph idx="10" type="dt"/>
          </p:nvPr>
        </p:nvSpPr>
        <p:spPr>
          <a:xfrm>
            <a:off x="1142996" y="6223828"/>
            <a:ext cx="2329074"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25"/>
          <p:cNvSpPr txBox="1"/>
          <p:nvPr>
            <p:ph idx="11" type="ftr"/>
          </p:nvPr>
        </p:nvSpPr>
        <p:spPr>
          <a:xfrm>
            <a:off x="3949148" y="6223828"/>
            <a:ext cx="471777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25"/>
          <p:cNvSpPr txBox="1"/>
          <p:nvPr>
            <p:ph idx="12" type="sldNum"/>
          </p:nvPr>
        </p:nvSpPr>
        <p:spPr>
          <a:xfrm>
            <a:off x="9329530" y="6223828"/>
            <a:ext cx="170621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ий заголовок і текст" type="vertTitleAndTx">
  <p:cSld name="VERTICAL_TITLE_AND_VERTICAL_TEXT">
    <p:spTree>
      <p:nvGrpSpPr>
        <p:cNvPr id="82" name="Shape 82"/>
        <p:cNvGrpSpPr/>
        <p:nvPr/>
      </p:nvGrpSpPr>
      <p:grpSpPr>
        <a:xfrm>
          <a:off x="0" y="0"/>
          <a:ext cx="0" cy="0"/>
          <a:chOff x="0" y="0"/>
          <a:chExt cx="0" cy="0"/>
        </a:xfrm>
      </p:grpSpPr>
      <p:sp>
        <p:nvSpPr>
          <p:cNvPr id="83" name="Google Shape;83;p26"/>
          <p:cNvSpPr txBox="1"/>
          <p:nvPr>
            <p:ph type="title"/>
          </p:nvPr>
        </p:nvSpPr>
        <p:spPr>
          <a:xfrm rot="5400000">
            <a:off x="7181850" y="2305050"/>
            <a:ext cx="5410200" cy="23241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26"/>
          <p:cNvSpPr txBox="1"/>
          <p:nvPr>
            <p:ph idx="1" type="body"/>
          </p:nvPr>
        </p:nvSpPr>
        <p:spPr>
          <a:xfrm rot="5400000">
            <a:off x="2152650" y="-247650"/>
            <a:ext cx="5410200" cy="7429500"/>
          </a:xfrm>
          <a:prstGeom prst="rect">
            <a:avLst/>
          </a:prstGeom>
          <a:noFill/>
          <a:ln>
            <a:noFill/>
          </a:ln>
        </p:spPr>
        <p:txBody>
          <a:bodyPr anchorCtr="0" anchor="t" bIns="45700" lIns="91425" spcFirstLastPara="1" rIns="91425" wrap="square" tIns="45700">
            <a:normAutofit/>
          </a:bodyPr>
          <a:lstStyle>
            <a:lvl1pPr indent="-320040" lvl="0" marL="457200" algn="l">
              <a:lnSpc>
                <a:spcPct val="90000"/>
              </a:lnSpc>
              <a:spcBef>
                <a:spcPts val="1400"/>
              </a:spcBef>
              <a:spcAft>
                <a:spcPts val="0"/>
              </a:spcAft>
              <a:buSzPts val="1440"/>
              <a:buChar char="•"/>
              <a:defRPr/>
            </a:lvl1pPr>
            <a:lvl2pPr indent="-320040" lvl="1" marL="914400" algn="l">
              <a:lnSpc>
                <a:spcPct val="90000"/>
              </a:lnSpc>
              <a:spcBef>
                <a:spcPts val="200"/>
              </a:spcBef>
              <a:spcAft>
                <a:spcPts val="0"/>
              </a:spcAft>
              <a:buSzPts val="1440"/>
              <a:buChar char="•"/>
              <a:defRPr/>
            </a:lvl2pPr>
            <a:lvl3pPr indent="-320039" lvl="2" marL="1371600" algn="l">
              <a:lnSpc>
                <a:spcPct val="90000"/>
              </a:lnSpc>
              <a:spcBef>
                <a:spcPts val="400"/>
              </a:spcBef>
              <a:spcAft>
                <a:spcPts val="0"/>
              </a:spcAft>
              <a:buSzPts val="1440"/>
              <a:buChar char="•"/>
              <a:defRPr/>
            </a:lvl3pPr>
            <a:lvl4pPr indent="-320039" lvl="3" marL="1828800" algn="l">
              <a:lnSpc>
                <a:spcPct val="90000"/>
              </a:lnSpc>
              <a:spcBef>
                <a:spcPts val="400"/>
              </a:spcBef>
              <a:spcAft>
                <a:spcPts val="0"/>
              </a:spcAft>
              <a:buSzPts val="1440"/>
              <a:buChar char="•"/>
              <a:defRPr/>
            </a:lvl4pPr>
            <a:lvl5pPr indent="-320039" lvl="4" marL="2286000" algn="l">
              <a:lnSpc>
                <a:spcPct val="90000"/>
              </a:lnSpc>
              <a:spcBef>
                <a:spcPts val="400"/>
              </a:spcBef>
              <a:spcAft>
                <a:spcPts val="0"/>
              </a:spcAft>
              <a:buSzPts val="1440"/>
              <a:buChar char="•"/>
              <a:defRPr/>
            </a:lvl5pPr>
            <a:lvl6pPr indent="-320039" lvl="5" marL="2743200" algn="l">
              <a:lnSpc>
                <a:spcPct val="90000"/>
              </a:lnSpc>
              <a:spcBef>
                <a:spcPts val="400"/>
              </a:spcBef>
              <a:spcAft>
                <a:spcPts val="0"/>
              </a:spcAft>
              <a:buSzPts val="1440"/>
              <a:buChar char="•"/>
              <a:defRPr/>
            </a:lvl6pPr>
            <a:lvl7pPr indent="-320039" lvl="6" marL="3200400" algn="l">
              <a:lnSpc>
                <a:spcPct val="90000"/>
              </a:lnSpc>
              <a:spcBef>
                <a:spcPts val="400"/>
              </a:spcBef>
              <a:spcAft>
                <a:spcPts val="0"/>
              </a:spcAft>
              <a:buSzPts val="1440"/>
              <a:buChar char="•"/>
              <a:defRPr/>
            </a:lvl7pPr>
            <a:lvl8pPr indent="-320040" lvl="7" marL="3657600" algn="l">
              <a:lnSpc>
                <a:spcPct val="90000"/>
              </a:lnSpc>
              <a:spcBef>
                <a:spcPts val="400"/>
              </a:spcBef>
              <a:spcAft>
                <a:spcPts val="0"/>
              </a:spcAft>
              <a:buSzPts val="1440"/>
              <a:buChar char="•"/>
              <a:defRPr/>
            </a:lvl8pPr>
            <a:lvl9pPr indent="-320040" lvl="8" marL="4114800" algn="l">
              <a:lnSpc>
                <a:spcPct val="90000"/>
              </a:lnSpc>
              <a:spcBef>
                <a:spcPts val="400"/>
              </a:spcBef>
              <a:spcAft>
                <a:spcPts val="400"/>
              </a:spcAft>
              <a:buSzPts val="1440"/>
              <a:buChar char="•"/>
              <a:defRPr/>
            </a:lvl9pPr>
          </a:lstStyle>
          <a:p/>
        </p:txBody>
      </p:sp>
      <p:sp>
        <p:nvSpPr>
          <p:cNvPr id="85" name="Google Shape;85;p26"/>
          <p:cNvSpPr txBox="1"/>
          <p:nvPr>
            <p:ph idx="10" type="dt"/>
          </p:nvPr>
        </p:nvSpPr>
        <p:spPr>
          <a:xfrm>
            <a:off x="1142996" y="6223828"/>
            <a:ext cx="2329074"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26"/>
          <p:cNvSpPr txBox="1"/>
          <p:nvPr>
            <p:ph idx="11" type="ftr"/>
          </p:nvPr>
        </p:nvSpPr>
        <p:spPr>
          <a:xfrm>
            <a:off x="3949148" y="6223828"/>
            <a:ext cx="471777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26"/>
          <p:cNvSpPr txBox="1"/>
          <p:nvPr>
            <p:ph idx="12" type="sldNum"/>
          </p:nvPr>
        </p:nvSpPr>
        <p:spPr>
          <a:xfrm>
            <a:off x="9329530" y="6223828"/>
            <a:ext cx="170621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9" name="Shape 9"/>
        <p:cNvGrpSpPr/>
        <p:nvPr/>
      </p:nvGrpSpPr>
      <p:grpSpPr>
        <a:xfrm>
          <a:off x="0" y="0"/>
          <a:ext cx="0" cy="0"/>
          <a:chOff x="0" y="0"/>
          <a:chExt cx="0" cy="0"/>
        </a:xfrm>
      </p:grpSpPr>
      <p:sp>
        <p:nvSpPr>
          <p:cNvPr id="10" name="Google Shape;10;p15"/>
          <p:cNvSpPr/>
          <p:nvPr/>
        </p:nvSpPr>
        <p:spPr>
          <a:xfrm>
            <a:off x="231140" y="243840"/>
            <a:ext cx="11724640" cy="6377939"/>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15"/>
          <p:cNvSpPr txBox="1"/>
          <p:nvPr>
            <p:ph type="title"/>
          </p:nvPr>
        </p:nvSpPr>
        <p:spPr>
          <a:xfrm>
            <a:off x="1143000" y="609600"/>
            <a:ext cx="9875520" cy="135636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accent1"/>
              </a:buClr>
              <a:buSzPts val="4400"/>
              <a:buFont typeface="Corbel"/>
              <a:buNone/>
              <a:defRPr b="0" i="0" sz="4400" u="none" cap="none" strike="noStrike">
                <a:solidFill>
                  <a:schemeClr val="accent1"/>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15"/>
          <p:cNvSpPr txBox="1"/>
          <p:nvPr>
            <p:ph idx="1" type="body"/>
          </p:nvPr>
        </p:nvSpPr>
        <p:spPr>
          <a:xfrm>
            <a:off x="1143000" y="2057400"/>
            <a:ext cx="9872871" cy="4038600"/>
          </a:xfrm>
          <a:prstGeom prst="rect">
            <a:avLst/>
          </a:prstGeom>
          <a:noFill/>
          <a:ln>
            <a:noFill/>
          </a:ln>
        </p:spPr>
        <p:txBody>
          <a:bodyPr anchorCtr="0" anchor="t" bIns="45700" lIns="91425" spcFirstLastPara="1" rIns="91425" wrap="square" tIns="45700">
            <a:normAutofit/>
          </a:bodyPr>
          <a:lstStyle>
            <a:lvl1pPr indent="-340360" lvl="0" marL="457200" marR="0" rtl="0" algn="l">
              <a:lnSpc>
                <a:spcPct val="90000"/>
              </a:lnSpc>
              <a:spcBef>
                <a:spcPts val="1400"/>
              </a:spcBef>
              <a:spcAft>
                <a:spcPts val="0"/>
              </a:spcAft>
              <a:buClr>
                <a:schemeClr val="accent1"/>
              </a:buClr>
              <a:buSzPts val="1760"/>
              <a:buFont typeface="Corbel"/>
              <a:buChar char="•"/>
              <a:defRPr b="0" i="0" sz="2200" u="none" cap="none" strike="noStrike">
                <a:solidFill>
                  <a:schemeClr val="accent1"/>
                </a:solidFill>
                <a:latin typeface="Corbel"/>
                <a:ea typeface="Corbel"/>
                <a:cs typeface="Corbel"/>
                <a:sym typeface="Corbel"/>
              </a:defRPr>
            </a:lvl1pPr>
            <a:lvl2pPr indent="-330200" lvl="1" marL="914400" marR="0" rtl="0" algn="l">
              <a:lnSpc>
                <a:spcPct val="90000"/>
              </a:lnSpc>
              <a:spcBef>
                <a:spcPts val="200"/>
              </a:spcBef>
              <a:spcAft>
                <a:spcPts val="0"/>
              </a:spcAft>
              <a:buClr>
                <a:schemeClr val="accent1"/>
              </a:buClr>
              <a:buSzPts val="1600"/>
              <a:buFont typeface="Corbel"/>
              <a:buChar char="•"/>
              <a:defRPr b="0" i="0" sz="2000" u="none" cap="none" strike="noStrike">
                <a:solidFill>
                  <a:schemeClr val="accent1"/>
                </a:solidFill>
                <a:latin typeface="Corbel"/>
                <a:ea typeface="Corbel"/>
                <a:cs typeface="Corbel"/>
                <a:sym typeface="Corbel"/>
              </a:defRPr>
            </a:lvl2pPr>
            <a:lvl3pPr indent="-320039" lvl="2" marL="1371600" marR="0" rtl="0" algn="l">
              <a:lnSpc>
                <a:spcPct val="90000"/>
              </a:lnSpc>
              <a:spcBef>
                <a:spcPts val="400"/>
              </a:spcBef>
              <a:spcAft>
                <a:spcPts val="0"/>
              </a:spcAft>
              <a:buClr>
                <a:schemeClr val="accent1"/>
              </a:buClr>
              <a:buSzPts val="1440"/>
              <a:buFont typeface="Corbel"/>
              <a:buChar char="•"/>
              <a:defRPr b="0" i="0" sz="1800" u="none" cap="none" strike="noStrike">
                <a:solidFill>
                  <a:schemeClr val="accent1"/>
                </a:solidFill>
                <a:latin typeface="Corbel"/>
                <a:ea typeface="Corbel"/>
                <a:cs typeface="Corbel"/>
                <a:sym typeface="Corbel"/>
              </a:defRPr>
            </a:lvl3pPr>
            <a:lvl4pPr indent="-309880" lvl="3" marL="1828800" marR="0" rtl="0" algn="l">
              <a:lnSpc>
                <a:spcPct val="90000"/>
              </a:lnSpc>
              <a:spcBef>
                <a:spcPts val="400"/>
              </a:spcBef>
              <a:spcAft>
                <a:spcPts val="0"/>
              </a:spcAft>
              <a:buClr>
                <a:schemeClr val="accent1"/>
              </a:buClr>
              <a:buSzPts val="1280"/>
              <a:buFont typeface="Corbel"/>
              <a:buChar char="•"/>
              <a:defRPr b="0" i="0" sz="1600" u="none" cap="none" strike="noStrike">
                <a:solidFill>
                  <a:schemeClr val="accent1"/>
                </a:solidFill>
                <a:latin typeface="Corbel"/>
                <a:ea typeface="Corbel"/>
                <a:cs typeface="Corbel"/>
                <a:sym typeface="Corbel"/>
              </a:defRPr>
            </a:lvl4pPr>
            <a:lvl5pPr indent="-309879" lvl="4" marL="2286000" marR="0" rtl="0" algn="l">
              <a:lnSpc>
                <a:spcPct val="90000"/>
              </a:lnSpc>
              <a:spcBef>
                <a:spcPts val="400"/>
              </a:spcBef>
              <a:spcAft>
                <a:spcPts val="0"/>
              </a:spcAft>
              <a:buClr>
                <a:schemeClr val="accent1"/>
              </a:buClr>
              <a:buSzPts val="1280"/>
              <a:buFont typeface="Corbel"/>
              <a:buChar char="•"/>
              <a:defRPr b="0" i="0" sz="1600" u="none" cap="none" strike="noStrike">
                <a:solidFill>
                  <a:schemeClr val="accent1"/>
                </a:solidFill>
                <a:latin typeface="Corbel"/>
                <a:ea typeface="Corbel"/>
                <a:cs typeface="Corbel"/>
                <a:sym typeface="Corbel"/>
              </a:defRPr>
            </a:lvl5pPr>
            <a:lvl6pPr indent="-309879" lvl="5" marL="2743200" marR="0" rtl="0" algn="l">
              <a:lnSpc>
                <a:spcPct val="90000"/>
              </a:lnSpc>
              <a:spcBef>
                <a:spcPts val="400"/>
              </a:spcBef>
              <a:spcAft>
                <a:spcPts val="0"/>
              </a:spcAft>
              <a:buClr>
                <a:schemeClr val="accent1"/>
              </a:buClr>
              <a:buSzPts val="1280"/>
              <a:buFont typeface="Corbel"/>
              <a:buChar char="•"/>
              <a:defRPr b="0" i="0" sz="1600" u="none" cap="none" strike="noStrike">
                <a:solidFill>
                  <a:schemeClr val="accent1"/>
                </a:solidFill>
                <a:latin typeface="Corbel"/>
                <a:ea typeface="Corbel"/>
                <a:cs typeface="Corbel"/>
                <a:sym typeface="Corbel"/>
              </a:defRPr>
            </a:lvl6pPr>
            <a:lvl7pPr indent="-309879" lvl="6" marL="3200400" marR="0" rtl="0" algn="l">
              <a:lnSpc>
                <a:spcPct val="90000"/>
              </a:lnSpc>
              <a:spcBef>
                <a:spcPts val="400"/>
              </a:spcBef>
              <a:spcAft>
                <a:spcPts val="0"/>
              </a:spcAft>
              <a:buClr>
                <a:schemeClr val="accent1"/>
              </a:buClr>
              <a:buSzPts val="1280"/>
              <a:buFont typeface="Corbel"/>
              <a:buChar char="•"/>
              <a:defRPr b="0" i="0" sz="1600" u="none" cap="none" strike="noStrike">
                <a:solidFill>
                  <a:schemeClr val="accent1"/>
                </a:solidFill>
                <a:latin typeface="Corbel"/>
                <a:ea typeface="Corbel"/>
                <a:cs typeface="Corbel"/>
                <a:sym typeface="Corbel"/>
              </a:defRPr>
            </a:lvl7pPr>
            <a:lvl8pPr indent="-309879" lvl="7" marL="3657600" marR="0" rtl="0" algn="l">
              <a:lnSpc>
                <a:spcPct val="90000"/>
              </a:lnSpc>
              <a:spcBef>
                <a:spcPts val="400"/>
              </a:spcBef>
              <a:spcAft>
                <a:spcPts val="0"/>
              </a:spcAft>
              <a:buClr>
                <a:schemeClr val="accent1"/>
              </a:buClr>
              <a:buSzPts val="1280"/>
              <a:buFont typeface="Corbel"/>
              <a:buChar char="•"/>
              <a:defRPr b="0" i="0" sz="1600" u="none" cap="none" strike="noStrike">
                <a:solidFill>
                  <a:schemeClr val="accent1"/>
                </a:solidFill>
                <a:latin typeface="Corbel"/>
                <a:ea typeface="Corbel"/>
                <a:cs typeface="Corbel"/>
                <a:sym typeface="Corbel"/>
              </a:defRPr>
            </a:lvl8pPr>
            <a:lvl9pPr indent="-309879" lvl="8" marL="4114800" marR="0" rtl="0" algn="l">
              <a:lnSpc>
                <a:spcPct val="90000"/>
              </a:lnSpc>
              <a:spcBef>
                <a:spcPts val="400"/>
              </a:spcBef>
              <a:spcAft>
                <a:spcPts val="400"/>
              </a:spcAft>
              <a:buClr>
                <a:schemeClr val="accent1"/>
              </a:buClr>
              <a:buSzPts val="1280"/>
              <a:buFont typeface="Corbel"/>
              <a:buChar char="•"/>
              <a:defRPr b="0" i="0" sz="1600" u="none" cap="none" strike="noStrike">
                <a:solidFill>
                  <a:schemeClr val="accent1"/>
                </a:solidFill>
                <a:latin typeface="Corbel"/>
                <a:ea typeface="Corbel"/>
                <a:cs typeface="Corbel"/>
                <a:sym typeface="Corbel"/>
              </a:defRPr>
            </a:lvl9pPr>
          </a:lstStyle>
          <a:p/>
        </p:txBody>
      </p:sp>
      <p:sp>
        <p:nvSpPr>
          <p:cNvPr id="13" name="Google Shape;13;p15"/>
          <p:cNvSpPr txBox="1"/>
          <p:nvPr>
            <p:ph idx="10" type="dt"/>
          </p:nvPr>
        </p:nvSpPr>
        <p:spPr>
          <a:xfrm>
            <a:off x="1142996" y="6223828"/>
            <a:ext cx="2329074"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accent1"/>
                </a:solidFill>
                <a:latin typeface="Corbel"/>
                <a:ea typeface="Corbel"/>
                <a:cs typeface="Corbel"/>
                <a:sym typeface="Corbel"/>
              </a:defRPr>
            </a:lvl1pPr>
            <a:lvl2pPr lvl="1"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2pPr>
            <a:lvl3pPr lvl="2"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3pPr>
            <a:lvl4pPr lvl="3"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4pPr>
            <a:lvl5pPr lvl="4"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5pPr>
            <a:lvl6pPr lvl="5"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6pPr>
            <a:lvl7pPr lvl="6"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7pPr>
            <a:lvl8pPr lvl="7"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8pPr>
            <a:lvl9pPr lvl="8"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9pPr>
          </a:lstStyle>
          <a:p/>
        </p:txBody>
      </p:sp>
      <p:sp>
        <p:nvSpPr>
          <p:cNvPr id="14" name="Google Shape;14;p15"/>
          <p:cNvSpPr txBox="1"/>
          <p:nvPr>
            <p:ph idx="11" type="ftr"/>
          </p:nvPr>
        </p:nvSpPr>
        <p:spPr>
          <a:xfrm>
            <a:off x="3949148" y="6223828"/>
            <a:ext cx="4717774"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accent1"/>
                </a:solidFill>
                <a:latin typeface="Corbel"/>
                <a:ea typeface="Corbel"/>
                <a:cs typeface="Corbel"/>
                <a:sym typeface="Corbel"/>
              </a:defRPr>
            </a:lvl1pPr>
            <a:lvl2pPr lvl="1"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2pPr>
            <a:lvl3pPr lvl="2"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3pPr>
            <a:lvl4pPr lvl="3"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4pPr>
            <a:lvl5pPr lvl="4"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5pPr>
            <a:lvl6pPr lvl="5"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6pPr>
            <a:lvl7pPr lvl="6"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7pPr>
            <a:lvl8pPr lvl="7"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8pPr>
            <a:lvl9pPr lvl="8"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9pPr>
          </a:lstStyle>
          <a:p/>
        </p:txBody>
      </p:sp>
      <p:sp>
        <p:nvSpPr>
          <p:cNvPr id="15" name="Google Shape;15;p15"/>
          <p:cNvSpPr txBox="1"/>
          <p:nvPr>
            <p:ph idx="12" type="sldNum"/>
          </p:nvPr>
        </p:nvSpPr>
        <p:spPr>
          <a:xfrm>
            <a:off x="9329530" y="6223828"/>
            <a:ext cx="1706217"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accent1"/>
                </a:solidFill>
                <a:latin typeface="Corbel"/>
                <a:ea typeface="Corbel"/>
                <a:cs typeface="Corbel"/>
                <a:sym typeface="Corbel"/>
              </a:defRPr>
            </a:lvl1pPr>
            <a:lvl2pPr indent="0" lvl="1" marL="0" marR="0" rtl="0" algn="r">
              <a:spcBef>
                <a:spcPts val="0"/>
              </a:spcBef>
              <a:buNone/>
              <a:defRPr b="0" i="0" sz="1200" u="none" cap="none" strike="noStrike">
                <a:solidFill>
                  <a:schemeClr val="accent1"/>
                </a:solidFill>
                <a:latin typeface="Corbel"/>
                <a:ea typeface="Corbel"/>
                <a:cs typeface="Corbel"/>
                <a:sym typeface="Corbel"/>
              </a:defRPr>
            </a:lvl2pPr>
            <a:lvl3pPr indent="0" lvl="2" marL="0" marR="0" rtl="0" algn="r">
              <a:spcBef>
                <a:spcPts val="0"/>
              </a:spcBef>
              <a:buNone/>
              <a:defRPr b="0" i="0" sz="1200" u="none" cap="none" strike="noStrike">
                <a:solidFill>
                  <a:schemeClr val="accent1"/>
                </a:solidFill>
                <a:latin typeface="Corbel"/>
                <a:ea typeface="Corbel"/>
                <a:cs typeface="Corbel"/>
                <a:sym typeface="Corbel"/>
              </a:defRPr>
            </a:lvl3pPr>
            <a:lvl4pPr indent="0" lvl="3" marL="0" marR="0" rtl="0" algn="r">
              <a:spcBef>
                <a:spcPts val="0"/>
              </a:spcBef>
              <a:buNone/>
              <a:defRPr b="0" i="0" sz="1200" u="none" cap="none" strike="noStrike">
                <a:solidFill>
                  <a:schemeClr val="accent1"/>
                </a:solidFill>
                <a:latin typeface="Corbel"/>
                <a:ea typeface="Corbel"/>
                <a:cs typeface="Corbel"/>
                <a:sym typeface="Corbel"/>
              </a:defRPr>
            </a:lvl4pPr>
            <a:lvl5pPr indent="0" lvl="4" marL="0" marR="0" rtl="0" algn="r">
              <a:spcBef>
                <a:spcPts val="0"/>
              </a:spcBef>
              <a:buNone/>
              <a:defRPr b="0" i="0" sz="1200" u="none" cap="none" strike="noStrike">
                <a:solidFill>
                  <a:schemeClr val="accent1"/>
                </a:solidFill>
                <a:latin typeface="Corbel"/>
                <a:ea typeface="Corbel"/>
                <a:cs typeface="Corbel"/>
                <a:sym typeface="Corbel"/>
              </a:defRPr>
            </a:lvl5pPr>
            <a:lvl6pPr indent="0" lvl="5" marL="0" marR="0" rtl="0" algn="r">
              <a:spcBef>
                <a:spcPts val="0"/>
              </a:spcBef>
              <a:buNone/>
              <a:defRPr b="0" i="0" sz="1200" u="none" cap="none" strike="noStrike">
                <a:solidFill>
                  <a:schemeClr val="accent1"/>
                </a:solidFill>
                <a:latin typeface="Corbel"/>
                <a:ea typeface="Corbel"/>
                <a:cs typeface="Corbel"/>
                <a:sym typeface="Corbel"/>
              </a:defRPr>
            </a:lvl6pPr>
            <a:lvl7pPr indent="0" lvl="6" marL="0" marR="0" rtl="0" algn="r">
              <a:spcBef>
                <a:spcPts val="0"/>
              </a:spcBef>
              <a:buNone/>
              <a:defRPr b="0" i="0" sz="1200" u="none" cap="none" strike="noStrike">
                <a:solidFill>
                  <a:schemeClr val="accent1"/>
                </a:solidFill>
                <a:latin typeface="Corbel"/>
                <a:ea typeface="Corbel"/>
                <a:cs typeface="Corbel"/>
                <a:sym typeface="Corbel"/>
              </a:defRPr>
            </a:lvl7pPr>
            <a:lvl8pPr indent="0" lvl="7" marL="0" marR="0" rtl="0" algn="r">
              <a:spcBef>
                <a:spcPts val="0"/>
              </a:spcBef>
              <a:buNone/>
              <a:defRPr b="0" i="0" sz="1200" u="none" cap="none" strike="noStrike">
                <a:solidFill>
                  <a:schemeClr val="accent1"/>
                </a:solidFill>
                <a:latin typeface="Corbel"/>
                <a:ea typeface="Corbel"/>
                <a:cs typeface="Corbel"/>
                <a:sym typeface="Corbel"/>
              </a:defRPr>
            </a:lvl8pPr>
            <a:lvl9pPr indent="0" lvl="8" marL="0" marR="0" rtl="0" algn="r">
              <a:spcBef>
                <a:spcPts val="0"/>
              </a:spcBef>
              <a:buNone/>
              <a:defRPr b="0" i="0" sz="1200" u="none" cap="none" strike="noStrike">
                <a:solidFill>
                  <a:schemeClr val="accent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uk-U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14.png"/><Relationship Id="rId6"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11.png"/><Relationship Id="rId5" Type="http://schemas.openxmlformats.org/officeDocument/2006/relationships/image" Target="../media/image9.png"/><Relationship Id="rId6" Type="http://schemas.openxmlformats.org/officeDocument/2006/relationships/image" Target="../media/image1.png"/><Relationship Id="rId7" Type="http://schemas.openxmlformats.org/officeDocument/2006/relationships/image" Target="../media/image8.png"/><Relationship Id="rId8"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chart" Target="../charts/chart1.xml"/><Relationship Id="rId4" Type="http://schemas.openxmlformats.org/officeDocument/2006/relationships/chart" Target="../charts/chart2.xml"/><Relationship Id="rId5" Type="http://schemas.openxmlformats.org/officeDocument/2006/relationships/chart" Target="../charts/char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vmlDrawing" Target="../drawings/vmlDrawing1.vml"/><Relationship Id="rId4" Type="http://schemas.openxmlformats.org/officeDocument/2006/relationships/package" Target="../embeddings/Microsoft_Excel_Sheet4.xlsx"/><Relationship Id="rId5" Type="http://schemas.openxmlformats.org/officeDocument/2006/relationships/package" Target="../embeddings/Microsoft_Excel_Sheet4.xlsx"/><Relationship Id="rId6"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chart" Target="../charts/char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
          <p:cNvSpPr txBox="1"/>
          <p:nvPr/>
        </p:nvSpPr>
        <p:spPr>
          <a:xfrm>
            <a:off x="3395004" y="538396"/>
            <a:ext cx="5401992"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uk-UA" sz="2000" u="none" cap="none" strike="noStrike">
                <a:solidFill>
                  <a:schemeClr val="dk1"/>
                </a:solidFill>
                <a:latin typeface="Times New Roman"/>
                <a:ea typeface="Times New Roman"/>
                <a:cs typeface="Times New Roman"/>
                <a:sym typeface="Times New Roman"/>
              </a:rPr>
              <a:t>КОНКУРС «МАН-ЮНІОР ДОСЛІДНИК 2025»</a:t>
            </a:r>
            <a:endParaRPr/>
          </a:p>
        </p:txBody>
      </p:sp>
      <p:sp>
        <p:nvSpPr>
          <p:cNvPr id="93" name="Google Shape;93;p1"/>
          <p:cNvSpPr txBox="1"/>
          <p:nvPr/>
        </p:nvSpPr>
        <p:spPr>
          <a:xfrm>
            <a:off x="2492596" y="1382518"/>
            <a:ext cx="7206808" cy="193899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uk-UA" sz="2400">
                <a:solidFill>
                  <a:schemeClr val="dk1"/>
                </a:solidFill>
                <a:latin typeface="Times New Roman"/>
                <a:ea typeface="Times New Roman"/>
                <a:cs typeface="Times New Roman"/>
                <a:sym typeface="Times New Roman"/>
              </a:rPr>
              <a:t>ТЕМА: ВПЛИВ ВМІСТУ ДЕЯКИХ ВАЖКИХ МЕТАЛІВ НА МОРФОМЕТРИЧНІ ПОКАЗНИКИ КОРЕНЕВОЇ СИСТЕМИ АМАРАНТУ (</a:t>
            </a:r>
            <a:r>
              <a:rPr i="1" lang="uk-UA" sz="2400">
                <a:solidFill>
                  <a:schemeClr val="dk1"/>
                </a:solidFill>
                <a:latin typeface="Times New Roman"/>
                <a:ea typeface="Times New Roman"/>
                <a:cs typeface="Times New Roman"/>
                <a:sym typeface="Times New Roman"/>
              </a:rPr>
              <a:t>Amaranthus paniculatus L.</a:t>
            </a:r>
            <a:r>
              <a:rPr lang="uk-UA" sz="2400">
                <a:solidFill>
                  <a:schemeClr val="dk1"/>
                </a:solidFill>
                <a:latin typeface="Times New Roman"/>
                <a:ea typeface="Times New Roman"/>
                <a:cs typeface="Times New Roman"/>
                <a:sym typeface="Times New Roman"/>
              </a:rPr>
              <a:t>) ТА ОГІРКА ЗВИЧАЙНОГО (</a:t>
            </a:r>
            <a:r>
              <a:rPr i="1" lang="uk-UA" sz="2400">
                <a:solidFill>
                  <a:schemeClr val="dk1"/>
                </a:solidFill>
                <a:latin typeface="Times New Roman"/>
                <a:ea typeface="Times New Roman"/>
                <a:cs typeface="Times New Roman"/>
                <a:sym typeface="Times New Roman"/>
              </a:rPr>
              <a:t>Cucumis sativus «Konkurent»</a:t>
            </a:r>
            <a:r>
              <a:rPr lang="uk-UA" sz="2400">
                <a:solidFill>
                  <a:schemeClr val="dk1"/>
                </a:solidFill>
                <a:latin typeface="Times New Roman"/>
                <a:ea typeface="Times New Roman"/>
                <a:cs typeface="Times New Roman"/>
                <a:sym typeface="Times New Roman"/>
              </a:rPr>
              <a:t>): АЛЕЛОПАТИЧНИЙ АНАЛІЗ</a:t>
            </a:r>
            <a:endParaRPr/>
          </a:p>
        </p:txBody>
      </p:sp>
      <p:sp>
        <p:nvSpPr>
          <p:cNvPr id="94" name="Google Shape;94;p1"/>
          <p:cNvSpPr txBox="1"/>
          <p:nvPr/>
        </p:nvSpPr>
        <p:spPr>
          <a:xfrm>
            <a:off x="1365379" y="3831507"/>
            <a:ext cx="9461241" cy="175432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uk-UA" sz="1800">
                <a:solidFill>
                  <a:schemeClr val="dk1"/>
                </a:solidFill>
                <a:latin typeface="Times New Roman"/>
                <a:ea typeface="Times New Roman"/>
                <a:cs typeface="Times New Roman"/>
                <a:sym typeface="Times New Roman"/>
              </a:rPr>
              <a:t>Виконала: учениця 9 класу школи I-III ступенів №284 м. Києва</a:t>
            </a:r>
            <a:endParaRPr/>
          </a:p>
          <a:p>
            <a:pPr indent="0" lvl="0" marL="0" marR="0" rtl="0" algn="ctr">
              <a:spcBef>
                <a:spcPts val="0"/>
              </a:spcBef>
              <a:spcAft>
                <a:spcPts val="0"/>
              </a:spcAft>
              <a:buNone/>
            </a:pPr>
            <a:r>
              <a:rPr b="1" lang="uk-UA" sz="1800">
                <a:solidFill>
                  <a:schemeClr val="dk1"/>
                </a:solidFill>
                <a:latin typeface="Times New Roman"/>
                <a:ea typeface="Times New Roman"/>
                <a:cs typeface="Times New Roman"/>
                <a:sym typeface="Times New Roman"/>
              </a:rPr>
              <a:t>Мазур Яна </a:t>
            </a:r>
            <a:endParaRPr/>
          </a:p>
          <a:p>
            <a:pPr indent="0" lvl="0" marL="0" marR="0" rtl="0" algn="ctr">
              <a:spcBef>
                <a:spcPts val="0"/>
              </a:spcBef>
              <a:spcAft>
                <a:spcPts val="0"/>
              </a:spcAft>
              <a:buNone/>
            </a:pPr>
            <a:r>
              <a:rPr b="1" lang="uk-UA" sz="1800">
                <a:solidFill>
                  <a:schemeClr val="dk1"/>
                </a:solidFill>
                <a:latin typeface="Times New Roman"/>
                <a:ea typeface="Times New Roman"/>
                <a:cs typeface="Times New Roman"/>
                <a:sym typeface="Times New Roman"/>
              </a:rPr>
              <a:t>Науковий керівник: Дзюба Оксана Іванівна, кандидат біологічних наук, старший дослідник Національного ботанічного саду імені М. М. Гришка НАН України</a:t>
            </a:r>
            <a:endParaRPr b="1" sz="1800">
              <a:solidFill>
                <a:schemeClr val="dk1"/>
              </a:solidFill>
              <a:latin typeface="Times New Roman"/>
              <a:ea typeface="Times New Roman"/>
              <a:cs typeface="Times New Roman"/>
              <a:sym typeface="Times New Roman"/>
            </a:endParaRPr>
          </a:p>
          <a:p>
            <a:pPr indent="0" lvl="0" marL="0" marR="0" rtl="0" algn="ctr">
              <a:spcBef>
                <a:spcPts val="0"/>
              </a:spcBef>
              <a:spcAft>
                <a:spcPts val="0"/>
              </a:spcAft>
              <a:buNone/>
            </a:pPr>
            <a:r>
              <a:rPr b="1" lang="uk-UA" sz="1800">
                <a:solidFill>
                  <a:schemeClr val="dk1"/>
                </a:solidFill>
                <a:latin typeface="Times New Roman"/>
                <a:ea typeface="Times New Roman"/>
                <a:cs typeface="Times New Roman"/>
                <a:sym typeface="Times New Roman"/>
              </a:rPr>
              <a:t>Педагогічний керівник: Самулєєва Наталія Борисівна, вчитель біології школи I-III ступенів №284</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
          <p:cNvSpPr txBox="1"/>
          <p:nvPr/>
        </p:nvSpPr>
        <p:spPr>
          <a:xfrm>
            <a:off x="5581650" y="317987"/>
            <a:ext cx="102870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uk-UA" sz="1600">
                <a:solidFill>
                  <a:schemeClr val="dk1"/>
                </a:solidFill>
                <a:latin typeface="Times New Roman"/>
                <a:ea typeface="Times New Roman"/>
                <a:cs typeface="Times New Roman"/>
                <a:sym typeface="Times New Roman"/>
              </a:rPr>
              <a:t>ВСТУП</a:t>
            </a:r>
            <a:endParaRPr/>
          </a:p>
        </p:txBody>
      </p:sp>
      <p:sp>
        <p:nvSpPr>
          <p:cNvPr id="101" name="Google Shape;101;p2"/>
          <p:cNvSpPr txBox="1"/>
          <p:nvPr/>
        </p:nvSpPr>
        <p:spPr>
          <a:xfrm>
            <a:off x="438150" y="579091"/>
            <a:ext cx="11315700" cy="624786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uk-UA" sz="1600">
                <a:solidFill>
                  <a:schemeClr val="dk1"/>
                </a:solidFill>
                <a:latin typeface="Times New Roman"/>
                <a:ea typeface="Times New Roman"/>
                <a:cs typeface="Times New Roman"/>
                <a:sym typeface="Times New Roman"/>
              </a:rPr>
              <a:t>	Проблема надмірного вмісту важких металів у ґрунтах активно досліджується в науковій літературі останніх десятиліть. Незважаючи на позитивний вплив таких елементів, як цинк, мідь, залізо або нікель у дуже малих концентраціях, важкі метали в надмірній концентрації, а особливо ті, що належать до класу високонебезпечних (зокрема, кадмій), є отруйними стресовими речовинами. Вони акумулюються в тканинах рослин та можуть негативно впливати на метаболічні, темпи сезонного розвитку, призводити до зниження здатності до фотосинтезу й чутливості до поживних речовин. І, якщо наслідки надлишку багатьох важких металів описані досить чисельно, то токсична дія кадмію, нікелю та цинку залишаються недостатньо вивченими. Відомо, що дія сульфату кадмію значно більше пригнічує ріст та розвиток кореневої системи рослин, аніж їхньої наземної частини. В свою чергу сульфати нікелю в невеликих концентраціях навпаки призводять до підвищення інтенсивності розвитку рослини за цими показниками. При цьому вирощування рослин у середовищі з підвищеною концентрацією нікелю, подібно до кадмію, призводять до стрімкого пригнічення росту. [1, 2, 3, 4]</a:t>
            </a:r>
            <a:endParaRPr sz="16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rPr lang="uk-UA" sz="1600">
                <a:solidFill>
                  <a:schemeClr val="dk1"/>
                </a:solidFill>
                <a:latin typeface="Times New Roman"/>
                <a:ea typeface="Times New Roman"/>
                <a:cs typeface="Times New Roman"/>
                <a:sym typeface="Times New Roman"/>
              </a:rPr>
              <a:t>	По всій території України постійно випускають бомби, ракети, КАБи, БПЛА, що підвищують загрозу токсичного впливу важких металів на рослини. При дії техногенних факторів рослини грають роль специфічного джерела інформації про забруднення навколишнього середовища. Загалом, будь-який метал, що здатен чинити фітотоксичну дію, може бути використаний для оцінки забрудненості ґрунту. Ґрунти є одними з основних накопичувачів важких металів, через що площа територій, придатних для вирощування сільськогосподарських культур з кожним роком помітно зменшується. [1, 5, 6, 7]</a:t>
            </a:r>
            <a:endParaRPr sz="16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rPr lang="uk-UA" sz="1600">
                <a:solidFill>
                  <a:schemeClr val="dk1"/>
                </a:solidFill>
                <a:latin typeface="Times New Roman"/>
                <a:ea typeface="Times New Roman"/>
                <a:cs typeface="Times New Roman"/>
                <a:sym typeface="Times New Roman"/>
              </a:rPr>
              <a:t>	Значна кількість досліджень присвячена вивченню джерел надходження важких металів до ґрунтів. Забруднення великої кількості територій, в тому числі й сільськогосподарських угідь, важкими металами спричиняється техногенними викидами виробництв, великою кількістю добрив, внесенням в ґрунт органіки, гною худоби та компостів. Втім, значно менше  наукової літератури присвячено вивченню впливу бойових дій на вміст важких металів у ґрунтах, хоча для сучасної України саме бойові дії та виробництво військової техніки є найактуальнішими джерелами токсичного впливу важких металів. Найшкідливішими серед забруднювачів ґрунту, що використовуються у військовій промисловості є свинець, ртуть, арсен, кадмій, нікель, кобальт, хром, мідь та цинк. Зважаючи на повільне виведення важких металів з ґрунту проблема його забруднення цими елементами може бути актуальною ще протягом багатьох наступних десятиліть. Це підтверджується і при вивченні міжнародних досліджень, що мали на меті встановити наслідки викидів важких металів після масштабних світових конфліктів. [6, 7, 4]</a:t>
            </a:r>
            <a:endParaRPr sz="16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t/>
            </a:r>
            <a:endParaRPr sz="1600">
              <a:solidFill>
                <a:schemeClr val="dk1"/>
              </a:solidFill>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id="106" name="Google Shape;106;p3"/>
          <p:cNvPicPr preferRelativeResize="0"/>
          <p:nvPr/>
        </p:nvPicPr>
        <p:blipFill rotWithShape="1">
          <a:blip r:embed="rId3">
            <a:alphaModFix/>
          </a:blip>
          <a:srcRect b="0" l="0" r="0" t="0"/>
          <a:stretch/>
        </p:blipFill>
        <p:spPr>
          <a:xfrm>
            <a:off x="4455582" y="588240"/>
            <a:ext cx="3280829" cy="563024"/>
          </a:xfrm>
          <a:prstGeom prst="rect">
            <a:avLst/>
          </a:prstGeom>
          <a:noFill/>
          <a:ln>
            <a:noFill/>
          </a:ln>
        </p:spPr>
      </p:pic>
      <p:sp>
        <p:nvSpPr>
          <p:cNvPr id="107" name="Google Shape;107;p3"/>
          <p:cNvSpPr txBox="1"/>
          <p:nvPr/>
        </p:nvSpPr>
        <p:spPr>
          <a:xfrm>
            <a:off x="471485" y="1181919"/>
            <a:ext cx="11249024" cy="489364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uk-UA" sz="1800">
                <a:solidFill>
                  <a:schemeClr val="dk1"/>
                </a:solidFill>
                <a:latin typeface="Times New Roman"/>
                <a:ea typeface="Times New Roman"/>
                <a:cs typeface="Times New Roman"/>
                <a:sym typeface="Times New Roman"/>
              </a:rPr>
              <a:t>	</a:t>
            </a:r>
            <a:r>
              <a:rPr lang="uk-UA" sz="2400">
                <a:solidFill>
                  <a:schemeClr val="dk1"/>
                </a:solidFill>
                <a:latin typeface="Times New Roman"/>
                <a:ea typeface="Times New Roman"/>
                <a:cs typeface="Times New Roman"/>
                <a:sym typeface="Times New Roman"/>
              </a:rPr>
              <a:t>Як вже було визначено, важкі метали – одна з серйозних екологічних загроз для світу в наш час.</a:t>
            </a:r>
            <a:endParaRPr/>
          </a:p>
          <a:p>
            <a:pPr indent="0" lvl="0" marL="0" marR="0" rtl="0" algn="just">
              <a:spcBef>
                <a:spcPts val="0"/>
              </a:spcBef>
              <a:spcAft>
                <a:spcPts val="0"/>
              </a:spcAft>
              <a:buNone/>
            </a:pPr>
            <a:r>
              <a:rPr lang="uk-UA" sz="2400">
                <a:solidFill>
                  <a:schemeClr val="dk1"/>
                </a:solidFill>
                <a:latin typeface="Times New Roman"/>
                <a:ea typeface="Times New Roman"/>
                <a:cs typeface="Times New Roman"/>
                <a:sym typeface="Times New Roman"/>
              </a:rPr>
              <a:t>	Сучасна Україна, окрім стабільного техногенного впливу, який важкі метали чинять практично на всі території земної кулі, зіштовхується із безліччю проблем та складнощів, спричинених воєнною агресією з боку росії. Серед них забруднення важкими металами, що використовуються при виробництві військової техніки. Кожен підірваний снаряд, кожен уламок, куля чи боєприпас, що потрапляє на українську землю докладається до її забруднення. </a:t>
            </a:r>
            <a:endParaRPr/>
          </a:p>
          <a:p>
            <a:pPr indent="0" lvl="0" marL="0" marR="0" rtl="0" algn="just">
              <a:spcBef>
                <a:spcPts val="0"/>
              </a:spcBef>
              <a:spcAft>
                <a:spcPts val="0"/>
              </a:spcAft>
              <a:buNone/>
            </a:pPr>
            <a:r>
              <a:rPr lang="uk-UA" sz="2400">
                <a:solidFill>
                  <a:schemeClr val="dk1"/>
                </a:solidFill>
                <a:latin typeface="Times New Roman"/>
                <a:ea typeface="Times New Roman"/>
                <a:cs typeface="Times New Roman"/>
                <a:sym typeface="Times New Roman"/>
              </a:rPr>
              <a:t>	Отже </a:t>
            </a:r>
            <a:r>
              <a:rPr b="1" lang="uk-UA" sz="2400">
                <a:solidFill>
                  <a:schemeClr val="dk1"/>
                </a:solidFill>
                <a:latin typeface="Times New Roman"/>
                <a:ea typeface="Times New Roman"/>
                <a:cs typeface="Times New Roman"/>
                <a:sym typeface="Times New Roman"/>
              </a:rPr>
              <a:t>актуальність</a:t>
            </a:r>
            <a:r>
              <a:rPr lang="uk-UA" sz="2400">
                <a:solidFill>
                  <a:schemeClr val="dk1"/>
                </a:solidFill>
                <a:latin typeface="Times New Roman"/>
                <a:ea typeface="Times New Roman"/>
                <a:cs typeface="Times New Roman"/>
                <a:sym typeface="Times New Roman"/>
              </a:rPr>
              <a:t> теми полягає в тому, що токсичний вплив кадмію, нікелю та цинку є недостатньо дослідженими в сучасній науковій літературі. Хоча на даний момент саме вивчення впливу цих елементів є вкрай важливим. Оскільки вони належать до числа важких металів, що, окрім безлічі інших сфер, застосовуються у військовій промисловості.</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4"/>
          <p:cNvSpPr txBox="1"/>
          <p:nvPr/>
        </p:nvSpPr>
        <p:spPr>
          <a:xfrm>
            <a:off x="4315352" y="429207"/>
            <a:ext cx="4121834"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uk-UA" sz="2800">
                <a:solidFill>
                  <a:schemeClr val="dk1"/>
                </a:solidFill>
                <a:latin typeface="Times New Roman"/>
                <a:ea typeface="Times New Roman"/>
                <a:cs typeface="Times New Roman"/>
                <a:sym typeface="Times New Roman"/>
              </a:rPr>
              <a:t>Фотографії дослідження</a:t>
            </a:r>
            <a:endParaRPr/>
          </a:p>
        </p:txBody>
      </p:sp>
      <p:pic>
        <p:nvPicPr>
          <p:cNvPr id="113" name="Google Shape;113;p4"/>
          <p:cNvPicPr preferRelativeResize="0"/>
          <p:nvPr/>
        </p:nvPicPr>
        <p:blipFill rotWithShape="1">
          <a:blip r:embed="rId3">
            <a:alphaModFix/>
          </a:blip>
          <a:srcRect b="0" l="0" r="0" t="0"/>
          <a:stretch/>
        </p:blipFill>
        <p:spPr>
          <a:xfrm>
            <a:off x="7273920" y="3694922"/>
            <a:ext cx="4188407" cy="2355979"/>
          </a:xfrm>
          <a:prstGeom prst="rect">
            <a:avLst/>
          </a:prstGeom>
          <a:noFill/>
          <a:ln>
            <a:noFill/>
          </a:ln>
        </p:spPr>
      </p:pic>
      <p:pic>
        <p:nvPicPr>
          <p:cNvPr id="114" name="Google Shape;114;p4"/>
          <p:cNvPicPr preferRelativeResize="0"/>
          <p:nvPr/>
        </p:nvPicPr>
        <p:blipFill rotWithShape="1">
          <a:blip r:embed="rId4">
            <a:alphaModFix/>
          </a:blip>
          <a:srcRect b="0" l="0" r="0" t="0"/>
          <a:stretch/>
        </p:blipFill>
        <p:spPr>
          <a:xfrm>
            <a:off x="3986337" y="1073021"/>
            <a:ext cx="2818428" cy="5010538"/>
          </a:xfrm>
          <a:prstGeom prst="rect">
            <a:avLst/>
          </a:prstGeom>
          <a:noFill/>
          <a:ln>
            <a:noFill/>
          </a:ln>
        </p:spPr>
      </p:pic>
      <p:pic>
        <p:nvPicPr>
          <p:cNvPr id="115" name="Google Shape;115;p4"/>
          <p:cNvPicPr preferRelativeResize="0"/>
          <p:nvPr/>
        </p:nvPicPr>
        <p:blipFill rotWithShape="1">
          <a:blip r:embed="rId5">
            <a:alphaModFix/>
          </a:blip>
          <a:srcRect b="0" l="0" r="0" t="0"/>
          <a:stretch/>
        </p:blipFill>
        <p:spPr>
          <a:xfrm>
            <a:off x="662017" y="1073021"/>
            <a:ext cx="2818428" cy="5010538"/>
          </a:xfrm>
          <a:prstGeom prst="rect">
            <a:avLst/>
          </a:prstGeom>
          <a:noFill/>
          <a:ln>
            <a:noFill/>
          </a:ln>
        </p:spPr>
      </p:pic>
      <p:pic>
        <p:nvPicPr>
          <p:cNvPr id="116" name="Google Shape;116;p4"/>
          <p:cNvPicPr preferRelativeResize="0"/>
          <p:nvPr/>
        </p:nvPicPr>
        <p:blipFill rotWithShape="1">
          <a:blip r:embed="rId6">
            <a:alphaModFix/>
          </a:blip>
          <a:srcRect b="0" l="0" r="0" t="0"/>
          <a:stretch/>
        </p:blipFill>
        <p:spPr>
          <a:xfrm>
            <a:off x="7273918" y="1073020"/>
            <a:ext cx="4188409" cy="235598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5"/>
          <p:cNvSpPr txBox="1"/>
          <p:nvPr/>
        </p:nvSpPr>
        <p:spPr>
          <a:xfrm>
            <a:off x="5071681" y="524222"/>
            <a:ext cx="235968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uk-UA" sz="2800">
                <a:solidFill>
                  <a:schemeClr val="dk1"/>
                </a:solidFill>
                <a:latin typeface="Times New Roman"/>
                <a:ea typeface="Times New Roman"/>
                <a:cs typeface="Times New Roman"/>
                <a:sym typeface="Times New Roman"/>
              </a:rPr>
              <a:t>Мета роботи:</a:t>
            </a:r>
            <a:endParaRPr/>
          </a:p>
        </p:txBody>
      </p:sp>
      <p:sp>
        <p:nvSpPr>
          <p:cNvPr id="122" name="Google Shape;122;p5"/>
          <p:cNvSpPr txBox="1"/>
          <p:nvPr/>
        </p:nvSpPr>
        <p:spPr>
          <a:xfrm>
            <a:off x="540530" y="1132354"/>
            <a:ext cx="11110940" cy="480131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uk-UA" sz="1800">
                <a:solidFill>
                  <a:schemeClr val="dk1"/>
                </a:solidFill>
                <a:latin typeface="Corbel"/>
                <a:ea typeface="Corbel"/>
                <a:cs typeface="Corbel"/>
                <a:sym typeface="Corbel"/>
              </a:rPr>
              <a:t>	</a:t>
            </a:r>
            <a:r>
              <a:rPr lang="uk-UA" sz="2600">
                <a:solidFill>
                  <a:schemeClr val="dk1"/>
                </a:solidFill>
                <a:latin typeface="Times New Roman"/>
                <a:ea typeface="Times New Roman"/>
                <a:cs typeface="Times New Roman"/>
                <a:sym typeface="Times New Roman"/>
              </a:rPr>
              <a:t>Провести дослідження впливу вмісту важких металів на морфометричні показники кореневої системи та загальний стан рослин. Вивчити чутливість рослин до впливу важких металів (Cd, Ni, Zn).</a:t>
            </a:r>
            <a:endParaRPr/>
          </a:p>
          <a:p>
            <a:pPr indent="0" lvl="0" marL="0" marR="0" rtl="0" algn="just">
              <a:spcBef>
                <a:spcPts val="0"/>
              </a:spcBef>
              <a:spcAft>
                <a:spcPts val="0"/>
              </a:spcAft>
              <a:buNone/>
            </a:pPr>
            <a:r>
              <a:rPr lang="uk-UA" sz="2600">
                <a:solidFill>
                  <a:schemeClr val="dk1"/>
                </a:solidFill>
                <a:latin typeface="Times New Roman"/>
                <a:ea typeface="Times New Roman"/>
                <a:cs typeface="Times New Roman"/>
                <a:sym typeface="Times New Roman"/>
              </a:rPr>
              <a:t>	</a:t>
            </a:r>
            <a:endParaRPr sz="26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rPr lang="uk-UA" sz="2600">
                <a:solidFill>
                  <a:schemeClr val="dk1"/>
                </a:solidFill>
                <a:latin typeface="Times New Roman"/>
                <a:ea typeface="Times New Roman"/>
                <a:cs typeface="Times New Roman"/>
                <a:sym typeface="Times New Roman"/>
              </a:rPr>
              <a:t>	Виходячи з вищезазначеної мети були поставлені наступні </a:t>
            </a:r>
            <a:r>
              <a:rPr b="1" lang="uk-UA" sz="2600">
                <a:solidFill>
                  <a:schemeClr val="dk1"/>
                </a:solidFill>
                <a:latin typeface="Times New Roman"/>
                <a:ea typeface="Times New Roman"/>
                <a:cs typeface="Times New Roman"/>
                <a:sym typeface="Times New Roman"/>
              </a:rPr>
              <a:t>завдання:</a:t>
            </a:r>
            <a:endParaRPr/>
          </a:p>
          <a:p>
            <a:pPr indent="-457200" lvl="0" marL="457200" marR="0" rtl="0" algn="just">
              <a:spcBef>
                <a:spcPts val="0"/>
              </a:spcBef>
              <a:spcAft>
                <a:spcPts val="0"/>
              </a:spcAft>
              <a:buClr>
                <a:schemeClr val="dk1"/>
              </a:buClr>
              <a:buSzPts val="2600"/>
              <a:buFont typeface="Times New Roman"/>
              <a:buAutoNum type="arabicPeriod"/>
            </a:pPr>
            <a:r>
              <a:rPr lang="uk-UA" sz="2600">
                <a:solidFill>
                  <a:schemeClr val="dk1"/>
                </a:solidFill>
                <a:latin typeface="Times New Roman"/>
                <a:ea typeface="Times New Roman"/>
                <a:cs typeface="Times New Roman"/>
                <a:sym typeface="Times New Roman"/>
              </a:rPr>
              <a:t>Провести аналіз літературних джерел щодо впливу важких металів на рослини</a:t>
            </a:r>
            <a:endParaRPr/>
          </a:p>
          <a:p>
            <a:pPr indent="-457200" lvl="0" marL="457200" marR="0" rtl="0" algn="just">
              <a:spcBef>
                <a:spcPts val="0"/>
              </a:spcBef>
              <a:spcAft>
                <a:spcPts val="0"/>
              </a:spcAft>
              <a:buClr>
                <a:schemeClr val="dk1"/>
              </a:buClr>
              <a:buSzPts val="2600"/>
              <a:buFont typeface="Times New Roman"/>
              <a:buAutoNum type="arabicPeriod"/>
            </a:pPr>
            <a:r>
              <a:rPr lang="uk-UA" sz="2600">
                <a:solidFill>
                  <a:schemeClr val="dk1"/>
                </a:solidFill>
                <a:latin typeface="Times New Roman"/>
                <a:ea typeface="Times New Roman"/>
                <a:cs typeface="Times New Roman"/>
                <a:sym typeface="Times New Roman"/>
              </a:rPr>
              <a:t>Визначити вплив важких металів на морфометричні показники кореневої системи досліджуваних рослин.</a:t>
            </a:r>
            <a:endParaRPr/>
          </a:p>
          <a:p>
            <a:pPr indent="-457200" lvl="0" marL="457200" marR="0" rtl="0" algn="just">
              <a:spcBef>
                <a:spcPts val="0"/>
              </a:spcBef>
              <a:spcAft>
                <a:spcPts val="0"/>
              </a:spcAft>
              <a:buClr>
                <a:schemeClr val="dk1"/>
              </a:buClr>
              <a:buSzPts val="2600"/>
              <a:buFont typeface="Times New Roman"/>
              <a:buAutoNum type="arabicPeriod"/>
            </a:pPr>
            <a:r>
              <a:rPr lang="uk-UA" sz="2600">
                <a:solidFill>
                  <a:schemeClr val="dk1"/>
                </a:solidFill>
                <a:latin typeface="Times New Roman"/>
                <a:ea typeface="Times New Roman"/>
                <a:cs typeface="Times New Roman"/>
                <a:sym typeface="Times New Roman"/>
              </a:rPr>
              <a:t>Порівняти чутливість </a:t>
            </a:r>
            <a:r>
              <a:rPr i="1" lang="uk-UA" sz="2600">
                <a:solidFill>
                  <a:schemeClr val="dk1"/>
                </a:solidFill>
                <a:latin typeface="Times New Roman"/>
                <a:ea typeface="Times New Roman"/>
                <a:cs typeface="Times New Roman"/>
                <a:sym typeface="Times New Roman"/>
              </a:rPr>
              <a:t>Amaranthus paniculatus L. </a:t>
            </a:r>
            <a:r>
              <a:rPr lang="uk-UA" sz="2600">
                <a:solidFill>
                  <a:schemeClr val="dk1"/>
                </a:solidFill>
                <a:latin typeface="Times New Roman"/>
                <a:ea typeface="Times New Roman"/>
                <a:cs typeface="Times New Roman"/>
                <a:sym typeface="Times New Roman"/>
              </a:rPr>
              <a:t>та </a:t>
            </a:r>
            <a:r>
              <a:rPr i="1" lang="uk-UA" sz="2600">
                <a:solidFill>
                  <a:schemeClr val="dk1"/>
                </a:solidFill>
                <a:latin typeface="Times New Roman"/>
                <a:ea typeface="Times New Roman"/>
                <a:cs typeface="Times New Roman"/>
                <a:sym typeface="Times New Roman"/>
              </a:rPr>
              <a:t>Cucumis sativus «Konkurent»</a:t>
            </a:r>
            <a:r>
              <a:rPr lang="uk-UA" sz="2600">
                <a:solidFill>
                  <a:schemeClr val="dk1"/>
                </a:solidFill>
                <a:latin typeface="Times New Roman"/>
                <a:ea typeface="Times New Roman"/>
                <a:cs typeface="Times New Roman"/>
                <a:sym typeface="Times New Roman"/>
              </a:rPr>
              <a:t> до впливу кадмію, натрію та цинку у концентрації 1ГДК.</a:t>
            </a:r>
            <a:endParaRPr/>
          </a:p>
          <a:p>
            <a:pPr indent="-330200" lvl="0" marL="457200" marR="0" rtl="0" algn="just">
              <a:spcBef>
                <a:spcPts val="0"/>
              </a:spcBef>
              <a:spcAft>
                <a:spcPts val="0"/>
              </a:spcAft>
              <a:buClr>
                <a:schemeClr val="dk1"/>
              </a:buClr>
              <a:buSzPts val="2000"/>
              <a:buFont typeface="Corbel"/>
              <a:buNone/>
            </a:pPr>
            <a:r>
              <a:t/>
            </a:r>
            <a:endParaRPr b="1" sz="2000">
              <a:solidFill>
                <a:schemeClr val="dk1"/>
              </a:solidFill>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6"/>
          <p:cNvSpPr txBox="1"/>
          <p:nvPr/>
        </p:nvSpPr>
        <p:spPr>
          <a:xfrm>
            <a:off x="5745557" y="637213"/>
            <a:ext cx="362477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uk-UA" sz="2800">
                <a:solidFill>
                  <a:schemeClr val="dk1"/>
                </a:solidFill>
                <a:latin typeface="Times New Roman"/>
                <a:ea typeface="Times New Roman"/>
                <a:cs typeface="Times New Roman"/>
                <a:sym typeface="Times New Roman"/>
              </a:rPr>
              <a:t>Об’єкт дослідження: </a:t>
            </a:r>
            <a:endParaRPr/>
          </a:p>
        </p:txBody>
      </p:sp>
      <p:sp>
        <p:nvSpPr>
          <p:cNvPr id="128" name="Google Shape;128;p6"/>
          <p:cNvSpPr txBox="1"/>
          <p:nvPr/>
        </p:nvSpPr>
        <p:spPr>
          <a:xfrm>
            <a:off x="5651749" y="3320865"/>
            <a:ext cx="3812390"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uk-UA" sz="2800">
                <a:solidFill>
                  <a:schemeClr val="dk1"/>
                </a:solidFill>
                <a:latin typeface="Times New Roman"/>
                <a:ea typeface="Times New Roman"/>
                <a:cs typeface="Times New Roman"/>
                <a:sym typeface="Times New Roman"/>
              </a:rPr>
              <a:t>Предмет дослідження:</a:t>
            </a:r>
            <a:endParaRPr/>
          </a:p>
        </p:txBody>
      </p:sp>
      <p:sp>
        <p:nvSpPr>
          <p:cNvPr id="129" name="Google Shape;129;p6"/>
          <p:cNvSpPr txBox="1"/>
          <p:nvPr/>
        </p:nvSpPr>
        <p:spPr>
          <a:xfrm>
            <a:off x="4208452" y="1332708"/>
            <a:ext cx="7546914" cy="181588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uk-UA" sz="2800">
                <a:solidFill>
                  <a:schemeClr val="dk1"/>
                </a:solidFill>
                <a:latin typeface="Times New Roman"/>
                <a:ea typeface="Times New Roman"/>
                <a:cs typeface="Times New Roman"/>
                <a:sym typeface="Times New Roman"/>
              </a:rPr>
              <a:t>Дводенні проростки амаранту (</a:t>
            </a:r>
            <a:r>
              <a:rPr i="1" lang="uk-UA" sz="2800">
                <a:solidFill>
                  <a:schemeClr val="dk1"/>
                </a:solidFill>
                <a:latin typeface="Times New Roman"/>
                <a:ea typeface="Times New Roman"/>
                <a:cs typeface="Times New Roman"/>
                <a:sym typeface="Times New Roman"/>
              </a:rPr>
              <a:t>Amaranthus paniculatus L.</a:t>
            </a:r>
            <a:r>
              <a:rPr lang="uk-UA" sz="2800">
                <a:solidFill>
                  <a:schemeClr val="dk1"/>
                </a:solidFill>
                <a:latin typeface="Times New Roman"/>
                <a:ea typeface="Times New Roman"/>
                <a:cs typeface="Times New Roman"/>
                <a:sym typeface="Times New Roman"/>
              </a:rPr>
              <a:t>) та огірка звичайного сорту «Конкурент» (</a:t>
            </a:r>
            <a:r>
              <a:rPr i="1" lang="uk-UA" sz="2800">
                <a:solidFill>
                  <a:schemeClr val="dk1"/>
                </a:solidFill>
                <a:latin typeface="Times New Roman"/>
                <a:ea typeface="Times New Roman"/>
                <a:cs typeface="Times New Roman"/>
                <a:sym typeface="Times New Roman"/>
              </a:rPr>
              <a:t>Cucumis sativus «Konkurent»</a:t>
            </a:r>
            <a:r>
              <a:rPr lang="uk-UA" sz="2800">
                <a:solidFill>
                  <a:schemeClr val="dk1"/>
                </a:solidFill>
                <a:latin typeface="Times New Roman"/>
                <a:ea typeface="Times New Roman"/>
                <a:cs typeface="Times New Roman"/>
                <a:sym typeface="Times New Roman"/>
              </a:rPr>
              <a:t>) під токсичним впливом важких металів. </a:t>
            </a:r>
            <a:endParaRPr/>
          </a:p>
        </p:txBody>
      </p:sp>
      <p:sp>
        <p:nvSpPr>
          <p:cNvPr id="130" name="Google Shape;130;p6"/>
          <p:cNvSpPr txBox="1"/>
          <p:nvPr/>
        </p:nvSpPr>
        <p:spPr>
          <a:xfrm>
            <a:off x="4208452" y="4016360"/>
            <a:ext cx="7420839" cy="224676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uk-UA" sz="2800">
                <a:solidFill>
                  <a:schemeClr val="dk1"/>
                </a:solidFill>
                <a:latin typeface="Times New Roman"/>
                <a:ea typeface="Times New Roman"/>
                <a:cs typeface="Times New Roman"/>
                <a:sym typeface="Times New Roman"/>
              </a:rPr>
              <a:t>Особливості росту і розвитку, морфологічні особливості та стан кореневої системи проростків амаранту та огірка звичайного сорту «Конкурент» під дією отруйних стресових речовин.</a:t>
            </a:r>
            <a:endParaRPr/>
          </a:p>
        </p:txBody>
      </p:sp>
      <p:pic>
        <p:nvPicPr>
          <p:cNvPr id="131" name="Google Shape;131;p6"/>
          <p:cNvPicPr preferRelativeResize="0"/>
          <p:nvPr/>
        </p:nvPicPr>
        <p:blipFill rotWithShape="1">
          <a:blip r:embed="rId3">
            <a:alphaModFix/>
          </a:blip>
          <a:srcRect b="0" l="0" r="0" t="0"/>
          <a:stretch/>
        </p:blipFill>
        <p:spPr>
          <a:xfrm>
            <a:off x="614416" y="716364"/>
            <a:ext cx="3393771" cy="3020457"/>
          </a:xfrm>
          <a:prstGeom prst="rect">
            <a:avLst/>
          </a:prstGeom>
          <a:noFill/>
          <a:ln>
            <a:noFill/>
          </a:ln>
        </p:spPr>
      </p:pic>
      <p:pic>
        <p:nvPicPr>
          <p:cNvPr id="132" name="Google Shape;132;p6"/>
          <p:cNvPicPr preferRelativeResize="0"/>
          <p:nvPr/>
        </p:nvPicPr>
        <p:blipFill rotWithShape="1">
          <a:blip r:embed="rId4">
            <a:alphaModFix/>
          </a:blip>
          <a:srcRect b="0" l="0" r="0" t="0"/>
          <a:stretch/>
        </p:blipFill>
        <p:spPr>
          <a:xfrm>
            <a:off x="614416" y="3909855"/>
            <a:ext cx="3393771" cy="22611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7"/>
          <p:cNvSpPr txBox="1"/>
          <p:nvPr/>
        </p:nvSpPr>
        <p:spPr>
          <a:xfrm>
            <a:off x="4369052" y="380744"/>
            <a:ext cx="3712042"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uk-UA" sz="2800">
                <a:solidFill>
                  <a:schemeClr val="dk1"/>
                </a:solidFill>
                <a:latin typeface="Times New Roman"/>
                <a:ea typeface="Times New Roman"/>
                <a:cs typeface="Times New Roman"/>
                <a:sym typeface="Times New Roman"/>
              </a:rPr>
              <a:t>Матеріали та методи:</a:t>
            </a:r>
            <a:endParaRPr/>
          </a:p>
        </p:txBody>
      </p:sp>
      <p:sp>
        <p:nvSpPr>
          <p:cNvPr id="138" name="Google Shape;138;p7"/>
          <p:cNvSpPr txBox="1"/>
          <p:nvPr/>
        </p:nvSpPr>
        <p:spPr>
          <a:xfrm>
            <a:off x="595992" y="930850"/>
            <a:ext cx="8224936" cy="449353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uk-UA" sz="2200">
                <a:solidFill>
                  <a:schemeClr val="dk1"/>
                </a:solidFill>
                <a:latin typeface="Times New Roman"/>
                <a:ea typeface="Times New Roman"/>
                <a:cs typeface="Times New Roman"/>
                <a:sym typeface="Times New Roman"/>
              </a:rPr>
              <a:t>У досліді застосовували кадмій, нікель та цинк у вигляді сірчанокислих солей (у концентраціях 1ГДК), а також їхню суміш; як тест-об'єкти було використано класичні рослини-акцептори: проростки амаранту (</a:t>
            </a:r>
            <a:r>
              <a:rPr i="1" lang="uk-UA" sz="2200">
                <a:solidFill>
                  <a:schemeClr val="dk1"/>
                </a:solidFill>
                <a:latin typeface="Times New Roman"/>
                <a:ea typeface="Times New Roman"/>
                <a:cs typeface="Times New Roman"/>
                <a:sym typeface="Times New Roman"/>
              </a:rPr>
              <a:t>Amaranthus paniculatus L.</a:t>
            </a:r>
            <a:r>
              <a:rPr lang="uk-UA" sz="2200">
                <a:solidFill>
                  <a:schemeClr val="dk1"/>
                </a:solidFill>
                <a:latin typeface="Times New Roman"/>
                <a:ea typeface="Times New Roman"/>
                <a:cs typeface="Times New Roman"/>
                <a:sym typeface="Times New Roman"/>
              </a:rPr>
              <a:t>) та огірка звичайного сорту «Конкурент» (</a:t>
            </a:r>
            <a:r>
              <a:rPr i="1" lang="uk-UA" sz="2200">
                <a:solidFill>
                  <a:schemeClr val="dk1"/>
                </a:solidFill>
                <a:latin typeface="Times New Roman"/>
                <a:ea typeface="Times New Roman"/>
                <a:cs typeface="Times New Roman"/>
                <a:sym typeface="Times New Roman"/>
              </a:rPr>
              <a:t>Cucumis sativus «Konkurent»</a:t>
            </a:r>
            <a:r>
              <a:rPr lang="uk-UA" sz="2200">
                <a:solidFill>
                  <a:schemeClr val="dk1"/>
                </a:solidFill>
                <a:latin typeface="Times New Roman"/>
                <a:ea typeface="Times New Roman"/>
                <a:cs typeface="Times New Roman"/>
                <a:sym typeface="Times New Roman"/>
              </a:rPr>
              <a:t>). Алелопатичну активність визначали методом біологічних тестів за А.М. Гродзінським. Оцінювалися наступні морфологічні параметри рослин: довжина головного кореня  та кількість бічних коренів (для  </a:t>
            </a:r>
            <a:r>
              <a:rPr i="1" lang="uk-UA" sz="2200">
                <a:solidFill>
                  <a:schemeClr val="dk1"/>
                </a:solidFill>
                <a:latin typeface="Times New Roman"/>
                <a:ea typeface="Times New Roman"/>
                <a:cs typeface="Times New Roman"/>
                <a:sym typeface="Times New Roman"/>
              </a:rPr>
              <a:t>Cucumis sativus «Konkurent»</a:t>
            </a:r>
            <a:r>
              <a:rPr lang="uk-UA" sz="2200">
                <a:solidFill>
                  <a:schemeClr val="dk1"/>
                </a:solidFill>
                <a:latin typeface="Times New Roman"/>
                <a:ea typeface="Times New Roman"/>
                <a:cs typeface="Times New Roman"/>
                <a:sym typeface="Times New Roman"/>
              </a:rPr>
              <a:t>). Отримані дані були опрацьовані статистичним методом з визначенням середніх значень (програмна статистика Microsoft Office Excel 2019) та проаналізовані й порівняні за рівнем впливу на морфометричні показники кореневої системи досліджуваних об’єктів.</a:t>
            </a:r>
            <a:endParaRPr/>
          </a:p>
        </p:txBody>
      </p:sp>
      <p:pic>
        <p:nvPicPr>
          <p:cNvPr id="139" name="Google Shape;139;p7"/>
          <p:cNvPicPr preferRelativeResize="0"/>
          <p:nvPr/>
        </p:nvPicPr>
        <p:blipFill rotWithShape="1">
          <a:blip r:embed="rId3">
            <a:alphaModFix/>
          </a:blip>
          <a:srcRect b="0" l="0" r="0" t="0"/>
          <a:stretch/>
        </p:blipFill>
        <p:spPr>
          <a:xfrm>
            <a:off x="8985769" y="1222311"/>
            <a:ext cx="2613738" cy="4646645"/>
          </a:xfrm>
          <a:prstGeom prst="rect">
            <a:avLst/>
          </a:prstGeom>
          <a:noFill/>
          <a:ln>
            <a:noFill/>
          </a:ln>
        </p:spPr>
      </p:pic>
      <p:sp>
        <p:nvSpPr>
          <p:cNvPr id="140" name="Google Shape;140;p7"/>
          <p:cNvSpPr txBox="1"/>
          <p:nvPr/>
        </p:nvSpPr>
        <p:spPr>
          <a:xfrm>
            <a:off x="592493" y="5638798"/>
            <a:ext cx="8063594" cy="64633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uk-UA" sz="1800">
                <a:solidFill>
                  <a:schemeClr val="dk1"/>
                </a:solidFill>
                <a:latin typeface="Corbel"/>
                <a:ea typeface="Corbel"/>
                <a:cs typeface="Corbel"/>
                <a:sym typeface="Corbel"/>
              </a:rPr>
              <a:t>Дослідження виконувалося у відділі алелопатії Національного ботанічного саду ім. М.М. Гришка НАН України</a:t>
            </a:r>
            <a:endParaRPr sz="1800">
              <a:solidFill>
                <a:schemeClr val="dk1"/>
              </a:solidFill>
              <a:latin typeface="Corbel"/>
              <a:ea typeface="Corbel"/>
              <a:cs typeface="Corbel"/>
              <a:sym typeface="Corbe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grpSp>
        <p:nvGrpSpPr>
          <p:cNvPr id="145" name="Google Shape;145;p8"/>
          <p:cNvGrpSpPr/>
          <p:nvPr/>
        </p:nvGrpSpPr>
        <p:grpSpPr>
          <a:xfrm>
            <a:off x="6310182" y="1334671"/>
            <a:ext cx="4684474" cy="4590637"/>
            <a:chOff x="6291888" y="1494087"/>
            <a:chExt cx="4332817" cy="4216500"/>
          </a:xfrm>
        </p:grpSpPr>
        <p:pic>
          <p:nvPicPr>
            <p:cNvPr id="146" name="Google Shape;146;p8"/>
            <p:cNvPicPr preferRelativeResize="0"/>
            <p:nvPr/>
          </p:nvPicPr>
          <p:blipFill rotWithShape="1">
            <a:blip r:embed="rId3">
              <a:alphaModFix/>
            </a:blip>
            <a:srcRect b="0" l="0" r="0" t="0"/>
            <a:stretch/>
          </p:blipFill>
          <p:spPr>
            <a:xfrm>
              <a:off x="6291888" y="1494087"/>
              <a:ext cx="4332817" cy="4216500"/>
            </a:xfrm>
            <a:prstGeom prst="rect">
              <a:avLst/>
            </a:prstGeom>
            <a:noFill/>
            <a:ln>
              <a:noFill/>
            </a:ln>
          </p:spPr>
        </p:pic>
        <p:sp>
          <p:nvSpPr>
            <p:cNvPr id="147" name="Google Shape;147;p8"/>
            <p:cNvSpPr txBox="1"/>
            <p:nvPr/>
          </p:nvSpPr>
          <p:spPr>
            <a:xfrm>
              <a:off x="9647852" y="3059668"/>
              <a:ext cx="793807" cy="369332"/>
            </a:xfrm>
            <a:prstGeom prst="rect">
              <a:avLst/>
            </a:prstGeom>
            <a:solidFill>
              <a:schemeClr val="dk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uk-UA" sz="1800">
                  <a:solidFill>
                    <a:schemeClr val="lt1"/>
                  </a:solidFill>
                  <a:latin typeface="Corbel"/>
                  <a:ea typeface="Corbel"/>
                  <a:cs typeface="Corbel"/>
                  <a:sym typeface="Corbel"/>
                </a:rPr>
                <a:t>NiSO₄</a:t>
              </a:r>
              <a:endParaRPr b="1" sz="1800">
                <a:solidFill>
                  <a:schemeClr val="lt1"/>
                </a:solidFill>
                <a:latin typeface="Corbel"/>
                <a:ea typeface="Corbel"/>
                <a:cs typeface="Corbel"/>
                <a:sym typeface="Corbel"/>
              </a:endParaRPr>
            </a:p>
          </p:txBody>
        </p:sp>
        <p:sp>
          <p:nvSpPr>
            <p:cNvPr id="148" name="Google Shape;148;p8"/>
            <p:cNvSpPr txBox="1"/>
            <p:nvPr/>
          </p:nvSpPr>
          <p:spPr>
            <a:xfrm>
              <a:off x="9268902" y="1620934"/>
              <a:ext cx="1172757" cy="369332"/>
            </a:xfrm>
            <a:prstGeom prst="rect">
              <a:avLst/>
            </a:prstGeom>
            <a:solidFill>
              <a:schemeClr val="dk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uk-UA" sz="1800">
                  <a:solidFill>
                    <a:schemeClr val="lt1"/>
                  </a:solidFill>
                  <a:latin typeface="Corbel"/>
                  <a:ea typeface="Corbel"/>
                  <a:cs typeface="Corbel"/>
                  <a:sym typeface="Corbel"/>
                </a:rPr>
                <a:t>Контроль</a:t>
              </a:r>
              <a:endParaRPr/>
            </a:p>
          </p:txBody>
        </p:sp>
        <p:sp>
          <p:nvSpPr>
            <p:cNvPr id="149" name="Google Shape;149;p8"/>
            <p:cNvSpPr txBox="1"/>
            <p:nvPr/>
          </p:nvSpPr>
          <p:spPr>
            <a:xfrm>
              <a:off x="7500361" y="5179247"/>
              <a:ext cx="806183" cy="369332"/>
            </a:xfrm>
            <a:prstGeom prst="rect">
              <a:avLst/>
            </a:prstGeom>
            <a:solidFill>
              <a:schemeClr val="dk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uk-UA" sz="1800">
                  <a:solidFill>
                    <a:schemeClr val="lt1"/>
                  </a:solidFill>
                  <a:latin typeface="Corbel"/>
                  <a:ea typeface="Corbel"/>
                  <a:cs typeface="Corbel"/>
                  <a:sym typeface="Corbel"/>
                </a:rPr>
                <a:t>Суміш</a:t>
              </a:r>
              <a:endParaRPr/>
            </a:p>
          </p:txBody>
        </p:sp>
        <p:sp>
          <p:nvSpPr>
            <p:cNvPr id="150" name="Google Shape;150;p8"/>
            <p:cNvSpPr txBox="1"/>
            <p:nvPr/>
          </p:nvSpPr>
          <p:spPr>
            <a:xfrm>
              <a:off x="6327604" y="3059668"/>
              <a:ext cx="830677" cy="369332"/>
            </a:xfrm>
            <a:prstGeom prst="rect">
              <a:avLst/>
            </a:prstGeom>
            <a:solidFill>
              <a:schemeClr val="dk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uk-UA" sz="1800">
                  <a:solidFill>
                    <a:schemeClr val="lt1"/>
                  </a:solidFill>
                  <a:latin typeface="Corbel"/>
                  <a:ea typeface="Corbel"/>
                  <a:cs typeface="Corbel"/>
                  <a:sym typeface="Corbel"/>
                </a:rPr>
                <a:t>CdSO₄</a:t>
              </a:r>
              <a:endParaRPr b="1" sz="1800">
                <a:solidFill>
                  <a:schemeClr val="lt1"/>
                </a:solidFill>
                <a:latin typeface="Corbel"/>
                <a:ea typeface="Corbel"/>
                <a:cs typeface="Corbel"/>
                <a:sym typeface="Corbel"/>
              </a:endParaRPr>
            </a:p>
          </p:txBody>
        </p:sp>
        <p:sp>
          <p:nvSpPr>
            <p:cNvPr id="151" name="Google Shape;151;p8"/>
            <p:cNvSpPr txBox="1"/>
            <p:nvPr/>
          </p:nvSpPr>
          <p:spPr>
            <a:xfrm>
              <a:off x="6327604" y="1613461"/>
              <a:ext cx="1172757" cy="339231"/>
            </a:xfrm>
            <a:prstGeom prst="rect">
              <a:avLst/>
            </a:prstGeom>
            <a:solidFill>
              <a:schemeClr val="dk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uk-UA" sz="1800">
                  <a:solidFill>
                    <a:schemeClr val="lt1"/>
                  </a:solidFill>
                  <a:latin typeface="Corbel"/>
                  <a:ea typeface="Corbel"/>
                  <a:cs typeface="Corbel"/>
                  <a:sym typeface="Corbel"/>
                </a:rPr>
                <a:t>ZnSO₄</a:t>
              </a:r>
              <a:endParaRPr b="1" sz="1800">
                <a:solidFill>
                  <a:schemeClr val="lt1"/>
                </a:solidFill>
                <a:latin typeface="Corbel"/>
                <a:ea typeface="Corbel"/>
                <a:cs typeface="Corbel"/>
                <a:sym typeface="Corbel"/>
              </a:endParaRPr>
            </a:p>
          </p:txBody>
        </p:sp>
      </p:grpSp>
      <p:grpSp>
        <p:nvGrpSpPr>
          <p:cNvPr id="152" name="Google Shape;152;p8"/>
          <p:cNvGrpSpPr/>
          <p:nvPr/>
        </p:nvGrpSpPr>
        <p:grpSpPr>
          <a:xfrm>
            <a:off x="1010737" y="1334670"/>
            <a:ext cx="4871083" cy="4590638"/>
            <a:chOff x="1514365" y="1494087"/>
            <a:chExt cx="4413993" cy="4216499"/>
          </a:xfrm>
        </p:grpSpPr>
        <p:pic>
          <p:nvPicPr>
            <p:cNvPr id="153" name="Google Shape;153;p8"/>
            <p:cNvPicPr preferRelativeResize="0"/>
            <p:nvPr/>
          </p:nvPicPr>
          <p:blipFill rotWithShape="1">
            <a:blip r:embed="rId4">
              <a:alphaModFix/>
            </a:blip>
            <a:srcRect b="0" l="0" r="0" t="0"/>
            <a:stretch/>
          </p:blipFill>
          <p:spPr>
            <a:xfrm>
              <a:off x="1514365" y="1494087"/>
              <a:ext cx="4413993" cy="4216499"/>
            </a:xfrm>
            <a:prstGeom prst="rect">
              <a:avLst/>
            </a:prstGeom>
            <a:noFill/>
            <a:ln>
              <a:noFill/>
            </a:ln>
          </p:spPr>
        </p:pic>
        <p:sp>
          <p:nvSpPr>
            <p:cNvPr id="154" name="Google Shape;154;p8"/>
            <p:cNvSpPr txBox="1"/>
            <p:nvPr/>
          </p:nvSpPr>
          <p:spPr>
            <a:xfrm>
              <a:off x="3721361" y="4315043"/>
              <a:ext cx="1172757" cy="339231"/>
            </a:xfrm>
            <a:prstGeom prst="rect">
              <a:avLst/>
            </a:prstGeom>
            <a:solidFill>
              <a:schemeClr val="dk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uk-UA" sz="1800">
                  <a:solidFill>
                    <a:schemeClr val="lt1"/>
                  </a:solidFill>
                  <a:latin typeface="Corbel"/>
                  <a:ea typeface="Corbel"/>
                  <a:cs typeface="Corbel"/>
                  <a:sym typeface="Corbel"/>
                </a:rPr>
                <a:t>ZnSO₄</a:t>
              </a:r>
              <a:endParaRPr b="1" sz="1800">
                <a:solidFill>
                  <a:schemeClr val="lt1"/>
                </a:solidFill>
                <a:latin typeface="Corbel"/>
                <a:ea typeface="Corbel"/>
                <a:cs typeface="Corbel"/>
                <a:sym typeface="Corbel"/>
              </a:endParaRPr>
            </a:p>
          </p:txBody>
        </p:sp>
        <p:pic>
          <p:nvPicPr>
            <p:cNvPr id="155" name="Google Shape;155;p8"/>
            <p:cNvPicPr preferRelativeResize="0"/>
            <p:nvPr/>
          </p:nvPicPr>
          <p:blipFill rotWithShape="1">
            <a:blip r:embed="rId5">
              <a:alphaModFix/>
            </a:blip>
            <a:srcRect b="0" l="0" r="0" t="0"/>
            <a:stretch/>
          </p:blipFill>
          <p:spPr>
            <a:xfrm>
              <a:off x="1567295" y="2490181"/>
              <a:ext cx="914479" cy="499915"/>
            </a:xfrm>
            <a:prstGeom prst="rect">
              <a:avLst/>
            </a:prstGeom>
            <a:noFill/>
            <a:ln>
              <a:noFill/>
            </a:ln>
          </p:spPr>
        </p:pic>
        <p:pic>
          <p:nvPicPr>
            <p:cNvPr id="156" name="Google Shape;156;p8"/>
            <p:cNvPicPr preferRelativeResize="0"/>
            <p:nvPr/>
          </p:nvPicPr>
          <p:blipFill rotWithShape="1">
            <a:blip r:embed="rId6">
              <a:alphaModFix/>
            </a:blip>
            <a:srcRect b="0" l="0" r="0" t="0"/>
            <a:stretch/>
          </p:blipFill>
          <p:spPr>
            <a:xfrm>
              <a:off x="1578438" y="5117003"/>
              <a:ext cx="1274174" cy="493819"/>
            </a:xfrm>
            <a:prstGeom prst="rect">
              <a:avLst/>
            </a:prstGeom>
            <a:noFill/>
            <a:ln>
              <a:noFill/>
            </a:ln>
          </p:spPr>
        </p:pic>
        <p:pic>
          <p:nvPicPr>
            <p:cNvPr id="157" name="Google Shape;157;p8"/>
            <p:cNvPicPr preferRelativeResize="0"/>
            <p:nvPr/>
          </p:nvPicPr>
          <p:blipFill rotWithShape="1">
            <a:blip r:embed="rId7">
              <a:alphaModFix/>
            </a:blip>
            <a:srcRect b="0" l="0" r="0" t="0"/>
            <a:stretch/>
          </p:blipFill>
          <p:spPr>
            <a:xfrm>
              <a:off x="4710970" y="1990266"/>
              <a:ext cx="932769" cy="499915"/>
            </a:xfrm>
            <a:prstGeom prst="rect">
              <a:avLst/>
            </a:prstGeom>
            <a:noFill/>
            <a:ln>
              <a:noFill/>
            </a:ln>
          </p:spPr>
        </p:pic>
        <p:pic>
          <p:nvPicPr>
            <p:cNvPr id="158" name="Google Shape;158;p8"/>
            <p:cNvPicPr preferRelativeResize="0"/>
            <p:nvPr/>
          </p:nvPicPr>
          <p:blipFill rotWithShape="1">
            <a:blip r:embed="rId8">
              <a:alphaModFix/>
            </a:blip>
            <a:srcRect b="0" l="0" r="0" t="0"/>
            <a:stretch/>
          </p:blipFill>
          <p:spPr>
            <a:xfrm>
              <a:off x="2404517" y="1613461"/>
              <a:ext cx="896190" cy="499915"/>
            </a:xfrm>
            <a:prstGeom prst="rect">
              <a:avLst/>
            </a:prstGeom>
            <a:noFill/>
            <a:ln>
              <a:noFill/>
            </a:ln>
          </p:spPr>
        </p:pic>
      </p:grpSp>
      <p:sp>
        <p:nvSpPr>
          <p:cNvPr id="159" name="Google Shape;159;p8"/>
          <p:cNvSpPr txBox="1"/>
          <p:nvPr/>
        </p:nvSpPr>
        <p:spPr>
          <a:xfrm>
            <a:off x="6424886" y="5927569"/>
            <a:ext cx="445506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uk-UA" sz="1600">
                <a:solidFill>
                  <a:schemeClr val="dk1"/>
                </a:solidFill>
                <a:latin typeface="Corbel"/>
                <a:ea typeface="Corbel"/>
                <a:cs typeface="Corbel"/>
                <a:sym typeface="Corbel"/>
              </a:rPr>
              <a:t>Проростки амаранту (Amaranthus paniculatus L.)</a:t>
            </a:r>
            <a:endParaRPr sz="1600">
              <a:solidFill>
                <a:schemeClr val="dk1"/>
              </a:solidFill>
              <a:latin typeface="Corbel"/>
              <a:ea typeface="Corbel"/>
              <a:cs typeface="Corbel"/>
              <a:sym typeface="Corbel"/>
            </a:endParaRPr>
          </a:p>
        </p:txBody>
      </p:sp>
      <p:sp>
        <p:nvSpPr>
          <p:cNvPr id="160" name="Google Shape;160;p8"/>
          <p:cNvSpPr txBox="1"/>
          <p:nvPr/>
        </p:nvSpPr>
        <p:spPr>
          <a:xfrm>
            <a:off x="1237430" y="5927569"/>
            <a:ext cx="441769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uk-UA" sz="1600">
                <a:solidFill>
                  <a:schemeClr val="dk1"/>
                </a:solidFill>
                <a:latin typeface="Corbel"/>
                <a:ea typeface="Corbel"/>
                <a:cs typeface="Corbel"/>
                <a:sym typeface="Corbel"/>
              </a:rPr>
              <a:t>Проростки огірка звичайного (Cucumis sativus). </a:t>
            </a:r>
            <a:endParaRPr sz="1600">
              <a:solidFill>
                <a:schemeClr val="dk1"/>
              </a:solidFill>
              <a:latin typeface="Corbel"/>
              <a:ea typeface="Corbel"/>
              <a:cs typeface="Corbel"/>
              <a:sym typeface="Corbel"/>
            </a:endParaRPr>
          </a:p>
        </p:txBody>
      </p:sp>
      <p:sp>
        <p:nvSpPr>
          <p:cNvPr id="161" name="Google Shape;161;p8"/>
          <p:cNvSpPr txBox="1"/>
          <p:nvPr/>
        </p:nvSpPr>
        <p:spPr>
          <a:xfrm>
            <a:off x="511586" y="474687"/>
            <a:ext cx="11168828"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uk-UA" sz="2400">
                <a:solidFill>
                  <a:schemeClr val="dk1"/>
                </a:solidFill>
                <a:latin typeface="Corbel"/>
                <a:ea typeface="Corbel"/>
                <a:cs typeface="Corbel"/>
                <a:sym typeface="Corbel"/>
              </a:rPr>
              <a:t>Зразки проростків амаранту і огірка після впливу важких металів</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graphicFrame>
        <p:nvGraphicFramePr>
          <p:cNvPr id="166" name="Google Shape;166;p9"/>
          <p:cNvGraphicFramePr/>
          <p:nvPr/>
        </p:nvGraphicFramePr>
        <p:xfrm>
          <a:off x="565149" y="510117"/>
          <a:ext cx="6111877" cy="5837766"/>
        </p:xfrm>
        <a:graphic>
          <a:graphicData uri="http://schemas.openxmlformats.org/drawingml/2006/chart">
            <c:chart r:id="rId3"/>
          </a:graphicData>
        </a:graphic>
      </p:graphicFrame>
      <p:graphicFrame>
        <p:nvGraphicFramePr>
          <p:cNvPr id="167" name="Google Shape;167;p9"/>
          <p:cNvGraphicFramePr/>
          <p:nvPr/>
        </p:nvGraphicFramePr>
        <p:xfrm>
          <a:off x="6819903" y="510117"/>
          <a:ext cx="4806949" cy="3083455"/>
        </p:xfrm>
        <a:graphic>
          <a:graphicData uri="http://schemas.openxmlformats.org/drawingml/2006/chart">
            <c:chart r:id="rId4"/>
          </a:graphicData>
        </a:graphic>
      </p:graphicFrame>
      <p:graphicFrame>
        <p:nvGraphicFramePr>
          <p:cNvPr id="168" name="Google Shape;168;p9"/>
          <p:cNvGraphicFramePr/>
          <p:nvPr/>
        </p:nvGraphicFramePr>
        <p:xfrm>
          <a:off x="6819903" y="3593572"/>
          <a:ext cx="4806948" cy="2800351"/>
        </p:xfrm>
        <a:graphic>
          <a:graphicData uri="http://schemas.openxmlformats.org/drawingml/2006/chart">
            <c:chart r:id="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10"/>
          <p:cNvSpPr txBox="1"/>
          <p:nvPr/>
        </p:nvSpPr>
        <p:spPr>
          <a:xfrm>
            <a:off x="422988" y="404679"/>
            <a:ext cx="11346024"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uk-UA" sz="2000">
                <a:solidFill>
                  <a:schemeClr val="dk1"/>
                </a:solidFill>
                <a:latin typeface="Corbel"/>
                <a:ea typeface="Corbel"/>
                <a:cs typeface="Corbel"/>
                <a:sym typeface="Corbel"/>
              </a:rPr>
              <a:t>Заміри токсичного впливу кадмію, нікелю та цинку у вигляді сірчанокислих солей на проростки амаранту та огірка звичайного </a:t>
            </a:r>
            <a:endParaRPr/>
          </a:p>
        </p:txBody>
      </p:sp>
      <p:graphicFrame>
        <p:nvGraphicFramePr>
          <p:cNvPr id="174" name="Google Shape;174;p10"/>
          <p:cNvGraphicFramePr/>
          <p:nvPr/>
        </p:nvGraphicFramePr>
        <p:xfrm>
          <a:off x="-382555" y="589225"/>
          <a:ext cx="13202696" cy="6268775"/>
        </p:xfrm>
        <a:graphic>
          <a:graphicData uri="http://schemas.openxmlformats.org/presentationml/2006/ole">
            <mc:AlternateContent>
              <mc:Choice Requires="v">
                <p:oleObj r:id="rId4" imgH="6268775" imgW="13202696" progId="Excel.Sheet.12" spid="_x0000_s1">
                  <p:embed/>
                </p:oleObj>
              </mc:Choice>
              <mc:Fallback>
                <p:oleObj r:id="rId5" imgH="6268775" imgW="13202696" progId="Excel.Sheet.12">
                  <p:embed/>
                  <p:pic>
                    <p:nvPicPr>
                      <p:cNvPr id="174" name="Google Shape;174;p10"/>
                      <p:cNvPicPr preferRelativeResize="0"/>
                      <p:nvPr/>
                    </p:nvPicPr>
                    <p:blipFill rotWithShape="1">
                      <a:blip r:embed="rId6">
                        <a:alphaModFix/>
                      </a:blip>
                      <a:srcRect b="0" l="0" r="0" t="0"/>
                      <a:stretch/>
                    </p:blipFill>
                    <p:spPr>
                      <a:xfrm>
                        <a:off x="-382555" y="589225"/>
                        <a:ext cx="13202696" cy="6268775"/>
                      </a:xfrm>
                      <a:prstGeom prst="rect">
                        <a:avLst/>
                      </a:prstGeom>
                      <a:noFill/>
                      <a:ln>
                        <a:noFill/>
                      </a:ln>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graphicFrame>
        <p:nvGraphicFramePr>
          <p:cNvPr id="179" name="Google Shape;179;p11"/>
          <p:cNvGraphicFramePr/>
          <p:nvPr/>
        </p:nvGraphicFramePr>
        <p:xfrm>
          <a:off x="1012825" y="721804"/>
          <a:ext cx="10166350" cy="5593272"/>
        </p:xfrm>
        <a:graphic>
          <a:graphicData uri="http://schemas.openxmlformats.org/drawingml/2006/chart">
            <c:chart r:id="rId3"/>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12"/>
          <p:cNvSpPr txBox="1"/>
          <p:nvPr/>
        </p:nvSpPr>
        <p:spPr>
          <a:xfrm>
            <a:off x="5491985" y="236950"/>
            <a:ext cx="120802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uk-UA" sz="1800">
                <a:solidFill>
                  <a:schemeClr val="dk1"/>
                </a:solidFill>
                <a:latin typeface="Times New Roman"/>
                <a:ea typeface="Times New Roman"/>
                <a:cs typeface="Times New Roman"/>
                <a:sym typeface="Times New Roman"/>
              </a:rPr>
              <a:t>Висновки</a:t>
            </a:r>
            <a:endParaRPr/>
          </a:p>
        </p:txBody>
      </p:sp>
      <p:sp>
        <p:nvSpPr>
          <p:cNvPr id="185" name="Google Shape;185;p12"/>
          <p:cNvSpPr txBox="1"/>
          <p:nvPr/>
        </p:nvSpPr>
        <p:spPr>
          <a:xfrm>
            <a:off x="520178" y="548580"/>
            <a:ext cx="11151638" cy="613244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uk-UA" sz="1800">
                <a:solidFill>
                  <a:schemeClr val="dk1"/>
                </a:solidFill>
                <a:latin typeface="Times New Roman"/>
                <a:ea typeface="Times New Roman"/>
                <a:cs typeface="Times New Roman"/>
                <a:sym typeface="Times New Roman"/>
              </a:rPr>
              <a:t>1.	</a:t>
            </a:r>
            <a:r>
              <a:rPr lang="uk-UA" sz="1550">
                <a:solidFill>
                  <a:schemeClr val="dk1"/>
                </a:solidFill>
                <a:latin typeface="Times New Roman"/>
                <a:ea typeface="Times New Roman"/>
                <a:cs typeface="Times New Roman"/>
                <a:sym typeface="Times New Roman"/>
              </a:rPr>
              <a:t>Аналіз літературних джерел щодо впливу важких металів на рослини, проведений у вступі до дослідження, допоміг встановити наслідки та джерела надходження важких металів до ґрунтів, а також їхній безпосередній вплив на ріст та розвиток кореневої системи рослин. Кадмій та нікель є важливими елементами у військовій промисловості та становлять вагому загрозу у забрудненні ґрунтів. Нікель зазвичай концентрується у надземній частині рослини, у той час як кадмій – у коренях проростків. Подібні застосування й вплив також має цинк, який, втім є недостатньо дослідженим з точки зору надлишку та токсичного впливу. </a:t>
            </a:r>
            <a:endParaRPr/>
          </a:p>
          <a:p>
            <a:pPr indent="0" lvl="0" marL="0" marR="0" rtl="0" algn="just">
              <a:spcBef>
                <a:spcPts val="0"/>
              </a:spcBef>
              <a:spcAft>
                <a:spcPts val="0"/>
              </a:spcAft>
              <a:buNone/>
            </a:pPr>
            <a:r>
              <a:rPr lang="uk-UA" sz="1550">
                <a:solidFill>
                  <a:schemeClr val="dk1"/>
                </a:solidFill>
                <a:latin typeface="Times New Roman"/>
                <a:ea typeface="Times New Roman"/>
                <a:cs typeface="Times New Roman"/>
                <a:sym typeface="Times New Roman"/>
              </a:rPr>
              <a:t>2. 	Внаслідок проведеного дослідження було зроблено висновок, що вплив досліджуваних розчинів сірчанокислих солей на морфометричні показники кореневої системи амаранту (</a:t>
            </a:r>
            <a:r>
              <a:rPr i="1" lang="uk-UA" sz="1550">
                <a:solidFill>
                  <a:schemeClr val="dk1"/>
                </a:solidFill>
                <a:latin typeface="Times New Roman"/>
                <a:ea typeface="Times New Roman"/>
                <a:cs typeface="Times New Roman"/>
                <a:sym typeface="Times New Roman"/>
              </a:rPr>
              <a:t>Amaranthus paniculatus L</a:t>
            </a:r>
            <a:r>
              <a:rPr lang="uk-UA" sz="1550">
                <a:solidFill>
                  <a:schemeClr val="dk1"/>
                </a:solidFill>
                <a:latin typeface="Times New Roman"/>
                <a:ea typeface="Times New Roman"/>
                <a:cs typeface="Times New Roman"/>
                <a:sym typeface="Times New Roman"/>
              </a:rPr>
              <a:t>.) та огірка звичайного сорту «Конкурент» (</a:t>
            </a:r>
            <a:r>
              <a:rPr i="1" lang="uk-UA" sz="1550">
                <a:solidFill>
                  <a:schemeClr val="dk1"/>
                </a:solidFill>
                <a:latin typeface="Times New Roman"/>
                <a:ea typeface="Times New Roman"/>
                <a:cs typeface="Times New Roman"/>
                <a:sym typeface="Times New Roman"/>
              </a:rPr>
              <a:t>Cucumis sativus «Konkurent»</a:t>
            </a:r>
            <a:r>
              <a:rPr lang="uk-UA" sz="1550">
                <a:solidFill>
                  <a:schemeClr val="dk1"/>
                </a:solidFill>
                <a:latin typeface="Times New Roman"/>
                <a:ea typeface="Times New Roman"/>
                <a:cs typeface="Times New Roman"/>
                <a:sym typeface="Times New Roman"/>
              </a:rPr>
              <a:t>), а відповідно і на їхній ріст та розвиток загалом, варіюється в залежності від металу або рослини, на яку чиниться вплив. </a:t>
            </a:r>
            <a:endParaRPr/>
          </a:p>
          <a:p>
            <a:pPr indent="0" lvl="0" marL="0" marR="0" rtl="0" algn="just">
              <a:spcBef>
                <a:spcPts val="0"/>
              </a:spcBef>
              <a:spcAft>
                <a:spcPts val="0"/>
              </a:spcAft>
              <a:buNone/>
            </a:pPr>
            <a:r>
              <a:rPr lang="uk-UA" sz="1550">
                <a:solidFill>
                  <a:schemeClr val="dk1"/>
                </a:solidFill>
                <a:latin typeface="Times New Roman"/>
                <a:ea typeface="Times New Roman"/>
                <a:cs typeface="Times New Roman"/>
                <a:sym typeface="Times New Roman"/>
              </a:rPr>
              <a:t>	Пригнічення розвитку кореневої системи </a:t>
            </a:r>
            <a:r>
              <a:rPr i="1" lang="uk-UA" sz="1550">
                <a:solidFill>
                  <a:schemeClr val="dk1"/>
                </a:solidFill>
                <a:latin typeface="Times New Roman"/>
                <a:ea typeface="Times New Roman"/>
                <a:cs typeface="Times New Roman"/>
                <a:sym typeface="Times New Roman"/>
              </a:rPr>
              <a:t>Amaranthus paniculatus L </a:t>
            </a:r>
            <a:r>
              <a:rPr lang="uk-UA" sz="1550">
                <a:solidFill>
                  <a:schemeClr val="dk1"/>
                </a:solidFill>
                <a:latin typeface="Times New Roman"/>
                <a:ea typeface="Times New Roman"/>
                <a:cs typeface="Times New Roman"/>
                <a:sym typeface="Times New Roman"/>
              </a:rPr>
              <a:t>відбувалося при контакті із сульфатами всіх досліджуваних важких металів та їх сумішшю. Найтоксичніший вплив (31,9%) чинив CdSO₄. Подібними за своєю токсичністю виявились ZnSO₄ (45,2%) та суміш (45,7%). Найменший токсичний вплив (58,9%) чинить NiSO₄.</a:t>
            </a:r>
            <a:endParaRPr/>
          </a:p>
          <a:p>
            <a:pPr indent="0" lvl="0" marL="0" marR="0" rtl="0" algn="just">
              <a:spcBef>
                <a:spcPts val="0"/>
              </a:spcBef>
              <a:spcAft>
                <a:spcPts val="0"/>
              </a:spcAft>
              <a:buNone/>
            </a:pPr>
            <a:r>
              <a:rPr lang="uk-UA" sz="1550">
                <a:solidFill>
                  <a:schemeClr val="dk1"/>
                </a:solidFill>
                <a:latin typeface="Times New Roman"/>
                <a:ea typeface="Times New Roman"/>
                <a:cs typeface="Times New Roman"/>
                <a:sym typeface="Times New Roman"/>
              </a:rPr>
              <a:t>	Довжина кореня </a:t>
            </a:r>
            <a:r>
              <a:rPr i="1" lang="uk-UA" sz="1550">
                <a:solidFill>
                  <a:schemeClr val="dk1"/>
                </a:solidFill>
                <a:latin typeface="Times New Roman"/>
                <a:ea typeface="Times New Roman"/>
                <a:cs typeface="Times New Roman"/>
                <a:sym typeface="Times New Roman"/>
              </a:rPr>
              <a:t>Cucumis sativus «Konkurent»</a:t>
            </a:r>
            <a:r>
              <a:rPr lang="uk-UA" sz="1550">
                <a:solidFill>
                  <a:schemeClr val="dk1"/>
                </a:solidFill>
                <a:latin typeface="Times New Roman"/>
                <a:ea typeface="Times New Roman"/>
                <a:cs typeface="Times New Roman"/>
                <a:sym typeface="Times New Roman"/>
              </a:rPr>
              <a:t> пригнічувалася лише під впливом CdSO₄ (81,9%). Найбільшим стимулятором росту виявився NiSO₄ (133,9%). ZnSO₄ та суміш чинили незначну стимулюючу дію – 103,9% та 101,3% відповідно.</a:t>
            </a:r>
            <a:endParaRPr/>
          </a:p>
          <a:p>
            <a:pPr indent="0" lvl="0" marL="0" marR="0" rtl="0" algn="just">
              <a:spcBef>
                <a:spcPts val="0"/>
              </a:spcBef>
              <a:spcAft>
                <a:spcPts val="0"/>
              </a:spcAft>
              <a:buNone/>
            </a:pPr>
            <a:r>
              <a:rPr lang="uk-UA" sz="1550">
                <a:solidFill>
                  <a:schemeClr val="dk1"/>
                </a:solidFill>
                <a:latin typeface="Times New Roman"/>
                <a:ea typeface="Times New Roman"/>
                <a:cs typeface="Times New Roman"/>
                <a:sym typeface="Times New Roman"/>
              </a:rPr>
              <a:t>	Однаковий цитотоксичний вплив на кількість бічних коренів </a:t>
            </a:r>
            <a:r>
              <a:rPr i="1" lang="uk-UA" sz="1550">
                <a:solidFill>
                  <a:schemeClr val="dk1"/>
                </a:solidFill>
                <a:latin typeface="Times New Roman"/>
                <a:ea typeface="Times New Roman"/>
                <a:cs typeface="Times New Roman"/>
                <a:sym typeface="Times New Roman"/>
              </a:rPr>
              <a:t>Cucumis sativus «Konkurent» </a:t>
            </a:r>
            <a:r>
              <a:rPr lang="uk-UA" sz="1550">
                <a:solidFill>
                  <a:schemeClr val="dk1"/>
                </a:solidFill>
                <a:latin typeface="Times New Roman"/>
                <a:ea typeface="Times New Roman"/>
                <a:cs typeface="Times New Roman"/>
                <a:sym typeface="Times New Roman"/>
              </a:rPr>
              <a:t>чинили CdSO₄ (63,3%) та ZnSO₄ (63,3%). Менш токсичною виявилась суміш – 80%. Стимулювання росту відбувалося лише під впливом NiSO₄ (101,6%).</a:t>
            </a:r>
            <a:endParaRPr/>
          </a:p>
          <a:p>
            <a:pPr indent="0" lvl="0" marL="0" marR="0" rtl="0" algn="just">
              <a:spcBef>
                <a:spcPts val="0"/>
              </a:spcBef>
              <a:spcAft>
                <a:spcPts val="0"/>
              </a:spcAft>
              <a:buNone/>
            </a:pPr>
            <a:r>
              <a:rPr lang="uk-UA" sz="1550">
                <a:solidFill>
                  <a:schemeClr val="dk1"/>
                </a:solidFill>
                <a:latin typeface="Times New Roman"/>
                <a:ea typeface="Times New Roman"/>
                <a:cs typeface="Times New Roman"/>
                <a:sym typeface="Times New Roman"/>
              </a:rPr>
              <a:t>	Відповідно можемо стверджувати, що в концентрації 1ГДК NiSO₄ чинить найменшу токсичну та цитотоксичну дію на  морфометричні показники кореневої системи досліджуваних рослин, а для менш чутливих культур навіть стимулює розвиток. Натомість найбільш токсичний вплив має CdSO₄ в концентрації 1ГДК, він пригнічує розвиток усіх показників досліджуваних рослин незалежно від їхньої чутливості. Проміжним негативним впливом на довжину кореня амаранту (</a:t>
            </a:r>
            <a:r>
              <a:rPr i="1" lang="uk-UA" sz="1550">
                <a:solidFill>
                  <a:schemeClr val="dk1"/>
                </a:solidFill>
                <a:latin typeface="Times New Roman"/>
                <a:ea typeface="Times New Roman"/>
                <a:cs typeface="Times New Roman"/>
                <a:sym typeface="Times New Roman"/>
              </a:rPr>
              <a:t>Amaranthus paniculatus L</a:t>
            </a:r>
            <a:r>
              <a:rPr lang="uk-UA" sz="1550">
                <a:solidFill>
                  <a:schemeClr val="dk1"/>
                </a:solidFill>
                <a:latin typeface="Times New Roman"/>
                <a:ea typeface="Times New Roman"/>
                <a:cs typeface="Times New Roman"/>
                <a:sym typeface="Times New Roman"/>
              </a:rPr>
              <a:t>.)  і кількість бічних коренів огірка звичайного сорту «Конкурент» (Cucumis sativus «Konkurent») характеризуються ZnSO₄ та суміш; при цьому для менш чутливого показника, такого як довжина кореня огірка звичайного «Конкурент», вони є незначними стимуляторами росту. </a:t>
            </a:r>
            <a:endParaRPr sz="155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t/>
            </a:r>
            <a:endParaRPr sz="1800">
              <a:solidFill>
                <a:schemeClr val="dk1"/>
              </a:solidFill>
              <a:latin typeface="Corbel"/>
              <a:ea typeface="Corbel"/>
              <a:cs typeface="Corbel"/>
              <a:sym typeface="Corbe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13"/>
          <p:cNvSpPr txBox="1"/>
          <p:nvPr/>
        </p:nvSpPr>
        <p:spPr>
          <a:xfrm>
            <a:off x="443203" y="569119"/>
            <a:ext cx="7710197" cy="452431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uk-UA" sz="2150">
                <a:solidFill>
                  <a:schemeClr val="dk1"/>
                </a:solidFill>
                <a:latin typeface="Times New Roman"/>
                <a:ea typeface="Times New Roman"/>
                <a:cs typeface="Times New Roman"/>
                <a:sym typeface="Times New Roman"/>
              </a:rPr>
              <a:t>3</a:t>
            </a:r>
            <a:r>
              <a:rPr lang="uk-UA" sz="2150">
                <a:solidFill>
                  <a:schemeClr val="dk1"/>
                </a:solidFill>
                <a:latin typeface="Corbel"/>
                <a:ea typeface="Corbel"/>
                <a:cs typeface="Corbel"/>
                <a:sym typeface="Corbel"/>
              </a:rPr>
              <a:t>. </a:t>
            </a:r>
            <a:r>
              <a:rPr lang="uk-UA" sz="2150">
                <a:solidFill>
                  <a:schemeClr val="dk1"/>
                </a:solidFill>
                <a:latin typeface="Times New Roman"/>
                <a:ea typeface="Times New Roman"/>
                <a:cs typeface="Times New Roman"/>
                <a:sym typeface="Times New Roman"/>
              </a:rPr>
              <a:t>Проаналізувавши результати дослідження, можна зробити висновок, що </a:t>
            </a:r>
            <a:r>
              <a:rPr i="1" lang="uk-UA" sz="2150">
                <a:solidFill>
                  <a:schemeClr val="dk1"/>
                </a:solidFill>
                <a:latin typeface="Times New Roman"/>
                <a:ea typeface="Times New Roman"/>
                <a:cs typeface="Times New Roman"/>
                <a:sym typeface="Times New Roman"/>
              </a:rPr>
              <a:t>Amaranthus paniculatus L.</a:t>
            </a:r>
            <a:r>
              <a:rPr lang="uk-UA" sz="2150">
                <a:solidFill>
                  <a:schemeClr val="dk1"/>
                </a:solidFill>
                <a:latin typeface="Times New Roman"/>
                <a:ea typeface="Times New Roman"/>
                <a:cs typeface="Times New Roman"/>
                <a:sym typeface="Times New Roman"/>
              </a:rPr>
              <a:t> є чутливішим до впливу вмісту кадмію, нікелю та цинку в порівнянні із </a:t>
            </a:r>
            <a:r>
              <a:rPr i="1" lang="uk-UA" sz="2150">
                <a:solidFill>
                  <a:schemeClr val="dk1"/>
                </a:solidFill>
                <a:latin typeface="Times New Roman"/>
                <a:ea typeface="Times New Roman"/>
                <a:cs typeface="Times New Roman"/>
                <a:sym typeface="Times New Roman"/>
              </a:rPr>
              <a:t>Cucumis sativus «Konkurent»</a:t>
            </a:r>
            <a:r>
              <a:rPr lang="uk-UA" sz="2150">
                <a:solidFill>
                  <a:schemeClr val="dk1"/>
                </a:solidFill>
                <a:latin typeface="Times New Roman"/>
                <a:ea typeface="Times New Roman"/>
                <a:cs typeface="Times New Roman"/>
                <a:sym typeface="Times New Roman"/>
              </a:rPr>
              <a:t>. За однакових концентрацій сірчанокислих солей цих важких металів найбільше пригнічувались саме зразки амаранту.  Якщо на довжину кореня огірка звичайного «Конкурент» більшість досліджуваних елементів, за винятком CdSO₄, у концентрації 1ГДК мали позитивний вплив, то довжина кореня амаранту пригнічувалася кожним із цих елементів, що свідчить про його чутливість. Особливо наочно ця закономірність прослідковується у впливі NiSO₄ який, серед усіх виміряних показників, пригнічує лише морфометричні показники кореневої системи амаранту. </a:t>
            </a:r>
            <a:endParaRPr/>
          </a:p>
        </p:txBody>
      </p:sp>
      <p:pic>
        <p:nvPicPr>
          <p:cNvPr id="191" name="Google Shape;191;p13"/>
          <p:cNvPicPr preferRelativeResize="0"/>
          <p:nvPr/>
        </p:nvPicPr>
        <p:blipFill rotWithShape="1">
          <a:blip r:embed="rId3">
            <a:alphaModFix/>
          </a:blip>
          <a:srcRect b="0" l="0" r="0" t="0"/>
          <a:stretch/>
        </p:blipFill>
        <p:spPr>
          <a:xfrm>
            <a:off x="8327994" y="569119"/>
            <a:ext cx="3287453" cy="4269581"/>
          </a:xfrm>
          <a:prstGeom prst="rect">
            <a:avLst/>
          </a:prstGeom>
          <a:noFill/>
          <a:ln>
            <a:noFill/>
          </a:ln>
        </p:spPr>
      </p:pic>
      <p:sp>
        <p:nvSpPr>
          <p:cNvPr id="192" name="Google Shape;192;p13"/>
          <p:cNvSpPr txBox="1"/>
          <p:nvPr/>
        </p:nvSpPr>
        <p:spPr>
          <a:xfrm>
            <a:off x="443203" y="5093434"/>
            <a:ext cx="11172244" cy="108491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uk-UA" sz="2150">
                <a:solidFill>
                  <a:schemeClr val="dk1"/>
                </a:solidFill>
                <a:latin typeface="Times New Roman"/>
                <a:ea typeface="Times New Roman"/>
                <a:cs typeface="Times New Roman"/>
                <a:sym typeface="Times New Roman"/>
              </a:rPr>
              <a:t>	Більшу чутливість в порівнянні з довжиною кореня </a:t>
            </a:r>
            <a:r>
              <a:rPr i="1" lang="uk-UA" sz="2150">
                <a:solidFill>
                  <a:schemeClr val="dk1"/>
                </a:solidFill>
                <a:latin typeface="Times New Roman"/>
                <a:ea typeface="Times New Roman"/>
                <a:cs typeface="Times New Roman"/>
                <a:sym typeface="Times New Roman"/>
              </a:rPr>
              <a:t>Cucumis sativus «Konkurent»</a:t>
            </a:r>
            <a:r>
              <a:rPr lang="uk-UA" sz="2150">
                <a:solidFill>
                  <a:schemeClr val="dk1"/>
                </a:solidFill>
                <a:latin typeface="Times New Roman"/>
                <a:ea typeface="Times New Roman"/>
                <a:cs typeface="Times New Roman"/>
                <a:sym typeface="Times New Roman"/>
              </a:rPr>
              <a:t> виявляє також такий показник, як кількість його бічних коренів. Цитотоксичний вплив на нього чинять усі досліджувані сірчанокислі солі важких металів, окрім NiSO₄.</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4"/>
          <p:cNvSpPr txBox="1"/>
          <p:nvPr/>
        </p:nvSpPr>
        <p:spPr>
          <a:xfrm>
            <a:off x="3650938" y="427107"/>
            <a:ext cx="4890121"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uk-UA" sz="2800">
                <a:solidFill>
                  <a:schemeClr val="dk1"/>
                </a:solidFill>
                <a:latin typeface="Times New Roman"/>
                <a:ea typeface="Times New Roman"/>
                <a:cs typeface="Times New Roman"/>
                <a:sym typeface="Times New Roman"/>
              </a:rPr>
              <a:t>Перелік використаних джерел:</a:t>
            </a:r>
            <a:endParaRPr/>
          </a:p>
        </p:txBody>
      </p:sp>
      <p:sp>
        <p:nvSpPr>
          <p:cNvPr id="199" name="Google Shape;199;p14"/>
          <p:cNvSpPr txBox="1"/>
          <p:nvPr/>
        </p:nvSpPr>
        <p:spPr>
          <a:xfrm>
            <a:off x="563163" y="995585"/>
            <a:ext cx="11065670" cy="5355312"/>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chemeClr val="dk1"/>
              </a:buClr>
              <a:buSzPts val="1900"/>
              <a:buFont typeface="Corbel"/>
              <a:buAutoNum type="arabicPeriod"/>
            </a:pPr>
            <a:r>
              <a:rPr lang="uk-UA" sz="1900">
                <a:solidFill>
                  <a:schemeClr val="dk1"/>
                </a:solidFill>
                <a:latin typeface="Times New Roman"/>
                <a:ea typeface="Times New Roman"/>
                <a:cs typeface="Times New Roman"/>
                <a:sym typeface="Times New Roman"/>
              </a:rPr>
              <a:t>В.М. Гришко, Д. В. Сищиков. ФУНКЦІОНУВАННЯ ГЛУТАТІОНЗАЛЕЖНОЇ АНТИОКСИДАНТНОЇ СИСТЕМИ І СТІЙКІСТЬ РОСЛИН ПРИ ДІЇ ТЯЖКИХ МЕТАЛІВ І ФТОРА. Київ, Наукова думка, 2012</a:t>
            </a:r>
            <a:endParaRPr sz="1900">
              <a:solidFill>
                <a:schemeClr val="dk1"/>
              </a:solidFill>
              <a:latin typeface="Times New Roman"/>
              <a:ea typeface="Times New Roman"/>
              <a:cs typeface="Times New Roman"/>
              <a:sym typeface="Times New Roman"/>
            </a:endParaRPr>
          </a:p>
          <a:p>
            <a:pPr indent="-342900" lvl="0" marL="342900" marR="0" rtl="0" algn="just">
              <a:spcBef>
                <a:spcPts val="0"/>
              </a:spcBef>
              <a:spcAft>
                <a:spcPts val="0"/>
              </a:spcAft>
              <a:buClr>
                <a:schemeClr val="dk1"/>
              </a:buClr>
              <a:buSzPts val="1900"/>
              <a:buFont typeface="Corbel"/>
              <a:buAutoNum type="arabicPeriod"/>
            </a:pPr>
            <a:r>
              <a:rPr lang="uk-UA" sz="1900">
                <a:solidFill>
                  <a:schemeClr val="dk1"/>
                </a:solidFill>
                <a:latin typeface="Times New Roman"/>
                <a:ea typeface="Times New Roman"/>
                <a:cs typeface="Times New Roman"/>
                <a:sym typeface="Times New Roman"/>
              </a:rPr>
              <a:t>В.М. Гришко, О.М. Піскова. ОСОБЛИВОСТІ АКУМУЛЯЦІЇ ВАЖКИХ МЕТАЛІВ У ЛИСТКАХ ДЕРЕВНИХ РОСЛИН ПРИ АЕРОГЕННОМУ ЗАБРУДНЕННІ ЕКОТОПІВ. Інтродукція рослин, 2014, № 1</a:t>
            </a:r>
            <a:endParaRPr sz="1900">
              <a:solidFill>
                <a:schemeClr val="dk1"/>
              </a:solidFill>
              <a:latin typeface="Times New Roman"/>
              <a:ea typeface="Times New Roman"/>
              <a:cs typeface="Times New Roman"/>
              <a:sym typeface="Times New Roman"/>
            </a:endParaRPr>
          </a:p>
          <a:p>
            <a:pPr indent="-342900" lvl="0" marL="342900" marR="0" rtl="0" algn="just">
              <a:spcBef>
                <a:spcPts val="0"/>
              </a:spcBef>
              <a:spcAft>
                <a:spcPts val="0"/>
              </a:spcAft>
              <a:buClr>
                <a:schemeClr val="dk1"/>
              </a:buClr>
              <a:buSzPts val="1900"/>
              <a:buFont typeface="Corbel"/>
              <a:buAutoNum type="arabicPeriod"/>
            </a:pPr>
            <a:r>
              <a:rPr lang="uk-UA" sz="1900">
                <a:solidFill>
                  <a:schemeClr val="dk1"/>
                </a:solidFill>
                <a:latin typeface="Times New Roman"/>
                <a:ea typeface="Times New Roman"/>
                <a:cs typeface="Times New Roman"/>
                <a:sym typeface="Times New Roman"/>
              </a:rPr>
              <a:t>В. М. Гришко, Т. А. Демура. Iнтенсивнiсть акумуляцiї кадмiю i нiкелю та рiвень їх фiтотоксичностi за сумiсної дiї на проростки кукурудзи. Доповiдi Нацiональної академiї наук України, 2008, № 5</a:t>
            </a:r>
            <a:endParaRPr sz="1900">
              <a:solidFill>
                <a:schemeClr val="dk1"/>
              </a:solidFill>
              <a:latin typeface="Times New Roman"/>
              <a:ea typeface="Times New Roman"/>
              <a:cs typeface="Times New Roman"/>
              <a:sym typeface="Times New Roman"/>
            </a:endParaRPr>
          </a:p>
          <a:p>
            <a:pPr indent="-342900" lvl="0" marL="342900" marR="0" rtl="0" algn="just">
              <a:spcBef>
                <a:spcPts val="0"/>
              </a:spcBef>
              <a:spcAft>
                <a:spcPts val="0"/>
              </a:spcAft>
              <a:buClr>
                <a:schemeClr val="dk1"/>
              </a:buClr>
              <a:buSzPts val="1900"/>
              <a:buFont typeface="Corbel"/>
              <a:buAutoNum type="arabicPeriod"/>
            </a:pPr>
            <a:r>
              <a:rPr lang="uk-UA" sz="1900">
                <a:solidFill>
                  <a:schemeClr val="dk1"/>
                </a:solidFill>
                <a:latin typeface="Times New Roman"/>
                <a:ea typeface="Times New Roman"/>
                <a:cs typeface="Times New Roman"/>
                <a:sym typeface="Times New Roman"/>
              </a:rPr>
              <a:t>Raymond A. Wuana, Felix E. Okieimen. Heavy Metals in Contaminated Soils: A Review of Sources, Chemistry, Risks and Best Available Strategies for Remediation. First published: 24 October 2011, Wiley. Online library</a:t>
            </a:r>
            <a:endParaRPr sz="1900">
              <a:solidFill>
                <a:schemeClr val="dk1"/>
              </a:solidFill>
              <a:latin typeface="Times New Roman"/>
              <a:ea typeface="Times New Roman"/>
              <a:cs typeface="Times New Roman"/>
              <a:sym typeface="Times New Roman"/>
            </a:endParaRPr>
          </a:p>
          <a:p>
            <a:pPr indent="-342900" lvl="0" marL="342900" marR="0" rtl="0" algn="just">
              <a:spcBef>
                <a:spcPts val="0"/>
              </a:spcBef>
              <a:spcAft>
                <a:spcPts val="0"/>
              </a:spcAft>
              <a:buClr>
                <a:schemeClr val="dk1"/>
              </a:buClr>
              <a:buSzPts val="1900"/>
              <a:buFont typeface="Corbel"/>
              <a:buAutoNum type="arabicPeriod"/>
            </a:pPr>
            <a:r>
              <a:rPr lang="uk-UA" sz="1900">
                <a:solidFill>
                  <a:schemeClr val="dk1"/>
                </a:solidFill>
                <a:latin typeface="Times New Roman"/>
                <a:ea typeface="Times New Roman"/>
                <a:cs typeface="Times New Roman"/>
                <a:sym typeface="Times New Roman"/>
              </a:rPr>
              <a:t>О.О. Горєлов, Н.Е. Елланська, О.І. Дзюба. АЛЕЛОПАТИЧНА ХАРАКТЕРИСТИКА ДЕЯКИХ ВИДІВ РОДУ ALNUS MILL. Інтродукція рослин, 2013, № 4</a:t>
            </a:r>
            <a:endParaRPr sz="1900">
              <a:solidFill>
                <a:schemeClr val="dk1"/>
              </a:solidFill>
              <a:latin typeface="Times New Roman"/>
              <a:ea typeface="Times New Roman"/>
              <a:cs typeface="Times New Roman"/>
              <a:sym typeface="Times New Roman"/>
            </a:endParaRPr>
          </a:p>
          <a:p>
            <a:pPr indent="-342900" lvl="0" marL="342900" marR="0" rtl="0" algn="just">
              <a:spcBef>
                <a:spcPts val="0"/>
              </a:spcBef>
              <a:spcAft>
                <a:spcPts val="0"/>
              </a:spcAft>
              <a:buClr>
                <a:schemeClr val="dk1"/>
              </a:buClr>
              <a:buSzPts val="1900"/>
              <a:buFont typeface="Corbel"/>
              <a:buAutoNum type="arabicPeriod"/>
            </a:pPr>
            <a:r>
              <a:rPr lang="uk-UA" sz="1900">
                <a:solidFill>
                  <a:schemeClr val="dk1"/>
                </a:solidFill>
                <a:latin typeface="Times New Roman"/>
                <a:ea typeface="Times New Roman"/>
                <a:cs typeface="Times New Roman"/>
                <a:sym typeface="Times New Roman"/>
              </a:rPr>
              <a:t>Гуцол Г. В. НЕБЕЗПЕКА НАКОПИЧЕННЯ ВАЖКИХ МЕТАЛІВ У СІЛЬСЬКОГОСПОДАРСЬКИХ ГРУНТАХ</a:t>
            </a:r>
            <a:endParaRPr/>
          </a:p>
          <a:p>
            <a:pPr indent="-342900" lvl="0" marL="342900" marR="0" rtl="0" algn="just">
              <a:spcBef>
                <a:spcPts val="0"/>
              </a:spcBef>
              <a:spcAft>
                <a:spcPts val="0"/>
              </a:spcAft>
              <a:buClr>
                <a:schemeClr val="dk1"/>
              </a:buClr>
              <a:buSzPts val="1900"/>
              <a:buFont typeface="Corbel"/>
              <a:buAutoNum type="arabicPeriod"/>
            </a:pPr>
            <a:r>
              <a:rPr lang="uk-UA" sz="1900">
                <a:solidFill>
                  <a:schemeClr val="dk1"/>
                </a:solidFill>
                <a:latin typeface="Times New Roman"/>
                <a:ea typeface="Times New Roman"/>
                <a:cs typeface="Times New Roman"/>
                <a:sym typeface="Times New Roman"/>
              </a:rPr>
              <a:t>Ю.О. Зайцев, О.М. Грищенко, С.А. Романова, І.О. Зайцева. ВПЛИВ БОЙОВИХ ДІЙ НА ВМІСТ ВАЛОВИХ ФОРМ ВАЖКИХ МЕТАЛІВ У ҐРУНТАХ СУМСЬКОГО ТА ОХТИРСЬКОГО Р-НІВ СУМСЬКОЇ ОБЛ. 2022, № 3, Агроекологічний журнал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Тема Office">
  <a:themeElements>
    <a:clrScheme name="Офіс">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Основа">
  <a:themeElements>
    <a:clrScheme name="Основа">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2025-03-31T18:24:49Z</dcterms:created>
  <dc:creator>Admin</dc:creator>
</cp:coreProperties>
</file>