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6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3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BD4F31-82C7-41E6-AD2D-C3672B0939F0}" v="10" dt="2025-04-07T18:25:03.071"/>
    <p1510:client id="{8F7E12A8-F1E3-48FA-A550-680614503620}" v="151" dt="2025-04-07T18:50:55.256"/>
    <p1510:client id="{93527BA0-2444-4CCE-BFBB-38BCCEBDE2A0}" v="69" dt="2025-04-06T18:28:43.499"/>
    <p1510:client id="{B587992E-F297-4E5A-82CD-1C454A30E37D}" v="171" dt="2025-04-07T17:40:54.601"/>
    <p1510:client id="{C0C6EA20-2046-4FF4-9F0D-1A0FD8EA14C0}" v="8" dt="2025-04-07T18:33:54.097"/>
    <p1510:client id="{C72987F2-46ED-4655-AD3F-FFFA7D8A9182}" v="12" dt="2025-04-07T18:37:14.1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6B690-A02C-41BC-B901-1070892B9F4E}" type="datetimeFigureOut">
              <a:rPr lang="uk-UA" smtClean="0"/>
              <a:t>07.04.2025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1F71-6A4C-428F-9935-E2CC305FF164}" type="slidenum">
              <a:rPr lang="uk-UA" smtClean="0"/>
              <a:t>‹№›</a:t>
            </a:fld>
            <a:endParaRPr lang="uk-UA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6B690-A02C-41BC-B901-1070892B9F4E}" type="datetimeFigureOut">
              <a:rPr lang="uk-UA" smtClean="0"/>
              <a:t>07.04.2025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1F71-6A4C-428F-9935-E2CC305FF16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6B690-A02C-41BC-B901-1070892B9F4E}" type="datetimeFigureOut">
              <a:rPr lang="uk-UA" smtClean="0"/>
              <a:t>07.04.2025</a:t>
            </a:fld>
            <a:endParaRPr lang="uk-UA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1F71-6A4C-428F-9935-E2CC305FF164}" type="slidenum">
              <a:rPr lang="uk-UA" smtClean="0"/>
              <a:t>‹№›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6B690-A02C-41BC-B901-1070892B9F4E}" type="datetimeFigureOut">
              <a:rPr lang="uk-UA" smtClean="0"/>
              <a:t>07.04.2025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1F71-6A4C-428F-9935-E2CC305FF16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6B690-A02C-41BC-B901-1070892B9F4E}" type="datetimeFigureOut">
              <a:rPr lang="uk-UA" smtClean="0"/>
              <a:t>07.04.2025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1F71-6A4C-428F-9935-E2CC305FF16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6B690-A02C-41BC-B901-1070892B9F4E}" type="datetimeFigureOut">
              <a:rPr lang="uk-UA" smtClean="0"/>
              <a:t>07.04.2025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1F71-6A4C-428F-9935-E2CC305FF16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6B690-A02C-41BC-B901-1070892B9F4E}" type="datetimeFigureOut">
              <a:rPr lang="uk-UA" smtClean="0"/>
              <a:t>07.04.2025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1F71-6A4C-428F-9935-E2CC305FF16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6B690-A02C-41BC-B901-1070892B9F4E}" type="datetimeFigureOut">
              <a:rPr lang="uk-UA" smtClean="0"/>
              <a:t>07.04.2025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1F71-6A4C-428F-9935-E2CC305FF164}" type="slidenum">
              <a:rPr lang="uk-UA" smtClean="0"/>
              <a:t>‹№›</a:t>
            </a:fld>
            <a:endParaRPr lang="uk-UA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6B690-A02C-41BC-B901-1070892B9F4E}" type="datetimeFigureOut">
              <a:rPr lang="uk-UA" smtClean="0"/>
              <a:t>07.04.2025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1F71-6A4C-428F-9935-E2CC305FF164}" type="slidenum">
              <a:rPr lang="uk-UA" smtClean="0"/>
              <a:t>‹№›</a:t>
            </a:fld>
            <a:endParaRPr lang="uk-UA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6B690-A02C-41BC-B901-1070892B9F4E}" type="datetimeFigureOut">
              <a:rPr lang="uk-UA" smtClean="0"/>
              <a:t>07.04.2025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1F71-6A4C-428F-9935-E2CC305FF16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6B690-A02C-41BC-B901-1070892B9F4E}" type="datetimeFigureOut">
              <a:rPr lang="uk-UA" smtClean="0"/>
              <a:t>07.04.2025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1F71-6A4C-428F-9935-E2CC305FF16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1D6B690-A02C-41BC-B901-1070892B9F4E}" type="datetimeFigureOut">
              <a:rPr lang="uk-UA" smtClean="0"/>
              <a:t>07.04.2025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4701F71-6A4C-428F-9935-E2CC305FF164}" type="slidenum">
              <a:rPr lang="uk-UA" smtClean="0"/>
              <a:t>‹№›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irandspace.com.ua/storitellinh-vid-imeni-eksponativ-pershyy-shtuchnyy-suputnyk-zemli.html" TargetMode="External"/><Relationship Id="rId2" Type="http://schemas.openxmlformats.org/officeDocument/2006/relationships/hyperlink" Target="https://universemagazine.com/5-najczikavishyh-faktiv-pro-pershyj-suputnyk-korolova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uk.wikipedia.org/wiki/%D0%9F%D0%B5%D1%80%D1%88%D0%B8%D0%B9_%D1%88%D1%82%D1%83%D1%87%D0%BD%D0%B8%D0%B9_%D1%81%D1%83%D0%BF%D1%83%D1%82%D0%BD%D0%B8%D0%BA_%D0%97%D0%B5%D0%BC%D0%BB%D1%96" TargetMode="External"/><Relationship Id="rId4" Type="http://schemas.openxmlformats.org/officeDocument/2006/relationships/hyperlink" Target="https://www.google.com/url?sa=t&amp;source=web&amp;rct=j&amp;opi=89978449&amp;url=https://airandspace.com.ua/poltavs-kyy-muzey-aviatsii-i-kosmonavtyky-v-detaliakh-storitellinh-vid-imeni-eksponativ-pershyy-shtuchnyy-suputnyk-zemli.html&amp;ved=2ahUKEwjtuvnY4LSMAxWvGhAIHQTJOJcQFnoECDIQAQ&amp;usg=AOvVaw3VQSJWWk987A_iD0o2OzO54.%20&#8203;%20%20&#8203;%20&#8203;%20%20&#8203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788024" y="188640"/>
            <a:ext cx="4266473" cy="6264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8463" y="1052736"/>
            <a:ext cx="4975585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uk-UA" sz="3200" err="1"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uk-UA" sz="3200">
                <a:latin typeface="Times New Roman" pitchFamily="18" charset="0"/>
                <a:cs typeface="Times New Roman" pitchFamily="18" charset="0"/>
              </a:rPr>
              <a:t>: Перший штучний супутник Землі.</a:t>
            </a:r>
            <a:br>
              <a:rPr lang="uk-UA" sz="3200">
                <a:latin typeface="Times New Roman" pitchFamily="18" charset="0"/>
                <a:cs typeface="Times New Roman" pitchFamily="18" charset="0"/>
              </a:rPr>
            </a:br>
            <a:endParaRPr lang="uk-UA" sz="3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0" y="1052736"/>
            <a:ext cx="4499992" cy="568863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Виконали студенти І курсу:</a:t>
            </a:r>
          </a:p>
          <a:p>
            <a:endParaRPr lang="uk-UA" sz="200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uk-UA" sz="2000" b="1" err="1">
                <a:latin typeface="Times New Roman" pitchFamily="18" charset="0"/>
                <a:cs typeface="Times New Roman" pitchFamily="18" charset="0"/>
              </a:rPr>
              <a:t>Люльчук</a:t>
            </a:r>
            <a:r>
              <a:rPr lang="uk-UA" sz="2000" b="1">
                <a:latin typeface="Times New Roman" pitchFamily="18" charset="0"/>
                <a:cs typeface="Times New Roman" pitchFamily="18" charset="0"/>
              </a:rPr>
              <a:t> Давид Олександрович виготовив модель;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uk-UA" sz="2000" b="1">
                <a:latin typeface="Times New Roman" pitchFamily="18" charset="0"/>
                <a:cs typeface="Times New Roman" pitchFamily="18" charset="0"/>
              </a:rPr>
              <a:t>Іванів Ростислав Романович готував тези та презентацію</a:t>
            </a:r>
          </a:p>
          <a:p>
            <a:endParaRPr lang="uk-UA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ВСП «Надвірнянський фаховий коледж НТУ». </a:t>
            </a:r>
          </a:p>
          <a:p>
            <a:endParaRPr lang="uk-UA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ІВАНО- ФРАНКІВСЬКЕ ОБЛАСНЕ ВІДДІЛЕННЯ МАЛОЇ АКАДЕМІЇ НАУК</a:t>
            </a:r>
          </a:p>
          <a:p>
            <a:endParaRPr lang="uk-UA" sz="20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>
                <a:latin typeface="Times New Roman" pitchFamily="18" charset="0"/>
                <a:cs typeface="Times New Roman" pitchFamily="18" charset="0"/>
              </a:rPr>
              <a:t>м. Надвірна</a:t>
            </a:r>
          </a:p>
          <a:p>
            <a:r>
              <a:rPr lang="uk-UA" sz="2000" b="1">
                <a:latin typeface="Times New Roman" pitchFamily="18" charset="0"/>
                <a:cs typeface="Times New Roman" pitchFamily="18" charset="0"/>
              </a:rPr>
              <a:t>Керівник: Кравчук Марія Дмитрівна, </a:t>
            </a:r>
            <a:r>
              <a:rPr lang="uk-UA" sz="2000">
                <a:latin typeface="Times New Roman" pitchFamily="18" charset="0"/>
                <a:cs typeface="Times New Roman" pitchFamily="18" charset="0"/>
              </a:rPr>
              <a:t>викладач фізики та астрономії</a:t>
            </a:r>
          </a:p>
          <a:p>
            <a:endParaRPr lang="uk-UA" sz="2000">
              <a:latin typeface="Times New Roman" pitchFamily="18" charset="0"/>
              <a:cs typeface="Times New Roman" pitchFamily="18" charset="0"/>
            </a:endParaRPr>
          </a:p>
          <a:p>
            <a:endParaRPr lang="uk-UA" sz="20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425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908720"/>
            <a:ext cx="3528392" cy="583264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2800">
                <a:latin typeface="Times New Roman" pitchFamily="18" charset="0"/>
                <a:cs typeface="Times New Roman" pitchFamily="18" charset="0"/>
              </a:rPr>
              <a:t>    Показати вигляд першого штучного супутника Землі з допомогою моделі, зменшеної у 5 разів.</a:t>
            </a:r>
          </a:p>
          <a:p>
            <a:pPr algn="ctr"/>
            <a:r>
              <a:rPr lang="uk-UA" sz="2800" b="1">
                <a:latin typeface="Times New Roman" pitchFamily="18" charset="0"/>
                <a:cs typeface="Times New Roman" pitchFamily="18" charset="0"/>
              </a:rPr>
              <a:t>Завдання:</a:t>
            </a:r>
          </a:p>
          <a:p>
            <a:r>
              <a:rPr lang="uk-UA" sz="2800">
                <a:latin typeface="Times New Roman" pitchFamily="18" charset="0"/>
                <a:cs typeface="Times New Roman" pitchFamily="18" charset="0"/>
              </a:rPr>
              <a:t>     Виготовити модель першого ШСЗ з іграшкової сфери, фольги і дроту.</a:t>
            </a:r>
          </a:p>
          <a:p>
            <a:pPr lvl="0"/>
            <a:r>
              <a:rPr lang="en-US" sz="1200"/>
              <a:t>https</a:t>
            </a:r>
            <a:r>
              <a:rPr lang="uk-UA" sz="1200"/>
              <a:t>:</a:t>
            </a:r>
            <a:r>
              <a:rPr lang="en-US" sz="1200"/>
              <a:t>//uk.wikipedia.org/wiki/%D0%9F%D0%B5%D1%80%D1%88%D0%B8%D0%B9_%D1%88%D1%82%D1%83%D1%87%D0%BD%D0%B8%D0%B9_%D1%81%D1%83%D0%BF%D1%83%D1%82%D0%BD%D0%B8%D0%BA_%D0%97%D0%B5%D0%BC%D0%BB%D1%96</a:t>
            </a:r>
            <a:endParaRPr lang="uk-UA" sz="1200"/>
          </a:p>
          <a:p>
            <a:endParaRPr lang="uk-UA" sz="2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16632"/>
            <a:ext cx="4968551" cy="51125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3008313" cy="275630"/>
          </a:xfrm>
        </p:spPr>
        <p:txBody>
          <a:bodyPr>
            <a:noAutofit/>
          </a:bodyPr>
          <a:lstStyle/>
          <a:p>
            <a:pPr algn="ctr"/>
            <a:r>
              <a:rPr lang="uk-UA" sz="2800">
                <a:latin typeface="Times New Roman" pitchFamily="18" charset="0"/>
                <a:cs typeface="Times New Roman" pitchFamily="18" charset="0"/>
              </a:rPr>
              <a:t>Мета:</a:t>
            </a:r>
          </a:p>
        </p:txBody>
      </p:sp>
    </p:spTree>
    <p:extLst>
      <p:ext uri="{BB962C8B-B14F-4D97-AF65-F5344CB8AC3E}">
        <p14:creationId xmlns:p14="http://schemas.microsoft.com/office/powerpoint/2010/main" val="1861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620687"/>
            <a:ext cx="5554959" cy="57633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-2665" y="692696"/>
            <a:ext cx="2846473" cy="5505475"/>
          </a:xfrm>
        </p:spPr>
        <p:txBody>
          <a:bodyPr>
            <a:normAutofit/>
          </a:bodyPr>
          <a:lstStyle/>
          <a:p>
            <a:endParaRPr lang="uk-UA" sz="2800">
              <a:latin typeface="Times New Roman" pitchFamily="18" charset="0"/>
              <a:cs typeface="Times New Roman" pitchFamily="18" charset="0"/>
            </a:endParaRPr>
          </a:p>
          <a:p>
            <a:endParaRPr lang="uk-UA" sz="28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>
                <a:latin typeface="Times New Roman" pitchFamily="18" charset="0"/>
                <a:cs typeface="Times New Roman" pitchFamily="18" charset="0"/>
              </a:rPr>
              <a:t>Для моделі ми використали пластикову іграшкову сферу,  фольгу, дріт, </a:t>
            </a:r>
            <a:r>
              <a:rPr lang="uk-UA" sz="2800" err="1">
                <a:latin typeface="Times New Roman" pitchFamily="18" charset="0"/>
                <a:cs typeface="Times New Roman" pitchFamily="18" charset="0"/>
              </a:rPr>
              <a:t>скотч</a:t>
            </a:r>
            <a:r>
              <a:rPr lang="uk-UA" sz="2800">
                <a:latin typeface="Times New Roman" pitchFamily="18" charset="0"/>
                <a:cs typeface="Times New Roman" pitchFamily="18" charset="0"/>
              </a:rPr>
              <a:t> і пластилін.</a:t>
            </a:r>
          </a:p>
        </p:txBody>
      </p:sp>
    </p:spTree>
    <p:extLst>
      <p:ext uri="{BB962C8B-B14F-4D97-AF65-F5344CB8AC3E}">
        <p14:creationId xmlns:p14="http://schemas.microsoft.com/office/powerpoint/2010/main" val="2804665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зображення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7" r="130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-108520" y="2060848"/>
            <a:ext cx="2987824" cy="504056"/>
          </a:xfrm>
        </p:spPr>
        <p:txBody>
          <a:bodyPr>
            <a:noAutofit/>
          </a:bodyPr>
          <a:lstStyle/>
          <a:p>
            <a:pPr algn="ctr"/>
            <a:r>
              <a:rPr lang="uk-UA" sz="3200">
                <a:latin typeface="Times New Roman" pitchFamily="18" charset="0"/>
                <a:cs typeface="Times New Roman" pitchFamily="18" charset="0"/>
              </a:rPr>
              <a:t>Відрізали виступ і обліпили його пластиліном.</a:t>
            </a:r>
          </a:p>
        </p:txBody>
      </p:sp>
    </p:spTree>
    <p:extLst>
      <p:ext uri="{BB962C8B-B14F-4D97-AF65-F5344CB8AC3E}">
        <p14:creationId xmlns:p14="http://schemas.microsoft.com/office/powerpoint/2010/main" val="28033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0"/>
            <a:ext cx="5678656" cy="68632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-396552" y="1916832"/>
            <a:ext cx="3240360" cy="4835079"/>
          </a:xfrm>
        </p:spPr>
        <p:txBody>
          <a:bodyPr>
            <a:normAutofit/>
          </a:bodyPr>
          <a:lstStyle/>
          <a:p>
            <a:pPr algn="ctr"/>
            <a:r>
              <a:rPr lang="uk-UA" sz="2800">
                <a:latin typeface="Times New Roman" pitchFamily="18" charset="0"/>
                <a:cs typeface="Times New Roman" pitchFamily="18" charset="0"/>
              </a:rPr>
              <a:t>  Прикріпили чотири шматки дроту, які слугуватимуть       антенами</a:t>
            </a:r>
          </a:p>
        </p:txBody>
      </p:sp>
    </p:spTree>
    <p:extLst>
      <p:ext uri="{BB962C8B-B14F-4D97-AF65-F5344CB8AC3E}">
        <p14:creationId xmlns:p14="http://schemas.microsoft.com/office/powerpoint/2010/main" val="1404342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764704"/>
            <a:ext cx="5040752" cy="936104"/>
          </a:xfrm>
        </p:spPr>
        <p:txBody>
          <a:bodyPr>
            <a:noAutofit/>
          </a:bodyPr>
          <a:lstStyle/>
          <a:p>
            <a:pPr algn="ctr"/>
            <a:r>
              <a:rPr lang="uk-UA" sz="2400">
                <a:solidFill>
                  <a:schemeClr val="accent2">
                    <a:lumMod val="20000"/>
                    <a:lumOff val="80000"/>
                  </a:schemeClr>
                </a:solidFill>
                <a:latin typeface="Arial Unicode MS"/>
                <a:ea typeface="Arial Unicode MS"/>
                <a:cs typeface="Arial Unicode MS"/>
              </a:rPr>
              <a:t>Обгорнули сферу фольгою.</a:t>
            </a:r>
            <a:br>
              <a:rPr lang="uk-UA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uk-UA" sz="2400">
                <a:solidFill>
                  <a:schemeClr val="accent2">
                    <a:lumMod val="20000"/>
                    <a:lumOff val="80000"/>
                  </a:schemeClr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uk-UA" sz="240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 Unicode MS"/>
                <a:ea typeface="Arial Unicode MS"/>
                <a:cs typeface="Arial Unicode MS"/>
              </a:rPr>
              <a:t>Прив</a:t>
            </a:r>
            <a:r>
              <a:rPr lang="en-US" sz="2400">
                <a:solidFill>
                  <a:schemeClr val="accent2">
                    <a:lumMod val="20000"/>
                    <a:lumOff val="80000"/>
                  </a:schemeClr>
                </a:solidFill>
                <a:latin typeface="Arial Unicode MS"/>
                <a:ea typeface="Arial Unicode MS"/>
                <a:cs typeface="Arial Unicode MS"/>
              </a:rPr>
              <a:t>’</a:t>
            </a:r>
            <a:r>
              <a:rPr lang="uk-UA" sz="240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 Unicode MS"/>
                <a:ea typeface="Arial Unicode MS"/>
                <a:cs typeface="Arial Unicode MS"/>
              </a:rPr>
              <a:t>язали</a:t>
            </a:r>
            <a:r>
              <a:rPr lang="uk-UA" sz="2400">
                <a:solidFill>
                  <a:schemeClr val="accent2">
                    <a:lumMod val="20000"/>
                    <a:lumOff val="80000"/>
                  </a:schemeClr>
                </a:solidFill>
                <a:latin typeface="Arial Unicode MS"/>
                <a:ea typeface="Arial Unicode MS"/>
                <a:cs typeface="Arial Unicode MS"/>
              </a:rPr>
              <a:t> нитку, яка слугуватиме стикувальними шпангоутами.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060848"/>
            <a:ext cx="3394472" cy="4525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60648"/>
            <a:ext cx="3960440" cy="62646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64972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42" y="548680"/>
            <a:ext cx="5457138" cy="56886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-35908" y="620688"/>
            <a:ext cx="3095740" cy="550547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2600">
                <a:latin typeface="Times New Roman" pitchFamily="18" charset="0"/>
                <a:cs typeface="Times New Roman" pitchFamily="18" charset="0"/>
              </a:rPr>
              <a:t>Супутник перебував на орбіті 92 дні, випромінюючи протягом 2 тижнів радіохвилі двох частот. Це дозволило вивчати верхні шари </a:t>
            </a:r>
            <a:r>
              <a:rPr lang="uk-UA" sz="2600" err="1">
                <a:latin typeface="Times New Roman" pitchFamily="18" charset="0"/>
                <a:cs typeface="Times New Roman" pitchFamily="18" charset="0"/>
              </a:rPr>
              <a:t>йоносфери</a:t>
            </a:r>
            <a:r>
              <a:rPr lang="uk-UA" sz="2600">
                <a:latin typeface="Times New Roman" pitchFamily="18" charset="0"/>
                <a:cs typeface="Times New Roman" pitchFamily="18" charset="0"/>
              </a:rPr>
              <a:t>. Більше інформації про його практичне застосування ми не знайшли.</a:t>
            </a:r>
          </a:p>
          <a:p>
            <a:endParaRPr lang="uk-UA" sz="28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264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зображення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0" r="6400"/>
          <a:stretch>
            <a:fillRect/>
          </a:stretch>
        </p:blipFill>
        <p:spPr>
          <a:xfrm>
            <a:off x="107504" y="1340768"/>
            <a:ext cx="8496944" cy="468052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141368"/>
            <a:ext cx="8640960" cy="716632"/>
          </a:xfrm>
        </p:spPr>
        <p:txBody>
          <a:bodyPr>
            <a:noAutofit/>
          </a:bodyPr>
          <a:lstStyle/>
          <a:p>
            <a:r>
              <a:rPr lang="en-US" sz="1200"/>
              <a:t>https</a:t>
            </a:r>
            <a:r>
              <a:rPr lang="uk-UA" sz="1200"/>
              <a:t>:</a:t>
            </a:r>
            <a:r>
              <a:rPr lang="en-US" sz="1200"/>
              <a:t>//uk.wikipedia.org/wiki/%D0%9F%D0%B5%D1%80%D1%88%D0%B8%D0%B9_%</a:t>
            </a:r>
            <a:r>
              <a:rPr lang="en-US" sz="1200">
                <a:solidFill>
                  <a:schemeClr val="tx1"/>
                </a:solidFill>
              </a:rPr>
              <a:t>D1%88%D1%82%D1%83%D1%87%D0%BD%D0%B8%D0%B9</a:t>
            </a:r>
            <a:r>
              <a:rPr lang="en-US" sz="1200"/>
              <a:t>_%D1%81%D1%83%D0%BF%D1%83%D1%82%D0%BD%D0%B8%D0%BA_%D0%97%D0%B5%D0%BC%D0%BB%D1%96</a:t>
            </a:r>
            <a:endParaRPr lang="uk-UA" sz="120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116632"/>
            <a:ext cx="8712968" cy="1152128"/>
          </a:xfrm>
        </p:spPr>
        <p:txBody>
          <a:bodyPr>
            <a:noAutofit/>
          </a:bodyPr>
          <a:lstStyle/>
          <a:p>
            <a:pPr algn="ctr"/>
            <a:r>
              <a:rPr lang="uk-UA" sz="2400">
                <a:latin typeface="Times New Roman" pitchFamily="18" charset="0"/>
                <a:cs typeface="Times New Roman" pitchFamily="18" charset="0"/>
              </a:rPr>
              <a:t>Перший ШСЗ мав більше політичне значення. Завдяки видатному українцю Сергію Павловичу Корольову СРСР на той  час випередив США у космічних перегонах.</a:t>
            </a:r>
          </a:p>
        </p:txBody>
      </p:sp>
    </p:spTree>
    <p:extLst>
      <p:ext uri="{BB962C8B-B14F-4D97-AF65-F5344CB8AC3E}">
        <p14:creationId xmlns:p14="http://schemas.microsoft.com/office/powerpoint/2010/main" val="3907250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C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412776"/>
            <a:ext cx="5400600" cy="354966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764704"/>
            <a:ext cx="3213993" cy="557748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/>
            <a:r>
              <a:rPr lang="uk-UA" sz="3000">
                <a:latin typeface="Times New Roman" pitchFamily="18" charset="0"/>
                <a:cs typeface="Times New Roman" pitchFamily="18" charset="0"/>
              </a:rPr>
              <a:t>У різних музеях і навчальних закладах є 5 технологічних зразків першого ШСЗ. В </a:t>
            </a:r>
            <a:r>
              <a:rPr lang="uk-UA" sz="3000" err="1">
                <a:latin typeface="Times New Roman" pitchFamily="18" charset="0"/>
                <a:cs typeface="Times New Roman" pitchFamily="18" charset="0"/>
              </a:rPr>
              <a:t>інтернеті</a:t>
            </a:r>
            <a:r>
              <a:rPr lang="uk-UA" sz="3000">
                <a:latin typeface="Times New Roman" pitchFamily="18" charset="0"/>
                <a:cs typeface="Times New Roman" pitchFamily="18" charset="0"/>
              </a:rPr>
              <a:t> можна купити зменшені моделі.</a:t>
            </a:r>
          </a:p>
          <a:p>
            <a:endParaRPr lang="uk-UA" sz="300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300"/>
              <a:t>https</a:t>
            </a:r>
            <a:r>
              <a:rPr lang="uk-UA" sz="1300"/>
              <a:t>://</a:t>
            </a:r>
            <a:r>
              <a:rPr lang="en-US" sz="1300"/>
              <a:t>www.google.com/url</a:t>
            </a:r>
            <a:r>
              <a:rPr lang="uk-UA" sz="1300"/>
              <a:t>?</a:t>
            </a:r>
            <a:r>
              <a:rPr lang="en-US" sz="1300" err="1"/>
              <a:t>sa</a:t>
            </a:r>
            <a:r>
              <a:rPr lang="en-US" sz="1300"/>
              <a:t>=</a:t>
            </a:r>
            <a:r>
              <a:rPr lang="en-US" sz="1300" err="1"/>
              <a:t>t&amp;source</a:t>
            </a:r>
            <a:r>
              <a:rPr lang="en-US" sz="1300"/>
              <a:t>=</a:t>
            </a:r>
            <a:r>
              <a:rPr lang="en-US" sz="1300" err="1"/>
              <a:t>web&amp;rct</a:t>
            </a:r>
            <a:r>
              <a:rPr lang="en-US" sz="1300"/>
              <a:t>=</a:t>
            </a:r>
            <a:r>
              <a:rPr lang="en-US" sz="1300" err="1"/>
              <a:t>j&amp;opi</a:t>
            </a:r>
            <a:r>
              <a:rPr lang="en-US" sz="1300"/>
              <a:t>=89978449&amp;url=https</a:t>
            </a:r>
            <a:r>
              <a:rPr lang="uk-UA" sz="1300"/>
              <a:t>:</a:t>
            </a:r>
            <a:r>
              <a:rPr lang="en-US" sz="1300"/>
              <a:t>//airandspace.com.ua/poltavskyy-muzey-aviatsi-i-kosmonavtyky-v-detaliakh-storitellinh-vid-imeni </a:t>
            </a:r>
            <a:r>
              <a:rPr lang="en-US" sz="1300" err="1"/>
              <a:t>eksponativ-pershyy-shtuchnyy-suputnyk-zemli.html&amp;ved</a:t>
            </a:r>
            <a:r>
              <a:rPr lang="en-US" sz="1300"/>
              <a:t>=2ahUKEwjtuvnY4LSMAxWvGhAIHQTJOJcQFnoECDIQAQ&amp;usg=AOvVaw3VQSJWWk987A_iD0o2OzO5</a:t>
            </a:r>
            <a:endParaRPr lang="uk-UA" sz="1300"/>
          </a:p>
          <a:p>
            <a:endParaRPr lang="uk-UA" sz="24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7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C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/>
              <a:t>Висновок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uk-UA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Для кабінету фізики ми виготовили модель першого ШСЗ підручних засобів. Під час вивчення відповідних тем з астрономії та фізики студентам завдяки нашому </a:t>
            </a:r>
            <a:r>
              <a:rPr lang="uk-UA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uk-UA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буде зрозуміло, як виглядав і які функції він виконував.</a:t>
            </a:r>
          </a:p>
          <a:p>
            <a:pPr algn="l"/>
            <a:endParaRPr lang="uk-UA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C44C3D-02E5-BC38-E2E2-8D78D9E74E6B}"/>
              </a:ext>
            </a:extLst>
          </p:cNvPr>
          <p:cNvSpPr txBox="1"/>
          <p:nvPr/>
        </p:nvSpPr>
        <p:spPr>
          <a:xfrm>
            <a:off x="452400" y="5606932"/>
            <a:ext cx="823377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200" b="1">
                <a:latin typeface="Times New Roman"/>
                <a:ea typeface="Calibri"/>
                <a:cs typeface="Calibri"/>
              </a:rPr>
              <a:t>Дякуємо</a:t>
            </a:r>
            <a:r>
              <a:rPr lang="uk-UA" sz="3200">
                <a:latin typeface="Calibri"/>
                <a:ea typeface="Calibri"/>
                <a:cs typeface="Calibri"/>
              </a:rPr>
              <a:t>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1429651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208" y="119744"/>
            <a:ext cx="8765131" cy="44627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uk-UA" sz="3200" dirty="0">
                <a:latin typeface="Times New Roman"/>
                <a:cs typeface="Times New Roman"/>
              </a:rPr>
              <a:t>Список використаних джерел:</a:t>
            </a:r>
          </a:p>
          <a:p>
            <a:pPr marL="342900" indent="-342900">
              <a:buAutoNum type="arabicPeriod"/>
            </a:pPr>
            <a:r>
              <a:rPr lang="uk-UA" dirty="0">
                <a:latin typeface="Calibri"/>
                <a:ea typeface="Calibri"/>
                <a:cs typeface="Calibri"/>
                <a:hlinkClick r:id="rId2"/>
              </a:rPr>
              <a:t>https://universemagazine.com/5-najczikavishyh-faktiv-pro-pershyj-suputnyk-korolova/</a:t>
            </a:r>
            <a:endParaRPr lang="uk-UA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rabicPeriod"/>
            </a:pPr>
            <a:endParaRPr lang="uk-UA" dirty="0">
              <a:latin typeface="Calibri"/>
              <a:ea typeface="Calibri"/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2. </a:t>
            </a:r>
            <a:r>
              <a:rPr lang="en-US" dirty="0">
                <a:ea typeface="+mn-lt"/>
                <a:cs typeface="+mn-lt"/>
                <a:hlinkClick r:id="rId3"/>
              </a:rPr>
              <a:t> https://airandspace.com.ua/storitellinh-vid-imeni-eksponativ-pershyy-shtuchnyy-suputnyk-zemli.html​</a:t>
            </a:r>
            <a:endParaRPr lang="en-US"/>
          </a:p>
          <a:p>
            <a:endParaRPr lang="en-US" dirty="0">
              <a:latin typeface="Tw Cen MT"/>
              <a:cs typeface="Times New Roman"/>
            </a:endParaRPr>
          </a:p>
          <a:p>
            <a:r>
              <a:rPr lang="uk-UA">
                <a:latin typeface="Times New Roman"/>
                <a:cs typeface="Times New Roman"/>
              </a:rPr>
              <a:t>3. </a:t>
            </a:r>
            <a:r>
              <a:rPr lang="uk-UA" dirty="0">
                <a:latin typeface="Calibri"/>
                <a:ea typeface="Calibri"/>
                <a:cs typeface="Calibri"/>
              </a:rPr>
              <a:t> </a:t>
            </a:r>
            <a:r>
              <a:rPr lang="uk-UA" dirty="0">
                <a:latin typeface="Calibri"/>
                <a:ea typeface="Calibri"/>
                <a:cs typeface="Calibri"/>
                <a:hlinkClick r:id="rId4"/>
              </a:rPr>
              <a:t>https://www.google.com/url?sa=t&amp;source=web&amp;rct=j&amp;opi=89978449&amp;url=https://airandspace.com.ua/poltavs-kyy-muzey-aviatsii-i-kosmonavtyky-v-detaliakh-storitellinh-vid-imeni-eksponativ-pershyy-shtuchnyy-suputnyk-zemli.html&amp;ved=2ahUKEwjtuvnY4LSMAxWvGhAIHQTJOJcQFnoECDIQAQ&amp;usg=AOvVaw3VQSJWWk987A_iD0o2OzO54. ​  ​</a:t>
            </a:r>
            <a:r>
              <a:rPr lang="uk-UA" dirty="0">
                <a:latin typeface="Times New Roman"/>
                <a:cs typeface="Times New Roman"/>
                <a:hlinkClick r:id="rId4"/>
              </a:rPr>
              <a:t> </a:t>
            </a:r>
            <a:endParaRPr lang="uk-UA">
              <a:latin typeface="Times New Roman"/>
              <a:cs typeface="Times New Roman" pitchFamily="18" charset="0"/>
              <a:hlinkClick r:id="rId4"/>
            </a:endParaRPr>
          </a:p>
          <a:p>
            <a:endParaRPr lang="uk-UA" dirty="0">
              <a:latin typeface="Times New Roman"/>
              <a:cs typeface="Times New Roman"/>
            </a:endParaRPr>
          </a:p>
          <a:p>
            <a:r>
              <a:rPr lang="uk-UA" dirty="0">
                <a:latin typeface="Times New Roman"/>
                <a:cs typeface="Times New Roman"/>
              </a:rPr>
              <a:t> </a:t>
            </a:r>
            <a:r>
              <a:rPr lang="uk-UA" dirty="0">
                <a:latin typeface="Times New Roman"/>
                <a:ea typeface="Calibri"/>
                <a:cs typeface="Times New Roman"/>
              </a:rPr>
              <a:t>4.</a:t>
            </a:r>
            <a:r>
              <a:rPr lang="uk-UA" dirty="0">
                <a:latin typeface="Calibri"/>
                <a:ea typeface="Calibri"/>
                <a:cs typeface="Calibri"/>
                <a:hlinkClick r:id="rId5"/>
              </a:rPr>
              <a:t>https://uk.wikipedia.org/wiki/%D0%9F%D0%B5%D1%80%D1%88%D0%B8%D0%B9_%D1%88%D1%82%D1%83%D1%87%D0%BD%D0%B8%D0%B9_%D1%81%D1%83%D0%BF%D1%83%D1%82%D0%BD%D0%B8%D0%BA_%D0%97%D0%B5%D0%BC%D0%BB%D1%96​</a:t>
            </a:r>
            <a:endParaRPr lang="uk-UA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8672162"/>
      </p:ext>
    </p:extLst>
  </p:cSld>
  <p:clrMapOvr>
    <a:masterClrMapping/>
  </p:clrMapOvr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Application>Microsoft Office PowerPoint</Application>
  <PresentationFormat>Екран (4:3)</PresentationFormat>
  <Slides>11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2" baseType="lpstr">
      <vt:lpstr>Паркет</vt:lpstr>
      <vt:lpstr>Тема проєкту: Перший штучний супутник Землі. </vt:lpstr>
      <vt:lpstr>Мета:</vt:lpstr>
      <vt:lpstr>Презентація PowerPoint</vt:lpstr>
      <vt:lpstr>Презентація PowerPoint</vt:lpstr>
      <vt:lpstr>Презентація PowerPoint</vt:lpstr>
      <vt:lpstr>Обгорнули сферу фольгою.  Прив’язали нитку, яка слугуватиме стикувальними шпангоутами.</vt:lpstr>
      <vt:lpstr>Презентація PowerPoint</vt:lpstr>
      <vt:lpstr>https://uk.wikipedia.org/wiki/%D0%9F%D0%B5%D1%80%D1%88%D0%B8%D0%B9_%D1%88%D1%82%D1%83%D1%87%D0%BD%D0%B8%D0%B9_%D1%81%D1%83%D0%BF%D1%83%D1%82%D0%BD%D0%B8%D0%BA_%D0%97%D0%B5%D0%BC%D0%BB%D1%96</vt:lpstr>
      <vt:lpstr>Презентація PowerPoint</vt:lpstr>
      <vt:lpstr>Висновок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</dc:title>
  <dc:creator>Администратор</dc:creator>
  <cp:revision>77</cp:revision>
  <dcterms:created xsi:type="dcterms:W3CDTF">2025-04-03T20:31:55Z</dcterms:created>
  <dcterms:modified xsi:type="dcterms:W3CDTF">2025-04-07T18:51:32Z</dcterms:modified>
</cp:coreProperties>
</file>