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2" r:id="rId9"/>
    <p:sldId id="279" r:id="rId10"/>
    <p:sldId id="280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9" autoAdjust="0"/>
  </p:normalViewPr>
  <p:slideViewPr>
    <p:cSldViewPr>
      <p:cViewPr varScale="1">
        <p:scale>
          <a:sx n="95" d="100"/>
          <a:sy n="95" d="100"/>
        </p:scale>
        <p:origin x="109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2C508-5F27-41D3-8A75-BDBD341D27F9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485EA-6DDA-4DD1-9073-9D66363B3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5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81761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63254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1636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8974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4215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82306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47709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117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8071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93642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848990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82099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38173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5722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4904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51439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07698-66D4-4210-B3D7-58944D576B8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D39C5BB-6A7A-4D86-8F5D-CB1EFC33D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00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33" y="0"/>
            <a:ext cx="9252520" cy="134076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РЕКРЕАЦІЙНО-ТУРИСТИЧНА АТРАКТИВНІСТЬ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КОНОТОП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СУМСЬКО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Ї ОБЛАСТІ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268760"/>
            <a:ext cx="457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викона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Лук’яненко Віталій Володимирович,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учень 10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класу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Конотопського ліцею 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10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Сумське територіальне відділення МАН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Науковий керівник: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err="1">
                <a:latin typeface="Times New Roman" pitchFamily="18" charset="0"/>
                <a:cs typeface="Times New Roman" pitchFamily="18" charset="0"/>
              </a:rPr>
              <a:t>Горшеніна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Світлана Павлівна, учитель географії, спеціаліст вищої кваліфікаційної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категорії Конотопський ліцей 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10 Конотопської міської ради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Сумської області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ФОТО\800px-Konotop_Montage_201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47228"/>
            <a:ext cx="3024336" cy="423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1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роботи: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564" y="1484784"/>
            <a:ext cx="8496944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історико-туристичну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Конотоп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пішохідний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по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залізничному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мікрорайону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краса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6288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опрацювати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наукову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літературу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теми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</a:pP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будівлі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залізничному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мікрорайоні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Конотоп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</a:pP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розробити пішохідний екскурсійний маршрут залізничному мікрорайоні міста Конотоп «Історична архітектурна краса міста», враховуючи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безпекову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ситуацію території дослідження.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7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72816"/>
            <a:ext cx="7490792" cy="4210414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5000"/>
              </a:lnSpc>
            </a:pP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</a:t>
            </a:r>
            <a:r>
              <a:rPr lang="uk-UA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дослідження:</a:t>
            </a:r>
            <a:r>
              <a:rPr lang="uk-UA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історичне </a:t>
            </a:r>
            <a:r>
              <a:rPr lang="uk-UA" sz="3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минуле       м</a:t>
            </a:r>
            <a:r>
              <a:rPr lang="uk-UA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Конотоп</a:t>
            </a:r>
            <a:r>
              <a:rPr lang="uk-UA" sz="3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uk-UA" sz="33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</a:t>
            </a:r>
            <a:r>
              <a:rPr lang="uk-UA" sz="3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дослідження:</a:t>
            </a:r>
            <a:r>
              <a:rPr lang="uk-UA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історико-культурні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будівлі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залізничного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мікрорайону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</a:t>
            </a:r>
            <a:r>
              <a:rPr lang="ru-RU" sz="3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Конотоп 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</a:t>
            </a:r>
            <a:r>
              <a:rPr lang="ru-RU" sz="3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об’єкти</a:t>
            </a:r>
            <a:r>
              <a:rPr lang="ru-RU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туризму</a:t>
            </a:r>
            <a:r>
              <a:rPr lang="ru-RU" sz="3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uk-UA" sz="3300" b="1" dirty="0" smtClean="0"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  <a:r>
              <a:rPr lang="uk-UA" sz="3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описовий</a:t>
            </a:r>
            <a:r>
              <a:rPr lang="uk-UA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картографічний, аналізу та синтезу, історико-географічний, узагальнення.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710040"/>
            <a:ext cx="8820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Зупинки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:№1.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залізничний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вокзал;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№2.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Залізничне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училище; 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3. Завод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КВРЗ; №4.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залізничників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«Науки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»; №5. Перша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залізнична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№6.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юних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техніків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туристів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№7.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Житлова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забудова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8. Будова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ліцею 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10.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2648" y="0"/>
            <a:ext cx="8153400" cy="126876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 </a:t>
            </a:r>
          </a:p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«ІСТОРИЧНА АРХІТЕКТУРНА КРАСА МІСТА»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052" y="1369493"/>
            <a:ext cx="5328592" cy="434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3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85258" y="5469857"/>
            <a:ext cx="248241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№2.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Залізничне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училище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9723" y="6217765"/>
            <a:ext cx="287020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№1.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Новий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залізничний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вокзал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66744" y="6453336"/>
            <a:ext cx="196247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№3. Завод КВРЗ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62895" y="237132"/>
            <a:ext cx="6466962" cy="126876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 </a:t>
            </a:r>
          </a:p>
          <a:p>
            <a:pPr algn="ctr"/>
            <a:r>
              <a:rPr lang="uk-UA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«ІСТОРИЧНА АРХІТЕКТУРНА КРАСА МІСТА»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10" y="1559646"/>
            <a:ext cx="2747797" cy="20608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102" y="4583449"/>
            <a:ext cx="2363755" cy="17728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258" y="3356992"/>
            <a:ext cx="2622236" cy="19666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39" y="4003774"/>
            <a:ext cx="2727668" cy="19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7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1060" y="3786380"/>
            <a:ext cx="3885487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№4.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залізничників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«Науки та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77680" y="3786380"/>
            <a:ext cx="288032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№5. Перша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залізнична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лікарня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15620" y="6581001"/>
            <a:ext cx="334745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Станція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юних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техніків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туристів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43608" y="488904"/>
            <a:ext cx="6514533" cy="28798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</a:t>
            </a:r>
          </a:p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«ІСТОРИЧНА АРХІТЕКТУРНА КРАСА МІСТА»</a:t>
            </a:r>
            <a:endParaRPr lang="uk-U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17" y="1462683"/>
            <a:ext cx="2939819" cy="22048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35" y="4147749"/>
            <a:ext cx="3131840" cy="23488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87" y="1267136"/>
            <a:ext cx="369351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D39C5BB-6A7A-4D86-8F5D-CB1EFC33D2CB}" type="slidenum">
              <a:rPr lang="ru-RU" smtClean="0"/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1167" y="6470234"/>
            <a:ext cx="232134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Зупинка №7. Житлова забудова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9391" y="6044856"/>
            <a:ext cx="365300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Зупинка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8. Будова ліцею 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12648" y="0"/>
            <a:ext cx="8153400" cy="126876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 </a:t>
            </a:r>
          </a:p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ВІД МИНУЛОГО ДО СЬОГОДЕННЯ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467" y="3086630"/>
            <a:ext cx="2716905" cy="2037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67" y="1448609"/>
            <a:ext cx="3227851" cy="24208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28" y="4032360"/>
            <a:ext cx="3052660" cy="22894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715" y="2680887"/>
            <a:ext cx="2204690" cy="311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4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кутник 2"/>
          <p:cNvSpPr/>
          <p:nvPr/>
        </p:nvSpPr>
        <p:spPr>
          <a:xfrm>
            <a:off x="395536" y="476672"/>
            <a:ext cx="856895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ВИСНОВОКИ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Даний маршрут охоплює архітектурні об’єкти, які мають історичне значення, з урахуванням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безпекової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відстані до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укриттів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Краєзнавчий туризм має велике значення для міста Конотоп, оскільки він сприяє збереженню культурної та історичної спадщини, привертає туристів і сприяє розвитку економіки. Туристи, які цікавляться історією та культурою, відвідують місцеві музеї, пам’ятки, архітектурні споруди та беруть участь в традиційних заходах громади. Крім того, краєзнавчий туризм допомагає підтримувати місцеві ремесла та традиції, які важливі для місцевого населення. На теперішньому етапі розвитку українського суспільства краєзнавчий туризм відіграє важливу роль у національно-патріотичному вихованні молоді.</a:t>
            </a:r>
            <a:endParaRPr lang="uk-UA" sz="2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9C5BB-6A7A-4D86-8F5D-CB1EFC33D2CB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Прямокутник 2"/>
          <p:cNvSpPr/>
          <p:nvPr/>
        </p:nvSpPr>
        <p:spPr>
          <a:xfrm>
            <a:off x="683568" y="787783"/>
            <a:ext cx="8136904" cy="417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28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Акічев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М.Ш.,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Ганзя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М.М.,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Євтушенко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В.О. Конотоп 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перехресті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Конотоп: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Фолігрант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2012. 126 с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Козіна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О. Конотоп фотоальбом / Суми: Медіа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2009. </a:t>
            </a:r>
            <a:endParaRPr lang="uk-UA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Петринка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Л. В. Географія туризму / Харків: Основа, 2011.</a:t>
            </a:r>
            <a:endParaRPr lang="uk-UA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Бейдик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О.О. Словник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понять з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рекреаційної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http://www.geograf.com.ua/glossary/termini-z-galuzi-turizmu-ta-kreatsiji/supertochka-tur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Туристичні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цікавинки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міста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/ http://konotop.in.ua/novosti/ostann-novini/turistichn-ts-kavinki-m-sta/.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88384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404664"/>
            <a:ext cx="7312065" cy="56673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96752"/>
            <a:ext cx="6624736" cy="537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5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836</TotalTime>
  <Words>480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Пасмо</vt:lpstr>
      <vt:lpstr>РЕКРЕАЦІЙНО-ТУРИСТИЧНА АТРАКТИВНІСТЬ м. КОНОТОП СУМСЬКОЇ ОБЛАСТІ </vt:lpstr>
      <vt:lpstr>Мета роботи:</vt:lpstr>
      <vt:lpstr>Завдання: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РЕКРЕАЦІЙНО-ТУРИСТИЧНА АТРАКТИВНІСТЬ м. КОНОТОП СУМСЬКОЇ ОБЛАСТІ</dc:title>
  <dc:creator>1</dc:creator>
  <cp:lastModifiedBy>compikPC</cp:lastModifiedBy>
  <cp:revision>69</cp:revision>
  <dcterms:created xsi:type="dcterms:W3CDTF">2018-01-24T13:12:57Z</dcterms:created>
  <dcterms:modified xsi:type="dcterms:W3CDTF">2025-04-14T09:37:02Z</dcterms:modified>
</cp:coreProperties>
</file>