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29856-B385-BD38-7750-F9BAEEE00E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0D4ABE4-0E4E-C230-5129-359FC6E7C6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C3A3D78-FEB7-F6FF-AD41-BC841B43A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0AC03F0-0936-8C45-F092-1C6156AC1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9CE3A35-661E-FA46-B4F8-DAFEE1AC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6967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B7510-F512-9D9D-ECEF-CC3C5D9F5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CD56437-C357-F9A3-A3C6-0E027660C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769E439-7802-890D-12C6-AFC00FCF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270E441-2AD3-A48B-D085-47266EF0E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7AB9630-2F7D-82FE-592D-837094857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3759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41A5D6-1D3E-B33E-DE56-042069E1E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D74645E-C678-3AD7-9983-A610C308C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7C9CA39-C005-3661-010F-067BC5F86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67BD06F-918E-A3E0-9590-550A91D3C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F98F48B-F8D3-D095-3150-8000D8058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592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50EAF-0786-0C63-E227-B31A7FD5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2535474-3D6E-CF91-B35F-E2CE2A23F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80A9ABB-5D9D-4820-2D2E-AD84AD371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17996DC8-0FD3-BA9D-DEAA-A2D34A417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AE727E5-A916-F426-3B36-8FEB897AC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4677A13-BA55-E377-D409-5D202ECB7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320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495F7-6371-2CF4-1689-AEDC7447F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DC022EF-6A6D-1061-962D-9C73B8E65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7B4C56D-3C70-B366-9727-F22FE8820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5869FE7-7B6F-4C0C-664D-04F75AEC0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50D25C06-ED18-D61F-4082-A8A455B19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AEDE1D5-B72E-0209-81DB-69E1E3A9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CE72E95-99CC-AD41-F34A-B7D07A1B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E5CD7F5-412E-7766-320E-FB681D989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1515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891B6E-1E4F-0AB3-5F66-03AF016BB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1E43781-B2BE-0B44-FB2C-C7DBF6688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5AA96E5-DD48-C995-EE81-AFAFC3036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2F24ACDC-8185-9659-3614-6D3B875B3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059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A871BF0B-7B88-41AC-16F4-4500A3DF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0CE9936-9F8A-1F4A-C875-438E0810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1A93A69-147A-698A-31D7-6CDBBAEC1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406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CAC6F-08C0-0983-00BA-F5AF4B565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0D83064-4D54-4273-1955-3381124F1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6F769F9-E253-B417-A955-9BF6AE843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0B93CBA-1E06-1D5C-5B46-6993A1F7A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57E8729-F9D6-2577-66F8-F9D0CF460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3FF5569-D667-4A72-474C-8106AFED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07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700EFE-686A-2718-35C6-02C4F1BE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957168AC-4C11-3111-60F0-71F35538EF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2BB3CE8-FA1F-A378-1601-FC63096C7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7FA3C5C-C78B-C2B8-EB84-A88D06D20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D21469A-D996-410C-F6E6-43FEAAC01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01A9C4A-522F-D3E5-25C4-0D2DB05E3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454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8317D-66DC-C7EE-B936-3BD485D7F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B3240F01-E0C5-1789-5E39-0E5A28FDD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BCE8B43-8B98-3B60-B299-AB770C476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D49FC24-8E58-6426-DAA1-8170AB19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7FC8208-F6C2-7C22-E413-0B74AF604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1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D6C196C6-F4FB-E7E6-1BD8-42BBA8ED5A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EB337C6-A4C5-24B8-2E89-3F1B88443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5265159-5111-8212-72DD-C37C9DD7E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DA117D0-E5F6-B020-F735-CFC3F0CC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66A2B47-46D0-0D46-8E5A-5A73A857F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92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10B137F-6CA9-AAE4-A056-D8F06A66B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CFCC7F1-CF32-8FA5-3EA1-8B427F45E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3961ED6-705E-FF4F-5950-B21B8039F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8B91F-C667-48AD-A659-1F1C7745ABC5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20C27A0-FC38-75D6-8810-BAC61BF8A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5DAE6AC-8829-5795-F920-0CCD14012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5E463-C969-45F1-A9DA-40284A7A4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156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8CD253-02F6-1543-1F90-D00D9E4FB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137"/>
            <a:ext cx="12192000" cy="671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17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61696-1A2F-22F5-9A24-E39203E06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134087-F520-8D6F-DB5D-05BDF2A77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4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0A316-C357-7105-5332-E676A0543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68EB8E-957C-F535-3B8F-52FC9368F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3"/>
            <a:ext cx="12192000" cy="685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0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8D40F-C9D6-3D38-5CC0-AA7B49B6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C44E50-821E-50AA-138A-E56F96535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951" y="513702"/>
            <a:ext cx="10468097" cy="583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85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6E89A-3FB6-E7C2-C333-FB12C052B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1E01D6-58BD-4510-3BD3-075F99126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03" y="405626"/>
            <a:ext cx="10497993" cy="582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1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0B1E1F-9B21-0C4E-99AF-EF8ADC09B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92" y="196646"/>
            <a:ext cx="10922975" cy="610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2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37637-8A6D-8635-C2E7-5343F1445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7AEE77-FDFD-F7B6-67A4-D79ACA7FF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07" y="185315"/>
            <a:ext cx="11358586" cy="648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566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83D57-13B8-A075-99D4-21B765E94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B61D74-522D-0CBB-C0F5-A46BBB66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44" y="306995"/>
            <a:ext cx="11158793" cy="624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62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C40E4-FFCF-610D-0453-8563C521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205888-06AD-E1CA-BDDD-7999D8967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087"/>
            <a:ext cx="11519925" cy="649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80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FC78B-4780-312E-A792-024A954A0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04E64E-9BE8-A388-F25F-43A68D11E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71" y="0"/>
            <a:ext cx="11292657" cy="630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35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4E68C-9995-4A36-49A4-4EC20A8ED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E94025-3767-2517-78D4-9AC089B86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17" y="420160"/>
            <a:ext cx="10747166" cy="582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95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B1E72-2410-D858-17EC-638D46DE4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784724-6FE8-BA60-4F33-F00DB01D1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19" y="520264"/>
            <a:ext cx="10558036" cy="605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69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810FA-94FF-951A-627E-A971674BC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AAA058-2CF3-D425-B51C-5E76281CF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72" y="178014"/>
            <a:ext cx="10710588" cy="617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76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1D28A-51C0-EEEE-23CD-F64F652C3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542E86-F7C7-D6DC-4B8C-A0F273BAD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56" y="431592"/>
            <a:ext cx="10963198" cy="599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45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E8F0-45B5-8239-DE5F-C68B36B4D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652582-C0BE-285E-2D6E-BA69DA379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06" y="228644"/>
            <a:ext cx="11010800" cy="620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910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Широкий екран</PresentationFormat>
  <Paragraphs>0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UNICEF</dc:creator>
  <cp:lastModifiedBy>UNICEF</cp:lastModifiedBy>
  <cp:revision>1</cp:revision>
  <dcterms:created xsi:type="dcterms:W3CDTF">2025-04-22T11:21:25Z</dcterms:created>
  <dcterms:modified xsi:type="dcterms:W3CDTF">2025-04-22T11:36:56Z</dcterms:modified>
</cp:coreProperties>
</file>