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20" y="-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6D75D-C732-42F9-8D2E-990DAC0F0E4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BB445-0A05-49F0-B8E5-378463C47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605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BB445-0A05-49F0-B8E5-378463C47FD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919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1907704" y="764704"/>
            <a:ext cx="6480719" cy="1872208"/>
          </a:xfrm>
          <a:prstGeom prst="horizontalScroll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i="1" dirty="0" smtClean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3200" i="1" dirty="0" err="1" smtClean="0">
                <a:solidFill>
                  <a:schemeClr val="bg2">
                    <a:lumMod val="25000"/>
                  </a:schemeClr>
                </a:solidFill>
              </a:rPr>
              <a:t>Старий</a:t>
            </a:r>
            <a:r>
              <a:rPr lang="ru-RU" sz="320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3200" i="1" dirty="0" err="1">
                <a:solidFill>
                  <a:schemeClr val="bg2">
                    <a:lumMod val="25000"/>
                  </a:schemeClr>
                </a:solidFill>
              </a:rPr>
              <a:t>Харків</a:t>
            </a:r>
            <a:r>
              <a:rPr lang="ru-RU" sz="3200" i="1" dirty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ru-RU" sz="3200" i="1" dirty="0" err="1">
                <a:solidFill>
                  <a:schemeClr val="bg2">
                    <a:lumMod val="25000"/>
                  </a:schemeClr>
                </a:solidFill>
              </a:rPr>
              <a:t>архітектурні</a:t>
            </a:r>
            <a:r>
              <a:rPr lang="ru-RU" sz="32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3200" i="1" dirty="0" err="1" smtClean="0">
                <a:solidFill>
                  <a:schemeClr val="bg2">
                    <a:lumMod val="25000"/>
                  </a:schemeClr>
                </a:solidFill>
              </a:rPr>
              <a:t>скарби</a:t>
            </a:r>
            <a:r>
              <a:rPr lang="ru-RU" sz="3200" i="1" dirty="0" smtClean="0">
                <a:solidFill>
                  <a:schemeClr val="bg2">
                    <a:lumMod val="25000"/>
                  </a:schemeClr>
                </a:solidFill>
              </a:rPr>
              <a:t>»</a:t>
            </a:r>
            <a:endParaRPr lang="ru-RU" sz="32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3" y="2998986"/>
            <a:ext cx="64807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chemeClr val="bg2">
                    <a:lumMod val="25000"/>
                  </a:schemeClr>
                </a:solidFill>
              </a:rPr>
              <a:t>Автор: Лоза Анастасія Олександрівна,</a:t>
            </a:r>
          </a:p>
          <a:p>
            <a:pPr algn="ctr"/>
            <a:r>
              <a:rPr lang="uk-UA" sz="2400" b="1" i="1" dirty="0">
                <a:solidFill>
                  <a:schemeClr val="bg2">
                    <a:lumMod val="25000"/>
                  </a:schemeClr>
                </a:solidFill>
              </a:rPr>
              <a:t>у</a:t>
            </a:r>
            <a:r>
              <a:rPr lang="uk-UA" sz="2400" b="1" i="1" dirty="0" smtClean="0">
                <a:solidFill>
                  <a:schemeClr val="bg2">
                    <a:lumMod val="25000"/>
                  </a:schemeClr>
                </a:solidFill>
              </a:rPr>
              <a:t>чениця 8 - А класу</a:t>
            </a:r>
          </a:p>
          <a:p>
            <a:pPr algn="ctr"/>
            <a:r>
              <a:rPr lang="uk-UA" sz="2400" b="1" i="1" dirty="0" smtClean="0">
                <a:solidFill>
                  <a:schemeClr val="bg2">
                    <a:lumMod val="25000"/>
                  </a:schemeClr>
                </a:solidFill>
              </a:rPr>
              <a:t>Харківської гімназії №25</a:t>
            </a:r>
          </a:p>
          <a:p>
            <a:pPr algn="ctr"/>
            <a:endParaRPr lang="uk-UA" sz="2400" b="1" i="1" dirty="0">
              <a:solidFill>
                <a:schemeClr val="bg2">
                  <a:lumMod val="25000"/>
                </a:schemeClr>
              </a:solidFill>
            </a:endParaRPr>
          </a:p>
          <a:p>
            <a:pPr algn="r"/>
            <a:r>
              <a:rPr lang="uk-UA" sz="2400" b="1" i="1" dirty="0" smtClean="0">
                <a:solidFill>
                  <a:schemeClr val="bg2">
                    <a:lumMod val="25000"/>
                  </a:schemeClr>
                </a:solidFill>
              </a:rPr>
              <a:t>Керівник: </a:t>
            </a:r>
            <a:r>
              <a:rPr lang="uk-UA" sz="2400" b="1" i="1" dirty="0" err="1" smtClean="0">
                <a:solidFill>
                  <a:schemeClr val="bg2">
                    <a:lumMod val="25000"/>
                  </a:schemeClr>
                </a:solidFill>
              </a:rPr>
              <a:t>Маховицька</a:t>
            </a:r>
            <a:r>
              <a:rPr lang="uk-UA" sz="2400" b="1" i="1" dirty="0" smtClean="0">
                <a:solidFill>
                  <a:schemeClr val="bg2">
                    <a:lumMod val="25000"/>
                  </a:schemeClr>
                </a:solidFill>
              </a:rPr>
              <a:t> Л.С.</a:t>
            </a:r>
          </a:p>
          <a:p>
            <a:pPr algn="ctr"/>
            <a:endParaRPr lang="ru-RU" sz="2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51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6" y="-99392"/>
            <a:ext cx="9164521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edmi\OneDrive\Робочий стіл\ChatGPT Image 14 апр. 2025 г., 20_13_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37" y="188640"/>
            <a:ext cx="5241751" cy="588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6004743"/>
            <a:ext cx="55229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Формат маршруту</a:t>
            </a:r>
          </a:p>
          <a:p>
            <a:pPr algn="ctr"/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</a:rPr>
              <a:t>Загальна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</a:rPr>
              <a:t>довжина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: ~6–7 км</a:t>
            </a:r>
          </a:p>
        </p:txBody>
      </p:sp>
    </p:spTree>
    <p:extLst>
      <p:ext uri="{BB962C8B-B14F-4D97-AF65-F5344CB8AC3E}">
        <p14:creationId xmlns:p14="http://schemas.microsoft.com/office/powerpoint/2010/main" val="283865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8" y="-99392"/>
            <a:ext cx="917379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98786"/>
            <a:ext cx="3773938" cy="2479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3564"/>
            <a:ext cx="324036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32040" y="404665"/>
            <a:ext cx="370113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/>
              <a:t>Могутній</a:t>
            </a:r>
            <a:r>
              <a:rPr lang="ru-RU" sz="2000" b="1" i="1" dirty="0" smtClean="0"/>
              <a:t> </a:t>
            </a:r>
            <a:r>
              <a:rPr lang="ru-RU" sz="2000" b="1" i="1" dirty="0"/>
              <a:t>і </a:t>
            </a:r>
            <a:r>
              <a:rPr lang="ru-RU" sz="2000" b="1" i="1" dirty="0" err="1"/>
              <a:t>благородний</a:t>
            </a:r>
            <a:r>
              <a:rPr lang="ru-RU" sz="2000" b="1" i="1" dirty="0"/>
              <a:t>, </a:t>
            </a:r>
            <a:r>
              <a:rPr lang="ru-RU" sz="2000" b="1" i="1" dirty="0" err="1"/>
              <a:t>Успенський</a:t>
            </a:r>
            <a:r>
              <a:rPr lang="ru-RU" sz="2000" b="1" i="1" dirty="0"/>
              <a:t> собор </a:t>
            </a:r>
            <a:r>
              <a:rPr lang="ru-RU" sz="2000" b="1" i="1" dirty="0" err="1"/>
              <a:t>здіймається</a:t>
            </a:r>
            <a:r>
              <a:rPr lang="ru-RU" sz="2000" b="1" i="1" dirty="0"/>
              <a:t> над </a:t>
            </a:r>
            <a:r>
              <a:rPr lang="ru-RU" sz="2000" b="1" i="1" dirty="0" err="1"/>
              <a:t>історичним</a:t>
            </a:r>
            <a:r>
              <a:rPr lang="ru-RU" sz="2000" b="1" i="1" dirty="0"/>
              <a:t> центром </a:t>
            </a:r>
            <a:r>
              <a:rPr lang="ru-RU" sz="2000" b="1" i="1" dirty="0" err="1"/>
              <a:t>Харкова</a:t>
            </a:r>
            <a:r>
              <a:rPr lang="ru-RU" sz="2000" b="1" i="1" dirty="0"/>
              <a:t>. </a:t>
            </a:r>
            <a:r>
              <a:rPr lang="ru-RU" sz="2000" b="1" i="1" dirty="0" err="1"/>
              <a:t>Його</a:t>
            </a:r>
            <a:r>
              <a:rPr lang="ru-RU" sz="2000" b="1" i="1" dirty="0"/>
              <a:t> </a:t>
            </a:r>
            <a:r>
              <a:rPr lang="ru-RU" sz="2000" b="1" i="1" dirty="0" err="1"/>
              <a:t>дзвіниця</a:t>
            </a:r>
            <a:r>
              <a:rPr lang="ru-RU" sz="2000" b="1" i="1" dirty="0"/>
              <a:t>, </a:t>
            </a:r>
            <a:r>
              <a:rPr lang="ru-RU" sz="2000" b="1" i="1" dirty="0" err="1"/>
              <a:t>мов</a:t>
            </a:r>
            <a:r>
              <a:rPr lang="ru-RU" sz="2000" b="1" i="1" dirty="0"/>
              <a:t> </a:t>
            </a:r>
            <a:r>
              <a:rPr lang="ru-RU" sz="2000" b="1" i="1" dirty="0" err="1"/>
              <a:t>оберіг</a:t>
            </a:r>
            <a:r>
              <a:rPr lang="ru-RU" sz="2000" b="1" i="1" dirty="0"/>
              <a:t> часу, </a:t>
            </a:r>
            <a:r>
              <a:rPr lang="ru-RU" sz="2000" b="1" i="1" dirty="0" err="1"/>
              <a:t>відкриває</a:t>
            </a:r>
            <a:r>
              <a:rPr lang="ru-RU" sz="2000" b="1" i="1" dirty="0"/>
              <a:t> панораму </a:t>
            </a:r>
            <a:r>
              <a:rPr lang="ru-RU" sz="2000" b="1" i="1" dirty="0" err="1"/>
              <a:t>міста</a:t>
            </a:r>
            <a:r>
              <a:rPr lang="ru-RU" sz="2000" b="1" i="1" dirty="0"/>
              <a:t> — </a:t>
            </a:r>
            <a:r>
              <a:rPr lang="ru-RU" sz="2000" b="1" i="1" dirty="0" err="1"/>
              <a:t>звідси</a:t>
            </a:r>
            <a:r>
              <a:rPr lang="ru-RU" sz="2000" b="1" i="1" dirty="0"/>
              <a:t> </a:t>
            </a:r>
            <a:r>
              <a:rPr lang="ru-RU" sz="2000" b="1" i="1" dirty="0" err="1"/>
              <a:t>Харків</a:t>
            </a:r>
            <a:r>
              <a:rPr lang="ru-RU" sz="2000" b="1" i="1" dirty="0"/>
              <a:t> </a:t>
            </a:r>
            <a:r>
              <a:rPr lang="ru-RU" sz="2000" b="1" i="1" dirty="0" err="1"/>
              <a:t>здається</a:t>
            </a:r>
            <a:r>
              <a:rPr lang="ru-RU" sz="2000" b="1" i="1" dirty="0"/>
              <a:t> </a:t>
            </a:r>
            <a:r>
              <a:rPr lang="ru-RU" sz="2000" b="1" i="1" dirty="0" err="1"/>
              <a:t>вічним</a:t>
            </a:r>
            <a:r>
              <a:rPr lang="ru-RU" sz="2000" b="1" i="1" dirty="0"/>
              <a:t>. </a:t>
            </a:r>
            <a:r>
              <a:rPr lang="ru-RU" sz="2000" b="1" i="1" dirty="0" err="1"/>
              <a:t>Збудований</a:t>
            </a:r>
            <a:r>
              <a:rPr lang="ru-RU" sz="2000" b="1" i="1" dirty="0"/>
              <a:t> у </a:t>
            </a:r>
            <a:r>
              <a:rPr lang="ru-RU" sz="2000" b="1" i="1" dirty="0" err="1"/>
              <a:t>стилі</a:t>
            </a:r>
            <a:r>
              <a:rPr lang="ru-RU" sz="2000" b="1" i="1" dirty="0"/>
              <a:t> </a:t>
            </a:r>
            <a:r>
              <a:rPr lang="ru-RU" sz="2000" b="1" i="1" dirty="0" err="1"/>
              <a:t>класицизму</a:t>
            </a:r>
            <a:r>
              <a:rPr lang="ru-RU" sz="2000" b="1" i="1" dirty="0"/>
              <a:t> з </a:t>
            </a:r>
            <a:r>
              <a:rPr lang="ru-RU" sz="2000" b="1" i="1" dirty="0" err="1"/>
              <a:t>бароковими</a:t>
            </a:r>
            <a:r>
              <a:rPr lang="ru-RU" sz="2000" b="1" i="1" dirty="0"/>
              <a:t> </a:t>
            </a:r>
            <a:r>
              <a:rPr lang="ru-RU" sz="2000" b="1" i="1" dirty="0" err="1"/>
              <a:t>вкрапленнями</a:t>
            </a:r>
            <a:r>
              <a:rPr lang="ru-RU" sz="2000" b="1" i="1" dirty="0"/>
              <a:t>, собор </a:t>
            </a:r>
            <a:r>
              <a:rPr lang="ru-RU" sz="2000" b="1" i="1" dirty="0" err="1"/>
              <a:t>зберігає</a:t>
            </a:r>
            <a:r>
              <a:rPr lang="ru-RU" sz="2000" b="1" i="1" dirty="0"/>
              <a:t> </a:t>
            </a:r>
            <a:r>
              <a:rPr lang="ru-RU" sz="2000" b="1" i="1" dirty="0" err="1"/>
              <a:t>тишу</a:t>
            </a:r>
            <a:r>
              <a:rPr lang="ru-RU" sz="2000" b="1" i="1" dirty="0"/>
              <a:t> й </a:t>
            </a:r>
            <a:r>
              <a:rPr lang="ru-RU" sz="2000" b="1" i="1" dirty="0" err="1"/>
              <a:t>велич</a:t>
            </a:r>
            <a:r>
              <a:rPr lang="ru-RU" sz="2000" b="1" i="1" dirty="0"/>
              <a:t> </a:t>
            </a:r>
            <a:r>
              <a:rPr lang="ru-RU" sz="2000" b="1" i="1" dirty="0" err="1"/>
              <a:t>минулих</a:t>
            </a:r>
            <a:r>
              <a:rPr lang="ru-RU" sz="2000" b="1" i="1" dirty="0"/>
              <a:t> </a:t>
            </a:r>
            <a:r>
              <a:rPr lang="ru-RU" sz="2000" b="1" i="1" dirty="0" err="1"/>
              <a:t>століть</a:t>
            </a:r>
            <a:r>
              <a:rPr lang="ru-RU" sz="2000" b="1" i="1" dirty="0"/>
              <a:t>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4531476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/>
              <a:t>Успенський</a:t>
            </a:r>
            <a:r>
              <a:rPr lang="ru-RU" sz="2400" b="1" i="1" dirty="0"/>
              <a:t> собор (1771</a:t>
            </a:r>
            <a:r>
              <a:rPr lang="ru-RU" sz="2400" b="1" i="1" dirty="0" smtClean="0"/>
              <a:t>)</a:t>
            </a:r>
          </a:p>
          <a:p>
            <a:pPr algn="ctr"/>
            <a:r>
              <a:rPr lang="ru-RU" sz="1600" b="1" i="1" dirty="0"/>
              <a:t>Стиль: </a:t>
            </a:r>
            <a:r>
              <a:rPr lang="ru-RU" sz="1600" b="1" i="1" dirty="0" err="1"/>
              <a:t>класицизм</a:t>
            </a:r>
            <a:r>
              <a:rPr lang="ru-RU" sz="1600" b="1" i="1" dirty="0"/>
              <a:t>, </a:t>
            </a:r>
            <a:r>
              <a:rPr lang="ru-RU" sz="1600" b="1" i="1" dirty="0" err="1"/>
              <a:t>бароко</a:t>
            </a:r>
            <a:endParaRPr lang="ru-RU" sz="1600" b="1" i="1" dirty="0"/>
          </a:p>
          <a:p>
            <a:pPr algn="ctr"/>
            <a:r>
              <a:rPr lang="ru-RU" sz="1600" b="1" i="1" dirty="0"/>
              <a:t>Адреса: </a:t>
            </a:r>
            <a:r>
              <a:rPr lang="ru-RU" sz="1600" b="1" i="1" dirty="0" err="1"/>
              <a:t>вул</a:t>
            </a:r>
            <a:r>
              <a:rPr lang="ru-RU" sz="1600" b="1" i="1" dirty="0"/>
              <a:t>. </a:t>
            </a:r>
            <a:r>
              <a:rPr lang="ru-RU" sz="1600" b="1" i="1" dirty="0" err="1"/>
              <a:t>Університетська</a:t>
            </a:r>
            <a:r>
              <a:rPr lang="ru-RU" sz="1600" b="1" i="1" dirty="0"/>
              <a:t>, 11</a:t>
            </a:r>
          </a:p>
        </p:txBody>
      </p:sp>
    </p:spTree>
    <p:extLst>
      <p:ext uri="{BB962C8B-B14F-4D97-AF65-F5344CB8AC3E}">
        <p14:creationId xmlns:p14="http://schemas.microsoft.com/office/powerpoint/2010/main" val="503586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6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683" y="4034110"/>
            <a:ext cx="4000105" cy="248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4320480" cy="3451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91095" y="4048224"/>
            <a:ext cx="3950120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Покровський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монастир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(</a:t>
            </a:r>
            <a:r>
              <a:rPr lang="en-US" sz="2000" b="1" i="1" dirty="0">
                <a:solidFill>
                  <a:schemeClr val="bg2">
                    <a:lumMod val="10000"/>
                  </a:schemeClr>
                </a:solidFill>
              </a:rPr>
              <a:t>XVII 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ст</a:t>
            </a:r>
            <a:r>
              <a:rPr lang="ru-RU" sz="2000" b="1" i="1" dirty="0" smtClean="0">
                <a:solidFill>
                  <a:schemeClr val="bg2">
                    <a:lumMod val="10000"/>
                  </a:schemeClr>
                </a:solidFill>
              </a:rPr>
              <a:t>.)</a:t>
            </a:r>
          </a:p>
          <a:p>
            <a:pPr algn="ctr"/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Стиль: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українське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bg2">
                    <a:lumMod val="10000"/>
                  </a:schemeClr>
                </a:solidFill>
              </a:rPr>
              <a:t>бароко</a:t>
            </a:r>
            <a:endParaRPr lang="ru-RU" b="1" i="1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Адреса: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вул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Університетська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, 8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620688"/>
            <a:ext cx="31683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/>
              <a:t>Це</a:t>
            </a:r>
            <a:r>
              <a:rPr lang="ru-RU" sz="2000" b="1" i="1" dirty="0"/>
              <a:t> </a:t>
            </a:r>
            <a:r>
              <a:rPr lang="ru-RU" sz="2000" b="1" i="1" dirty="0" err="1"/>
              <a:t>серце</a:t>
            </a:r>
            <a:r>
              <a:rPr lang="ru-RU" sz="2000" b="1" i="1" dirty="0"/>
              <a:t> </a:t>
            </a:r>
            <a:r>
              <a:rPr lang="ru-RU" sz="2000" b="1" i="1" dirty="0" err="1"/>
              <a:t>старовинного</a:t>
            </a:r>
            <a:r>
              <a:rPr lang="ru-RU" sz="2000" b="1" i="1" dirty="0"/>
              <a:t> </a:t>
            </a:r>
            <a:r>
              <a:rPr lang="ru-RU" sz="2000" b="1" i="1" dirty="0" err="1"/>
              <a:t>Харкова</a:t>
            </a:r>
            <a:r>
              <a:rPr lang="ru-RU" sz="2000" b="1" i="1" dirty="0"/>
              <a:t>. Тиша </a:t>
            </a:r>
            <a:r>
              <a:rPr lang="ru-RU" sz="2000" b="1" i="1" dirty="0" err="1"/>
              <a:t>монастирських</a:t>
            </a:r>
            <a:r>
              <a:rPr lang="ru-RU" sz="2000" b="1" i="1" dirty="0"/>
              <a:t> </a:t>
            </a:r>
            <a:r>
              <a:rPr lang="ru-RU" sz="2000" b="1" i="1" dirty="0" err="1"/>
              <a:t>стін</a:t>
            </a:r>
            <a:r>
              <a:rPr lang="ru-RU" sz="2000" b="1" i="1" dirty="0"/>
              <a:t> і </a:t>
            </a:r>
            <a:r>
              <a:rPr lang="ru-RU" sz="2000" b="1" i="1" dirty="0" err="1"/>
              <a:t>тінь</a:t>
            </a:r>
            <a:r>
              <a:rPr lang="ru-RU" sz="2000" b="1" i="1" dirty="0"/>
              <a:t> </a:t>
            </a:r>
            <a:r>
              <a:rPr lang="ru-RU" sz="2000" b="1" i="1" dirty="0" err="1"/>
              <a:t>від</a:t>
            </a:r>
            <a:r>
              <a:rPr lang="ru-RU" sz="2000" b="1" i="1" dirty="0"/>
              <a:t> </a:t>
            </a:r>
            <a:r>
              <a:rPr lang="ru-RU" sz="2000" b="1" i="1" dirty="0" err="1"/>
              <a:t>старовинних</a:t>
            </a:r>
            <a:r>
              <a:rPr lang="ru-RU" sz="2000" b="1" i="1" dirty="0"/>
              <a:t> фресок </a:t>
            </a:r>
            <a:r>
              <a:rPr lang="ru-RU" sz="2000" b="1" i="1" dirty="0" err="1"/>
              <a:t>нагадують</a:t>
            </a:r>
            <a:r>
              <a:rPr lang="ru-RU" sz="2000" b="1" i="1" dirty="0"/>
              <a:t> про </a:t>
            </a:r>
            <a:r>
              <a:rPr lang="ru-RU" sz="2000" b="1" i="1" dirty="0" err="1"/>
              <a:t>добу</a:t>
            </a:r>
            <a:r>
              <a:rPr lang="ru-RU" sz="2000" b="1" i="1" dirty="0"/>
              <a:t> </a:t>
            </a:r>
            <a:r>
              <a:rPr lang="ru-RU" sz="2000" b="1" i="1" dirty="0" err="1"/>
              <a:t>козаччини</a:t>
            </a:r>
            <a:r>
              <a:rPr lang="ru-RU" sz="2000" b="1" i="1" dirty="0"/>
              <a:t>. </a:t>
            </a:r>
            <a:r>
              <a:rPr lang="ru-RU" sz="2000" b="1" i="1" dirty="0" err="1"/>
              <a:t>Камінь</a:t>
            </a:r>
            <a:r>
              <a:rPr lang="ru-RU" sz="2000" b="1" i="1" dirty="0"/>
              <a:t> і молитва </a:t>
            </a:r>
            <a:r>
              <a:rPr lang="ru-RU" sz="2000" b="1" i="1" dirty="0" err="1"/>
              <a:t>сплелися</a:t>
            </a:r>
            <a:r>
              <a:rPr lang="ru-RU" sz="2000" b="1" i="1" dirty="0"/>
              <a:t> тут в </a:t>
            </a:r>
            <a:r>
              <a:rPr lang="ru-RU" sz="2000" b="1" i="1" dirty="0" err="1"/>
              <a:t>архітектурну</a:t>
            </a:r>
            <a:r>
              <a:rPr lang="ru-RU" sz="2000" b="1" i="1" dirty="0"/>
              <a:t> </a:t>
            </a:r>
            <a:r>
              <a:rPr lang="ru-RU" sz="2000" b="1" i="1" dirty="0" err="1"/>
              <a:t>симфонію</a:t>
            </a:r>
            <a:r>
              <a:rPr lang="ru-RU" sz="2000" b="1" i="1" dirty="0"/>
              <a:t> </a:t>
            </a:r>
            <a:r>
              <a:rPr lang="ru-RU" sz="2000" b="1" i="1" dirty="0" err="1"/>
              <a:t>українського</a:t>
            </a:r>
            <a:r>
              <a:rPr lang="ru-RU" sz="2000" b="1" i="1" dirty="0"/>
              <a:t> </a:t>
            </a:r>
            <a:r>
              <a:rPr lang="ru-RU" sz="2000" b="1" i="1" dirty="0" err="1"/>
              <a:t>бароко</a:t>
            </a:r>
            <a:r>
              <a:rPr lang="ru-RU" sz="2000" b="1" i="1" dirty="0"/>
              <a:t> — </a:t>
            </a:r>
            <a:r>
              <a:rPr lang="ru-RU" sz="2000" b="1" i="1" dirty="0" err="1"/>
              <a:t>просту</a:t>
            </a:r>
            <a:r>
              <a:rPr lang="ru-RU" sz="2000" b="1" i="1" dirty="0"/>
              <a:t>, </a:t>
            </a:r>
            <a:r>
              <a:rPr lang="ru-RU" sz="2000" b="1" i="1" dirty="0" err="1"/>
              <a:t>щиру</a:t>
            </a:r>
            <a:r>
              <a:rPr lang="ru-RU" sz="2000" b="1" i="1" dirty="0"/>
              <a:t>, </a:t>
            </a:r>
            <a:r>
              <a:rPr lang="ru-RU" sz="2000" b="1" i="1" dirty="0" err="1"/>
              <a:t>справжню</a:t>
            </a:r>
            <a:r>
              <a:rPr lang="ru-RU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5012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61048"/>
            <a:ext cx="397844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8236"/>
            <a:ext cx="4320480" cy="3236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933056"/>
            <a:ext cx="3600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/>
              <a:t>Площа</a:t>
            </a:r>
            <a:r>
              <a:rPr lang="ru-RU" sz="2400" b="1" i="1" dirty="0"/>
              <a:t> </a:t>
            </a:r>
            <a:r>
              <a:rPr lang="ru-RU" sz="2400" b="1" i="1" dirty="0" err="1"/>
              <a:t>Конституції</a:t>
            </a:r>
            <a:endParaRPr lang="ru-RU" sz="2400" b="1" i="1" dirty="0"/>
          </a:p>
          <a:p>
            <a:pPr algn="ctr"/>
            <a:r>
              <a:rPr lang="ru-RU" b="1" i="1" dirty="0" err="1"/>
              <a:t>Історичний</a:t>
            </a:r>
            <a:r>
              <a:rPr lang="ru-RU" b="1" i="1" dirty="0"/>
              <a:t> центр </a:t>
            </a:r>
            <a:r>
              <a:rPr lang="ru-RU" b="1" i="1" dirty="0" err="1" smtClean="0"/>
              <a:t>міста</a:t>
            </a:r>
            <a:endParaRPr lang="ru-RU" b="1" i="1" dirty="0" smtClean="0"/>
          </a:p>
          <a:p>
            <a:pPr algn="ctr"/>
            <a:r>
              <a:rPr lang="ru-RU" b="1" i="1" dirty="0" err="1" smtClean="0"/>
              <a:t>Навколо</a:t>
            </a:r>
            <a:r>
              <a:rPr lang="ru-RU" b="1" i="1" dirty="0" smtClean="0"/>
              <a:t> </a:t>
            </a:r>
            <a:r>
              <a:rPr lang="ru-RU" b="1" i="1" dirty="0"/>
              <a:t>— </a:t>
            </a:r>
            <a:r>
              <a:rPr lang="ru-RU" b="1" i="1" dirty="0" err="1"/>
              <a:t>будівлі</a:t>
            </a:r>
            <a:r>
              <a:rPr lang="ru-RU" b="1" i="1" dirty="0"/>
              <a:t> ХІХ–</a:t>
            </a:r>
            <a:r>
              <a:rPr lang="ru-RU" b="1" i="1" dirty="0" err="1"/>
              <a:t>поч</a:t>
            </a:r>
            <a:r>
              <a:rPr lang="ru-RU" b="1" i="1" dirty="0"/>
              <a:t>. ХХ ст.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36096" y="404664"/>
            <a:ext cx="352839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i="1" dirty="0"/>
          </a:p>
          <a:p>
            <a:pPr algn="ctr"/>
            <a:r>
              <a:rPr lang="ru-RU" sz="2000" b="1" i="1" dirty="0" err="1"/>
              <a:t>Колиска</a:t>
            </a:r>
            <a:r>
              <a:rPr lang="ru-RU" sz="2000" b="1" i="1" dirty="0"/>
              <a:t> </a:t>
            </a:r>
            <a:r>
              <a:rPr lang="ru-RU" sz="2000" b="1" i="1" dirty="0" err="1"/>
              <a:t>харківської</a:t>
            </a:r>
            <a:r>
              <a:rPr lang="ru-RU" sz="2000" b="1" i="1" dirty="0"/>
              <a:t> </a:t>
            </a:r>
            <a:r>
              <a:rPr lang="ru-RU" sz="2000" b="1" i="1" dirty="0" err="1"/>
              <a:t>історії</a:t>
            </a:r>
            <a:r>
              <a:rPr lang="ru-RU" sz="2000" b="1" i="1" dirty="0"/>
              <a:t>. Тут </a:t>
            </a:r>
            <a:r>
              <a:rPr lang="ru-RU" sz="2000" b="1" i="1" dirty="0" err="1"/>
              <a:t>кожен</a:t>
            </a:r>
            <a:r>
              <a:rPr lang="ru-RU" sz="2000" b="1" i="1" dirty="0"/>
              <a:t> </a:t>
            </a:r>
            <a:r>
              <a:rPr lang="ru-RU" sz="2000" b="1" i="1" dirty="0" err="1"/>
              <a:t>будинок</a:t>
            </a:r>
            <a:r>
              <a:rPr lang="ru-RU" sz="2000" b="1" i="1" dirty="0"/>
              <a:t> — </a:t>
            </a:r>
            <a:r>
              <a:rPr lang="ru-RU" sz="2000" b="1" i="1" dirty="0" err="1"/>
              <a:t>мов</a:t>
            </a:r>
            <a:r>
              <a:rPr lang="ru-RU" sz="2000" b="1" i="1" dirty="0"/>
              <a:t> </a:t>
            </a:r>
            <a:r>
              <a:rPr lang="ru-RU" sz="2000" b="1" i="1" dirty="0" err="1"/>
              <a:t>сторінка</a:t>
            </a:r>
            <a:r>
              <a:rPr lang="ru-RU" sz="2000" b="1" i="1" dirty="0"/>
              <a:t> з роману: модерн, </a:t>
            </a:r>
            <a:r>
              <a:rPr lang="ru-RU" sz="2000" b="1" i="1" dirty="0" err="1"/>
              <a:t>історизм</a:t>
            </a:r>
            <a:r>
              <a:rPr lang="ru-RU" sz="2000" b="1" i="1" dirty="0"/>
              <a:t>, </a:t>
            </a:r>
            <a:r>
              <a:rPr lang="ru-RU" sz="2000" b="1" i="1" dirty="0" err="1"/>
              <a:t>еклектика</a:t>
            </a:r>
            <a:r>
              <a:rPr lang="ru-RU" sz="2000" b="1" i="1" dirty="0"/>
              <a:t>. </a:t>
            </a:r>
            <a:r>
              <a:rPr lang="ru-RU" sz="2000" b="1" i="1" dirty="0" err="1"/>
              <a:t>Серед</a:t>
            </a:r>
            <a:r>
              <a:rPr lang="ru-RU" sz="2000" b="1" i="1" dirty="0"/>
              <a:t> </a:t>
            </a:r>
            <a:r>
              <a:rPr lang="ru-RU" sz="2000" b="1" i="1" dirty="0" err="1"/>
              <a:t>міського</a:t>
            </a:r>
            <a:r>
              <a:rPr lang="ru-RU" sz="2000" b="1" i="1" dirty="0"/>
              <a:t> шуму все </a:t>
            </a:r>
            <a:r>
              <a:rPr lang="ru-RU" sz="2000" b="1" i="1" dirty="0" err="1"/>
              <a:t>ще</a:t>
            </a:r>
            <a:r>
              <a:rPr lang="ru-RU" sz="2000" b="1" i="1" dirty="0"/>
              <a:t> </a:t>
            </a:r>
            <a:r>
              <a:rPr lang="ru-RU" sz="2000" b="1" i="1" dirty="0" err="1"/>
              <a:t>вчувається</a:t>
            </a:r>
            <a:r>
              <a:rPr lang="ru-RU" sz="2000" b="1" i="1" dirty="0"/>
              <a:t> </a:t>
            </a:r>
            <a:r>
              <a:rPr lang="ru-RU" sz="2000" b="1" i="1" dirty="0" err="1"/>
              <a:t>відлуння</a:t>
            </a:r>
            <a:r>
              <a:rPr lang="ru-RU" sz="2000" b="1" i="1" dirty="0"/>
              <a:t> </a:t>
            </a:r>
            <a:r>
              <a:rPr lang="ru-RU" sz="2000" b="1" i="1" dirty="0" err="1"/>
              <a:t>старих</a:t>
            </a:r>
            <a:r>
              <a:rPr lang="ru-RU" sz="2000" b="1" i="1" dirty="0"/>
              <a:t> </a:t>
            </a:r>
            <a:r>
              <a:rPr lang="ru-RU" sz="2000" b="1" i="1" dirty="0" err="1"/>
              <a:t>візків</a:t>
            </a:r>
            <a:r>
              <a:rPr lang="ru-RU" sz="2000" b="1" i="1" dirty="0"/>
              <a:t>, </a:t>
            </a:r>
            <a:r>
              <a:rPr lang="ru-RU" sz="2000" b="1" i="1" dirty="0" err="1"/>
              <a:t>які</a:t>
            </a:r>
            <a:r>
              <a:rPr lang="ru-RU" sz="2000" b="1" i="1" dirty="0"/>
              <a:t> колись </a:t>
            </a:r>
            <a:r>
              <a:rPr lang="ru-RU" sz="2000" b="1" i="1" dirty="0" err="1"/>
              <a:t>котилися</a:t>
            </a:r>
            <a:r>
              <a:rPr lang="ru-RU" sz="2000" b="1" i="1" dirty="0"/>
              <a:t> </a:t>
            </a:r>
            <a:r>
              <a:rPr lang="ru-RU" sz="2000" b="1" i="1" dirty="0" err="1"/>
              <a:t>бруківкою</a:t>
            </a:r>
            <a:r>
              <a:rPr lang="ru-RU" sz="2000" b="1" i="1" dirty="0"/>
              <a:t> </a:t>
            </a:r>
            <a:r>
              <a:rPr lang="ru-RU" sz="2000" b="1" i="1" dirty="0" err="1"/>
              <a:t>цієї</a:t>
            </a:r>
            <a:r>
              <a:rPr lang="ru-RU" sz="2000" b="1" i="1" dirty="0"/>
              <a:t> </a:t>
            </a:r>
            <a:r>
              <a:rPr lang="ru-RU" sz="2000" b="1" i="1" dirty="0" err="1"/>
              <a:t>площі</a:t>
            </a:r>
            <a:r>
              <a:rPr lang="ru-RU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4403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426" y="0"/>
            <a:ext cx="924086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65104"/>
            <a:ext cx="3984501" cy="2331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072" y="404664"/>
            <a:ext cx="374441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20071" y="692696"/>
            <a:ext cx="365479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/>
              <a:t>Харківський</a:t>
            </a:r>
            <a:r>
              <a:rPr lang="ru-RU" sz="2000" b="1" i="1" dirty="0"/>
              <a:t> бульвар </a:t>
            </a:r>
            <a:r>
              <a:rPr lang="ru-RU" sz="2000" b="1" i="1" dirty="0" err="1"/>
              <a:t>мрійників</a:t>
            </a:r>
            <a:r>
              <a:rPr lang="ru-RU" sz="2000" b="1" i="1" dirty="0"/>
              <a:t> і </a:t>
            </a:r>
            <a:r>
              <a:rPr lang="ru-RU" sz="2000" b="1" i="1" dirty="0" err="1"/>
              <a:t>поетів</a:t>
            </a:r>
            <a:r>
              <a:rPr lang="ru-RU" sz="2000" b="1" i="1" dirty="0"/>
              <a:t>. </a:t>
            </a:r>
            <a:r>
              <a:rPr lang="ru-RU" sz="2000" b="1" i="1" dirty="0" err="1"/>
              <a:t>Від</a:t>
            </a:r>
            <a:r>
              <a:rPr lang="ru-RU" sz="2000" b="1" i="1" dirty="0"/>
              <a:t> </a:t>
            </a:r>
            <a:r>
              <a:rPr lang="ru-RU" sz="2000" b="1" i="1" dirty="0" err="1"/>
              <a:t>величних</a:t>
            </a:r>
            <a:r>
              <a:rPr lang="ru-RU" sz="2000" b="1" i="1" dirty="0"/>
              <a:t> </a:t>
            </a:r>
            <a:r>
              <a:rPr lang="ru-RU" sz="2000" b="1" i="1" dirty="0" err="1"/>
              <a:t>фасадів</a:t>
            </a:r>
            <a:r>
              <a:rPr lang="ru-RU" sz="2000" b="1" i="1" dirty="0"/>
              <a:t> </a:t>
            </a:r>
            <a:r>
              <a:rPr lang="ru-RU" sz="2000" b="1" i="1" dirty="0" err="1"/>
              <a:t>кінця</a:t>
            </a:r>
            <a:r>
              <a:rPr lang="ru-RU" sz="2000" b="1" i="1" dirty="0"/>
              <a:t> ХІХ </a:t>
            </a:r>
            <a:r>
              <a:rPr lang="ru-RU" sz="2000" b="1" i="1" dirty="0" err="1"/>
              <a:t>століття</a:t>
            </a:r>
            <a:r>
              <a:rPr lang="ru-RU" sz="2000" b="1" i="1" dirty="0"/>
              <a:t> до </a:t>
            </a:r>
            <a:r>
              <a:rPr lang="ru-RU" sz="2000" b="1" i="1" dirty="0" err="1"/>
              <a:t>елегантних</a:t>
            </a:r>
            <a:r>
              <a:rPr lang="ru-RU" sz="2000" b="1" i="1" dirty="0"/>
              <a:t> арок модерну — тут </a:t>
            </a:r>
            <a:r>
              <a:rPr lang="ru-RU" sz="2000" b="1" i="1" dirty="0" err="1"/>
              <a:t>збережено</a:t>
            </a:r>
            <a:r>
              <a:rPr lang="ru-RU" sz="2000" b="1" i="1" dirty="0"/>
              <a:t> </a:t>
            </a:r>
            <a:r>
              <a:rPr lang="ru-RU" sz="2000" b="1" i="1" dirty="0" err="1"/>
              <a:t>обличчя</a:t>
            </a:r>
            <a:r>
              <a:rPr lang="ru-RU" sz="2000" b="1" i="1" dirty="0"/>
              <a:t> </a:t>
            </a:r>
            <a:r>
              <a:rPr lang="ru-RU" sz="2000" b="1" i="1" dirty="0" err="1"/>
              <a:t>епох</a:t>
            </a:r>
            <a:r>
              <a:rPr lang="ru-RU" sz="2000" b="1" i="1" dirty="0"/>
              <a:t>. </a:t>
            </a:r>
            <a:r>
              <a:rPr lang="ru-RU" sz="2000" b="1" i="1" dirty="0" err="1"/>
              <a:t>Вуличні</a:t>
            </a:r>
            <a:r>
              <a:rPr lang="ru-RU" sz="2000" b="1" i="1" dirty="0"/>
              <a:t> </a:t>
            </a:r>
            <a:r>
              <a:rPr lang="ru-RU" sz="2000" b="1" i="1" dirty="0" err="1"/>
              <a:t>ліхтарі</a:t>
            </a:r>
            <a:r>
              <a:rPr lang="ru-RU" sz="2000" b="1" i="1" dirty="0"/>
              <a:t> </a:t>
            </a:r>
            <a:r>
              <a:rPr lang="ru-RU" sz="2000" b="1" i="1" dirty="0" err="1"/>
              <a:t>м’яко</a:t>
            </a:r>
            <a:r>
              <a:rPr lang="ru-RU" sz="2000" b="1" i="1" dirty="0"/>
              <a:t> </a:t>
            </a:r>
            <a:r>
              <a:rPr lang="ru-RU" sz="2000" b="1" i="1" dirty="0" err="1"/>
              <a:t>підсвічують</a:t>
            </a:r>
            <a:r>
              <a:rPr lang="ru-RU" sz="2000" b="1" i="1" dirty="0"/>
              <a:t> </a:t>
            </a:r>
            <a:r>
              <a:rPr lang="ru-RU" sz="2000" b="1" i="1" dirty="0" err="1"/>
              <a:t>історію</a:t>
            </a:r>
            <a:r>
              <a:rPr lang="ru-RU" sz="2000" b="1" i="1" dirty="0"/>
              <a:t>, </a:t>
            </a:r>
            <a:r>
              <a:rPr lang="ru-RU" sz="2000" b="1" i="1" dirty="0" err="1"/>
              <a:t>що</a:t>
            </a:r>
            <a:r>
              <a:rPr lang="ru-RU" sz="2000" b="1" i="1" dirty="0"/>
              <a:t> </a:t>
            </a:r>
            <a:r>
              <a:rPr lang="ru-RU" sz="2000" b="1" i="1" dirty="0" err="1"/>
              <a:t>живе</a:t>
            </a:r>
            <a:r>
              <a:rPr lang="ru-RU" sz="2000" b="1" i="1" dirty="0"/>
              <a:t> у </a:t>
            </a:r>
            <a:r>
              <a:rPr lang="ru-RU" sz="2000" b="1" i="1" dirty="0" err="1"/>
              <a:t>кожній</a:t>
            </a:r>
            <a:r>
              <a:rPr lang="ru-RU" sz="2000" b="1" i="1" dirty="0"/>
              <a:t> </a:t>
            </a:r>
            <a:r>
              <a:rPr lang="ru-RU" sz="2000" b="1" i="1" dirty="0" err="1"/>
              <a:t>ліпнині</a:t>
            </a:r>
            <a:r>
              <a:rPr lang="ru-RU" sz="2000" b="1" i="1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4221088"/>
            <a:ext cx="338437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/>
              <a:t>Вулиця</a:t>
            </a:r>
            <a:r>
              <a:rPr lang="ru-RU" sz="2000" b="1" i="1" dirty="0"/>
              <a:t> </a:t>
            </a:r>
            <a:r>
              <a:rPr lang="ru-RU" sz="2000" b="1" i="1" dirty="0" err="1"/>
              <a:t>Сумська</a:t>
            </a:r>
            <a:r>
              <a:rPr lang="ru-RU" sz="2000" b="1" i="1" dirty="0"/>
              <a:t> (</a:t>
            </a:r>
            <a:r>
              <a:rPr lang="ru-RU" sz="2000" b="1" i="1" dirty="0" err="1"/>
              <a:t>пішохідна</a:t>
            </a:r>
            <a:r>
              <a:rPr lang="ru-RU" sz="2000" b="1" i="1" dirty="0"/>
              <a:t> </a:t>
            </a:r>
            <a:r>
              <a:rPr lang="ru-RU" sz="2000" b="1" i="1" dirty="0" err="1"/>
              <a:t>прогулянка</a:t>
            </a:r>
            <a:r>
              <a:rPr lang="ru-RU" sz="2000" b="1" i="1" dirty="0" smtClean="0"/>
              <a:t>)</a:t>
            </a:r>
          </a:p>
          <a:p>
            <a:pPr algn="ctr"/>
            <a:r>
              <a:rPr lang="ru-RU" b="1" i="1" dirty="0"/>
              <a:t>Прогуляйтесь центральною </a:t>
            </a:r>
            <a:r>
              <a:rPr lang="ru-RU" b="1" i="1" dirty="0" err="1"/>
              <a:t>вулицею</a:t>
            </a:r>
            <a:r>
              <a:rPr lang="ru-RU" b="1" i="1" dirty="0"/>
              <a:t> — </a:t>
            </a:r>
            <a:r>
              <a:rPr lang="ru-RU" b="1" i="1" dirty="0" err="1"/>
              <a:t>справжній</a:t>
            </a:r>
            <a:r>
              <a:rPr lang="ru-RU" b="1" i="1" dirty="0"/>
              <a:t> </a:t>
            </a:r>
            <a:r>
              <a:rPr lang="ru-RU" b="1" i="1" dirty="0" err="1"/>
              <a:t>архітектурний</a:t>
            </a:r>
            <a:r>
              <a:rPr lang="ru-RU" b="1" i="1" dirty="0"/>
              <a:t> калейдоскоп: </a:t>
            </a:r>
            <a:r>
              <a:rPr lang="ru-RU" b="1" i="1" dirty="0" err="1"/>
              <a:t>від</a:t>
            </a:r>
            <a:r>
              <a:rPr lang="ru-RU" b="1" i="1" dirty="0"/>
              <a:t> </a:t>
            </a:r>
            <a:r>
              <a:rPr lang="ru-RU" b="1" i="1" dirty="0" err="1"/>
              <a:t>історизму</a:t>
            </a:r>
            <a:r>
              <a:rPr lang="ru-RU" b="1" i="1" dirty="0"/>
              <a:t> до модерну і </a:t>
            </a:r>
            <a:r>
              <a:rPr lang="ru-RU" b="1" i="1" dirty="0" err="1"/>
              <a:t>конструктивізму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703180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284984"/>
            <a:ext cx="2577455" cy="342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2656"/>
            <a:ext cx="4067432" cy="304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52120" y="332656"/>
            <a:ext cx="32403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/>
              <a:t>Символ </a:t>
            </a:r>
            <a:r>
              <a:rPr lang="ru-RU" b="1" i="1" dirty="0" err="1"/>
              <a:t>міста</a:t>
            </a:r>
            <a:r>
              <a:rPr lang="ru-RU" b="1" i="1" dirty="0"/>
              <a:t> — легкий, </a:t>
            </a:r>
            <a:r>
              <a:rPr lang="ru-RU" b="1" i="1" dirty="0" err="1"/>
              <a:t>мов</a:t>
            </a:r>
            <a:r>
              <a:rPr lang="ru-RU" b="1" i="1" dirty="0"/>
              <a:t> </a:t>
            </a:r>
            <a:r>
              <a:rPr lang="ru-RU" b="1" i="1" dirty="0" err="1"/>
              <a:t>серпанок</a:t>
            </a:r>
            <a:r>
              <a:rPr lang="ru-RU" b="1" i="1" dirty="0"/>
              <a:t>. </a:t>
            </a:r>
            <a:r>
              <a:rPr lang="ru-RU" b="1" i="1" dirty="0" err="1"/>
              <a:t>Дзеркальний</a:t>
            </a:r>
            <a:r>
              <a:rPr lang="ru-RU" b="1" i="1" dirty="0"/>
              <a:t> </a:t>
            </a:r>
            <a:r>
              <a:rPr lang="ru-RU" b="1" i="1" dirty="0" err="1"/>
              <a:t>струмінь</a:t>
            </a:r>
            <a:r>
              <a:rPr lang="ru-RU" b="1" i="1" dirty="0"/>
              <a:t> — не просто фонтан, а </a:t>
            </a:r>
            <a:r>
              <a:rPr lang="ru-RU" b="1" i="1" dirty="0" err="1"/>
              <a:t>вишукана</a:t>
            </a:r>
            <a:r>
              <a:rPr lang="ru-RU" b="1" i="1" dirty="0"/>
              <a:t> арка </a:t>
            </a:r>
            <a:r>
              <a:rPr lang="ru-RU" b="1" i="1" dirty="0" err="1"/>
              <a:t>пам’яті</a:t>
            </a:r>
            <a:r>
              <a:rPr lang="ru-RU" b="1" i="1" dirty="0"/>
              <a:t> та </a:t>
            </a:r>
            <a:r>
              <a:rPr lang="ru-RU" b="1" i="1" dirty="0" err="1"/>
              <a:t>мрій</a:t>
            </a:r>
            <a:r>
              <a:rPr lang="ru-RU" b="1" i="1" dirty="0"/>
              <a:t>, </a:t>
            </a:r>
            <a:r>
              <a:rPr lang="ru-RU" b="1" i="1" dirty="0" err="1"/>
              <a:t>зведена</a:t>
            </a:r>
            <a:r>
              <a:rPr lang="ru-RU" b="1" i="1" dirty="0"/>
              <a:t> </a:t>
            </a:r>
            <a:r>
              <a:rPr lang="ru-RU" b="1" i="1" dirty="0" err="1"/>
              <a:t>після</a:t>
            </a:r>
            <a:r>
              <a:rPr lang="ru-RU" b="1" i="1" dirty="0"/>
              <a:t> </a:t>
            </a:r>
            <a:r>
              <a:rPr lang="ru-RU" b="1" i="1" dirty="0" err="1"/>
              <a:t>війни</a:t>
            </a:r>
            <a:r>
              <a:rPr lang="ru-RU" b="1" i="1" dirty="0"/>
              <a:t>, </a:t>
            </a:r>
            <a:r>
              <a:rPr lang="ru-RU" b="1" i="1" dirty="0" err="1"/>
              <a:t>мов</a:t>
            </a:r>
            <a:r>
              <a:rPr lang="ru-RU" b="1" i="1" dirty="0"/>
              <a:t> символ </a:t>
            </a:r>
            <a:r>
              <a:rPr lang="ru-RU" b="1" i="1" dirty="0" err="1"/>
              <a:t>відродження</a:t>
            </a:r>
            <a:r>
              <a:rPr lang="ru-RU" b="1" i="1" dirty="0"/>
              <a:t>. </a:t>
            </a:r>
            <a:r>
              <a:rPr lang="ru-RU" b="1" i="1" dirty="0" err="1"/>
              <a:t>Біля</a:t>
            </a:r>
            <a:r>
              <a:rPr lang="ru-RU" b="1" i="1" dirty="0"/>
              <a:t> </a:t>
            </a:r>
            <a:r>
              <a:rPr lang="ru-RU" b="1" i="1" dirty="0" err="1"/>
              <a:t>нього</a:t>
            </a:r>
            <a:r>
              <a:rPr lang="ru-RU" b="1" i="1" dirty="0"/>
              <a:t> — </a:t>
            </a:r>
            <a:r>
              <a:rPr lang="ru-RU" b="1" i="1" dirty="0" err="1"/>
              <a:t>ідеальне</a:t>
            </a:r>
            <a:r>
              <a:rPr lang="ru-RU" b="1" i="1" dirty="0"/>
              <a:t> </a:t>
            </a:r>
            <a:r>
              <a:rPr lang="ru-RU" b="1" i="1" dirty="0" err="1"/>
              <a:t>місце</a:t>
            </a:r>
            <a:r>
              <a:rPr lang="ru-RU" b="1" i="1" dirty="0"/>
              <a:t> для паузи в </a:t>
            </a:r>
            <a:r>
              <a:rPr lang="ru-RU" b="1" i="1" dirty="0" err="1"/>
              <a:t>мандрівці</a:t>
            </a:r>
            <a:r>
              <a:rPr lang="ru-RU" b="1" i="1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3573016"/>
            <a:ext cx="373019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/>
              <a:t>Дзеркальний</a:t>
            </a:r>
            <a:r>
              <a:rPr lang="ru-RU" sz="2000" b="1" i="1" dirty="0"/>
              <a:t> </a:t>
            </a:r>
            <a:r>
              <a:rPr lang="ru-RU" sz="2000" b="1" i="1" dirty="0" err="1"/>
              <a:t>струмінь</a:t>
            </a:r>
            <a:r>
              <a:rPr lang="ru-RU" sz="2000" b="1" i="1" dirty="0"/>
              <a:t> (</a:t>
            </a:r>
            <a:r>
              <a:rPr lang="ru-RU" sz="2000" b="1" i="1" dirty="0" smtClean="0"/>
              <a:t>1947</a:t>
            </a:r>
            <a:r>
              <a:rPr lang="ru-RU" dirty="0" smtClean="0"/>
              <a:t>)</a:t>
            </a:r>
          </a:p>
          <a:p>
            <a:pPr algn="ctr"/>
            <a:r>
              <a:rPr lang="ru-RU" b="1" i="1" dirty="0" err="1" smtClean="0"/>
              <a:t>Хоч</a:t>
            </a:r>
            <a:r>
              <a:rPr lang="ru-RU" b="1" i="1" dirty="0" smtClean="0"/>
              <a:t> </a:t>
            </a:r>
            <a:r>
              <a:rPr lang="ru-RU" b="1" i="1" dirty="0"/>
              <a:t>і не </a:t>
            </a:r>
            <a:r>
              <a:rPr lang="ru-RU" b="1" i="1" dirty="0" err="1"/>
              <a:t>старовинний</a:t>
            </a:r>
            <a:r>
              <a:rPr lang="ru-RU" b="1" i="1" dirty="0"/>
              <a:t>, але є </a:t>
            </a:r>
            <a:r>
              <a:rPr lang="ru-RU" b="1" i="1" dirty="0" err="1"/>
              <a:t>візитівкою</a:t>
            </a:r>
            <a:r>
              <a:rPr lang="ru-RU" b="1" i="1" dirty="0"/>
              <a:t> </a:t>
            </a:r>
            <a:r>
              <a:rPr lang="ru-RU" b="1" i="1" dirty="0" err="1"/>
              <a:t>Харкова</a:t>
            </a:r>
            <a:r>
              <a:rPr lang="ru-RU" b="1" i="1" dirty="0"/>
              <a:t>. </a:t>
            </a:r>
            <a:r>
              <a:rPr lang="ru-RU" b="1" i="1" dirty="0" err="1"/>
              <a:t>Навколо</a:t>
            </a:r>
            <a:r>
              <a:rPr lang="ru-RU" b="1" i="1" dirty="0"/>
              <a:t> — </a:t>
            </a:r>
            <a:r>
              <a:rPr lang="ru-RU" b="1" i="1" dirty="0" err="1"/>
              <a:t>будівлі</a:t>
            </a:r>
            <a:r>
              <a:rPr lang="ru-RU" b="1" i="1" dirty="0"/>
              <a:t> 19–</a:t>
            </a:r>
            <a:r>
              <a:rPr lang="ru-RU" b="1" i="1" dirty="0" err="1"/>
              <a:t>поч</a:t>
            </a:r>
            <a:r>
              <a:rPr lang="ru-RU" b="1" i="1" dirty="0"/>
              <a:t>. 20 ст.</a:t>
            </a:r>
          </a:p>
        </p:txBody>
      </p:sp>
    </p:spTree>
    <p:extLst>
      <p:ext uri="{BB962C8B-B14F-4D97-AF65-F5344CB8AC3E}">
        <p14:creationId xmlns:p14="http://schemas.microsoft.com/office/powerpoint/2010/main" val="2891817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42636" cy="688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077072"/>
            <a:ext cx="3134677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70" y="390951"/>
            <a:ext cx="468440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36670" y="3573016"/>
            <a:ext cx="48314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/>
              <a:t>Будівля</a:t>
            </a:r>
            <a:r>
              <a:rPr lang="ru-RU" b="1" i="1" dirty="0"/>
              <a:t>: </a:t>
            </a:r>
            <a:r>
              <a:rPr lang="ru-RU" b="1" i="1" dirty="0" err="1"/>
              <a:t>колишній</a:t>
            </a:r>
            <a:r>
              <a:rPr lang="ru-RU" b="1" i="1" dirty="0"/>
              <a:t> особняк І.І. </a:t>
            </a:r>
            <a:r>
              <a:rPr lang="ru-RU" b="1" i="1" dirty="0" err="1"/>
              <a:t>Шидловського</a:t>
            </a:r>
            <a:r>
              <a:rPr lang="ru-RU" b="1" i="1" dirty="0"/>
              <a:t> (1898</a:t>
            </a:r>
            <a:r>
              <a:rPr lang="ru-RU" b="1" i="1" dirty="0" smtClean="0"/>
              <a:t>)</a:t>
            </a:r>
          </a:p>
          <a:p>
            <a:pPr algn="ctr"/>
            <a:r>
              <a:rPr lang="ru-RU" b="1" i="1" dirty="0"/>
              <a:t>Стиль: модерн з </a:t>
            </a:r>
            <a:r>
              <a:rPr lang="ru-RU" b="1" i="1" dirty="0" err="1"/>
              <a:t>елементами</a:t>
            </a:r>
            <a:r>
              <a:rPr lang="ru-RU" b="1" i="1" dirty="0"/>
              <a:t> </a:t>
            </a:r>
            <a:r>
              <a:rPr lang="ru-RU" b="1" i="1" dirty="0" err="1"/>
              <a:t>бароко</a:t>
            </a:r>
            <a:endParaRPr lang="ru-RU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96136" y="620688"/>
            <a:ext cx="31683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/>
              <a:t>Колишній</a:t>
            </a:r>
            <a:r>
              <a:rPr lang="ru-RU" b="1" i="1" dirty="0"/>
              <a:t> </a:t>
            </a:r>
            <a:r>
              <a:rPr lang="ru-RU" b="1" i="1" dirty="0" err="1"/>
              <a:t>купецький</a:t>
            </a:r>
            <a:r>
              <a:rPr lang="ru-RU" b="1" i="1" dirty="0"/>
              <a:t> особняк став домом для </a:t>
            </a:r>
            <a:r>
              <a:rPr lang="ru-RU" b="1" i="1" dirty="0" err="1"/>
              <a:t>мистецтва</a:t>
            </a:r>
            <a:r>
              <a:rPr lang="ru-RU" b="1" i="1" dirty="0"/>
              <a:t>. </a:t>
            </a:r>
            <a:r>
              <a:rPr lang="ru-RU" b="1" i="1" dirty="0" err="1"/>
              <a:t>Його</a:t>
            </a:r>
            <a:r>
              <a:rPr lang="ru-RU" b="1" i="1" dirty="0"/>
              <a:t> фасад — приклад </a:t>
            </a:r>
            <a:r>
              <a:rPr lang="ru-RU" b="1" i="1" dirty="0" err="1"/>
              <a:t>елегантного</a:t>
            </a:r>
            <a:r>
              <a:rPr lang="ru-RU" b="1" i="1" dirty="0"/>
              <a:t> модерну, а </a:t>
            </a:r>
            <a:r>
              <a:rPr lang="ru-RU" b="1" i="1" dirty="0" err="1"/>
              <a:t>вишукані</a:t>
            </a:r>
            <a:r>
              <a:rPr lang="ru-RU" b="1" i="1" dirty="0"/>
              <a:t> </a:t>
            </a:r>
            <a:r>
              <a:rPr lang="ru-RU" b="1" i="1" dirty="0" err="1"/>
              <a:t>інтер’єри</a:t>
            </a:r>
            <a:r>
              <a:rPr lang="ru-RU" b="1" i="1" dirty="0"/>
              <a:t> </a:t>
            </a:r>
            <a:r>
              <a:rPr lang="ru-RU" b="1" i="1" dirty="0" err="1"/>
              <a:t>ніби</a:t>
            </a:r>
            <a:r>
              <a:rPr lang="ru-RU" b="1" i="1" dirty="0"/>
              <a:t> </a:t>
            </a:r>
            <a:r>
              <a:rPr lang="ru-RU" b="1" i="1" dirty="0" err="1"/>
              <a:t>запрошують</a:t>
            </a:r>
            <a:r>
              <a:rPr lang="ru-RU" b="1" i="1" dirty="0"/>
              <a:t> до </a:t>
            </a:r>
            <a:r>
              <a:rPr lang="ru-RU" b="1" i="1" dirty="0" err="1"/>
              <a:t>неспішної</a:t>
            </a:r>
            <a:r>
              <a:rPr lang="ru-RU" b="1" i="1" dirty="0"/>
              <a:t> </a:t>
            </a:r>
            <a:r>
              <a:rPr lang="ru-RU" b="1" i="1" dirty="0" err="1"/>
              <a:t>розмови</a:t>
            </a:r>
            <a:r>
              <a:rPr lang="ru-RU" b="1" i="1" dirty="0"/>
              <a:t> з полотнами і скульптурами.</a:t>
            </a:r>
          </a:p>
        </p:txBody>
      </p:sp>
    </p:spTree>
    <p:extLst>
      <p:ext uri="{BB962C8B-B14F-4D97-AF65-F5344CB8AC3E}">
        <p14:creationId xmlns:p14="http://schemas.microsoft.com/office/powerpoint/2010/main" val="100279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46"/>
            <a:ext cx="91393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94894"/>
            <a:ext cx="3656656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9362"/>
            <a:ext cx="3744416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4497834"/>
            <a:ext cx="3888433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Дім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з химерами (мала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копія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київського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) </a:t>
            </a:r>
            <a:endParaRPr lang="ru-RU" sz="2000" b="1" i="1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ru-RU" b="1" i="1" dirty="0" err="1" smtClean="0">
                <a:solidFill>
                  <a:schemeClr val="bg2">
                    <a:lumMod val="10000"/>
                  </a:schemeClr>
                </a:solidFill>
              </a:rPr>
              <a:t>Невеличкий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, але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дуже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цікавий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модерновий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будинок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 з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</a:rPr>
              <a:t>фантастичними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</a:rPr>
              <a:t> скульптурами.</a:t>
            </a:r>
          </a:p>
          <a:p>
            <a:pPr algn="ctr"/>
            <a:endParaRPr lang="ru-RU" sz="2000" b="1" i="1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ru-RU" sz="20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404664"/>
            <a:ext cx="37444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/>
              <a:t>Містичний</a:t>
            </a:r>
            <a:r>
              <a:rPr lang="ru-RU" sz="2000" b="1" i="1" dirty="0"/>
              <a:t> </a:t>
            </a:r>
            <a:r>
              <a:rPr lang="ru-RU" sz="2000" b="1" i="1" dirty="0" err="1"/>
              <a:t>куточок</a:t>
            </a:r>
            <a:r>
              <a:rPr lang="ru-RU" sz="2000" b="1" i="1" dirty="0"/>
              <a:t> у </a:t>
            </a:r>
            <a:r>
              <a:rPr lang="ru-RU" sz="2000" b="1" i="1" dirty="0" err="1"/>
              <a:t>центрі</a:t>
            </a:r>
            <a:r>
              <a:rPr lang="ru-RU" sz="2000" b="1" i="1" dirty="0"/>
              <a:t> </a:t>
            </a:r>
            <a:r>
              <a:rPr lang="ru-RU" sz="2000" b="1" i="1" dirty="0" err="1"/>
              <a:t>Харкова</a:t>
            </a:r>
            <a:r>
              <a:rPr lang="ru-RU" sz="2000" b="1" i="1" dirty="0"/>
              <a:t>. </a:t>
            </a:r>
            <a:r>
              <a:rPr lang="ru-RU" sz="2000" b="1" i="1" dirty="0" err="1"/>
              <a:t>Модерновий</a:t>
            </a:r>
            <a:r>
              <a:rPr lang="ru-RU" sz="2000" b="1" i="1" dirty="0"/>
              <a:t> особняк </a:t>
            </a:r>
            <a:r>
              <a:rPr lang="ru-RU" sz="2000" b="1" i="1" dirty="0" err="1"/>
              <a:t>прикрашений</a:t>
            </a:r>
            <a:r>
              <a:rPr lang="ru-RU" sz="2000" b="1" i="1" dirty="0"/>
              <a:t> </a:t>
            </a:r>
            <a:r>
              <a:rPr lang="ru-RU" sz="2000" b="1" i="1" dirty="0" err="1"/>
              <a:t>фантастичними</a:t>
            </a:r>
            <a:r>
              <a:rPr lang="ru-RU" sz="2000" b="1" i="1" dirty="0"/>
              <a:t> </a:t>
            </a:r>
            <a:r>
              <a:rPr lang="ru-RU" sz="2000" b="1" i="1" dirty="0" err="1"/>
              <a:t>створіннями</a:t>
            </a:r>
            <a:r>
              <a:rPr lang="ru-RU" sz="2000" b="1" i="1" dirty="0"/>
              <a:t>, </a:t>
            </a:r>
            <a:r>
              <a:rPr lang="ru-RU" sz="2000" b="1" i="1" dirty="0" err="1"/>
              <a:t>які</a:t>
            </a:r>
            <a:r>
              <a:rPr lang="ru-RU" sz="2000" b="1" i="1" dirty="0"/>
              <a:t> </a:t>
            </a:r>
            <a:r>
              <a:rPr lang="ru-RU" sz="2000" b="1" i="1" dirty="0" err="1"/>
              <a:t>виглядають</a:t>
            </a:r>
            <a:r>
              <a:rPr lang="ru-RU" sz="2000" b="1" i="1" dirty="0"/>
              <a:t> з-</a:t>
            </a:r>
            <a:r>
              <a:rPr lang="ru-RU" sz="2000" b="1" i="1" dirty="0" err="1"/>
              <a:t>під</a:t>
            </a:r>
            <a:r>
              <a:rPr lang="ru-RU" sz="2000" b="1" i="1" dirty="0"/>
              <a:t> </a:t>
            </a:r>
            <a:r>
              <a:rPr lang="ru-RU" sz="2000" b="1" i="1" dirty="0" err="1"/>
              <a:t>дахів</a:t>
            </a:r>
            <a:r>
              <a:rPr lang="ru-RU" sz="2000" b="1" i="1" dirty="0"/>
              <a:t> і </a:t>
            </a:r>
            <a:r>
              <a:rPr lang="ru-RU" sz="2000" b="1" i="1" dirty="0" err="1"/>
              <a:t>балконів</a:t>
            </a:r>
            <a:r>
              <a:rPr lang="ru-RU" sz="2000" b="1" i="1" dirty="0"/>
              <a:t>. </a:t>
            </a:r>
            <a:r>
              <a:rPr lang="ru-RU" sz="2000" b="1" i="1" dirty="0" err="1"/>
              <a:t>Архітектурна</a:t>
            </a:r>
            <a:r>
              <a:rPr lang="ru-RU" sz="2000" b="1" i="1" dirty="0"/>
              <a:t> </a:t>
            </a:r>
            <a:r>
              <a:rPr lang="ru-RU" sz="2000" b="1" i="1" dirty="0" err="1"/>
              <a:t>гра</a:t>
            </a:r>
            <a:r>
              <a:rPr lang="ru-RU" sz="2000" b="1" i="1" dirty="0"/>
              <a:t> </a:t>
            </a:r>
            <a:r>
              <a:rPr lang="ru-RU" sz="2000" b="1" i="1" dirty="0" err="1"/>
              <a:t>фантазії</a:t>
            </a:r>
            <a:r>
              <a:rPr lang="ru-RU" sz="2000" b="1" i="1" dirty="0"/>
              <a:t> — </a:t>
            </a:r>
            <a:r>
              <a:rPr lang="ru-RU" sz="2000" b="1" i="1" dirty="0" err="1"/>
              <a:t>таємнича</a:t>
            </a:r>
            <a:r>
              <a:rPr lang="ru-RU" sz="2000" b="1" i="1" dirty="0"/>
              <a:t> і </a:t>
            </a:r>
            <a:r>
              <a:rPr lang="ru-RU" sz="2000" b="1" i="1" dirty="0" err="1"/>
              <a:t>незвичайна</a:t>
            </a:r>
            <a:r>
              <a:rPr lang="ru-RU" sz="2000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6080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167088"/>
            <a:ext cx="3672408" cy="241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8954"/>
            <a:ext cx="3528392" cy="4046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32040" y="476672"/>
            <a:ext cx="38884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Велетень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епохи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авангарду. Колись —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найвища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будівля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СРСР і перше "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бетонне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місто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у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небі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".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Його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конструктивістські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лінії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суворі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, але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гармонійні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— у кожному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вікні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пульсує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</a:rPr>
              <a:t>індустріальний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модерн 1920-х.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4325373"/>
            <a:ext cx="374441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/>
              <a:t>Будівля</a:t>
            </a:r>
            <a:r>
              <a:rPr lang="ru-RU" sz="2000" b="1" i="1" dirty="0"/>
              <a:t> </a:t>
            </a:r>
            <a:r>
              <a:rPr lang="ru-RU" sz="2000" b="1" i="1" dirty="0" err="1"/>
              <a:t>Держпрому</a:t>
            </a:r>
            <a:r>
              <a:rPr lang="ru-RU" sz="2000" b="1" i="1" dirty="0"/>
              <a:t> (1925–1928</a:t>
            </a:r>
            <a:r>
              <a:rPr lang="ru-RU" sz="2000" b="1" i="1" dirty="0" smtClean="0"/>
              <a:t>)</a:t>
            </a:r>
          </a:p>
          <a:p>
            <a:pPr algn="ctr"/>
            <a:r>
              <a:rPr lang="ru-RU" b="1" i="1" dirty="0"/>
              <a:t>Стиль: </a:t>
            </a:r>
            <a:r>
              <a:rPr lang="ru-RU" b="1" i="1" dirty="0" err="1" smtClean="0"/>
              <a:t>конструктивізм</a:t>
            </a:r>
            <a:endParaRPr lang="ru-RU" b="1" i="1" dirty="0" smtClean="0"/>
          </a:p>
          <a:p>
            <a:pPr algn="ctr"/>
            <a:r>
              <a:rPr lang="ru-RU" b="1" i="1" dirty="0" smtClean="0"/>
              <a:t>Адреса</a:t>
            </a:r>
            <a:r>
              <a:rPr lang="ru-RU" b="1" i="1" dirty="0"/>
              <a:t>: </a:t>
            </a:r>
            <a:r>
              <a:rPr lang="ru-RU" b="1" i="1" dirty="0" err="1"/>
              <a:t>площа</a:t>
            </a:r>
            <a:r>
              <a:rPr lang="ru-RU" b="1" i="1" dirty="0"/>
              <a:t> </a:t>
            </a:r>
            <a:r>
              <a:rPr lang="ru-RU" b="1" i="1" dirty="0" err="1" smtClean="0"/>
              <a:t>Свободи</a:t>
            </a:r>
            <a:endParaRPr lang="ru-RU" b="1" i="1" dirty="0" smtClean="0"/>
          </a:p>
          <a:p>
            <a:pPr algn="ctr"/>
            <a:r>
              <a:rPr lang="ru-RU" b="1" i="1" dirty="0" err="1" smtClean="0"/>
              <a:t>Пам’ятка</a:t>
            </a:r>
            <a:r>
              <a:rPr lang="ru-RU" b="1" i="1" dirty="0" smtClean="0"/>
              <a:t> </a:t>
            </a:r>
            <a:r>
              <a:rPr lang="ru-RU" b="1" i="1" dirty="0" err="1"/>
              <a:t>світового</a:t>
            </a:r>
            <a:r>
              <a:rPr lang="ru-RU" b="1" i="1" dirty="0"/>
              <a:t> </a:t>
            </a:r>
            <a:r>
              <a:rPr lang="ru-RU" b="1" i="1" dirty="0" err="1"/>
              <a:t>значення</a:t>
            </a:r>
            <a:r>
              <a:rPr lang="ru-RU" b="1" i="1" dirty="0"/>
              <a:t>. </a:t>
            </a:r>
            <a:r>
              <a:rPr lang="ru-RU" b="1" i="1" dirty="0" err="1"/>
              <a:t>Найбільша</a:t>
            </a:r>
            <a:r>
              <a:rPr lang="ru-RU" b="1" i="1" dirty="0"/>
              <a:t> </a:t>
            </a:r>
            <a:r>
              <a:rPr lang="ru-RU" b="1" i="1" dirty="0" err="1"/>
              <a:t>офісна</a:t>
            </a:r>
            <a:r>
              <a:rPr lang="ru-RU" b="1" i="1" dirty="0"/>
              <a:t> </a:t>
            </a:r>
            <a:r>
              <a:rPr lang="ru-RU" b="1" i="1" dirty="0" err="1"/>
              <a:t>будівля</a:t>
            </a:r>
            <a:r>
              <a:rPr lang="ru-RU" b="1" i="1" dirty="0"/>
              <a:t> </a:t>
            </a:r>
            <a:r>
              <a:rPr lang="ru-RU" b="1" i="1" dirty="0" err="1"/>
              <a:t>світу</a:t>
            </a:r>
            <a:r>
              <a:rPr lang="ru-RU" b="1" i="1" dirty="0"/>
              <a:t> у </a:t>
            </a:r>
            <a:r>
              <a:rPr lang="ru-RU" b="1" i="1" dirty="0" err="1"/>
              <a:t>часи</a:t>
            </a:r>
            <a:r>
              <a:rPr lang="ru-RU" b="1" i="1" dirty="0"/>
              <a:t> </a:t>
            </a:r>
            <a:r>
              <a:rPr lang="ru-RU" b="1" i="1" dirty="0" err="1"/>
              <a:t>побудови</a:t>
            </a:r>
            <a:r>
              <a:rPr lang="ru-RU" b="1" i="1" dirty="0"/>
              <a:t>.</a:t>
            </a:r>
          </a:p>
          <a:p>
            <a:pPr algn="ctr"/>
            <a:endParaRPr lang="ru-RU" b="1" i="1" dirty="0"/>
          </a:p>
          <a:p>
            <a:pPr algn="ctr"/>
            <a:endParaRPr lang="ru-RU" b="1" i="1" dirty="0"/>
          </a:p>
          <a:p>
            <a:pPr algn="ctr"/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835599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68630" cy="690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882" y="4149080"/>
            <a:ext cx="405181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24" y="567976"/>
            <a:ext cx="4176464" cy="331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08104" y="332656"/>
            <a:ext cx="34563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/>
              <a:t>Житло</a:t>
            </a:r>
            <a:r>
              <a:rPr lang="ru-RU" sz="2000" b="1" i="1" dirty="0"/>
              <a:t>, </a:t>
            </a:r>
            <a:r>
              <a:rPr lang="ru-RU" sz="2000" b="1" i="1" dirty="0" err="1"/>
              <a:t>що</a:t>
            </a:r>
            <a:r>
              <a:rPr lang="ru-RU" sz="2000" b="1" i="1" dirty="0"/>
              <a:t> стало символом </a:t>
            </a:r>
            <a:r>
              <a:rPr lang="ru-RU" sz="2000" b="1" i="1" dirty="0" err="1"/>
              <a:t>трагедії</a:t>
            </a:r>
            <a:r>
              <a:rPr lang="ru-RU" sz="2000" b="1" i="1" dirty="0"/>
              <a:t> і </a:t>
            </a:r>
            <a:r>
              <a:rPr lang="ru-RU" sz="2000" b="1" i="1" dirty="0" err="1"/>
              <a:t>натхнення</a:t>
            </a:r>
            <a:r>
              <a:rPr lang="ru-RU" sz="2000" b="1" i="1" dirty="0"/>
              <a:t>. Тут жили </a:t>
            </a:r>
            <a:r>
              <a:rPr lang="ru-RU" sz="2000" b="1" i="1" dirty="0" err="1"/>
              <a:t>кращі</a:t>
            </a:r>
            <a:r>
              <a:rPr lang="ru-RU" sz="2000" b="1" i="1" dirty="0"/>
              <a:t> </a:t>
            </a:r>
            <a:r>
              <a:rPr lang="ru-RU" sz="2000" b="1" i="1" dirty="0" err="1"/>
              <a:t>митці</a:t>
            </a:r>
            <a:r>
              <a:rPr lang="ru-RU" sz="2000" b="1" i="1" dirty="0"/>
              <a:t> </a:t>
            </a:r>
            <a:r>
              <a:rPr lang="ru-RU" sz="2000" b="1" i="1" dirty="0" err="1"/>
              <a:t>доби</a:t>
            </a:r>
            <a:r>
              <a:rPr lang="ru-RU" sz="2000" b="1" i="1" dirty="0"/>
              <a:t> "</a:t>
            </a:r>
            <a:r>
              <a:rPr lang="ru-RU" sz="2000" b="1" i="1" dirty="0" err="1"/>
              <a:t>розстріляного</a:t>
            </a:r>
            <a:r>
              <a:rPr lang="ru-RU" sz="2000" b="1" i="1" dirty="0"/>
              <a:t> </a:t>
            </a:r>
            <a:r>
              <a:rPr lang="ru-RU" sz="2000" b="1" i="1" dirty="0" err="1"/>
              <a:t>відродження</a:t>
            </a:r>
            <a:r>
              <a:rPr lang="ru-RU" sz="2000" b="1" i="1" dirty="0"/>
              <a:t>". </a:t>
            </a:r>
            <a:r>
              <a:rPr lang="ru-RU" sz="2000" b="1" i="1" dirty="0" err="1"/>
              <a:t>Архітектура</a:t>
            </a:r>
            <a:r>
              <a:rPr lang="ru-RU" sz="2000" b="1" i="1" dirty="0"/>
              <a:t> </a:t>
            </a:r>
            <a:r>
              <a:rPr lang="ru-RU" sz="2000" b="1" i="1" dirty="0" err="1"/>
              <a:t>мінімалістична</a:t>
            </a:r>
            <a:r>
              <a:rPr lang="ru-RU" sz="2000" b="1" i="1" dirty="0"/>
              <a:t>, але з великою </a:t>
            </a:r>
            <a:r>
              <a:rPr lang="ru-RU" sz="2000" b="1" i="1" dirty="0" err="1"/>
              <a:t>душею</a:t>
            </a:r>
            <a:r>
              <a:rPr lang="ru-RU" sz="2000" b="1" i="1" dirty="0"/>
              <a:t>. У </a:t>
            </a:r>
            <a:r>
              <a:rPr lang="ru-RU" sz="2000" b="1" i="1" dirty="0" err="1"/>
              <a:t>формі</a:t>
            </a:r>
            <a:r>
              <a:rPr lang="ru-RU" sz="2000" b="1" i="1" dirty="0"/>
              <a:t> </a:t>
            </a:r>
            <a:r>
              <a:rPr lang="ru-RU" sz="2000" b="1" i="1" dirty="0" err="1"/>
              <a:t>літери</a:t>
            </a:r>
            <a:r>
              <a:rPr lang="ru-RU" sz="2000" b="1" i="1" dirty="0"/>
              <a:t> "С" — </a:t>
            </a:r>
            <a:r>
              <a:rPr lang="ru-RU" sz="2000" b="1" i="1" dirty="0" err="1"/>
              <a:t>зашифроване</a:t>
            </a:r>
            <a:r>
              <a:rPr lang="ru-RU" sz="2000" b="1" i="1" dirty="0"/>
              <a:t> "Слово", яке не </a:t>
            </a:r>
            <a:r>
              <a:rPr lang="ru-RU" sz="2000" b="1" i="1" dirty="0" err="1"/>
              <a:t>вмирає</a:t>
            </a:r>
            <a:r>
              <a:rPr lang="ru-RU" sz="2000" b="1" i="1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3942348"/>
            <a:ext cx="28083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/>
              <a:t>Будинок</a:t>
            </a:r>
            <a:r>
              <a:rPr lang="ru-RU" sz="2000" b="1" i="1" dirty="0"/>
              <a:t> Слово (1930</a:t>
            </a:r>
            <a:r>
              <a:rPr lang="ru-RU" sz="2000" b="1" i="1" dirty="0" smtClean="0"/>
              <a:t>)</a:t>
            </a:r>
          </a:p>
          <a:p>
            <a:pPr algn="ctr"/>
            <a:r>
              <a:rPr lang="ru-RU" b="1" i="1" dirty="0" err="1"/>
              <a:t>Архітектура</a:t>
            </a:r>
            <a:r>
              <a:rPr lang="ru-RU" b="1" i="1" dirty="0"/>
              <a:t> </a:t>
            </a:r>
            <a:r>
              <a:rPr lang="ru-RU" b="1" i="1" dirty="0" err="1"/>
              <a:t>конструктивізму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071326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126"/>
            <a:ext cx="9178530" cy="685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7664" y="1124744"/>
            <a:ext cx="66967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/>
              <a:t>Цей</a:t>
            </a:r>
            <a:r>
              <a:rPr lang="ru-RU" sz="3200" b="1" i="1" dirty="0"/>
              <a:t> маршрут — </a:t>
            </a:r>
            <a:r>
              <a:rPr lang="ru-RU" sz="3200" b="1" i="1" dirty="0" err="1"/>
              <a:t>мандрівка</a:t>
            </a:r>
            <a:r>
              <a:rPr lang="ru-RU" sz="3200" b="1" i="1" dirty="0"/>
              <a:t> не </a:t>
            </a:r>
            <a:r>
              <a:rPr lang="ru-RU" sz="3200" b="1" i="1" dirty="0" err="1"/>
              <a:t>тільки</a:t>
            </a:r>
            <a:r>
              <a:rPr lang="ru-RU" sz="3200" b="1" i="1" dirty="0"/>
              <a:t> </a:t>
            </a:r>
            <a:r>
              <a:rPr lang="ru-RU" sz="3200" b="1" i="1" dirty="0" err="1"/>
              <a:t>вулицями</a:t>
            </a:r>
            <a:r>
              <a:rPr lang="ru-RU" sz="3200" b="1" i="1" dirty="0"/>
              <a:t> </a:t>
            </a:r>
            <a:r>
              <a:rPr lang="ru-RU" sz="3200" b="1" i="1" dirty="0" err="1"/>
              <a:t>Харкова</a:t>
            </a:r>
            <a:r>
              <a:rPr lang="ru-RU" sz="3200" b="1" i="1" dirty="0"/>
              <a:t>, а й </a:t>
            </a:r>
            <a:r>
              <a:rPr lang="ru-RU" sz="3200" b="1" i="1" dirty="0" err="1"/>
              <a:t>сторінками</a:t>
            </a:r>
            <a:r>
              <a:rPr lang="ru-RU" sz="3200" b="1" i="1" dirty="0"/>
              <a:t> </a:t>
            </a:r>
            <a:r>
              <a:rPr lang="ru-RU" sz="3200" b="1" i="1" dirty="0" err="1"/>
              <a:t>його</a:t>
            </a:r>
            <a:r>
              <a:rPr lang="ru-RU" sz="3200" b="1" i="1" dirty="0"/>
              <a:t> </a:t>
            </a:r>
            <a:r>
              <a:rPr lang="ru-RU" sz="3200" b="1" i="1" dirty="0" err="1"/>
              <a:t>долі</a:t>
            </a:r>
            <a:r>
              <a:rPr lang="ru-RU" sz="3200" b="1" i="1" dirty="0"/>
              <a:t>. У кожному </a:t>
            </a:r>
            <a:r>
              <a:rPr lang="ru-RU" sz="3200" b="1" i="1" dirty="0" err="1"/>
              <a:t>фасаді</a:t>
            </a:r>
            <a:r>
              <a:rPr lang="ru-RU" sz="3200" b="1" i="1" dirty="0"/>
              <a:t> — </a:t>
            </a:r>
            <a:r>
              <a:rPr lang="ru-RU" sz="3200" b="1" i="1" dirty="0" err="1"/>
              <a:t>обличчя</a:t>
            </a:r>
            <a:r>
              <a:rPr lang="ru-RU" sz="3200" b="1" i="1" dirty="0"/>
              <a:t> </a:t>
            </a:r>
            <a:r>
              <a:rPr lang="ru-RU" sz="3200" b="1" i="1" dirty="0" err="1"/>
              <a:t>епохи</a:t>
            </a:r>
            <a:r>
              <a:rPr lang="ru-RU" sz="3200" b="1" i="1" dirty="0"/>
              <a:t>. У кожному </a:t>
            </a:r>
            <a:r>
              <a:rPr lang="ru-RU" sz="3200" b="1" i="1" dirty="0" err="1"/>
              <a:t>вікні</a:t>
            </a:r>
            <a:r>
              <a:rPr lang="ru-RU" sz="3200" b="1" i="1" dirty="0"/>
              <a:t> — </a:t>
            </a:r>
            <a:r>
              <a:rPr lang="ru-RU" sz="3200" b="1" i="1" dirty="0" err="1"/>
              <a:t>віддзеркалення</a:t>
            </a:r>
            <a:r>
              <a:rPr lang="ru-RU" sz="3200" b="1" i="1" dirty="0"/>
              <a:t> часу. </a:t>
            </a:r>
            <a:r>
              <a:rPr lang="ru-RU" sz="3200" b="1" i="1" dirty="0" err="1"/>
              <a:t>Харків</a:t>
            </a:r>
            <a:r>
              <a:rPr lang="ru-RU" sz="3200" b="1" i="1" dirty="0"/>
              <a:t> говорить </a:t>
            </a:r>
            <a:r>
              <a:rPr lang="ru-RU" sz="3200" b="1" i="1" dirty="0" err="1"/>
              <a:t>мовою</a:t>
            </a:r>
            <a:r>
              <a:rPr lang="ru-RU" sz="3200" b="1" i="1" dirty="0"/>
              <a:t> </a:t>
            </a:r>
            <a:r>
              <a:rPr lang="ru-RU" sz="3200" b="1" i="1" dirty="0" err="1"/>
              <a:t>архітектури</a:t>
            </a:r>
            <a:r>
              <a:rPr lang="ru-RU" sz="3200" b="1" i="1" dirty="0"/>
              <a:t> — </a:t>
            </a:r>
            <a:r>
              <a:rPr lang="ru-RU" sz="3200" b="1" i="1" dirty="0" err="1"/>
              <a:t>потрібно</a:t>
            </a:r>
            <a:r>
              <a:rPr lang="ru-RU" sz="3200" b="1" i="1" dirty="0"/>
              <a:t> </a:t>
            </a:r>
            <a:r>
              <a:rPr lang="ru-RU" sz="3200" b="1" i="1" dirty="0" err="1"/>
              <a:t>тільки</a:t>
            </a:r>
            <a:r>
              <a:rPr lang="ru-RU" sz="3200" b="1" i="1" dirty="0"/>
              <a:t> </a:t>
            </a:r>
            <a:r>
              <a:rPr lang="ru-RU" sz="3200" b="1" i="1" dirty="0" err="1"/>
              <a:t>слухати</a:t>
            </a:r>
            <a:r>
              <a:rPr lang="ru-RU" sz="3200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7409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redmi\OneDrive\Робочий стіл\png-clipart-kraft-paper-microsoft-powerpoint-template-parchment-old-paper-texture-photograp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9" y="0"/>
            <a:ext cx="91373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1916832"/>
            <a:ext cx="6408712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ДЯКУЮ ЗА УВАГУ!</a:t>
            </a:r>
            <a:endParaRPr lang="ru-RU" sz="8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76135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552</Words>
  <Application>Microsoft Office PowerPoint</Application>
  <PresentationFormat>Экран (4:3)</PresentationFormat>
  <Paragraphs>45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Redmi Mi</dc:creator>
  <cp:lastModifiedBy>Redmi Mi</cp:lastModifiedBy>
  <cp:revision>12</cp:revision>
  <dcterms:created xsi:type="dcterms:W3CDTF">2025-04-14T17:57:57Z</dcterms:created>
  <dcterms:modified xsi:type="dcterms:W3CDTF">2025-04-14T19:53:23Z</dcterms:modified>
</cp:coreProperties>
</file>