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-pro" initials="B" lastIdx="1" clrIdx="0">
    <p:extLst>
      <p:ext uri="{19B8F6BF-5375-455C-9EA6-DF929625EA0E}">
        <p15:presenceInfo xmlns:p15="http://schemas.microsoft.com/office/powerpoint/2012/main" userId="B-p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14T12:17:52.65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85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38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5372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5722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052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810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18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3772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471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460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61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47D4D-2070-4DA4-9705-5984A058EA0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68E2A-3063-4A3A-8C0F-CADB51CEBF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973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yklas.com.ua/p/fzika/9-klas/rukh-i-vzayemodiia-zakoni-zberezhennia-372240/vzayemodiia-til-impuls-zakon-zberezhennia-impulsu-371577/re-78ddf264-a59f-490f-a4d6-bc0cd524e0bb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0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 та спостереження реактивного руху</a:t>
            </a:r>
            <a:endParaRPr lang="uk-UA" sz="6000" b="1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2967643"/>
            <a:ext cx="10515600" cy="3209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Підготувала: </a:t>
            </a:r>
          </a:p>
          <a:p>
            <a:pPr marL="0" indent="0">
              <a:buNone/>
            </a:pPr>
            <a:r>
              <a:rPr lang="uk-UA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Лагоднюк</a:t>
            </a:r>
            <a:r>
              <a:rPr lang="uk-UA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Дарія Віталіївна </a:t>
            </a:r>
          </a:p>
          <a:p>
            <a:pPr marL="0" indent="0">
              <a:buNone/>
            </a:pPr>
            <a:r>
              <a:rPr lang="uk-UA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здобувач освіти 7- А класу</a:t>
            </a:r>
          </a:p>
          <a:p>
            <a:pPr marL="0" indent="0">
              <a:buNone/>
            </a:pPr>
            <a:r>
              <a:rPr lang="uk-UA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Ізяславського</a:t>
            </a:r>
            <a:r>
              <a:rPr lang="uk-UA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ліцею № 2 </a:t>
            </a:r>
            <a:r>
              <a:rPr lang="uk-UA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ім.О.Кушнірука</a:t>
            </a:r>
            <a:r>
              <a:rPr lang="uk-UA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м. Ізяслав</a:t>
            </a:r>
          </a:p>
          <a:p>
            <a:pPr marL="0" indent="0">
              <a:buNone/>
            </a:pP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Ізяславське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наукове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товариство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учнів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Хмельницького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територіального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відділення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МАН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України</a:t>
            </a:r>
            <a:endParaRPr lang="ru-RU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Керівник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Лисай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Олександр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Дмитрович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– учитель </a:t>
            </a: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фізики</a:t>
            </a:r>
            <a:endParaRPr lang="uk-UA" sz="20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0015" y="2236124"/>
            <a:ext cx="3092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Фізика на кухні (цікаві і оригінальні досліди</a:t>
            </a:r>
            <a:r>
              <a:rPr lang="uk-UA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).</a:t>
            </a:r>
            <a:endParaRPr lang="uk-UA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998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9393" y="193623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uk-UA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Актуальність: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	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Реактивний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рух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— основа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роботи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ракет і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космічних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апаратів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Цей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експеримент на фольговому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човнику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наочно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показує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його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принцип, і як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його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можна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провести в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домашніх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умовах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865417"/>
            <a:ext cx="4129322" cy="27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3210"/>
          </a:xfrm>
        </p:spPr>
        <p:txBody>
          <a:bodyPr>
            <a:normAutofit fontScale="90000"/>
          </a:bodyPr>
          <a:lstStyle/>
          <a:p>
            <a:r>
              <a:rPr lang="ru-RU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Мета </a:t>
            </a:r>
            <a:r>
              <a:rPr lang="ru-RU" sz="5600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дослідження</a:t>
            </a:r>
            <a:r>
              <a:rPr lang="ru-RU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:</a:t>
            </a:r>
            <a:br>
              <a:rPr lang="ru-RU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Вивчити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принцип реактивного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руху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за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допомогою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фольгового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човника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що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рухатиметься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завдяки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імпульсу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створеному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випаровуванням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води, а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також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спалюванням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сірки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можна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виконати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в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домашніх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умовах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).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158" y="4773168"/>
            <a:ext cx="4172988" cy="1710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3334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960" y="14707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5600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Завдання</a:t>
            </a:r>
            <a:r>
              <a:rPr lang="ru-RU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:</a:t>
            </a:r>
            <a:br>
              <a:rPr lang="ru-RU" sz="56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56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56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Створити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модель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човника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-Провести експеримент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вдома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Зробити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висновки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щодо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ефективності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реактивного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руху</a:t>
            </a:r>
            <a:r>
              <a:rPr lang="ru-RU" i="1" dirty="0" smtClean="0"/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92" y="4090374"/>
            <a:ext cx="3992970" cy="2692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15" y="3707475"/>
            <a:ext cx="4817688" cy="27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5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Теоретична </a:t>
            </a:r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частина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:</a:t>
            </a:r>
            <a:b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9"/>
          <a:stretch/>
        </p:blipFill>
        <p:spPr>
          <a:xfrm>
            <a:off x="2342804" y="1157686"/>
            <a:ext cx="6992389" cy="561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44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Прилади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та </a:t>
            </a:r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матеріали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необхідні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для </a:t>
            </a:r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виконання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досліду</a:t>
            </a: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-Фольга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-Вода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Сірники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запальничка</a:t>
            </a: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-Миска з водою</a:t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(Все </a:t>
            </a:r>
            <a:r>
              <a:rPr lang="ru-RU" sz="2000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можна</a:t>
            </a: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знайти</a:t>
            </a: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вдома</a:t>
            </a: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у </a:t>
            </a:r>
            <a:r>
              <a:rPr lang="ru-RU" sz="2000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мами</a:t>
            </a: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на </a:t>
            </a:r>
            <a:r>
              <a:rPr lang="ru-RU" sz="2000" b="1" i="1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кухні</a:t>
            </a:r>
            <a: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).</a:t>
            </a:r>
            <a:br>
              <a:rPr lang="ru-RU" sz="2000" b="1" i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4"/>
          <a:stretch/>
        </p:blipFill>
        <p:spPr>
          <a:xfrm>
            <a:off x="5987600" y="2011681"/>
            <a:ext cx="5705637" cy="293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22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Етап перший: виготовлення човника з фольги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2698461"/>
            <a:ext cx="286096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</a:t>
            </a: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 невеликого клаптика фольги, прямокутної форми, я виготовила декілька корабликів різної форми та перевірила їх плавучість на воді.</a:t>
            </a:r>
            <a:endParaRPr lang="uk-UA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64" y="1893224"/>
            <a:ext cx="3507971" cy="26309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55" y="3532909"/>
            <a:ext cx="4322619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8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Етап другий: виготовлення двигуна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57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На другому етапі я виготовила двигун для кораблика, також із фольги, зробивши тоненьку трубочку запаяну з однієї сторони, та невеличким отвором з іншої. Далі я капнула краплинку води у двигун що слугуватиме йому паливом.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3418464"/>
            <a:ext cx="4253345" cy="31900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4"/>
          <a:stretch/>
        </p:blipFill>
        <p:spPr>
          <a:xfrm>
            <a:off x="5494713" y="3468007"/>
            <a:ext cx="5968538" cy="309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98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7431"/>
            <a:ext cx="10515600" cy="1325563"/>
          </a:xfrm>
        </p:spPr>
        <p:txBody>
          <a:bodyPr/>
          <a:lstStyle/>
          <a:p>
            <a:pPr algn="ctr"/>
            <a:r>
              <a:rPr lang="uk-UA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Етап третій: рух човника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260360"/>
            <a:ext cx="10515600" cy="1275022"/>
          </a:xfrm>
        </p:spPr>
        <p:txBody>
          <a:bodyPr/>
          <a:lstStyle/>
          <a:p>
            <a:pPr marL="0" lvl="0" indent="0">
              <a:buNone/>
            </a:pP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 третьому етапі я поставила </a:t>
            </a:r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човник на воду в тарілці й </a:t>
            </a: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обережно, за допомогою запальнички, нагріла </a:t>
            </a:r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фольгову камеру </a:t>
            </a: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 водою. І о святий </a:t>
            </a:r>
            <a:r>
              <a:rPr lang="uk-UA" sz="2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Енштейн</a:t>
            </a: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– він поплив.</a:t>
            </a:r>
            <a:endParaRPr lang="uk-UA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 descr="IMG_20250412_191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4941" y="2327563"/>
            <a:ext cx="6302434" cy="36063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446" y="6201295"/>
            <a:ext cx="1107255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Вода швидко випаровується, створюючи </a:t>
            </a:r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пару, яка </a:t>
            </a:r>
            <a:r>
              <a:rPr lang="uk-UA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виштовхується назад і змушує човник рухатися вперед.</a:t>
            </a:r>
          </a:p>
        </p:txBody>
      </p:sp>
    </p:spTree>
    <p:extLst>
      <p:ext uri="{BB962C8B-B14F-4D97-AF65-F5344CB8AC3E}">
        <p14:creationId xmlns:p14="http://schemas.microsoft.com/office/powerpoint/2010/main" val="2401105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Четвертий етап: видовищний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 </a:t>
            </a:r>
            <a:r>
              <a:rPr lang="uk-UA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даному етапі мені захотілося замінити в двигуні воду на сірникову сірку. І що ж я помітила. Такий вид палива більш ефективно продемонстрував реактивний рух. Кораблик рухався з більшою швидкістю.  Було дуже цікаво.</a:t>
            </a:r>
            <a:endParaRPr lang="uk-UA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530" y="2982325"/>
            <a:ext cx="6455911" cy="363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71204" y="10857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/>
              <a:t>Фізичне пояснення</a:t>
            </a:r>
            <a:r>
              <a:rPr lang="uk-UA" b="1" dirty="0" smtClean="0"/>
              <a:t>:</a:t>
            </a:r>
          </a:p>
          <a:p>
            <a:pPr marL="0" indent="0" algn="ctr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       Це </a:t>
            </a:r>
            <a:r>
              <a:rPr lang="uk-UA" dirty="0"/>
              <a:t>спрощена модель </a:t>
            </a:r>
            <a:r>
              <a:rPr lang="uk-UA" dirty="0" smtClean="0"/>
              <a:t>реактивного </a:t>
            </a:r>
            <a:r>
              <a:rPr lang="uk-UA" dirty="0"/>
              <a:t>двигуна! Коли </a:t>
            </a:r>
            <a:r>
              <a:rPr lang="uk-UA" dirty="0" smtClean="0"/>
              <a:t>вода випаровується, або сірка згоряє, то пара чи газ (утворений внаслідок горіння сірки) </a:t>
            </a:r>
            <a:r>
              <a:rPr lang="uk-UA" dirty="0"/>
              <a:t>розширюється й виштовхується через маленький отвір у задній частині човника, створюючи реактивну силу, що штовхає його вперед (закон збереження імпульсу).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18094" r="37257" b="70233"/>
          <a:stretch/>
        </p:blipFill>
        <p:spPr>
          <a:xfrm>
            <a:off x="1155470" y="4339243"/>
            <a:ext cx="5752406" cy="91067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39769" t="48672" r="39859" b="21631"/>
          <a:stretch/>
        </p:blipFill>
        <p:spPr>
          <a:xfrm>
            <a:off x="9343506" y="279949"/>
            <a:ext cx="2477192" cy="1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6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71451" y="636905"/>
            <a:ext cx="10515600" cy="4351338"/>
          </a:xfrm>
        </p:spPr>
        <p:txBody>
          <a:bodyPr/>
          <a:lstStyle/>
          <a:p>
            <a:r>
              <a:rPr lang="uk-UA" b="1" dirty="0"/>
              <a:t>Практичне застосування:</a:t>
            </a:r>
            <a:endParaRPr lang="uk-UA" dirty="0"/>
          </a:p>
          <a:p>
            <a:pPr lvl="0"/>
            <a:r>
              <a:rPr lang="uk-UA" dirty="0"/>
              <a:t>Принцип можна використати в мініатюрних парових двигунах або саморобних іграшках.</a:t>
            </a:r>
          </a:p>
          <a:p>
            <a:pPr lvl="0"/>
            <a:r>
              <a:rPr lang="uk-UA" dirty="0"/>
              <a:t>У побуті схожий принцип використовується в парових прасках або термосифонах, що працюють на ефекті нагрівання води.</a:t>
            </a:r>
          </a:p>
          <a:p>
            <a:pPr lvl="0"/>
            <a:r>
              <a:rPr lang="uk-UA" dirty="0"/>
              <a:t>Також реактивний рух застосовується в ракетах і двигунах космічних апаратів.</a:t>
            </a:r>
          </a:p>
          <a:p>
            <a:r>
              <a:rPr lang="uk-UA" dirty="0"/>
              <a:t>Експеримент виглядає видовищно й покаже, як можна використовувати силу пари в реальних механізмах! 🚀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511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Список використаних джерел:</a:t>
            </a:r>
            <a:endParaRPr lang="uk-UA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/>
              <a:t>Підручник </a:t>
            </a:r>
            <a:r>
              <a:rPr lang="uk-UA" sz="2400" b="1" dirty="0"/>
              <a:t>Фізика 7 клас Бар'яхтар 2024 рік</a:t>
            </a:r>
            <a:r>
              <a:rPr lang="uk-UA" sz="2400" dirty="0"/>
              <a:t> НУШ - Нова Українська Школа. </a:t>
            </a:r>
            <a:r>
              <a:rPr lang="uk-UA" sz="2400" dirty="0" smtClean="0"/>
              <a:t>А</a:t>
            </a:r>
          </a:p>
          <a:p>
            <a:pPr marL="0" indent="0">
              <a:buNone/>
            </a:pPr>
            <a:r>
              <a:rPr lang="uk-UA" sz="2400" dirty="0" smtClean="0"/>
              <a:t>втори</a:t>
            </a:r>
            <a:r>
              <a:rPr lang="uk-UA" sz="2400" dirty="0"/>
              <a:t>: Бар'яхтар В. Г., </a:t>
            </a:r>
            <a:r>
              <a:rPr lang="uk-UA" sz="2400" dirty="0" err="1"/>
              <a:t>Божинова</a:t>
            </a:r>
            <a:r>
              <a:rPr lang="uk-UA" sz="2400" dirty="0"/>
              <a:t> Ф. Я., Довгий С. О., </a:t>
            </a:r>
            <a:r>
              <a:rPr lang="uk-UA" sz="2400" dirty="0" err="1"/>
              <a:t>Кірюхін</a:t>
            </a:r>
            <a:r>
              <a:rPr lang="uk-UA" sz="2400" dirty="0"/>
              <a:t> М. М., </a:t>
            </a:r>
            <a:endParaRPr lang="uk-UA" sz="2400" dirty="0" smtClean="0"/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uk-UA" sz="2400" b="1" dirty="0" smtClean="0"/>
              <a:t>Підручники</a:t>
            </a:r>
            <a:r>
              <a:rPr lang="uk-UA" sz="2400" dirty="0"/>
              <a:t> </a:t>
            </a:r>
            <a:r>
              <a:rPr lang="uk-UA" sz="2400" b="1" dirty="0" smtClean="0"/>
              <a:t>фізика</a:t>
            </a:r>
            <a:r>
              <a:rPr lang="uk-UA" sz="2400" dirty="0"/>
              <a:t> </a:t>
            </a:r>
            <a:r>
              <a:rPr lang="uk-UA" sz="2400" dirty="0" smtClean="0"/>
              <a:t>9 клас; </a:t>
            </a:r>
            <a:r>
              <a:rPr lang="uk-UA" sz="2400" dirty="0"/>
              <a:t>В.Г. Бар'яхтар, С.О. Довгий, Ф.Я. </a:t>
            </a:r>
            <a:r>
              <a:rPr lang="uk-UA" sz="2400" dirty="0" err="1"/>
              <a:t>Божинова</a:t>
            </a:r>
            <a:r>
              <a:rPr lang="uk-UA" sz="2400" dirty="0"/>
              <a:t>, О.О. </a:t>
            </a:r>
            <a:r>
              <a:rPr lang="uk-UA" sz="2400" dirty="0" err="1"/>
              <a:t>Кірюхіна</a:t>
            </a:r>
            <a:r>
              <a:rPr lang="uk-UA" sz="2400" dirty="0"/>
              <a:t> · 38543 3.9 ; В.Г. Бар'яхтар, С.О. Довгий, Ф.Я. </a:t>
            </a:r>
            <a:r>
              <a:rPr lang="uk-UA" sz="2400" dirty="0" err="1"/>
              <a:t>Божинова</a:t>
            </a:r>
            <a:r>
              <a:rPr lang="uk-UA" sz="2400" dirty="0"/>
              <a:t>, О.О</a:t>
            </a:r>
            <a:r>
              <a:rPr lang="uk-UA" sz="2400" dirty="0" smtClean="0"/>
              <a:t>.</a:t>
            </a:r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https://www.miyklas.com.ua/p/fzika/9-klas/rukh-i-vzayemodiia-zakoni-zberezhennia-372240/vzayemodiia-til-impuls-zakon-zberezhennia-impulsu-371577/re-78ddf264-a59f-490f-a4d6-bc0cd524e0bb</a:t>
            </a:r>
            <a:endParaRPr lang="uk-UA" sz="2400" dirty="0" smtClean="0"/>
          </a:p>
          <a:p>
            <a:pPr marL="0" indent="0">
              <a:buNone/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4499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625" y="298363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uk-UA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Дякую за увагу!!!</a:t>
            </a:r>
            <a:endParaRPr lang="uk-UA" sz="9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50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honeycomb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365</Words>
  <Application>Microsoft Office PowerPoint</Application>
  <PresentationFormat>Широкий екран</PresentationFormat>
  <Paragraphs>40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Дослідження та спостереження реактивного руху</vt:lpstr>
      <vt:lpstr>Актуальність:   Реактивний рух — основа роботи ракет і космічних апаратів. Цей експеримент на фольговому човнику наочно показує його принцип, і як його можна провести в домашніх умовах. </vt:lpstr>
      <vt:lpstr>Мета дослідження:       Вивчити принцип реактивного руху за допомогою фольгового човника, що рухатиметься завдяки імпульсу, створеному випаровуванням води, а також спалюванням сірки (можна виконати в домашніх умовах). </vt:lpstr>
      <vt:lpstr>Завдання:  -Створити модель човника. -Провести експеримент вдома. -Зробити висновки щодо ефективності реактивного руху.</vt:lpstr>
      <vt:lpstr>Теоретична частина: </vt:lpstr>
      <vt:lpstr>Прилади та матеріали, необхідні для виконання досліду:</vt:lpstr>
      <vt:lpstr>Етап перший: виготовлення човника з фольги</vt:lpstr>
      <vt:lpstr>Етап другий: виготовлення двигуна</vt:lpstr>
      <vt:lpstr>Етап третій: рух човника</vt:lpstr>
      <vt:lpstr>Четвертий етап: видовищний </vt:lpstr>
      <vt:lpstr>Презентація PowerPoint</vt:lpstr>
      <vt:lpstr>Презентація PowerPoint</vt:lpstr>
      <vt:lpstr>Список використаних джерел:</vt:lpstr>
      <vt:lpstr>Дякую за увагу!!!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та спостереження реактивного руху</dc:title>
  <dc:creator>B-pro</dc:creator>
  <cp:lastModifiedBy>B-pro</cp:lastModifiedBy>
  <cp:revision>17</cp:revision>
  <dcterms:created xsi:type="dcterms:W3CDTF">2025-04-14T08:25:50Z</dcterms:created>
  <dcterms:modified xsi:type="dcterms:W3CDTF">2025-04-14T13:09:27Z</dcterms:modified>
</cp:coreProperties>
</file>