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72" r:id="rId5"/>
    <p:sldId id="274" r:id="rId6"/>
    <p:sldId id="260" r:id="rId7"/>
    <p:sldId id="261" r:id="rId8"/>
    <p:sldId id="263" r:id="rId9"/>
    <p:sldId id="264" r:id="rId10"/>
    <p:sldId id="275" r:id="rId11"/>
    <p:sldId id="266" r:id="rId12"/>
    <p:sldId id="267" r:id="rId13"/>
    <p:sldId id="273" r:id="rId14"/>
    <p:sldId id="269" r:id="rId15"/>
    <p:sldId id="276" r:id="rId16"/>
  </p:sldIdLst>
  <p:sldSz cx="18288000" cy="10287000"/>
  <p:notesSz cx="18288000" cy="10287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Helvetica Neue" panose="020B0604020202020204" charset="0"/>
      <p:regular r:id="rId22"/>
      <p:bold r:id="rId23"/>
      <p:italic r:id="rId24"/>
      <p:boldItalic r:id="rId25"/>
    </p:embeddedFont>
    <p:embeddedFont>
      <p:font typeface="Rockwell" panose="02060603020205020403" pitchFamily="18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hCreSx9LX9dqaeOnXH0CjD4YnM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1D4984-C42F-4DD8-9AC3-379430767CDD}">
  <a:tblStyle styleId="{961D4984-C42F-4DD8-9AC3-379430767CD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76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048600" y="771525"/>
            <a:ext cx="121926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title"/>
          </p:nvPr>
        </p:nvSpPr>
        <p:spPr>
          <a:xfrm>
            <a:off x="1154271" y="322400"/>
            <a:ext cx="3987165" cy="94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5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body" idx="1"/>
          </p:nvPr>
        </p:nvSpPr>
        <p:spPr>
          <a:xfrm>
            <a:off x="771715" y="2082651"/>
            <a:ext cx="16251555" cy="6523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50" b="0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ubTitle" idx="1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 txBox="1">
            <a:spLocks noGrp="1"/>
          </p:cNvSpPr>
          <p:nvPr>
            <p:ph type="title"/>
          </p:nvPr>
        </p:nvSpPr>
        <p:spPr>
          <a:xfrm>
            <a:off x="1154271" y="322400"/>
            <a:ext cx="3987165" cy="94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5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2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1154271" y="322400"/>
            <a:ext cx="3987165" cy="94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771715" y="2082651"/>
            <a:ext cx="16251555" cy="6523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5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4" Type="http://schemas.openxmlformats.org/officeDocument/2006/relationships/image" Target="../media/image40.jp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wpc.noaa.gov/impacts" TargetMode="External"/><Relationship Id="rId5" Type="http://schemas.openxmlformats.org/officeDocument/2006/relationships/hyperlink" Target="ftp://ftp.swpc.noaa.gov/pub/indices/quar_DSD.txt" TargetMode="External"/><Relationship Id="rId4" Type="http://schemas.openxmlformats.org/officeDocument/2006/relationships/hyperlink" Target="https://www.spaceweatherlive.com/ru/pomoshch/ap-indek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"/>
          <p:cNvPicPr preferRelativeResize="0"/>
          <p:nvPr/>
        </p:nvPicPr>
        <p:blipFill rotWithShape="1">
          <a:blip r:embed="rId3">
            <a:alphaModFix amt="47000"/>
          </a:blip>
          <a:srcRect/>
          <a:stretch/>
        </p:blipFill>
        <p:spPr>
          <a:xfrm>
            <a:off x="-644300" y="1800059"/>
            <a:ext cx="10018497" cy="956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4594" y="1179198"/>
            <a:ext cx="16673512" cy="291464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"/>
          <p:cNvSpPr/>
          <p:nvPr/>
        </p:nvSpPr>
        <p:spPr>
          <a:xfrm>
            <a:off x="15825272" y="37468"/>
            <a:ext cx="2420620" cy="2283460"/>
          </a:xfrm>
          <a:custGeom>
            <a:avLst/>
            <a:gdLst/>
            <a:ahLst/>
            <a:cxnLst/>
            <a:rect l="l" t="t" r="r" b="b"/>
            <a:pathLst>
              <a:path w="2420619" h="2283460" extrusionOk="0">
                <a:moveTo>
                  <a:pt x="46253" y="93235"/>
                </a:moveTo>
                <a:lnTo>
                  <a:pt x="28349" y="89573"/>
                </a:lnTo>
                <a:lnTo>
                  <a:pt x="13636" y="79620"/>
                </a:lnTo>
                <a:lnTo>
                  <a:pt x="3668" y="64930"/>
                </a:lnTo>
                <a:lnTo>
                  <a:pt x="0" y="47053"/>
                </a:lnTo>
                <a:lnTo>
                  <a:pt x="3668" y="29176"/>
                </a:lnTo>
                <a:lnTo>
                  <a:pt x="13636" y="14486"/>
                </a:lnTo>
                <a:lnTo>
                  <a:pt x="28349" y="4533"/>
                </a:lnTo>
                <a:lnTo>
                  <a:pt x="46253" y="871"/>
                </a:lnTo>
                <a:lnTo>
                  <a:pt x="64525" y="4533"/>
                </a:lnTo>
                <a:lnTo>
                  <a:pt x="79198" y="14486"/>
                </a:lnTo>
                <a:lnTo>
                  <a:pt x="88961" y="29176"/>
                </a:lnTo>
                <a:lnTo>
                  <a:pt x="92506" y="47053"/>
                </a:lnTo>
                <a:lnTo>
                  <a:pt x="88838" y="64930"/>
                </a:lnTo>
                <a:lnTo>
                  <a:pt x="78870" y="79620"/>
                </a:lnTo>
                <a:lnTo>
                  <a:pt x="64157" y="89573"/>
                </a:lnTo>
                <a:lnTo>
                  <a:pt x="46253" y="93235"/>
                </a:lnTo>
                <a:close/>
              </a:path>
              <a:path w="2420619" h="2283460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5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5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2420619" h="2283460" extrusionOk="0">
                <a:moveTo>
                  <a:pt x="1209563" y="92364"/>
                </a:moveTo>
                <a:lnTo>
                  <a:pt x="1191659" y="88701"/>
                </a:lnTo>
                <a:lnTo>
                  <a:pt x="1176946" y="78749"/>
                </a:lnTo>
                <a:lnTo>
                  <a:pt x="1166978" y="64058"/>
                </a:lnTo>
                <a:lnTo>
                  <a:pt x="1163310" y="46182"/>
                </a:lnTo>
                <a:lnTo>
                  <a:pt x="1166978" y="28305"/>
                </a:lnTo>
                <a:lnTo>
                  <a:pt x="1176946" y="13615"/>
                </a:lnTo>
                <a:lnTo>
                  <a:pt x="1191659" y="3662"/>
                </a:lnTo>
                <a:lnTo>
                  <a:pt x="1209563" y="0"/>
                </a:lnTo>
                <a:lnTo>
                  <a:pt x="1227835" y="3662"/>
                </a:lnTo>
                <a:lnTo>
                  <a:pt x="1242507" y="13615"/>
                </a:lnTo>
                <a:lnTo>
                  <a:pt x="1252271" y="28305"/>
                </a:lnTo>
                <a:lnTo>
                  <a:pt x="1255816" y="46182"/>
                </a:lnTo>
                <a:lnTo>
                  <a:pt x="1252148" y="64058"/>
                </a:lnTo>
                <a:lnTo>
                  <a:pt x="1242180" y="78749"/>
                </a:lnTo>
                <a:lnTo>
                  <a:pt x="1227467" y="88701"/>
                </a:lnTo>
                <a:lnTo>
                  <a:pt x="1209563" y="92364"/>
                </a:lnTo>
                <a:close/>
              </a:path>
              <a:path w="2420619" h="2283460" extrusionOk="0">
                <a:moveTo>
                  <a:pt x="1791654" y="92364"/>
                </a:moveTo>
                <a:lnTo>
                  <a:pt x="1773750" y="88701"/>
                </a:lnTo>
                <a:lnTo>
                  <a:pt x="1759037" y="78749"/>
                </a:lnTo>
                <a:lnTo>
                  <a:pt x="1749069" y="64058"/>
                </a:lnTo>
                <a:lnTo>
                  <a:pt x="1745401" y="46182"/>
                </a:lnTo>
                <a:lnTo>
                  <a:pt x="1749069" y="28305"/>
                </a:lnTo>
                <a:lnTo>
                  <a:pt x="1759037" y="13615"/>
                </a:lnTo>
                <a:lnTo>
                  <a:pt x="1773750" y="3662"/>
                </a:lnTo>
                <a:lnTo>
                  <a:pt x="1791654" y="0"/>
                </a:lnTo>
                <a:lnTo>
                  <a:pt x="1809558" y="3662"/>
                </a:lnTo>
                <a:lnTo>
                  <a:pt x="1824271" y="13615"/>
                </a:lnTo>
                <a:lnTo>
                  <a:pt x="1834239" y="28305"/>
                </a:lnTo>
                <a:lnTo>
                  <a:pt x="1837907" y="46182"/>
                </a:lnTo>
                <a:lnTo>
                  <a:pt x="1834239" y="64058"/>
                </a:lnTo>
                <a:lnTo>
                  <a:pt x="1824271" y="78749"/>
                </a:lnTo>
                <a:lnTo>
                  <a:pt x="1809558" y="88701"/>
                </a:lnTo>
                <a:lnTo>
                  <a:pt x="1791654" y="92364"/>
                </a:lnTo>
                <a:close/>
              </a:path>
              <a:path w="2420619" h="2283460" extrusionOk="0">
                <a:moveTo>
                  <a:pt x="2372872" y="93235"/>
                </a:moveTo>
                <a:lnTo>
                  <a:pt x="2354968" y="89573"/>
                </a:lnTo>
                <a:lnTo>
                  <a:pt x="2340255" y="79620"/>
                </a:lnTo>
                <a:lnTo>
                  <a:pt x="2330287" y="64930"/>
                </a:lnTo>
                <a:lnTo>
                  <a:pt x="2326619" y="47053"/>
                </a:lnTo>
                <a:lnTo>
                  <a:pt x="2330287" y="29176"/>
                </a:lnTo>
                <a:lnTo>
                  <a:pt x="2340255" y="14486"/>
                </a:lnTo>
                <a:lnTo>
                  <a:pt x="2354968" y="4533"/>
                </a:lnTo>
                <a:lnTo>
                  <a:pt x="2372872" y="871"/>
                </a:lnTo>
                <a:lnTo>
                  <a:pt x="2390776" y="4533"/>
                </a:lnTo>
                <a:lnTo>
                  <a:pt x="2405490" y="14486"/>
                </a:lnTo>
                <a:lnTo>
                  <a:pt x="2415457" y="29176"/>
                </a:lnTo>
                <a:lnTo>
                  <a:pt x="2419125" y="47053"/>
                </a:lnTo>
                <a:lnTo>
                  <a:pt x="2415457" y="64930"/>
                </a:lnTo>
                <a:lnTo>
                  <a:pt x="2405490" y="79620"/>
                </a:lnTo>
                <a:lnTo>
                  <a:pt x="2390776" y="89573"/>
                </a:lnTo>
                <a:lnTo>
                  <a:pt x="2372872" y="93235"/>
                </a:lnTo>
                <a:close/>
              </a:path>
              <a:path w="2420619" h="2283460" extrusionOk="0">
                <a:moveTo>
                  <a:pt x="46253" y="535887"/>
                </a:moveTo>
                <a:close/>
              </a:path>
              <a:path w="2420619" h="2283460" extrusionOk="0">
                <a:moveTo>
                  <a:pt x="46253" y="628251"/>
                </a:moveTo>
                <a:lnTo>
                  <a:pt x="28349" y="624588"/>
                </a:lnTo>
                <a:lnTo>
                  <a:pt x="13636" y="614636"/>
                </a:lnTo>
                <a:lnTo>
                  <a:pt x="3668" y="599945"/>
                </a:lnTo>
                <a:lnTo>
                  <a:pt x="0" y="582069"/>
                </a:lnTo>
                <a:lnTo>
                  <a:pt x="3668" y="564192"/>
                </a:lnTo>
                <a:lnTo>
                  <a:pt x="13636" y="549502"/>
                </a:lnTo>
                <a:lnTo>
                  <a:pt x="28349" y="539549"/>
                </a:lnTo>
                <a:lnTo>
                  <a:pt x="46253" y="535887"/>
                </a:lnTo>
                <a:lnTo>
                  <a:pt x="64648" y="539549"/>
                </a:lnTo>
                <a:lnTo>
                  <a:pt x="79525" y="549502"/>
                </a:lnTo>
                <a:lnTo>
                  <a:pt x="89329" y="564192"/>
                </a:lnTo>
                <a:lnTo>
                  <a:pt x="92506" y="582069"/>
                </a:lnTo>
                <a:lnTo>
                  <a:pt x="88838" y="599945"/>
                </a:lnTo>
                <a:lnTo>
                  <a:pt x="78870" y="614636"/>
                </a:lnTo>
                <a:lnTo>
                  <a:pt x="64157" y="624588"/>
                </a:lnTo>
                <a:lnTo>
                  <a:pt x="46253" y="628251"/>
                </a:lnTo>
                <a:close/>
              </a:path>
              <a:path w="2420619" h="2283460" extrusionOk="0">
                <a:moveTo>
                  <a:pt x="628344" y="628251"/>
                </a:moveTo>
                <a:lnTo>
                  <a:pt x="610440" y="624588"/>
                </a:lnTo>
                <a:lnTo>
                  <a:pt x="595727" y="614636"/>
                </a:lnTo>
                <a:lnTo>
                  <a:pt x="585759" y="599945"/>
                </a:lnTo>
                <a:lnTo>
                  <a:pt x="582091" y="582069"/>
                </a:lnTo>
                <a:lnTo>
                  <a:pt x="585759" y="564192"/>
                </a:lnTo>
                <a:lnTo>
                  <a:pt x="595727" y="549502"/>
                </a:lnTo>
                <a:lnTo>
                  <a:pt x="610440" y="539549"/>
                </a:lnTo>
                <a:lnTo>
                  <a:pt x="628344" y="535887"/>
                </a:lnTo>
                <a:lnTo>
                  <a:pt x="646248" y="539549"/>
                </a:lnTo>
                <a:lnTo>
                  <a:pt x="660961" y="549502"/>
                </a:lnTo>
                <a:lnTo>
                  <a:pt x="670929" y="564192"/>
                </a:lnTo>
                <a:lnTo>
                  <a:pt x="674597" y="582069"/>
                </a:lnTo>
                <a:lnTo>
                  <a:pt x="670929" y="599945"/>
                </a:lnTo>
                <a:lnTo>
                  <a:pt x="660961" y="614636"/>
                </a:lnTo>
                <a:lnTo>
                  <a:pt x="646248" y="624588"/>
                </a:lnTo>
                <a:lnTo>
                  <a:pt x="628344" y="628251"/>
                </a:lnTo>
                <a:close/>
              </a:path>
              <a:path w="2420619" h="2283460" extrusionOk="0">
                <a:moveTo>
                  <a:pt x="1209563" y="628251"/>
                </a:moveTo>
                <a:lnTo>
                  <a:pt x="1191659" y="624588"/>
                </a:lnTo>
                <a:lnTo>
                  <a:pt x="1176945" y="614636"/>
                </a:lnTo>
                <a:lnTo>
                  <a:pt x="1166977" y="599945"/>
                </a:lnTo>
                <a:lnTo>
                  <a:pt x="1163309" y="582069"/>
                </a:lnTo>
                <a:lnTo>
                  <a:pt x="1166977" y="564192"/>
                </a:lnTo>
                <a:lnTo>
                  <a:pt x="1176945" y="549502"/>
                </a:lnTo>
                <a:lnTo>
                  <a:pt x="1191659" y="539549"/>
                </a:lnTo>
                <a:lnTo>
                  <a:pt x="1209563" y="535887"/>
                </a:lnTo>
                <a:lnTo>
                  <a:pt x="1227957" y="539549"/>
                </a:lnTo>
                <a:lnTo>
                  <a:pt x="1242834" y="549502"/>
                </a:lnTo>
                <a:lnTo>
                  <a:pt x="1252639" y="564192"/>
                </a:lnTo>
                <a:lnTo>
                  <a:pt x="1255816" y="582069"/>
                </a:lnTo>
                <a:lnTo>
                  <a:pt x="1252148" y="599945"/>
                </a:lnTo>
                <a:lnTo>
                  <a:pt x="1242180" y="614636"/>
                </a:lnTo>
                <a:lnTo>
                  <a:pt x="1227467" y="624588"/>
                </a:lnTo>
                <a:lnTo>
                  <a:pt x="1209563" y="628251"/>
                </a:lnTo>
                <a:close/>
              </a:path>
              <a:path w="2420619" h="2283460" extrusionOk="0">
                <a:moveTo>
                  <a:pt x="1791654" y="628251"/>
                </a:moveTo>
                <a:lnTo>
                  <a:pt x="1773750" y="624588"/>
                </a:lnTo>
                <a:lnTo>
                  <a:pt x="1759037" y="614636"/>
                </a:lnTo>
                <a:lnTo>
                  <a:pt x="1749069" y="599945"/>
                </a:lnTo>
                <a:lnTo>
                  <a:pt x="1745401" y="582069"/>
                </a:lnTo>
                <a:lnTo>
                  <a:pt x="1749069" y="564192"/>
                </a:lnTo>
                <a:lnTo>
                  <a:pt x="1759037" y="549502"/>
                </a:lnTo>
                <a:lnTo>
                  <a:pt x="1773750" y="539549"/>
                </a:lnTo>
                <a:lnTo>
                  <a:pt x="1791654" y="535887"/>
                </a:lnTo>
                <a:lnTo>
                  <a:pt x="1809926" y="539549"/>
                </a:lnTo>
                <a:lnTo>
                  <a:pt x="1824598" y="549502"/>
                </a:lnTo>
                <a:lnTo>
                  <a:pt x="1834362" y="564192"/>
                </a:lnTo>
                <a:lnTo>
                  <a:pt x="1837907" y="582069"/>
                </a:lnTo>
                <a:lnTo>
                  <a:pt x="1834239" y="599945"/>
                </a:lnTo>
                <a:lnTo>
                  <a:pt x="1824271" y="614636"/>
                </a:lnTo>
                <a:lnTo>
                  <a:pt x="1809558" y="624588"/>
                </a:lnTo>
                <a:lnTo>
                  <a:pt x="1791654" y="628251"/>
                </a:lnTo>
                <a:close/>
              </a:path>
              <a:path w="2420619" h="2283460" extrusionOk="0">
                <a:moveTo>
                  <a:pt x="2373745" y="628251"/>
                </a:moveTo>
                <a:lnTo>
                  <a:pt x="2355841" y="624588"/>
                </a:lnTo>
                <a:lnTo>
                  <a:pt x="2341128" y="614636"/>
                </a:lnTo>
                <a:lnTo>
                  <a:pt x="2331160" y="599945"/>
                </a:lnTo>
                <a:lnTo>
                  <a:pt x="2327492" y="582069"/>
                </a:lnTo>
                <a:lnTo>
                  <a:pt x="2331160" y="564192"/>
                </a:lnTo>
                <a:lnTo>
                  <a:pt x="2341128" y="549502"/>
                </a:lnTo>
                <a:lnTo>
                  <a:pt x="2355841" y="539549"/>
                </a:lnTo>
                <a:lnTo>
                  <a:pt x="2373745" y="535887"/>
                </a:lnTo>
                <a:lnTo>
                  <a:pt x="2391649" y="539549"/>
                </a:lnTo>
                <a:lnTo>
                  <a:pt x="2406362" y="549502"/>
                </a:lnTo>
                <a:lnTo>
                  <a:pt x="2416330" y="564192"/>
                </a:lnTo>
                <a:lnTo>
                  <a:pt x="2419998" y="582069"/>
                </a:lnTo>
                <a:lnTo>
                  <a:pt x="2416330" y="599945"/>
                </a:lnTo>
                <a:lnTo>
                  <a:pt x="2406362" y="614636"/>
                </a:lnTo>
                <a:lnTo>
                  <a:pt x="2391649" y="624588"/>
                </a:lnTo>
                <a:lnTo>
                  <a:pt x="2373745" y="628251"/>
                </a:lnTo>
                <a:close/>
              </a:path>
              <a:path w="2420619" h="2283460" extrusionOk="0">
                <a:moveTo>
                  <a:pt x="46253" y="1087458"/>
                </a:moveTo>
                <a:close/>
              </a:path>
              <a:path w="2420619" h="2283460" extrusionOk="0">
                <a:moveTo>
                  <a:pt x="46253" y="1179822"/>
                </a:moveTo>
                <a:lnTo>
                  <a:pt x="28349" y="1176160"/>
                </a:lnTo>
                <a:lnTo>
                  <a:pt x="13635" y="1166207"/>
                </a:lnTo>
                <a:lnTo>
                  <a:pt x="3668" y="1151517"/>
                </a:lnTo>
                <a:lnTo>
                  <a:pt x="0" y="1133640"/>
                </a:lnTo>
                <a:lnTo>
                  <a:pt x="3668" y="1115764"/>
                </a:lnTo>
                <a:lnTo>
                  <a:pt x="13635" y="1101073"/>
                </a:lnTo>
                <a:lnTo>
                  <a:pt x="28349" y="1091121"/>
                </a:lnTo>
                <a:lnTo>
                  <a:pt x="46253" y="1087458"/>
                </a:lnTo>
                <a:lnTo>
                  <a:pt x="64648" y="1091121"/>
                </a:lnTo>
                <a:lnTo>
                  <a:pt x="79524" y="1101073"/>
                </a:lnTo>
                <a:lnTo>
                  <a:pt x="89329" y="1115764"/>
                </a:lnTo>
                <a:lnTo>
                  <a:pt x="92506" y="1133640"/>
                </a:lnTo>
                <a:lnTo>
                  <a:pt x="88838" y="1151517"/>
                </a:lnTo>
                <a:lnTo>
                  <a:pt x="78870" y="1166207"/>
                </a:lnTo>
                <a:lnTo>
                  <a:pt x="64157" y="1176160"/>
                </a:lnTo>
                <a:lnTo>
                  <a:pt x="46253" y="1179822"/>
                </a:lnTo>
                <a:close/>
              </a:path>
              <a:path w="2420619" h="2283460" extrusionOk="0">
                <a:moveTo>
                  <a:pt x="628344" y="1179822"/>
                </a:moveTo>
                <a:lnTo>
                  <a:pt x="610440" y="1176160"/>
                </a:lnTo>
                <a:lnTo>
                  <a:pt x="595727" y="1166207"/>
                </a:lnTo>
                <a:lnTo>
                  <a:pt x="585759" y="1151517"/>
                </a:lnTo>
                <a:lnTo>
                  <a:pt x="582091" y="1133640"/>
                </a:lnTo>
                <a:lnTo>
                  <a:pt x="585759" y="1115764"/>
                </a:lnTo>
                <a:lnTo>
                  <a:pt x="595727" y="1101073"/>
                </a:lnTo>
                <a:lnTo>
                  <a:pt x="610440" y="1091121"/>
                </a:lnTo>
                <a:lnTo>
                  <a:pt x="628344" y="1087458"/>
                </a:lnTo>
                <a:lnTo>
                  <a:pt x="646248" y="1091121"/>
                </a:lnTo>
                <a:lnTo>
                  <a:pt x="660961" y="1101073"/>
                </a:lnTo>
                <a:lnTo>
                  <a:pt x="670929" y="1115764"/>
                </a:lnTo>
                <a:lnTo>
                  <a:pt x="674597" y="1133640"/>
                </a:lnTo>
                <a:lnTo>
                  <a:pt x="670929" y="1151517"/>
                </a:lnTo>
                <a:lnTo>
                  <a:pt x="660961" y="1166207"/>
                </a:lnTo>
                <a:lnTo>
                  <a:pt x="646248" y="1176160"/>
                </a:lnTo>
                <a:lnTo>
                  <a:pt x="628344" y="1179822"/>
                </a:lnTo>
                <a:close/>
              </a:path>
              <a:path w="2420619" h="2283460" extrusionOk="0">
                <a:moveTo>
                  <a:pt x="1210435" y="1179822"/>
                </a:moveTo>
                <a:lnTo>
                  <a:pt x="1192531" y="1176160"/>
                </a:lnTo>
                <a:lnTo>
                  <a:pt x="1177818" y="1166207"/>
                </a:lnTo>
                <a:lnTo>
                  <a:pt x="1167850" y="1151517"/>
                </a:lnTo>
                <a:lnTo>
                  <a:pt x="1164182" y="1133640"/>
                </a:lnTo>
                <a:lnTo>
                  <a:pt x="1167850" y="1115764"/>
                </a:lnTo>
                <a:lnTo>
                  <a:pt x="1177818" y="1101073"/>
                </a:lnTo>
                <a:lnTo>
                  <a:pt x="1192531" y="1091121"/>
                </a:lnTo>
                <a:lnTo>
                  <a:pt x="1210435" y="1087458"/>
                </a:lnTo>
                <a:lnTo>
                  <a:pt x="1228339" y="1091121"/>
                </a:lnTo>
                <a:lnTo>
                  <a:pt x="1243052" y="1101073"/>
                </a:lnTo>
                <a:lnTo>
                  <a:pt x="1253020" y="1115764"/>
                </a:lnTo>
                <a:lnTo>
                  <a:pt x="1256688" y="1133640"/>
                </a:lnTo>
                <a:lnTo>
                  <a:pt x="1253020" y="1151517"/>
                </a:lnTo>
                <a:lnTo>
                  <a:pt x="1243052" y="1166207"/>
                </a:lnTo>
                <a:lnTo>
                  <a:pt x="1228339" y="1176160"/>
                </a:lnTo>
                <a:lnTo>
                  <a:pt x="1210435" y="1179822"/>
                </a:lnTo>
                <a:close/>
              </a:path>
              <a:path w="2420619" h="2283460" extrusionOk="0">
                <a:moveTo>
                  <a:pt x="1791654" y="1179822"/>
                </a:moveTo>
                <a:lnTo>
                  <a:pt x="1773750" y="1176160"/>
                </a:lnTo>
                <a:lnTo>
                  <a:pt x="1759036" y="1166207"/>
                </a:lnTo>
                <a:lnTo>
                  <a:pt x="1749069" y="1151517"/>
                </a:lnTo>
                <a:lnTo>
                  <a:pt x="1745400" y="1133640"/>
                </a:lnTo>
                <a:lnTo>
                  <a:pt x="1749069" y="1115764"/>
                </a:lnTo>
                <a:lnTo>
                  <a:pt x="1759036" y="1101073"/>
                </a:lnTo>
                <a:lnTo>
                  <a:pt x="1773750" y="1091121"/>
                </a:lnTo>
                <a:lnTo>
                  <a:pt x="1791654" y="1087458"/>
                </a:lnTo>
                <a:lnTo>
                  <a:pt x="1809926" y="1091121"/>
                </a:lnTo>
                <a:lnTo>
                  <a:pt x="1824598" y="1101073"/>
                </a:lnTo>
                <a:lnTo>
                  <a:pt x="1834361" y="1115764"/>
                </a:lnTo>
                <a:lnTo>
                  <a:pt x="1837907" y="1133640"/>
                </a:lnTo>
                <a:lnTo>
                  <a:pt x="1834239" y="1151517"/>
                </a:lnTo>
                <a:lnTo>
                  <a:pt x="1824271" y="1166207"/>
                </a:lnTo>
                <a:lnTo>
                  <a:pt x="1809558" y="1176160"/>
                </a:lnTo>
                <a:lnTo>
                  <a:pt x="1791654" y="1179822"/>
                </a:lnTo>
                <a:close/>
              </a:path>
              <a:path w="2420619" h="2283460" extrusionOk="0">
                <a:moveTo>
                  <a:pt x="2373745" y="1179822"/>
                </a:moveTo>
                <a:lnTo>
                  <a:pt x="2355841" y="1176160"/>
                </a:lnTo>
                <a:lnTo>
                  <a:pt x="2341128" y="1166207"/>
                </a:lnTo>
                <a:lnTo>
                  <a:pt x="2331160" y="1151517"/>
                </a:lnTo>
                <a:lnTo>
                  <a:pt x="2327492" y="1133640"/>
                </a:lnTo>
                <a:lnTo>
                  <a:pt x="2331160" y="1115764"/>
                </a:lnTo>
                <a:lnTo>
                  <a:pt x="2341128" y="1101073"/>
                </a:lnTo>
                <a:lnTo>
                  <a:pt x="2355841" y="1091121"/>
                </a:lnTo>
                <a:lnTo>
                  <a:pt x="2373745" y="1087458"/>
                </a:lnTo>
                <a:lnTo>
                  <a:pt x="2391649" y="1091121"/>
                </a:lnTo>
                <a:lnTo>
                  <a:pt x="2406362" y="1101073"/>
                </a:lnTo>
                <a:lnTo>
                  <a:pt x="2416330" y="1115764"/>
                </a:lnTo>
                <a:lnTo>
                  <a:pt x="2419998" y="1133640"/>
                </a:lnTo>
                <a:lnTo>
                  <a:pt x="2416330" y="1151517"/>
                </a:lnTo>
                <a:lnTo>
                  <a:pt x="2406362" y="1166207"/>
                </a:lnTo>
                <a:lnTo>
                  <a:pt x="2391649" y="1176160"/>
                </a:lnTo>
                <a:lnTo>
                  <a:pt x="2373745" y="1179822"/>
                </a:lnTo>
                <a:close/>
              </a:path>
              <a:path w="2420619" h="2283460" extrusionOk="0">
                <a:moveTo>
                  <a:pt x="47125" y="1623345"/>
                </a:moveTo>
                <a:close/>
              </a:path>
              <a:path w="2420619" h="2283460" extrusionOk="0">
                <a:moveTo>
                  <a:pt x="47125" y="1715709"/>
                </a:moveTo>
                <a:lnTo>
                  <a:pt x="29221" y="1712047"/>
                </a:lnTo>
                <a:lnTo>
                  <a:pt x="14508" y="1702094"/>
                </a:lnTo>
                <a:lnTo>
                  <a:pt x="4540" y="1687404"/>
                </a:lnTo>
                <a:lnTo>
                  <a:pt x="872" y="1669527"/>
                </a:lnTo>
                <a:lnTo>
                  <a:pt x="4540" y="1651651"/>
                </a:lnTo>
                <a:lnTo>
                  <a:pt x="14508" y="1636960"/>
                </a:lnTo>
                <a:lnTo>
                  <a:pt x="29221" y="1627008"/>
                </a:lnTo>
                <a:lnTo>
                  <a:pt x="47125" y="1623345"/>
                </a:lnTo>
                <a:lnTo>
                  <a:pt x="65029" y="1627008"/>
                </a:lnTo>
                <a:lnTo>
                  <a:pt x="79742" y="1636960"/>
                </a:lnTo>
                <a:lnTo>
                  <a:pt x="89710" y="1651651"/>
                </a:lnTo>
                <a:lnTo>
                  <a:pt x="93378" y="1669527"/>
                </a:lnTo>
                <a:lnTo>
                  <a:pt x="89710" y="1687404"/>
                </a:lnTo>
                <a:lnTo>
                  <a:pt x="79742" y="1702094"/>
                </a:lnTo>
                <a:lnTo>
                  <a:pt x="65029" y="1712047"/>
                </a:lnTo>
                <a:lnTo>
                  <a:pt x="47125" y="1715709"/>
                </a:lnTo>
                <a:close/>
              </a:path>
              <a:path w="2420619" h="2283460" extrusionOk="0">
                <a:moveTo>
                  <a:pt x="628344" y="1715709"/>
                </a:moveTo>
                <a:lnTo>
                  <a:pt x="610440" y="1712047"/>
                </a:lnTo>
                <a:lnTo>
                  <a:pt x="595726" y="1702094"/>
                </a:lnTo>
                <a:lnTo>
                  <a:pt x="585759" y="1687404"/>
                </a:lnTo>
                <a:lnTo>
                  <a:pt x="582090" y="1669527"/>
                </a:lnTo>
                <a:lnTo>
                  <a:pt x="585759" y="1651651"/>
                </a:lnTo>
                <a:lnTo>
                  <a:pt x="595726" y="1636960"/>
                </a:lnTo>
                <a:lnTo>
                  <a:pt x="610440" y="1627008"/>
                </a:lnTo>
                <a:lnTo>
                  <a:pt x="628344" y="1623345"/>
                </a:lnTo>
                <a:lnTo>
                  <a:pt x="646616" y="1627008"/>
                </a:lnTo>
                <a:lnTo>
                  <a:pt x="661288" y="1636960"/>
                </a:lnTo>
                <a:lnTo>
                  <a:pt x="671051" y="1651651"/>
                </a:lnTo>
                <a:lnTo>
                  <a:pt x="674597" y="1669527"/>
                </a:lnTo>
                <a:lnTo>
                  <a:pt x="670929" y="1687404"/>
                </a:lnTo>
                <a:lnTo>
                  <a:pt x="660961" y="1702094"/>
                </a:lnTo>
                <a:lnTo>
                  <a:pt x="646248" y="1712047"/>
                </a:lnTo>
                <a:lnTo>
                  <a:pt x="628344" y="1715709"/>
                </a:lnTo>
                <a:close/>
              </a:path>
              <a:path w="2420619" h="2283460" extrusionOk="0">
                <a:moveTo>
                  <a:pt x="1210435" y="1715709"/>
                </a:moveTo>
                <a:lnTo>
                  <a:pt x="1192531" y="1712047"/>
                </a:lnTo>
                <a:lnTo>
                  <a:pt x="1177818" y="1702094"/>
                </a:lnTo>
                <a:lnTo>
                  <a:pt x="1167850" y="1687404"/>
                </a:lnTo>
                <a:lnTo>
                  <a:pt x="1164182" y="1669527"/>
                </a:lnTo>
                <a:lnTo>
                  <a:pt x="1167850" y="1651651"/>
                </a:lnTo>
                <a:lnTo>
                  <a:pt x="1177818" y="1636960"/>
                </a:lnTo>
                <a:lnTo>
                  <a:pt x="1192531" y="1627008"/>
                </a:lnTo>
                <a:lnTo>
                  <a:pt x="1210435" y="1623345"/>
                </a:lnTo>
                <a:lnTo>
                  <a:pt x="1228339" y="1627008"/>
                </a:lnTo>
                <a:lnTo>
                  <a:pt x="1243052" y="1636960"/>
                </a:lnTo>
                <a:lnTo>
                  <a:pt x="1253020" y="1651651"/>
                </a:lnTo>
                <a:lnTo>
                  <a:pt x="1256688" y="1669527"/>
                </a:lnTo>
                <a:lnTo>
                  <a:pt x="1253020" y="1687404"/>
                </a:lnTo>
                <a:lnTo>
                  <a:pt x="1243052" y="1702094"/>
                </a:lnTo>
                <a:lnTo>
                  <a:pt x="1228339" y="1712047"/>
                </a:lnTo>
                <a:lnTo>
                  <a:pt x="1210435" y="1715709"/>
                </a:lnTo>
                <a:close/>
              </a:path>
              <a:path w="2420619" h="2283460" extrusionOk="0">
                <a:moveTo>
                  <a:pt x="1791653" y="1715709"/>
                </a:moveTo>
                <a:lnTo>
                  <a:pt x="1773749" y="1712047"/>
                </a:lnTo>
                <a:lnTo>
                  <a:pt x="1759036" y="1702094"/>
                </a:lnTo>
                <a:lnTo>
                  <a:pt x="1749068" y="1687404"/>
                </a:lnTo>
                <a:lnTo>
                  <a:pt x="1745400" y="1669527"/>
                </a:lnTo>
                <a:lnTo>
                  <a:pt x="1749068" y="1651651"/>
                </a:lnTo>
                <a:lnTo>
                  <a:pt x="1759036" y="1636960"/>
                </a:lnTo>
                <a:lnTo>
                  <a:pt x="1773749" y="1627008"/>
                </a:lnTo>
                <a:lnTo>
                  <a:pt x="1791653" y="1623345"/>
                </a:lnTo>
                <a:lnTo>
                  <a:pt x="1810048" y="1627008"/>
                </a:lnTo>
                <a:lnTo>
                  <a:pt x="1824925" y="1636960"/>
                </a:lnTo>
                <a:lnTo>
                  <a:pt x="1834729" y="1651651"/>
                </a:lnTo>
                <a:lnTo>
                  <a:pt x="1837907" y="1669527"/>
                </a:lnTo>
                <a:lnTo>
                  <a:pt x="1834238" y="1687404"/>
                </a:lnTo>
                <a:lnTo>
                  <a:pt x="1824271" y="1702094"/>
                </a:lnTo>
                <a:lnTo>
                  <a:pt x="1809557" y="1712047"/>
                </a:lnTo>
                <a:lnTo>
                  <a:pt x="1791653" y="1715709"/>
                </a:lnTo>
                <a:close/>
              </a:path>
              <a:path w="2420619" h="2283460" extrusionOk="0">
                <a:moveTo>
                  <a:pt x="2373745" y="1715709"/>
                </a:moveTo>
                <a:lnTo>
                  <a:pt x="2355841" y="1712047"/>
                </a:lnTo>
                <a:lnTo>
                  <a:pt x="2341128" y="1702094"/>
                </a:lnTo>
                <a:lnTo>
                  <a:pt x="2331160" y="1687404"/>
                </a:lnTo>
                <a:lnTo>
                  <a:pt x="2327492" y="1669527"/>
                </a:lnTo>
                <a:lnTo>
                  <a:pt x="2331160" y="1651651"/>
                </a:lnTo>
                <a:lnTo>
                  <a:pt x="2341128" y="1636960"/>
                </a:lnTo>
                <a:lnTo>
                  <a:pt x="2355841" y="1627008"/>
                </a:lnTo>
                <a:lnTo>
                  <a:pt x="2373745" y="1623345"/>
                </a:lnTo>
                <a:lnTo>
                  <a:pt x="2391649" y="1627008"/>
                </a:lnTo>
                <a:lnTo>
                  <a:pt x="2406362" y="1636960"/>
                </a:lnTo>
                <a:lnTo>
                  <a:pt x="2416330" y="1651651"/>
                </a:lnTo>
                <a:lnTo>
                  <a:pt x="2419998" y="1669527"/>
                </a:lnTo>
                <a:lnTo>
                  <a:pt x="2416330" y="1687404"/>
                </a:lnTo>
                <a:lnTo>
                  <a:pt x="2406362" y="1702094"/>
                </a:lnTo>
                <a:lnTo>
                  <a:pt x="2391649" y="1712047"/>
                </a:lnTo>
                <a:lnTo>
                  <a:pt x="2373745" y="1715709"/>
                </a:lnTo>
                <a:close/>
              </a:path>
              <a:path w="2420619" h="2283460" extrusionOk="0">
                <a:moveTo>
                  <a:pt x="47125" y="2282965"/>
                </a:moveTo>
                <a:lnTo>
                  <a:pt x="29221" y="2279303"/>
                </a:lnTo>
                <a:lnTo>
                  <a:pt x="14508" y="2269350"/>
                </a:lnTo>
                <a:lnTo>
                  <a:pt x="4540" y="2254660"/>
                </a:lnTo>
                <a:lnTo>
                  <a:pt x="872" y="2236783"/>
                </a:lnTo>
                <a:lnTo>
                  <a:pt x="4540" y="2218907"/>
                </a:lnTo>
                <a:lnTo>
                  <a:pt x="14508" y="2204216"/>
                </a:lnTo>
                <a:lnTo>
                  <a:pt x="29221" y="2194264"/>
                </a:lnTo>
                <a:lnTo>
                  <a:pt x="47126" y="2190601"/>
                </a:lnTo>
                <a:lnTo>
                  <a:pt x="65029" y="2194264"/>
                </a:lnTo>
                <a:lnTo>
                  <a:pt x="79742" y="2204216"/>
                </a:lnTo>
                <a:lnTo>
                  <a:pt x="89710" y="2218907"/>
                </a:lnTo>
                <a:lnTo>
                  <a:pt x="93378" y="2236783"/>
                </a:lnTo>
                <a:lnTo>
                  <a:pt x="89710" y="2254660"/>
                </a:lnTo>
                <a:lnTo>
                  <a:pt x="79742" y="2269350"/>
                </a:lnTo>
                <a:lnTo>
                  <a:pt x="65029" y="2279303"/>
                </a:lnTo>
                <a:lnTo>
                  <a:pt x="47125" y="2282965"/>
                </a:lnTo>
                <a:close/>
              </a:path>
              <a:path w="2420619" h="2283460" extrusionOk="0">
                <a:moveTo>
                  <a:pt x="628344" y="2282965"/>
                </a:moveTo>
                <a:lnTo>
                  <a:pt x="610440" y="2279303"/>
                </a:lnTo>
                <a:lnTo>
                  <a:pt x="595726" y="2269350"/>
                </a:lnTo>
                <a:lnTo>
                  <a:pt x="585759" y="2254660"/>
                </a:lnTo>
                <a:lnTo>
                  <a:pt x="582090" y="2236783"/>
                </a:lnTo>
                <a:lnTo>
                  <a:pt x="585759" y="2218907"/>
                </a:lnTo>
                <a:lnTo>
                  <a:pt x="595726" y="2204216"/>
                </a:lnTo>
                <a:lnTo>
                  <a:pt x="610440" y="2194264"/>
                </a:lnTo>
                <a:lnTo>
                  <a:pt x="628344" y="2190601"/>
                </a:lnTo>
                <a:lnTo>
                  <a:pt x="646739" y="2194264"/>
                </a:lnTo>
                <a:lnTo>
                  <a:pt x="661615" y="2204216"/>
                </a:lnTo>
                <a:lnTo>
                  <a:pt x="671420" y="2218907"/>
                </a:lnTo>
                <a:lnTo>
                  <a:pt x="674597" y="2236783"/>
                </a:lnTo>
                <a:lnTo>
                  <a:pt x="670929" y="2254660"/>
                </a:lnTo>
                <a:lnTo>
                  <a:pt x="660961" y="2269350"/>
                </a:lnTo>
                <a:lnTo>
                  <a:pt x="646248" y="2279303"/>
                </a:lnTo>
                <a:lnTo>
                  <a:pt x="628344" y="2282965"/>
                </a:lnTo>
                <a:close/>
              </a:path>
              <a:path w="2420619" h="2283460" extrusionOk="0">
                <a:moveTo>
                  <a:pt x="1210435" y="2282965"/>
                </a:moveTo>
                <a:lnTo>
                  <a:pt x="1192531" y="2279303"/>
                </a:lnTo>
                <a:lnTo>
                  <a:pt x="1177818" y="2269350"/>
                </a:lnTo>
                <a:lnTo>
                  <a:pt x="1167850" y="2254660"/>
                </a:lnTo>
                <a:lnTo>
                  <a:pt x="1164182" y="2236783"/>
                </a:lnTo>
                <a:lnTo>
                  <a:pt x="1167850" y="2218907"/>
                </a:lnTo>
                <a:lnTo>
                  <a:pt x="1177818" y="2204216"/>
                </a:lnTo>
                <a:lnTo>
                  <a:pt x="1192531" y="2194264"/>
                </a:lnTo>
                <a:lnTo>
                  <a:pt x="1210435" y="2190601"/>
                </a:lnTo>
                <a:lnTo>
                  <a:pt x="1228339" y="2194264"/>
                </a:lnTo>
                <a:lnTo>
                  <a:pt x="1243052" y="2204216"/>
                </a:lnTo>
                <a:lnTo>
                  <a:pt x="1253020" y="2218907"/>
                </a:lnTo>
                <a:lnTo>
                  <a:pt x="1256688" y="2236783"/>
                </a:lnTo>
                <a:lnTo>
                  <a:pt x="1253020" y="2254660"/>
                </a:lnTo>
                <a:lnTo>
                  <a:pt x="1243052" y="2269350"/>
                </a:lnTo>
                <a:lnTo>
                  <a:pt x="1228339" y="2279303"/>
                </a:lnTo>
                <a:lnTo>
                  <a:pt x="1210435" y="2282965"/>
                </a:lnTo>
                <a:close/>
              </a:path>
              <a:path w="2420619" h="2283460" extrusionOk="0">
                <a:moveTo>
                  <a:pt x="1791653" y="2282965"/>
                </a:moveTo>
                <a:lnTo>
                  <a:pt x="1773749" y="2279303"/>
                </a:lnTo>
                <a:lnTo>
                  <a:pt x="1759036" y="2269350"/>
                </a:lnTo>
                <a:lnTo>
                  <a:pt x="1749068" y="2254660"/>
                </a:lnTo>
                <a:lnTo>
                  <a:pt x="1745400" y="2236783"/>
                </a:lnTo>
                <a:lnTo>
                  <a:pt x="1749068" y="2218907"/>
                </a:lnTo>
                <a:lnTo>
                  <a:pt x="1759036" y="2204216"/>
                </a:lnTo>
                <a:lnTo>
                  <a:pt x="1773750" y="2194264"/>
                </a:lnTo>
                <a:lnTo>
                  <a:pt x="1791653" y="2190601"/>
                </a:lnTo>
                <a:lnTo>
                  <a:pt x="1810048" y="2194264"/>
                </a:lnTo>
                <a:lnTo>
                  <a:pt x="1824925" y="2204216"/>
                </a:lnTo>
                <a:lnTo>
                  <a:pt x="1834729" y="2218907"/>
                </a:lnTo>
                <a:lnTo>
                  <a:pt x="1837907" y="2236783"/>
                </a:lnTo>
                <a:lnTo>
                  <a:pt x="1834238" y="2254660"/>
                </a:lnTo>
                <a:lnTo>
                  <a:pt x="1824271" y="2269350"/>
                </a:lnTo>
                <a:lnTo>
                  <a:pt x="1809557" y="2279303"/>
                </a:lnTo>
                <a:lnTo>
                  <a:pt x="1791653" y="2282965"/>
                </a:lnTo>
                <a:close/>
              </a:path>
              <a:path w="2420619" h="2283460" extrusionOk="0">
                <a:moveTo>
                  <a:pt x="2373745" y="2282965"/>
                </a:moveTo>
                <a:lnTo>
                  <a:pt x="2355841" y="2279303"/>
                </a:lnTo>
                <a:lnTo>
                  <a:pt x="2341128" y="2269350"/>
                </a:lnTo>
                <a:lnTo>
                  <a:pt x="2331160" y="2254660"/>
                </a:lnTo>
                <a:lnTo>
                  <a:pt x="2327492" y="2236783"/>
                </a:lnTo>
                <a:lnTo>
                  <a:pt x="2331160" y="2218907"/>
                </a:lnTo>
                <a:lnTo>
                  <a:pt x="2341128" y="2204216"/>
                </a:lnTo>
                <a:lnTo>
                  <a:pt x="2355841" y="2194264"/>
                </a:lnTo>
                <a:lnTo>
                  <a:pt x="2373745" y="2190601"/>
                </a:lnTo>
                <a:lnTo>
                  <a:pt x="2391649" y="2194264"/>
                </a:lnTo>
                <a:lnTo>
                  <a:pt x="2406362" y="2204216"/>
                </a:lnTo>
                <a:lnTo>
                  <a:pt x="2416330" y="2218907"/>
                </a:lnTo>
                <a:lnTo>
                  <a:pt x="2419998" y="2236783"/>
                </a:lnTo>
                <a:lnTo>
                  <a:pt x="2416330" y="2254660"/>
                </a:lnTo>
                <a:lnTo>
                  <a:pt x="2406362" y="2269350"/>
                </a:lnTo>
                <a:lnTo>
                  <a:pt x="2391649" y="2279303"/>
                </a:lnTo>
                <a:lnTo>
                  <a:pt x="2373745" y="22829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69479" y="7969515"/>
            <a:ext cx="2420620" cy="2283460"/>
          </a:xfrm>
          <a:custGeom>
            <a:avLst/>
            <a:gdLst/>
            <a:ahLst/>
            <a:cxnLst/>
            <a:rect l="l" t="t" r="r" b="b"/>
            <a:pathLst>
              <a:path w="2420620" h="2283459" extrusionOk="0">
                <a:moveTo>
                  <a:pt x="46253" y="93235"/>
                </a:moveTo>
                <a:lnTo>
                  <a:pt x="28349" y="89573"/>
                </a:lnTo>
                <a:lnTo>
                  <a:pt x="13636" y="79620"/>
                </a:lnTo>
                <a:lnTo>
                  <a:pt x="3668" y="64930"/>
                </a:lnTo>
                <a:lnTo>
                  <a:pt x="0" y="47053"/>
                </a:lnTo>
                <a:lnTo>
                  <a:pt x="3668" y="29176"/>
                </a:lnTo>
                <a:lnTo>
                  <a:pt x="13636" y="14486"/>
                </a:lnTo>
                <a:lnTo>
                  <a:pt x="28349" y="4533"/>
                </a:lnTo>
                <a:lnTo>
                  <a:pt x="46253" y="871"/>
                </a:lnTo>
                <a:lnTo>
                  <a:pt x="64525" y="4533"/>
                </a:lnTo>
                <a:lnTo>
                  <a:pt x="79198" y="14486"/>
                </a:lnTo>
                <a:lnTo>
                  <a:pt x="88961" y="29176"/>
                </a:lnTo>
                <a:lnTo>
                  <a:pt x="92506" y="47053"/>
                </a:lnTo>
                <a:lnTo>
                  <a:pt x="88838" y="64930"/>
                </a:lnTo>
                <a:lnTo>
                  <a:pt x="78870" y="79620"/>
                </a:lnTo>
                <a:lnTo>
                  <a:pt x="64157" y="89573"/>
                </a:lnTo>
                <a:lnTo>
                  <a:pt x="46253" y="93235"/>
                </a:lnTo>
                <a:close/>
              </a:path>
              <a:path w="2420620" h="2283459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5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5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2420620" h="2283459" extrusionOk="0">
                <a:moveTo>
                  <a:pt x="1209563" y="92364"/>
                </a:moveTo>
                <a:lnTo>
                  <a:pt x="1191659" y="88701"/>
                </a:lnTo>
                <a:lnTo>
                  <a:pt x="1176946" y="78749"/>
                </a:lnTo>
                <a:lnTo>
                  <a:pt x="1166978" y="64058"/>
                </a:lnTo>
                <a:lnTo>
                  <a:pt x="1163310" y="46182"/>
                </a:lnTo>
                <a:lnTo>
                  <a:pt x="1166978" y="28305"/>
                </a:lnTo>
                <a:lnTo>
                  <a:pt x="1176946" y="13615"/>
                </a:lnTo>
                <a:lnTo>
                  <a:pt x="1191659" y="3662"/>
                </a:lnTo>
                <a:lnTo>
                  <a:pt x="1209563" y="0"/>
                </a:lnTo>
                <a:lnTo>
                  <a:pt x="1227835" y="3662"/>
                </a:lnTo>
                <a:lnTo>
                  <a:pt x="1242507" y="13615"/>
                </a:lnTo>
                <a:lnTo>
                  <a:pt x="1252271" y="28305"/>
                </a:lnTo>
                <a:lnTo>
                  <a:pt x="1255816" y="46182"/>
                </a:lnTo>
                <a:lnTo>
                  <a:pt x="1252148" y="64058"/>
                </a:lnTo>
                <a:lnTo>
                  <a:pt x="1242180" y="78749"/>
                </a:lnTo>
                <a:lnTo>
                  <a:pt x="1227467" y="88701"/>
                </a:lnTo>
                <a:lnTo>
                  <a:pt x="1209563" y="92364"/>
                </a:lnTo>
                <a:close/>
              </a:path>
              <a:path w="2420620" h="2283459" extrusionOk="0">
                <a:moveTo>
                  <a:pt x="1791654" y="92364"/>
                </a:moveTo>
                <a:lnTo>
                  <a:pt x="1773750" y="88701"/>
                </a:lnTo>
                <a:lnTo>
                  <a:pt x="1759037" y="78749"/>
                </a:lnTo>
                <a:lnTo>
                  <a:pt x="1749069" y="64058"/>
                </a:lnTo>
                <a:lnTo>
                  <a:pt x="1745401" y="46182"/>
                </a:lnTo>
                <a:lnTo>
                  <a:pt x="1749069" y="28305"/>
                </a:lnTo>
                <a:lnTo>
                  <a:pt x="1759037" y="13615"/>
                </a:lnTo>
                <a:lnTo>
                  <a:pt x="1773750" y="3662"/>
                </a:lnTo>
                <a:lnTo>
                  <a:pt x="1791654" y="0"/>
                </a:lnTo>
                <a:lnTo>
                  <a:pt x="1809558" y="3662"/>
                </a:lnTo>
                <a:lnTo>
                  <a:pt x="1824271" y="13615"/>
                </a:lnTo>
                <a:lnTo>
                  <a:pt x="1834239" y="28305"/>
                </a:lnTo>
                <a:lnTo>
                  <a:pt x="1837907" y="46182"/>
                </a:lnTo>
                <a:lnTo>
                  <a:pt x="1834239" y="64058"/>
                </a:lnTo>
                <a:lnTo>
                  <a:pt x="1824271" y="78749"/>
                </a:lnTo>
                <a:lnTo>
                  <a:pt x="1809558" y="88701"/>
                </a:lnTo>
                <a:lnTo>
                  <a:pt x="1791654" y="92364"/>
                </a:lnTo>
                <a:close/>
              </a:path>
              <a:path w="2420620" h="2283459" extrusionOk="0">
                <a:moveTo>
                  <a:pt x="2372872" y="93235"/>
                </a:moveTo>
                <a:lnTo>
                  <a:pt x="2354968" y="89573"/>
                </a:lnTo>
                <a:lnTo>
                  <a:pt x="2340255" y="79620"/>
                </a:lnTo>
                <a:lnTo>
                  <a:pt x="2330287" y="64930"/>
                </a:lnTo>
                <a:lnTo>
                  <a:pt x="2326619" y="47053"/>
                </a:lnTo>
                <a:lnTo>
                  <a:pt x="2330287" y="29176"/>
                </a:lnTo>
                <a:lnTo>
                  <a:pt x="2340255" y="14486"/>
                </a:lnTo>
                <a:lnTo>
                  <a:pt x="2354968" y="4533"/>
                </a:lnTo>
                <a:lnTo>
                  <a:pt x="2372872" y="871"/>
                </a:lnTo>
                <a:lnTo>
                  <a:pt x="2390776" y="4533"/>
                </a:lnTo>
                <a:lnTo>
                  <a:pt x="2405490" y="14486"/>
                </a:lnTo>
                <a:lnTo>
                  <a:pt x="2415457" y="29176"/>
                </a:lnTo>
                <a:lnTo>
                  <a:pt x="2419125" y="47053"/>
                </a:lnTo>
                <a:lnTo>
                  <a:pt x="2415457" y="64930"/>
                </a:lnTo>
                <a:lnTo>
                  <a:pt x="2405490" y="79620"/>
                </a:lnTo>
                <a:lnTo>
                  <a:pt x="2390776" y="89573"/>
                </a:lnTo>
                <a:lnTo>
                  <a:pt x="2372872" y="93235"/>
                </a:lnTo>
                <a:close/>
              </a:path>
              <a:path w="2420620" h="2283459" extrusionOk="0">
                <a:moveTo>
                  <a:pt x="46253" y="535887"/>
                </a:moveTo>
                <a:close/>
              </a:path>
              <a:path w="2420620" h="2283459" extrusionOk="0">
                <a:moveTo>
                  <a:pt x="46253" y="628251"/>
                </a:moveTo>
                <a:lnTo>
                  <a:pt x="28349" y="624588"/>
                </a:lnTo>
                <a:lnTo>
                  <a:pt x="13636" y="614636"/>
                </a:lnTo>
                <a:lnTo>
                  <a:pt x="3668" y="599945"/>
                </a:lnTo>
                <a:lnTo>
                  <a:pt x="0" y="582069"/>
                </a:lnTo>
                <a:lnTo>
                  <a:pt x="3668" y="564192"/>
                </a:lnTo>
                <a:lnTo>
                  <a:pt x="13636" y="549502"/>
                </a:lnTo>
                <a:lnTo>
                  <a:pt x="28349" y="539549"/>
                </a:lnTo>
                <a:lnTo>
                  <a:pt x="46253" y="535887"/>
                </a:lnTo>
                <a:lnTo>
                  <a:pt x="64648" y="539549"/>
                </a:lnTo>
                <a:lnTo>
                  <a:pt x="79525" y="549502"/>
                </a:lnTo>
                <a:lnTo>
                  <a:pt x="89329" y="564192"/>
                </a:lnTo>
                <a:lnTo>
                  <a:pt x="92506" y="582069"/>
                </a:lnTo>
                <a:lnTo>
                  <a:pt x="88838" y="599945"/>
                </a:lnTo>
                <a:lnTo>
                  <a:pt x="78870" y="614636"/>
                </a:lnTo>
                <a:lnTo>
                  <a:pt x="64157" y="624588"/>
                </a:lnTo>
                <a:lnTo>
                  <a:pt x="46253" y="628251"/>
                </a:lnTo>
                <a:close/>
              </a:path>
              <a:path w="2420620" h="2283459" extrusionOk="0">
                <a:moveTo>
                  <a:pt x="628344" y="628251"/>
                </a:moveTo>
                <a:lnTo>
                  <a:pt x="610440" y="624588"/>
                </a:lnTo>
                <a:lnTo>
                  <a:pt x="595727" y="614636"/>
                </a:lnTo>
                <a:lnTo>
                  <a:pt x="585759" y="599945"/>
                </a:lnTo>
                <a:lnTo>
                  <a:pt x="582091" y="582069"/>
                </a:lnTo>
                <a:lnTo>
                  <a:pt x="585759" y="564192"/>
                </a:lnTo>
                <a:lnTo>
                  <a:pt x="595727" y="549502"/>
                </a:lnTo>
                <a:lnTo>
                  <a:pt x="610440" y="539549"/>
                </a:lnTo>
                <a:lnTo>
                  <a:pt x="628344" y="535887"/>
                </a:lnTo>
                <a:lnTo>
                  <a:pt x="646248" y="539549"/>
                </a:lnTo>
                <a:lnTo>
                  <a:pt x="660961" y="549502"/>
                </a:lnTo>
                <a:lnTo>
                  <a:pt x="670929" y="564192"/>
                </a:lnTo>
                <a:lnTo>
                  <a:pt x="674597" y="582069"/>
                </a:lnTo>
                <a:lnTo>
                  <a:pt x="670929" y="599945"/>
                </a:lnTo>
                <a:lnTo>
                  <a:pt x="660961" y="614636"/>
                </a:lnTo>
                <a:lnTo>
                  <a:pt x="646248" y="624588"/>
                </a:lnTo>
                <a:lnTo>
                  <a:pt x="628344" y="628251"/>
                </a:lnTo>
                <a:close/>
              </a:path>
              <a:path w="2420620" h="2283459" extrusionOk="0">
                <a:moveTo>
                  <a:pt x="1209563" y="628251"/>
                </a:moveTo>
                <a:lnTo>
                  <a:pt x="1191659" y="624588"/>
                </a:lnTo>
                <a:lnTo>
                  <a:pt x="1176945" y="614636"/>
                </a:lnTo>
                <a:lnTo>
                  <a:pt x="1166977" y="599945"/>
                </a:lnTo>
                <a:lnTo>
                  <a:pt x="1163309" y="582069"/>
                </a:lnTo>
                <a:lnTo>
                  <a:pt x="1166977" y="564192"/>
                </a:lnTo>
                <a:lnTo>
                  <a:pt x="1176945" y="549502"/>
                </a:lnTo>
                <a:lnTo>
                  <a:pt x="1191659" y="539549"/>
                </a:lnTo>
                <a:lnTo>
                  <a:pt x="1209563" y="535887"/>
                </a:lnTo>
                <a:lnTo>
                  <a:pt x="1227957" y="539549"/>
                </a:lnTo>
                <a:lnTo>
                  <a:pt x="1242834" y="549502"/>
                </a:lnTo>
                <a:lnTo>
                  <a:pt x="1252639" y="564192"/>
                </a:lnTo>
                <a:lnTo>
                  <a:pt x="1255816" y="582069"/>
                </a:lnTo>
                <a:lnTo>
                  <a:pt x="1252148" y="599945"/>
                </a:lnTo>
                <a:lnTo>
                  <a:pt x="1242180" y="614636"/>
                </a:lnTo>
                <a:lnTo>
                  <a:pt x="1227467" y="624588"/>
                </a:lnTo>
                <a:lnTo>
                  <a:pt x="1209563" y="628251"/>
                </a:lnTo>
                <a:close/>
              </a:path>
              <a:path w="2420620" h="2283459" extrusionOk="0">
                <a:moveTo>
                  <a:pt x="1791654" y="628251"/>
                </a:moveTo>
                <a:lnTo>
                  <a:pt x="1773750" y="624588"/>
                </a:lnTo>
                <a:lnTo>
                  <a:pt x="1759037" y="614636"/>
                </a:lnTo>
                <a:lnTo>
                  <a:pt x="1749069" y="599945"/>
                </a:lnTo>
                <a:lnTo>
                  <a:pt x="1745401" y="582069"/>
                </a:lnTo>
                <a:lnTo>
                  <a:pt x="1749069" y="564192"/>
                </a:lnTo>
                <a:lnTo>
                  <a:pt x="1759037" y="549502"/>
                </a:lnTo>
                <a:lnTo>
                  <a:pt x="1773750" y="539549"/>
                </a:lnTo>
                <a:lnTo>
                  <a:pt x="1791654" y="535887"/>
                </a:lnTo>
                <a:lnTo>
                  <a:pt x="1809926" y="539549"/>
                </a:lnTo>
                <a:lnTo>
                  <a:pt x="1824598" y="549502"/>
                </a:lnTo>
                <a:lnTo>
                  <a:pt x="1834362" y="564192"/>
                </a:lnTo>
                <a:lnTo>
                  <a:pt x="1837907" y="582069"/>
                </a:lnTo>
                <a:lnTo>
                  <a:pt x="1834239" y="599945"/>
                </a:lnTo>
                <a:lnTo>
                  <a:pt x="1824271" y="614636"/>
                </a:lnTo>
                <a:lnTo>
                  <a:pt x="1809558" y="624588"/>
                </a:lnTo>
                <a:lnTo>
                  <a:pt x="1791654" y="628251"/>
                </a:lnTo>
                <a:close/>
              </a:path>
              <a:path w="2420620" h="2283459" extrusionOk="0">
                <a:moveTo>
                  <a:pt x="2373745" y="628251"/>
                </a:moveTo>
                <a:lnTo>
                  <a:pt x="2355841" y="624588"/>
                </a:lnTo>
                <a:lnTo>
                  <a:pt x="2341128" y="614636"/>
                </a:lnTo>
                <a:lnTo>
                  <a:pt x="2331160" y="599945"/>
                </a:lnTo>
                <a:lnTo>
                  <a:pt x="2327492" y="582069"/>
                </a:lnTo>
                <a:lnTo>
                  <a:pt x="2331160" y="564192"/>
                </a:lnTo>
                <a:lnTo>
                  <a:pt x="2341128" y="549502"/>
                </a:lnTo>
                <a:lnTo>
                  <a:pt x="2355841" y="539549"/>
                </a:lnTo>
                <a:lnTo>
                  <a:pt x="2373745" y="535887"/>
                </a:lnTo>
                <a:lnTo>
                  <a:pt x="2391649" y="539549"/>
                </a:lnTo>
                <a:lnTo>
                  <a:pt x="2406362" y="549502"/>
                </a:lnTo>
                <a:lnTo>
                  <a:pt x="2416330" y="564192"/>
                </a:lnTo>
                <a:lnTo>
                  <a:pt x="2419998" y="582069"/>
                </a:lnTo>
                <a:lnTo>
                  <a:pt x="2416330" y="599945"/>
                </a:lnTo>
                <a:lnTo>
                  <a:pt x="2406362" y="614636"/>
                </a:lnTo>
                <a:lnTo>
                  <a:pt x="2391649" y="624588"/>
                </a:lnTo>
                <a:lnTo>
                  <a:pt x="2373745" y="628251"/>
                </a:lnTo>
                <a:close/>
              </a:path>
              <a:path w="2420620" h="2283459" extrusionOk="0">
                <a:moveTo>
                  <a:pt x="46253" y="1087458"/>
                </a:moveTo>
                <a:close/>
              </a:path>
              <a:path w="2420620" h="2283459" extrusionOk="0">
                <a:moveTo>
                  <a:pt x="46253" y="1179822"/>
                </a:moveTo>
                <a:lnTo>
                  <a:pt x="28349" y="1176160"/>
                </a:lnTo>
                <a:lnTo>
                  <a:pt x="13635" y="1166207"/>
                </a:lnTo>
                <a:lnTo>
                  <a:pt x="3668" y="1151517"/>
                </a:lnTo>
                <a:lnTo>
                  <a:pt x="0" y="1133640"/>
                </a:lnTo>
                <a:lnTo>
                  <a:pt x="3668" y="1115764"/>
                </a:lnTo>
                <a:lnTo>
                  <a:pt x="13635" y="1101073"/>
                </a:lnTo>
                <a:lnTo>
                  <a:pt x="28349" y="1091121"/>
                </a:lnTo>
                <a:lnTo>
                  <a:pt x="46253" y="1087458"/>
                </a:lnTo>
                <a:lnTo>
                  <a:pt x="64648" y="1091121"/>
                </a:lnTo>
                <a:lnTo>
                  <a:pt x="79524" y="1101073"/>
                </a:lnTo>
                <a:lnTo>
                  <a:pt x="89329" y="1115764"/>
                </a:lnTo>
                <a:lnTo>
                  <a:pt x="92506" y="1133640"/>
                </a:lnTo>
                <a:lnTo>
                  <a:pt x="88838" y="1151517"/>
                </a:lnTo>
                <a:lnTo>
                  <a:pt x="78870" y="1166207"/>
                </a:lnTo>
                <a:lnTo>
                  <a:pt x="64157" y="1176160"/>
                </a:lnTo>
                <a:lnTo>
                  <a:pt x="46253" y="1179822"/>
                </a:lnTo>
                <a:close/>
              </a:path>
              <a:path w="2420620" h="2283459" extrusionOk="0">
                <a:moveTo>
                  <a:pt x="628344" y="1179822"/>
                </a:moveTo>
                <a:lnTo>
                  <a:pt x="610440" y="1176160"/>
                </a:lnTo>
                <a:lnTo>
                  <a:pt x="595727" y="1166207"/>
                </a:lnTo>
                <a:lnTo>
                  <a:pt x="585759" y="1151517"/>
                </a:lnTo>
                <a:lnTo>
                  <a:pt x="582091" y="1133640"/>
                </a:lnTo>
                <a:lnTo>
                  <a:pt x="585759" y="1115764"/>
                </a:lnTo>
                <a:lnTo>
                  <a:pt x="595727" y="1101073"/>
                </a:lnTo>
                <a:lnTo>
                  <a:pt x="610440" y="1091121"/>
                </a:lnTo>
                <a:lnTo>
                  <a:pt x="628344" y="1087458"/>
                </a:lnTo>
                <a:lnTo>
                  <a:pt x="646248" y="1091121"/>
                </a:lnTo>
                <a:lnTo>
                  <a:pt x="660961" y="1101073"/>
                </a:lnTo>
                <a:lnTo>
                  <a:pt x="670929" y="1115764"/>
                </a:lnTo>
                <a:lnTo>
                  <a:pt x="674597" y="1133640"/>
                </a:lnTo>
                <a:lnTo>
                  <a:pt x="670929" y="1151517"/>
                </a:lnTo>
                <a:lnTo>
                  <a:pt x="660961" y="1166207"/>
                </a:lnTo>
                <a:lnTo>
                  <a:pt x="646248" y="1176160"/>
                </a:lnTo>
                <a:lnTo>
                  <a:pt x="628344" y="1179822"/>
                </a:lnTo>
                <a:close/>
              </a:path>
              <a:path w="2420620" h="2283459" extrusionOk="0">
                <a:moveTo>
                  <a:pt x="1210435" y="1179822"/>
                </a:moveTo>
                <a:lnTo>
                  <a:pt x="1192531" y="1176160"/>
                </a:lnTo>
                <a:lnTo>
                  <a:pt x="1177818" y="1166207"/>
                </a:lnTo>
                <a:lnTo>
                  <a:pt x="1167850" y="1151517"/>
                </a:lnTo>
                <a:lnTo>
                  <a:pt x="1164182" y="1133640"/>
                </a:lnTo>
                <a:lnTo>
                  <a:pt x="1167850" y="1115764"/>
                </a:lnTo>
                <a:lnTo>
                  <a:pt x="1177818" y="1101073"/>
                </a:lnTo>
                <a:lnTo>
                  <a:pt x="1192531" y="1091121"/>
                </a:lnTo>
                <a:lnTo>
                  <a:pt x="1210435" y="1087458"/>
                </a:lnTo>
                <a:lnTo>
                  <a:pt x="1228339" y="1091121"/>
                </a:lnTo>
                <a:lnTo>
                  <a:pt x="1243052" y="1101073"/>
                </a:lnTo>
                <a:lnTo>
                  <a:pt x="1253020" y="1115764"/>
                </a:lnTo>
                <a:lnTo>
                  <a:pt x="1256688" y="1133640"/>
                </a:lnTo>
                <a:lnTo>
                  <a:pt x="1253020" y="1151517"/>
                </a:lnTo>
                <a:lnTo>
                  <a:pt x="1243052" y="1166207"/>
                </a:lnTo>
                <a:lnTo>
                  <a:pt x="1228339" y="1176160"/>
                </a:lnTo>
                <a:lnTo>
                  <a:pt x="1210435" y="1179822"/>
                </a:lnTo>
                <a:close/>
              </a:path>
              <a:path w="2420620" h="2283459" extrusionOk="0">
                <a:moveTo>
                  <a:pt x="1791654" y="1179822"/>
                </a:moveTo>
                <a:lnTo>
                  <a:pt x="1773750" y="1176160"/>
                </a:lnTo>
                <a:lnTo>
                  <a:pt x="1759036" y="1166207"/>
                </a:lnTo>
                <a:lnTo>
                  <a:pt x="1749069" y="1151517"/>
                </a:lnTo>
                <a:lnTo>
                  <a:pt x="1745400" y="1133640"/>
                </a:lnTo>
                <a:lnTo>
                  <a:pt x="1749069" y="1115764"/>
                </a:lnTo>
                <a:lnTo>
                  <a:pt x="1759036" y="1101073"/>
                </a:lnTo>
                <a:lnTo>
                  <a:pt x="1773750" y="1091121"/>
                </a:lnTo>
                <a:lnTo>
                  <a:pt x="1791654" y="1087458"/>
                </a:lnTo>
                <a:lnTo>
                  <a:pt x="1809926" y="1091121"/>
                </a:lnTo>
                <a:lnTo>
                  <a:pt x="1824598" y="1101073"/>
                </a:lnTo>
                <a:lnTo>
                  <a:pt x="1834361" y="1115764"/>
                </a:lnTo>
                <a:lnTo>
                  <a:pt x="1837907" y="1133640"/>
                </a:lnTo>
                <a:lnTo>
                  <a:pt x="1834239" y="1151517"/>
                </a:lnTo>
                <a:lnTo>
                  <a:pt x="1824271" y="1166207"/>
                </a:lnTo>
                <a:lnTo>
                  <a:pt x="1809558" y="1176160"/>
                </a:lnTo>
                <a:lnTo>
                  <a:pt x="1791654" y="1179822"/>
                </a:lnTo>
                <a:close/>
              </a:path>
              <a:path w="2420620" h="2283459" extrusionOk="0">
                <a:moveTo>
                  <a:pt x="2373745" y="1179822"/>
                </a:moveTo>
                <a:lnTo>
                  <a:pt x="2355841" y="1176160"/>
                </a:lnTo>
                <a:lnTo>
                  <a:pt x="2341128" y="1166207"/>
                </a:lnTo>
                <a:lnTo>
                  <a:pt x="2331160" y="1151517"/>
                </a:lnTo>
                <a:lnTo>
                  <a:pt x="2327492" y="1133640"/>
                </a:lnTo>
                <a:lnTo>
                  <a:pt x="2331160" y="1115764"/>
                </a:lnTo>
                <a:lnTo>
                  <a:pt x="2341128" y="1101073"/>
                </a:lnTo>
                <a:lnTo>
                  <a:pt x="2355841" y="1091121"/>
                </a:lnTo>
                <a:lnTo>
                  <a:pt x="2373745" y="1087458"/>
                </a:lnTo>
                <a:lnTo>
                  <a:pt x="2391649" y="1091121"/>
                </a:lnTo>
                <a:lnTo>
                  <a:pt x="2406362" y="1101073"/>
                </a:lnTo>
                <a:lnTo>
                  <a:pt x="2416330" y="1115764"/>
                </a:lnTo>
                <a:lnTo>
                  <a:pt x="2419998" y="1133640"/>
                </a:lnTo>
                <a:lnTo>
                  <a:pt x="2416330" y="1151517"/>
                </a:lnTo>
                <a:lnTo>
                  <a:pt x="2406362" y="1166207"/>
                </a:lnTo>
                <a:lnTo>
                  <a:pt x="2391649" y="1176160"/>
                </a:lnTo>
                <a:lnTo>
                  <a:pt x="2373745" y="1179822"/>
                </a:lnTo>
                <a:close/>
              </a:path>
              <a:path w="2420620" h="2283459" extrusionOk="0">
                <a:moveTo>
                  <a:pt x="47125" y="1623345"/>
                </a:moveTo>
                <a:close/>
              </a:path>
              <a:path w="2420620" h="2283459" extrusionOk="0">
                <a:moveTo>
                  <a:pt x="47125" y="1715709"/>
                </a:moveTo>
                <a:lnTo>
                  <a:pt x="29221" y="1712047"/>
                </a:lnTo>
                <a:lnTo>
                  <a:pt x="14508" y="1702094"/>
                </a:lnTo>
                <a:lnTo>
                  <a:pt x="4540" y="1687404"/>
                </a:lnTo>
                <a:lnTo>
                  <a:pt x="872" y="1669527"/>
                </a:lnTo>
                <a:lnTo>
                  <a:pt x="4540" y="1651651"/>
                </a:lnTo>
                <a:lnTo>
                  <a:pt x="14508" y="1636960"/>
                </a:lnTo>
                <a:lnTo>
                  <a:pt x="29221" y="1627008"/>
                </a:lnTo>
                <a:lnTo>
                  <a:pt x="47125" y="1623345"/>
                </a:lnTo>
                <a:lnTo>
                  <a:pt x="65029" y="1627008"/>
                </a:lnTo>
                <a:lnTo>
                  <a:pt x="79742" y="1636960"/>
                </a:lnTo>
                <a:lnTo>
                  <a:pt x="89710" y="1651651"/>
                </a:lnTo>
                <a:lnTo>
                  <a:pt x="93378" y="1669527"/>
                </a:lnTo>
                <a:lnTo>
                  <a:pt x="89710" y="1687404"/>
                </a:lnTo>
                <a:lnTo>
                  <a:pt x="79742" y="1702094"/>
                </a:lnTo>
                <a:lnTo>
                  <a:pt x="65029" y="1712047"/>
                </a:lnTo>
                <a:lnTo>
                  <a:pt x="47125" y="1715709"/>
                </a:lnTo>
                <a:close/>
              </a:path>
              <a:path w="2420620" h="2283459" extrusionOk="0">
                <a:moveTo>
                  <a:pt x="628344" y="1715709"/>
                </a:moveTo>
                <a:lnTo>
                  <a:pt x="610440" y="1712047"/>
                </a:lnTo>
                <a:lnTo>
                  <a:pt x="595726" y="1702094"/>
                </a:lnTo>
                <a:lnTo>
                  <a:pt x="585759" y="1687404"/>
                </a:lnTo>
                <a:lnTo>
                  <a:pt x="582090" y="1669527"/>
                </a:lnTo>
                <a:lnTo>
                  <a:pt x="585759" y="1651651"/>
                </a:lnTo>
                <a:lnTo>
                  <a:pt x="595726" y="1636960"/>
                </a:lnTo>
                <a:lnTo>
                  <a:pt x="610440" y="1627008"/>
                </a:lnTo>
                <a:lnTo>
                  <a:pt x="628344" y="1623345"/>
                </a:lnTo>
                <a:lnTo>
                  <a:pt x="646616" y="1627008"/>
                </a:lnTo>
                <a:lnTo>
                  <a:pt x="661288" y="1636960"/>
                </a:lnTo>
                <a:lnTo>
                  <a:pt x="671051" y="1651651"/>
                </a:lnTo>
                <a:lnTo>
                  <a:pt x="674597" y="1669527"/>
                </a:lnTo>
                <a:lnTo>
                  <a:pt x="670929" y="1687404"/>
                </a:lnTo>
                <a:lnTo>
                  <a:pt x="660961" y="1702094"/>
                </a:lnTo>
                <a:lnTo>
                  <a:pt x="646248" y="1712047"/>
                </a:lnTo>
                <a:lnTo>
                  <a:pt x="628344" y="1715709"/>
                </a:lnTo>
                <a:close/>
              </a:path>
              <a:path w="2420620" h="2283459" extrusionOk="0">
                <a:moveTo>
                  <a:pt x="1210435" y="1715709"/>
                </a:moveTo>
                <a:lnTo>
                  <a:pt x="1192531" y="1712047"/>
                </a:lnTo>
                <a:lnTo>
                  <a:pt x="1177818" y="1702094"/>
                </a:lnTo>
                <a:lnTo>
                  <a:pt x="1167850" y="1687404"/>
                </a:lnTo>
                <a:lnTo>
                  <a:pt x="1164182" y="1669527"/>
                </a:lnTo>
                <a:lnTo>
                  <a:pt x="1167850" y="1651651"/>
                </a:lnTo>
                <a:lnTo>
                  <a:pt x="1177818" y="1636960"/>
                </a:lnTo>
                <a:lnTo>
                  <a:pt x="1192531" y="1627008"/>
                </a:lnTo>
                <a:lnTo>
                  <a:pt x="1210435" y="1623345"/>
                </a:lnTo>
                <a:lnTo>
                  <a:pt x="1228339" y="1627008"/>
                </a:lnTo>
                <a:lnTo>
                  <a:pt x="1243052" y="1636960"/>
                </a:lnTo>
                <a:lnTo>
                  <a:pt x="1253020" y="1651651"/>
                </a:lnTo>
                <a:lnTo>
                  <a:pt x="1256688" y="1669527"/>
                </a:lnTo>
                <a:lnTo>
                  <a:pt x="1253020" y="1687404"/>
                </a:lnTo>
                <a:lnTo>
                  <a:pt x="1243052" y="1702094"/>
                </a:lnTo>
                <a:lnTo>
                  <a:pt x="1228339" y="1712047"/>
                </a:lnTo>
                <a:lnTo>
                  <a:pt x="1210435" y="1715709"/>
                </a:lnTo>
                <a:close/>
              </a:path>
              <a:path w="2420620" h="2283459" extrusionOk="0">
                <a:moveTo>
                  <a:pt x="1791653" y="1715709"/>
                </a:moveTo>
                <a:lnTo>
                  <a:pt x="1773749" y="1712047"/>
                </a:lnTo>
                <a:lnTo>
                  <a:pt x="1759036" y="1702094"/>
                </a:lnTo>
                <a:lnTo>
                  <a:pt x="1749068" y="1687404"/>
                </a:lnTo>
                <a:lnTo>
                  <a:pt x="1745400" y="1669527"/>
                </a:lnTo>
                <a:lnTo>
                  <a:pt x="1749068" y="1651651"/>
                </a:lnTo>
                <a:lnTo>
                  <a:pt x="1759036" y="1636960"/>
                </a:lnTo>
                <a:lnTo>
                  <a:pt x="1773749" y="1627008"/>
                </a:lnTo>
                <a:lnTo>
                  <a:pt x="1791653" y="1623345"/>
                </a:lnTo>
                <a:lnTo>
                  <a:pt x="1810048" y="1627008"/>
                </a:lnTo>
                <a:lnTo>
                  <a:pt x="1824925" y="1636960"/>
                </a:lnTo>
                <a:lnTo>
                  <a:pt x="1834729" y="1651651"/>
                </a:lnTo>
                <a:lnTo>
                  <a:pt x="1837907" y="1669527"/>
                </a:lnTo>
                <a:lnTo>
                  <a:pt x="1834238" y="1687404"/>
                </a:lnTo>
                <a:lnTo>
                  <a:pt x="1824271" y="1702094"/>
                </a:lnTo>
                <a:lnTo>
                  <a:pt x="1809557" y="1712047"/>
                </a:lnTo>
                <a:lnTo>
                  <a:pt x="1791653" y="1715709"/>
                </a:lnTo>
                <a:close/>
              </a:path>
              <a:path w="2420620" h="2283459" extrusionOk="0">
                <a:moveTo>
                  <a:pt x="2373745" y="1715709"/>
                </a:moveTo>
                <a:lnTo>
                  <a:pt x="2355841" y="1712047"/>
                </a:lnTo>
                <a:lnTo>
                  <a:pt x="2341128" y="1702094"/>
                </a:lnTo>
                <a:lnTo>
                  <a:pt x="2331160" y="1687404"/>
                </a:lnTo>
                <a:lnTo>
                  <a:pt x="2327492" y="1669527"/>
                </a:lnTo>
                <a:lnTo>
                  <a:pt x="2331160" y="1651651"/>
                </a:lnTo>
                <a:lnTo>
                  <a:pt x="2341128" y="1636960"/>
                </a:lnTo>
                <a:lnTo>
                  <a:pt x="2355841" y="1627008"/>
                </a:lnTo>
                <a:lnTo>
                  <a:pt x="2373745" y="1623345"/>
                </a:lnTo>
                <a:lnTo>
                  <a:pt x="2391649" y="1627008"/>
                </a:lnTo>
                <a:lnTo>
                  <a:pt x="2406362" y="1636960"/>
                </a:lnTo>
                <a:lnTo>
                  <a:pt x="2416330" y="1651651"/>
                </a:lnTo>
                <a:lnTo>
                  <a:pt x="2419998" y="1669527"/>
                </a:lnTo>
                <a:lnTo>
                  <a:pt x="2416330" y="1687404"/>
                </a:lnTo>
                <a:lnTo>
                  <a:pt x="2406362" y="1702094"/>
                </a:lnTo>
                <a:lnTo>
                  <a:pt x="2391649" y="1712047"/>
                </a:lnTo>
                <a:lnTo>
                  <a:pt x="2373745" y="1715709"/>
                </a:lnTo>
                <a:close/>
              </a:path>
              <a:path w="2420620" h="2283459" extrusionOk="0">
                <a:moveTo>
                  <a:pt x="47125" y="2282965"/>
                </a:moveTo>
                <a:lnTo>
                  <a:pt x="29221" y="2279303"/>
                </a:lnTo>
                <a:lnTo>
                  <a:pt x="14508" y="2269350"/>
                </a:lnTo>
                <a:lnTo>
                  <a:pt x="4540" y="2254660"/>
                </a:lnTo>
                <a:lnTo>
                  <a:pt x="872" y="2236783"/>
                </a:lnTo>
                <a:lnTo>
                  <a:pt x="4540" y="2218907"/>
                </a:lnTo>
                <a:lnTo>
                  <a:pt x="14508" y="2204216"/>
                </a:lnTo>
                <a:lnTo>
                  <a:pt x="29221" y="2194264"/>
                </a:lnTo>
                <a:lnTo>
                  <a:pt x="47126" y="2190601"/>
                </a:lnTo>
                <a:lnTo>
                  <a:pt x="65029" y="2194264"/>
                </a:lnTo>
                <a:lnTo>
                  <a:pt x="79742" y="2204216"/>
                </a:lnTo>
                <a:lnTo>
                  <a:pt x="89710" y="2218907"/>
                </a:lnTo>
                <a:lnTo>
                  <a:pt x="93378" y="2236783"/>
                </a:lnTo>
                <a:lnTo>
                  <a:pt x="89710" y="2254660"/>
                </a:lnTo>
                <a:lnTo>
                  <a:pt x="79742" y="2269350"/>
                </a:lnTo>
                <a:lnTo>
                  <a:pt x="65029" y="2279303"/>
                </a:lnTo>
                <a:lnTo>
                  <a:pt x="47125" y="2282965"/>
                </a:lnTo>
                <a:close/>
              </a:path>
              <a:path w="2420620" h="2283459" extrusionOk="0">
                <a:moveTo>
                  <a:pt x="628344" y="2282965"/>
                </a:moveTo>
                <a:lnTo>
                  <a:pt x="610440" y="2279303"/>
                </a:lnTo>
                <a:lnTo>
                  <a:pt x="595726" y="2269350"/>
                </a:lnTo>
                <a:lnTo>
                  <a:pt x="585759" y="2254660"/>
                </a:lnTo>
                <a:lnTo>
                  <a:pt x="582090" y="2236783"/>
                </a:lnTo>
                <a:lnTo>
                  <a:pt x="585759" y="2218907"/>
                </a:lnTo>
                <a:lnTo>
                  <a:pt x="595726" y="2204216"/>
                </a:lnTo>
                <a:lnTo>
                  <a:pt x="610440" y="2194264"/>
                </a:lnTo>
                <a:lnTo>
                  <a:pt x="628344" y="2190601"/>
                </a:lnTo>
                <a:lnTo>
                  <a:pt x="646739" y="2194264"/>
                </a:lnTo>
                <a:lnTo>
                  <a:pt x="661615" y="2204216"/>
                </a:lnTo>
                <a:lnTo>
                  <a:pt x="671420" y="2218907"/>
                </a:lnTo>
                <a:lnTo>
                  <a:pt x="674597" y="2236783"/>
                </a:lnTo>
                <a:lnTo>
                  <a:pt x="670929" y="2254660"/>
                </a:lnTo>
                <a:lnTo>
                  <a:pt x="660961" y="2269350"/>
                </a:lnTo>
                <a:lnTo>
                  <a:pt x="646248" y="2279303"/>
                </a:lnTo>
                <a:lnTo>
                  <a:pt x="628344" y="2282965"/>
                </a:lnTo>
                <a:close/>
              </a:path>
              <a:path w="2420620" h="2283459" extrusionOk="0">
                <a:moveTo>
                  <a:pt x="1210435" y="2282965"/>
                </a:moveTo>
                <a:lnTo>
                  <a:pt x="1192531" y="2279303"/>
                </a:lnTo>
                <a:lnTo>
                  <a:pt x="1177818" y="2269350"/>
                </a:lnTo>
                <a:lnTo>
                  <a:pt x="1167850" y="2254660"/>
                </a:lnTo>
                <a:lnTo>
                  <a:pt x="1164182" y="2236783"/>
                </a:lnTo>
                <a:lnTo>
                  <a:pt x="1167850" y="2218907"/>
                </a:lnTo>
                <a:lnTo>
                  <a:pt x="1177818" y="2204216"/>
                </a:lnTo>
                <a:lnTo>
                  <a:pt x="1192531" y="2194264"/>
                </a:lnTo>
                <a:lnTo>
                  <a:pt x="1210435" y="2190601"/>
                </a:lnTo>
                <a:lnTo>
                  <a:pt x="1228339" y="2194264"/>
                </a:lnTo>
                <a:lnTo>
                  <a:pt x="1243052" y="2204216"/>
                </a:lnTo>
                <a:lnTo>
                  <a:pt x="1253020" y="2218907"/>
                </a:lnTo>
                <a:lnTo>
                  <a:pt x="1256688" y="2236783"/>
                </a:lnTo>
                <a:lnTo>
                  <a:pt x="1253020" y="2254660"/>
                </a:lnTo>
                <a:lnTo>
                  <a:pt x="1243052" y="2269350"/>
                </a:lnTo>
                <a:lnTo>
                  <a:pt x="1228339" y="2279303"/>
                </a:lnTo>
                <a:lnTo>
                  <a:pt x="1210435" y="2282965"/>
                </a:lnTo>
                <a:close/>
              </a:path>
              <a:path w="2420620" h="2283459" extrusionOk="0">
                <a:moveTo>
                  <a:pt x="1791653" y="2282965"/>
                </a:moveTo>
                <a:lnTo>
                  <a:pt x="1773749" y="2279303"/>
                </a:lnTo>
                <a:lnTo>
                  <a:pt x="1759036" y="2269350"/>
                </a:lnTo>
                <a:lnTo>
                  <a:pt x="1749068" y="2254660"/>
                </a:lnTo>
                <a:lnTo>
                  <a:pt x="1745400" y="2236783"/>
                </a:lnTo>
                <a:lnTo>
                  <a:pt x="1749068" y="2218907"/>
                </a:lnTo>
                <a:lnTo>
                  <a:pt x="1759036" y="2204216"/>
                </a:lnTo>
                <a:lnTo>
                  <a:pt x="1773750" y="2194264"/>
                </a:lnTo>
                <a:lnTo>
                  <a:pt x="1791653" y="2190601"/>
                </a:lnTo>
                <a:lnTo>
                  <a:pt x="1810048" y="2194264"/>
                </a:lnTo>
                <a:lnTo>
                  <a:pt x="1824925" y="2204216"/>
                </a:lnTo>
                <a:lnTo>
                  <a:pt x="1834729" y="2218907"/>
                </a:lnTo>
                <a:lnTo>
                  <a:pt x="1837907" y="2236783"/>
                </a:lnTo>
                <a:lnTo>
                  <a:pt x="1834238" y="2254660"/>
                </a:lnTo>
                <a:lnTo>
                  <a:pt x="1824271" y="2269350"/>
                </a:lnTo>
                <a:lnTo>
                  <a:pt x="1809557" y="2279303"/>
                </a:lnTo>
                <a:lnTo>
                  <a:pt x="1791653" y="2282965"/>
                </a:lnTo>
                <a:close/>
              </a:path>
              <a:path w="2420620" h="2283459" extrusionOk="0">
                <a:moveTo>
                  <a:pt x="2373745" y="2282965"/>
                </a:moveTo>
                <a:lnTo>
                  <a:pt x="2355841" y="2279303"/>
                </a:lnTo>
                <a:lnTo>
                  <a:pt x="2341128" y="2269350"/>
                </a:lnTo>
                <a:lnTo>
                  <a:pt x="2331160" y="2254660"/>
                </a:lnTo>
                <a:lnTo>
                  <a:pt x="2327492" y="2236783"/>
                </a:lnTo>
                <a:lnTo>
                  <a:pt x="2331160" y="2218907"/>
                </a:lnTo>
                <a:lnTo>
                  <a:pt x="2341128" y="2204216"/>
                </a:lnTo>
                <a:lnTo>
                  <a:pt x="2355841" y="2194264"/>
                </a:lnTo>
                <a:lnTo>
                  <a:pt x="2373745" y="2190601"/>
                </a:lnTo>
                <a:lnTo>
                  <a:pt x="2391649" y="2194264"/>
                </a:lnTo>
                <a:lnTo>
                  <a:pt x="2406362" y="2204216"/>
                </a:lnTo>
                <a:lnTo>
                  <a:pt x="2416330" y="2218907"/>
                </a:lnTo>
                <a:lnTo>
                  <a:pt x="2419998" y="2236783"/>
                </a:lnTo>
                <a:lnTo>
                  <a:pt x="2416330" y="2254660"/>
                </a:lnTo>
                <a:lnTo>
                  <a:pt x="2406362" y="2269350"/>
                </a:lnTo>
                <a:lnTo>
                  <a:pt x="2391649" y="2279303"/>
                </a:lnTo>
                <a:lnTo>
                  <a:pt x="2373745" y="22829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 txBox="1"/>
          <p:nvPr/>
        </p:nvSpPr>
        <p:spPr>
          <a:xfrm>
            <a:off x="1279789" y="3681937"/>
            <a:ext cx="16428085" cy="131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1408430" lvl="0" indent="12700" algn="ctr" rtl="0">
              <a:lnSpc>
                <a:spcPct val="1163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ВПЛИВ СОНЯЧНОЇ АКТИВНОСТІ НА ПРОЦЕСИ  </a:t>
            </a:r>
            <a:br>
              <a:rPr lang="uk-UA" sz="36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uk-UA" sz="36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АТМОСФЕРІ ЗЕМЛІ</a:t>
            </a:r>
            <a:endParaRPr sz="36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 txBox="1"/>
          <p:nvPr/>
        </p:nvSpPr>
        <p:spPr>
          <a:xfrm>
            <a:off x="8545379" y="9420388"/>
            <a:ext cx="2420700" cy="504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dirty="0">
                <a:solidFill>
                  <a:schemeClr val="dk1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2025</a:t>
            </a:r>
            <a:endParaRPr sz="3200" dirty="0">
              <a:solidFill>
                <a:schemeClr val="dk1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E24892B6-1503-4F15-A22E-9C69E44A3AC5}"/>
              </a:ext>
            </a:extLst>
          </p:cNvPr>
          <p:cNvSpPr txBox="1">
            <a:spLocks/>
          </p:cNvSpPr>
          <p:nvPr/>
        </p:nvSpPr>
        <p:spPr>
          <a:xfrm>
            <a:off x="2281419" y="481759"/>
            <a:ext cx="13361988" cy="185915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b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ЛУГАНСЬКЕ ТЕРИТОРІАЛЬНЕ ВІДДІЛЕННЯ МАНУ</a:t>
            </a:r>
            <a:br>
              <a:rPr lang="uk-UA" sz="3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ЛИСИЧАНСЬКА ФІЛІЯ</a:t>
            </a:r>
            <a:endParaRPr lang="uk-UA" sz="3700" b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DA8DB7-498B-4982-B5CB-AA5D4F767C0B}"/>
              </a:ext>
            </a:extLst>
          </p:cNvPr>
          <p:cNvSpPr txBox="1"/>
          <p:nvPr/>
        </p:nvSpPr>
        <p:spPr>
          <a:xfrm>
            <a:off x="1625321" y="1819613"/>
            <a:ext cx="14525818" cy="1481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Всеукраїнський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інтерактивний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конкурс «МАН-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Юніор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Дослідник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2025»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Номінація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Астроном-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Юніор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Заголовок 2">
            <a:extLst>
              <a:ext uri="{FF2B5EF4-FFF2-40B4-BE49-F238E27FC236}">
                <a16:creationId xmlns:a16="http://schemas.microsoft.com/office/drawing/2014/main" id="{30C2D8D2-65CE-482C-BCF0-F0175654656F}"/>
              </a:ext>
            </a:extLst>
          </p:cNvPr>
          <p:cNvSpPr txBox="1">
            <a:spLocks/>
          </p:cNvSpPr>
          <p:nvPr/>
        </p:nvSpPr>
        <p:spPr>
          <a:xfrm>
            <a:off x="10815381" y="7095621"/>
            <a:ext cx="6723198" cy="3050273"/>
          </a:xfrm>
          <a:prstGeom prst="rect">
            <a:avLst/>
          </a:prstGeom>
          <a:noFill/>
          <a:effectLst/>
        </p:spPr>
        <p:txBody>
          <a:bodyPr vert="horz" lIns="72000" tIns="0" rIns="180000" bIns="180000" rtlCol="0" anchor="b">
            <a:noAutofit/>
          </a:bodyPr>
          <a:lstStyle/>
          <a:p>
            <a:pPr lvl="0">
              <a:spcBef>
                <a:spcPct val="0"/>
              </a:spcBef>
            </a:pP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Сотнікова Лариса Феліксівна,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фізики Лисичанської гімназії №9 </a:t>
            </a:r>
          </a:p>
          <a:p>
            <a:pPr lvl="0">
              <a:spcBef>
                <a:spcPct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Сєвєродонецького району Луганської області</a:t>
            </a:r>
            <a:r>
              <a:rPr lang="uk-UA" sz="2800" dirty="0">
                <a:latin typeface="Times New Roman"/>
                <a:ea typeface="Calibri"/>
                <a:cs typeface="Calibri"/>
              </a:rPr>
              <a:t>, керівник секції «Астрономія»</a:t>
            </a:r>
            <a:endParaRPr lang="uk-UA" sz="2800" dirty="0">
              <a:latin typeface="Calibri"/>
              <a:ea typeface="Calibri"/>
              <a:cs typeface="Calibri"/>
            </a:endParaRPr>
          </a:p>
          <a:p>
            <a:pPr>
              <a:spcBef>
                <a:spcPct val="0"/>
              </a:spcBef>
            </a:pPr>
            <a:br>
              <a:rPr lang="ru-RU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72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17" name="Заголовок 2">
            <a:extLst>
              <a:ext uri="{FF2B5EF4-FFF2-40B4-BE49-F238E27FC236}">
                <a16:creationId xmlns:a16="http://schemas.microsoft.com/office/drawing/2014/main" id="{972E1A31-4F9E-44A6-92E1-5CC82F81A3D4}"/>
              </a:ext>
            </a:extLst>
          </p:cNvPr>
          <p:cNvSpPr txBox="1">
            <a:spLocks/>
          </p:cNvSpPr>
          <p:nvPr/>
        </p:nvSpPr>
        <p:spPr>
          <a:xfrm>
            <a:off x="10815381" y="7406985"/>
            <a:ext cx="7403140" cy="774664"/>
          </a:xfrm>
          <a:prstGeom prst="rect">
            <a:avLst/>
          </a:prstGeom>
          <a:noFill/>
          <a:effectLst/>
        </p:spPr>
        <p:txBody>
          <a:bodyPr vert="horz" lIns="72000" tIns="0" rIns="180000" bIns="180000" rtlCol="0" anchor="b">
            <a:noAutofit/>
          </a:bodyPr>
          <a:lstStyle/>
          <a:p>
            <a:pPr lvl="0">
              <a:spcBef>
                <a:spcPct val="0"/>
              </a:spcBef>
            </a:pP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Дослідження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виконала:</a:t>
            </a:r>
          </a:p>
          <a:p>
            <a:pPr lvl="0">
              <a:spcBef>
                <a:spcPct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Кузнецова Анастасія Сергіївна,</a:t>
            </a:r>
          </a:p>
          <a:p>
            <a:pPr lvl="0">
              <a:spcBef>
                <a:spcPct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9-А класу Лисичанської гімназії №9 </a:t>
            </a:r>
          </a:p>
          <a:p>
            <a:pPr lvl="0">
              <a:spcBef>
                <a:spcPct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Сєвєродонецького району Луганської області</a:t>
            </a:r>
          </a:p>
          <a:p>
            <a:pPr lvl="0">
              <a:spcBef>
                <a:spcPct val="0"/>
              </a:spcBef>
            </a:pP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uk-UA" sz="28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7999" cy="1028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5750" y="1"/>
            <a:ext cx="438149" cy="756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48327" y="9496880"/>
            <a:ext cx="409573" cy="790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7252" y="9496880"/>
            <a:ext cx="409574" cy="79011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"/>
          <p:cNvSpPr txBox="1"/>
          <p:nvPr/>
        </p:nvSpPr>
        <p:spPr>
          <a:xfrm>
            <a:off x="1277944" y="1104900"/>
            <a:ext cx="15293700" cy="6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985" lvl="0" indent="0" algn="just" rtl="0">
              <a:lnSpc>
                <a:spcPct val="117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Актуальність роботи </a:t>
            </a:r>
            <a:endParaRPr dirty="0"/>
          </a:p>
          <a:p>
            <a:pPr marL="12700" marR="6985" lvl="0" indent="-12700" algn="just" rtl="0">
              <a:lnSpc>
                <a:spcPct val="1172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uk-UA" sz="3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Єдиний спосіб захистити себе від небажаних проявів сонячної активності -  спрогнозувати її на майбутнє. Вихідними даними для побудови прогнозу є  постійні спостереження за Сонцем. З появою нових даних актуальним лишається їх аналіз і систематизація, можливість пояснення механізму певних подій та їх прогнозування з метою запобігання шкідливого  впливу на процеси в атмосфері Землі.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</a:pPr>
            <a:endParaRPr sz="645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2700" marR="5080" lvl="0" indent="0" algn="just" rtl="0">
              <a:lnSpc>
                <a:spcPct val="117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Мета дослідження</a:t>
            </a:r>
            <a:r>
              <a:rPr lang="uk-UA" sz="3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проаналізувати та систематизувати відомі дані про сонячну  активність та її вплив на атмосферу Землі, оцінити можливість прогнозу її  максимумів  з метою запобігання шкідливого впливу.</a:t>
            </a:r>
            <a:endParaRPr sz="3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381000" y="190502"/>
            <a:ext cx="17160042" cy="998219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"/>
          <p:cNvSpPr/>
          <p:nvPr/>
        </p:nvSpPr>
        <p:spPr>
          <a:xfrm>
            <a:off x="164729" y="190974"/>
            <a:ext cx="2420620" cy="1195705"/>
          </a:xfrm>
          <a:custGeom>
            <a:avLst/>
            <a:gdLst/>
            <a:ahLst/>
            <a:cxnLst/>
            <a:rect l="l" t="t" r="r" b="b"/>
            <a:pathLst>
              <a:path w="2420620" h="1195705" extrusionOk="0">
                <a:moveTo>
                  <a:pt x="46253" y="0"/>
                </a:moveTo>
                <a:close/>
              </a:path>
              <a:path w="2420620" h="1195705" extrusionOk="0">
                <a:moveTo>
                  <a:pt x="46253" y="92364"/>
                </a:moveTo>
                <a:lnTo>
                  <a:pt x="28349" y="88701"/>
                </a:lnTo>
                <a:lnTo>
                  <a:pt x="13635" y="78749"/>
                </a:lnTo>
                <a:lnTo>
                  <a:pt x="3668" y="64058"/>
                </a:lnTo>
                <a:lnTo>
                  <a:pt x="0" y="46182"/>
                </a:lnTo>
                <a:lnTo>
                  <a:pt x="3668" y="28305"/>
                </a:lnTo>
                <a:lnTo>
                  <a:pt x="13635" y="13614"/>
                </a:lnTo>
                <a:lnTo>
                  <a:pt x="28349" y="3662"/>
                </a:lnTo>
                <a:lnTo>
                  <a:pt x="46253" y="0"/>
                </a:lnTo>
                <a:lnTo>
                  <a:pt x="64648" y="3662"/>
                </a:lnTo>
                <a:lnTo>
                  <a:pt x="79524" y="13615"/>
                </a:lnTo>
                <a:lnTo>
                  <a:pt x="89329" y="28305"/>
                </a:lnTo>
                <a:lnTo>
                  <a:pt x="92506" y="46182"/>
                </a:lnTo>
                <a:lnTo>
                  <a:pt x="88838" y="64058"/>
                </a:lnTo>
                <a:lnTo>
                  <a:pt x="78870" y="78749"/>
                </a:lnTo>
                <a:lnTo>
                  <a:pt x="64157" y="88701"/>
                </a:lnTo>
                <a:lnTo>
                  <a:pt x="46253" y="92364"/>
                </a:lnTo>
                <a:close/>
              </a:path>
              <a:path w="2420620" h="1195705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4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4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2420620" h="1195705" extrusionOk="0">
                <a:moveTo>
                  <a:pt x="1210435" y="92364"/>
                </a:moveTo>
                <a:lnTo>
                  <a:pt x="1192531" y="88701"/>
                </a:lnTo>
                <a:lnTo>
                  <a:pt x="1177818" y="78749"/>
                </a:lnTo>
                <a:lnTo>
                  <a:pt x="1167850" y="64058"/>
                </a:lnTo>
                <a:lnTo>
                  <a:pt x="1164182" y="46182"/>
                </a:lnTo>
                <a:lnTo>
                  <a:pt x="1167850" y="28305"/>
                </a:lnTo>
                <a:lnTo>
                  <a:pt x="1177818" y="13614"/>
                </a:lnTo>
                <a:lnTo>
                  <a:pt x="1192531" y="3662"/>
                </a:lnTo>
                <a:lnTo>
                  <a:pt x="1210435" y="0"/>
                </a:lnTo>
                <a:lnTo>
                  <a:pt x="1228339" y="3662"/>
                </a:lnTo>
                <a:lnTo>
                  <a:pt x="1243052" y="13615"/>
                </a:lnTo>
                <a:lnTo>
                  <a:pt x="1253020" y="28305"/>
                </a:lnTo>
                <a:lnTo>
                  <a:pt x="1256688" y="46182"/>
                </a:lnTo>
                <a:lnTo>
                  <a:pt x="1253020" y="64058"/>
                </a:lnTo>
                <a:lnTo>
                  <a:pt x="1243052" y="78749"/>
                </a:lnTo>
                <a:lnTo>
                  <a:pt x="1228339" y="88701"/>
                </a:lnTo>
                <a:lnTo>
                  <a:pt x="1210435" y="92364"/>
                </a:lnTo>
                <a:close/>
              </a:path>
              <a:path w="2420620" h="1195705" extrusionOk="0">
                <a:moveTo>
                  <a:pt x="1791654" y="92364"/>
                </a:moveTo>
                <a:lnTo>
                  <a:pt x="1773750" y="88701"/>
                </a:lnTo>
                <a:lnTo>
                  <a:pt x="1759036" y="78749"/>
                </a:lnTo>
                <a:lnTo>
                  <a:pt x="1749069" y="64058"/>
                </a:lnTo>
                <a:lnTo>
                  <a:pt x="1745400" y="46182"/>
                </a:lnTo>
                <a:lnTo>
                  <a:pt x="1749069" y="28305"/>
                </a:lnTo>
                <a:lnTo>
                  <a:pt x="1759036" y="13614"/>
                </a:lnTo>
                <a:lnTo>
                  <a:pt x="1773750" y="3662"/>
                </a:lnTo>
                <a:lnTo>
                  <a:pt x="1791654" y="0"/>
                </a:lnTo>
                <a:lnTo>
                  <a:pt x="1809926" y="3662"/>
                </a:lnTo>
                <a:lnTo>
                  <a:pt x="1824598" y="13614"/>
                </a:lnTo>
                <a:lnTo>
                  <a:pt x="1834361" y="28305"/>
                </a:lnTo>
                <a:lnTo>
                  <a:pt x="1837907" y="46182"/>
                </a:lnTo>
                <a:lnTo>
                  <a:pt x="1834239" y="64058"/>
                </a:lnTo>
                <a:lnTo>
                  <a:pt x="1824271" y="78749"/>
                </a:lnTo>
                <a:lnTo>
                  <a:pt x="1809558" y="88701"/>
                </a:lnTo>
                <a:lnTo>
                  <a:pt x="1791654" y="92364"/>
                </a:lnTo>
                <a:close/>
              </a:path>
              <a:path w="2420620" h="1195705" extrusionOk="0">
                <a:moveTo>
                  <a:pt x="2373745" y="92364"/>
                </a:moveTo>
                <a:lnTo>
                  <a:pt x="2355841" y="88701"/>
                </a:lnTo>
                <a:lnTo>
                  <a:pt x="2341128" y="78749"/>
                </a:lnTo>
                <a:lnTo>
                  <a:pt x="2331160" y="64058"/>
                </a:lnTo>
                <a:lnTo>
                  <a:pt x="2327492" y="46182"/>
                </a:lnTo>
                <a:lnTo>
                  <a:pt x="2331160" y="28305"/>
                </a:lnTo>
                <a:lnTo>
                  <a:pt x="2341128" y="13614"/>
                </a:lnTo>
                <a:lnTo>
                  <a:pt x="2355841" y="3662"/>
                </a:lnTo>
                <a:lnTo>
                  <a:pt x="2373745" y="0"/>
                </a:lnTo>
                <a:lnTo>
                  <a:pt x="2391649" y="3662"/>
                </a:lnTo>
                <a:lnTo>
                  <a:pt x="2406362" y="13614"/>
                </a:lnTo>
                <a:lnTo>
                  <a:pt x="2416330" y="28305"/>
                </a:lnTo>
                <a:lnTo>
                  <a:pt x="2419998" y="46182"/>
                </a:lnTo>
                <a:lnTo>
                  <a:pt x="2416330" y="64058"/>
                </a:lnTo>
                <a:lnTo>
                  <a:pt x="2406362" y="78749"/>
                </a:lnTo>
                <a:lnTo>
                  <a:pt x="2391649" y="88701"/>
                </a:lnTo>
                <a:lnTo>
                  <a:pt x="2373745" y="92364"/>
                </a:lnTo>
                <a:close/>
              </a:path>
              <a:path w="2420620" h="1195705" extrusionOk="0">
                <a:moveTo>
                  <a:pt x="47125" y="535887"/>
                </a:moveTo>
                <a:close/>
              </a:path>
              <a:path w="2420620" h="1195705" extrusionOk="0">
                <a:moveTo>
                  <a:pt x="47125" y="628251"/>
                </a:moveTo>
                <a:lnTo>
                  <a:pt x="29221" y="624588"/>
                </a:lnTo>
                <a:lnTo>
                  <a:pt x="14508" y="614636"/>
                </a:lnTo>
                <a:lnTo>
                  <a:pt x="4540" y="599945"/>
                </a:lnTo>
                <a:lnTo>
                  <a:pt x="872" y="582069"/>
                </a:lnTo>
                <a:lnTo>
                  <a:pt x="4540" y="564192"/>
                </a:lnTo>
                <a:lnTo>
                  <a:pt x="14508" y="549502"/>
                </a:lnTo>
                <a:lnTo>
                  <a:pt x="29221" y="539549"/>
                </a:lnTo>
                <a:lnTo>
                  <a:pt x="47125" y="535887"/>
                </a:lnTo>
                <a:lnTo>
                  <a:pt x="65029" y="539549"/>
                </a:lnTo>
                <a:lnTo>
                  <a:pt x="79742" y="549502"/>
                </a:lnTo>
                <a:lnTo>
                  <a:pt x="89710" y="564192"/>
                </a:lnTo>
                <a:lnTo>
                  <a:pt x="93378" y="582069"/>
                </a:lnTo>
                <a:lnTo>
                  <a:pt x="89710" y="599945"/>
                </a:lnTo>
                <a:lnTo>
                  <a:pt x="79742" y="614636"/>
                </a:lnTo>
                <a:lnTo>
                  <a:pt x="65029" y="624588"/>
                </a:lnTo>
                <a:lnTo>
                  <a:pt x="47125" y="628251"/>
                </a:lnTo>
                <a:close/>
              </a:path>
              <a:path w="2420620" h="1195705" extrusionOk="0">
                <a:moveTo>
                  <a:pt x="628344" y="628251"/>
                </a:moveTo>
                <a:lnTo>
                  <a:pt x="610440" y="624588"/>
                </a:lnTo>
                <a:lnTo>
                  <a:pt x="595726" y="614636"/>
                </a:lnTo>
                <a:lnTo>
                  <a:pt x="585759" y="599945"/>
                </a:lnTo>
                <a:lnTo>
                  <a:pt x="582090" y="582069"/>
                </a:lnTo>
                <a:lnTo>
                  <a:pt x="585759" y="564192"/>
                </a:lnTo>
                <a:lnTo>
                  <a:pt x="595726" y="549502"/>
                </a:lnTo>
                <a:lnTo>
                  <a:pt x="610440" y="539549"/>
                </a:lnTo>
                <a:lnTo>
                  <a:pt x="628344" y="535887"/>
                </a:lnTo>
                <a:lnTo>
                  <a:pt x="646616" y="539549"/>
                </a:lnTo>
                <a:lnTo>
                  <a:pt x="661288" y="549502"/>
                </a:lnTo>
                <a:lnTo>
                  <a:pt x="671051" y="564192"/>
                </a:lnTo>
                <a:lnTo>
                  <a:pt x="674597" y="582069"/>
                </a:lnTo>
                <a:lnTo>
                  <a:pt x="670929" y="599945"/>
                </a:lnTo>
                <a:lnTo>
                  <a:pt x="660961" y="614636"/>
                </a:lnTo>
                <a:lnTo>
                  <a:pt x="646248" y="624588"/>
                </a:lnTo>
                <a:lnTo>
                  <a:pt x="628344" y="628251"/>
                </a:lnTo>
                <a:close/>
              </a:path>
              <a:path w="2420620" h="1195705" extrusionOk="0">
                <a:moveTo>
                  <a:pt x="1210435" y="628251"/>
                </a:moveTo>
                <a:lnTo>
                  <a:pt x="1192531" y="624588"/>
                </a:lnTo>
                <a:lnTo>
                  <a:pt x="1177818" y="614636"/>
                </a:lnTo>
                <a:lnTo>
                  <a:pt x="1167850" y="599945"/>
                </a:lnTo>
                <a:lnTo>
                  <a:pt x="1164182" y="582069"/>
                </a:lnTo>
                <a:lnTo>
                  <a:pt x="1167850" y="564192"/>
                </a:lnTo>
                <a:lnTo>
                  <a:pt x="1177818" y="549502"/>
                </a:lnTo>
                <a:lnTo>
                  <a:pt x="1192531" y="539549"/>
                </a:lnTo>
                <a:lnTo>
                  <a:pt x="1210435" y="535887"/>
                </a:lnTo>
                <a:lnTo>
                  <a:pt x="1228339" y="539549"/>
                </a:lnTo>
                <a:lnTo>
                  <a:pt x="1243052" y="549502"/>
                </a:lnTo>
                <a:lnTo>
                  <a:pt x="1253020" y="564192"/>
                </a:lnTo>
                <a:lnTo>
                  <a:pt x="1256688" y="582069"/>
                </a:lnTo>
                <a:lnTo>
                  <a:pt x="1253020" y="599945"/>
                </a:lnTo>
                <a:lnTo>
                  <a:pt x="1243052" y="614636"/>
                </a:lnTo>
                <a:lnTo>
                  <a:pt x="1228339" y="624588"/>
                </a:lnTo>
                <a:lnTo>
                  <a:pt x="1210435" y="628251"/>
                </a:lnTo>
                <a:close/>
              </a:path>
              <a:path w="2420620" h="1195705" extrusionOk="0">
                <a:moveTo>
                  <a:pt x="1791653" y="628251"/>
                </a:moveTo>
                <a:lnTo>
                  <a:pt x="1773749" y="624588"/>
                </a:lnTo>
                <a:lnTo>
                  <a:pt x="1759036" y="614636"/>
                </a:lnTo>
                <a:lnTo>
                  <a:pt x="1749068" y="599945"/>
                </a:lnTo>
                <a:lnTo>
                  <a:pt x="1745400" y="582069"/>
                </a:lnTo>
                <a:lnTo>
                  <a:pt x="1749068" y="564192"/>
                </a:lnTo>
                <a:lnTo>
                  <a:pt x="1759036" y="549502"/>
                </a:lnTo>
                <a:lnTo>
                  <a:pt x="1773749" y="539549"/>
                </a:lnTo>
                <a:lnTo>
                  <a:pt x="1791653" y="535887"/>
                </a:lnTo>
                <a:lnTo>
                  <a:pt x="1810048" y="539549"/>
                </a:lnTo>
                <a:lnTo>
                  <a:pt x="1824925" y="549502"/>
                </a:lnTo>
                <a:lnTo>
                  <a:pt x="1834729" y="564192"/>
                </a:lnTo>
                <a:lnTo>
                  <a:pt x="1837907" y="582069"/>
                </a:lnTo>
                <a:lnTo>
                  <a:pt x="1834238" y="599945"/>
                </a:lnTo>
                <a:lnTo>
                  <a:pt x="1824271" y="614636"/>
                </a:lnTo>
                <a:lnTo>
                  <a:pt x="1809557" y="624588"/>
                </a:lnTo>
                <a:lnTo>
                  <a:pt x="1791653" y="628251"/>
                </a:lnTo>
                <a:close/>
              </a:path>
              <a:path w="2420620" h="1195705" extrusionOk="0">
                <a:moveTo>
                  <a:pt x="2373745" y="628251"/>
                </a:moveTo>
                <a:lnTo>
                  <a:pt x="2355841" y="624588"/>
                </a:lnTo>
                <a:lnTo>
                  <a:pt x="2341128" y="614636"/>
                </a:lnTo>
                <a:lnTo>
                  <a:pt x="2331160" y="599945"/>
                </a:lnTo>
                <a:lnTo>
                  <a:pt x="2327492" y="582069"/>
                </a:lnTo>
                <a:lnTo>
                  <a:pt x="2331160" y="564192"/>
                </a:lnTo>
                <a:lnTo>
                  <a:pt x="2341128" y="549502"/>
                </a:lnTo>
                <a:lnTo>
                  <a:pt x="2355841" y="539549"/>
                </a:lnTo>
                <a:lnTo>
                  <a:pt x="2373745" y="535887"/>
                </a:lnTo>
                <a:lnTo>
                  <a:pt x="2391649" y="539549"/>
                </a:lnTo>
                <a:lnTo>
                  <a:pt x="2406362" y="549502"/>
                </a:lnTo>
                <a:lnTo>
                  <a:pt x="2416330" y="564192"/>
                </a:lnTo>
                <a:lnTo>
                  <a:pt x="2419998" y="582069"/>
                </a:lnTo>
                <a:lnTo>
                  <a:pt x="2416330" y="599945"/>
                </a:lnTo>
                <a:lnTo>
                  <a:pt x="2406362" y="614636"/>
                </a:lnTo>
                <a:lnTo>
                  <a:pt x="2391649" y="624588"/>
                </a:lnTo>
                <a:lnTo>
                  <a:pt x="2373745" y="628251"/>
                </a:lnTo>
                <a:close/>
              </a:path>
              <a:path w="2420620" h="1195705" extrusionOk="0">
                <a:moveTo>
                  <a:pt x="47125" y="1195507"/>
                </a:moveTo>
                <a:lnTo>
                  <a:pt x="29221" y="1191844"/>
                </a:lnTo>
                <a:lnTo>
                  <a:pt x="14508" y="1181892"/>
                </a:lnTo>
                <a:lnTo>
                  <a:pt x="4540" y="1167201"/>
                </a:lnTo>
                <a:lnTo>
                  <a:pt x="872" y="1149325"/>
                </a:lnTo>
                <a:lnTo>
                  <a:pt x="4540" y="1131448"/>
                </a:lnTo>
                <a:lnTo>
                  <a:pt x="14508" y="1116758"/>
                </a:lnTo>
                <a:lnTo>
                  <a:pt x="29221" y="1106805"/>
                </a:lnTo>
                <a:lnTo>
                  <a:pt x="47126" y="1103143"/>
                </a:lnTo>
                <a:lnTo>
                  <a:pt x="65029" y="1106805"/>
                </a:lnTo>
                <a:lnTo>
                  <a:pt x="79742" y="1116758"/>
                </a:lnTo>
                <a:lnTo>
                  <a:pt x="89710" y="1131448"/>
                </a:lnTo>
                <a:lnTo>
                  <a:pt x="93378" y="1149325"/>
                </a:lnTo>
                <a:lnTo>
                  <a:pt x="89710" y="1167201"/>
                </a:lnTo>
                <a:lnTo>
                  <a:pt x="79742" y="1181892"/>
                </a:lnTo>
                <a:lnTo>
                  <a:pt x="65029" y="1191844"/>
                </a:lnTo>
                <a:lnTo>
                  <a:pt x="47125" y="1195507"/>
                </a:lnTo>
                <a:close/>
              </a:path>
              <a:path w="2420620" h="1195705" extrusionOk="0">
                <a:moveTo>
                  <a:pt x="628344" y="1195507"/>
                </a:moveTo>
                <a:lnTo>
                  <a:pt x="610440" y="1191844"/>
                </a:lnTo>
                <a:lnTo>
                  <a:pt x="595726" y="1181892"/>
                </a:lnTo>
                <a:lnTo>
                  <a:pt x="585759" y="1167201"/>
                </a:lnTo>
                <a:lnTo>
                  <a:pt x="582090" y="1149325"/>
                </a:lnTo>
                <a:lnTo>
                  <a:pt x="585759" y="1131448"/>
                </a:lnTo>
                <a:lnTo>
                  <a:pt x="595726" y="1116758"/>
                </a:lnTo>
                <a:lnTo>
                  <a:pt x="610440" y="1106805"/>
                </a:lnTo>
                <a:lnTo>
                  <a:pt x="628344" y="1103143"/>
                </a:lnTo>
                <a:lnTo>
                  <a:pt x="646739" y="1106805"/>
                </a:lnTo>
                <a:lnTo>
                  <a:pt x="661615" y="1116758"/>
                </a:lnTo>
                <a:lnTo>
                  <a:pt x="671420" y="1131448"/>
                </a:lnTo>
                <a:lnTo>
                  <a:pt x="674597" y="1149325"/>
                </a:lnTo>
                <a:lnTo>
                  <a:pt x="670929" y="1167201"/>
                </a:lnTo>
                <a:lnTo>
                  <a:pt x="660961" y="1181892"/>
                </a:lnTo>
                <a:lnTo>
                  <a:pt x="646248" y="1191844"/>
                </a:lnTo>
                <a:lnTo>
                  <a:pt x="628344" y="1195507"/>
                </a:lnTo>
                <a:close/>
              </a:path>
              <a:path w="2420620" h="1195705" extrusionOk="0">
                <a:moveTo>
                  <a:pt x="1210435" y="1195507"/>
                </a:moveTo>
                <a:lnTo>
                  <a:pt x="1192531" y="1191844"/>
                </a:lnTo>
                <a:lnTo>
                  <a:pt x="1177818" y="1181892"/>
                </a:lnTo>
                <a:lnTo>
                  <a:pt x="1167850" y="1167201"/>
                </a:lnTo>
                <a:lnTo>
                  <a:pt x="1164182" y="1149325"/>
                </a:lnTo>
                <a:lnTo>
                  <a:pt x="1167850" y="1131448"/>
                </a:lnTo>
                <a:lnTo>
                  <a:pt x="1177818" y="1116758"/>
                </a:lnTo>
                <a:lnTo>
                  <a:pt x="1192531" y="1106805"/>
                </a:lnTo>
                <a:lnTo>
                  <a:pt x="1210435" y="1103143"/>
                </a:lnTo>
                <a:lnTo>
                  <a:pt x="1228339" y="1106805"/>
                </a:lnTo>
                <a:lnTo>
                  <a:pt x="1243052" y="1116758"/>
                </a:lnTo>
                <a:lnTo>
                  <a:pt x="1253020" y="1131448"/>
                </a:lnTo>
                <a:lnTo>
                  <a:pt x="1256688" y="1149325"/>
                </a:lnTo>
                <a:lnTo>
                  <a:pt x="1253020" y="1167201"/>
                </a:lnTo>
                <a:lnTo>
                  <a:pt x="1243052" y="1181892"/>
                </a:lnTo>
                <a:lnTo>
                  <a:pt x="1228339" y="1191844"/>
                </a:lnTo>
                <a:lnTo>
                  <a:pt x="1210435" y="1195507"/>
                </a:lnTo>
                <a:close/>
              </a:path>
              <a:path w="2420620" h="1195705" extrusionOk="0">
                <a:moveTo>
                  <a:pt x="1791653" y="1195507"/>
                </a:moveTo>
                <a:lnTo>
                  <a:pt x="1773749" y="1191844"/>
                </a:lnTo>
                <a:lnTo>
                  <a:pt x="1759036" y="1181892"/>
                </a:lnTo>
                <a:lnTo>
                  <a:pt x="1749068" y="1167201"/>
                </a:lnTo>
                <a:lnTo>
                  <a:pt x="1745400" y="1149325"/>
                </a:lnTo>
                <a:lnTo>
                  <a:pt x="1749068" y="1131448"/>
                </a:lnTo>
                <a:lnTo>
                  <a:pt x="1759036" y="1116758"/>
                </a:lnTo>
                <a:lnTo>
                  <a:pt x="1773750" y="1106805"/>
                </a:lnTo>
                <a:lnTo>
                  <a:pt x="1791653" y="1103143"/>
                </a:lnTo>
                <a:lnTo>
                  <a:pt x="1810048" y="1106805"/>
                </a:lnTo>
                <a:lnTo>
                  <a:pt x="1824925" y="1116758"/>
                </a:lnTo>
                <a:lnTo>
                  <a:pt x="1834729" y="1131448"/>
                </a:lnTo>
                <a:lnTo>
                  <a:pt x="1837907" y="1149325"/>
                </a:lnTo>
                <a:lnTo>
                  <a:pt x="1834238" y="1167201"/>
                </a:lnTo>
                <a:lnTo>
                  <a:pt x="1824271" y="1181892"/>
                </a:lnTo>
                <a:lnTo>
                  <a:pt x="1809557" y="1191844"/>
                </a:lnTo>
                <a:lnTo>
                  <a:pt x="1791653" y="1195507"/>
                </a:lnTo>
                <a:close/>
              </a:path>
              <a:path w="2420620" h="1195705" extrusionOk="0">
                <a:moveTo>
                  <a:pt x="2373745" y="1195507"/>
                </a:moveTo>
                <a:lnTo>
                  <a:pt x="2355841" y="1191844"/>
                </a:lnTo>
                <a:lnTo>
                  <a:pt x="2341128" y="1181892"/>
                </a:lnTo>
                <a:lnTo>
                  <a:pt x="2331160" y="1167201"/>
                </a:lnTo>
                <a:lnTo>
                  <a:pt x="2327492" y="1149325"/>
                </a:lnTo>
                <a:lnTo>
                  <a:pt x="2331160" y="1131448"/>
                </a:lnTo>
                <a:lnTo>
                  <a:pt x="2341128" y="1116758"/>
                </a:lnTo>
                <a:lnTo>
                  <a:pt x="2355841" y="1106805"/>
                </a:lnTo>
                <a:lnTo>
                  <a:pt x="2373745" y="1103143"/>
                </a:lnTo>
                <a:lnTo>
                  <a:pt x="2391649" y="1106805"/>
                </a:lnTo>
                <a:lnTo>
                  <a:pt x="2406362" y="1116758"/>
                </a:lnTo>
                <a:lnTo>
                  <a:pt x="2416330" y="1131448"/>
                </a:lnTo>
                <a:lnTo>
                  <a:pt x="2419998" y="1149325"/>
                </a:lnTo>
                <a:lnTo>
                  <a:pt x="2416330" y="1167201"/>
                </a:lnTo>
                <a:lnTo>
                  <a:pt x="2406362" y="1181892"/>
                </a:lnTo>
                <a:lnTo>
                  <a:pt x="2391649" y="1191844"/>
                </a:lnTo>
                <a:lnTo>
                  <a:pt x="2373745" y="11955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15730022" y="8937432"/>
            <a:ext cx="2420620" cy="1179830"/>
          </a:xfrm>
          <a:custGeom>
            <a:avLst/>
            <a:gdLst/>
            <a:ahLst/>
            <a:cxnLst/>
            <a:rect l="l" t="t" r="r" b="b"/>
            <a:pathLst>
              <a:path w="2420619" h="1179829" extrusionOk="0">
                <a:moveTo>
                  <a:pt x="46253" y="93235"/>
                </a:moveTo>
                <a:lnTo>
                  <a:pt x="28349" y="89573"/>
                </a:lnTo>
                <a:lnTo>
                  <a:pt x="13636" y="79620"/>
                </a:lnTo>
                <a:lnTo>
                  <a:pt x="3668" y="64930"/>
                </a:lnTo>
                <a:lnTo>
                  <a:pt x="0" y="47053"/>
                </a:lnTo>
                <a:lnTo>
                  <a:pt x="3668" y="29176"/>
                </a:lnTo>
                <a:lnTo>
                  <a:pt x="13636" y="14486"/>
                </a:lnTo>
                <a:lnTo>
                  <a:pt x="28349" y="4533"/>
                </a:lnTo>
                <a:lnTo>
                  <a:pt x="46253" y="871"/>
                </a:lnTo>
                <a:lnTo>
                  <a:pt x="64525" y="4533"/>
                </a:lnTo>
                <a:lnTo>
                  <a:pt x="79198" y="14486"/>
                </a:lnTo>
                <a:lnTo>
                  <a:pt x="88961" y="29176"/>
                </a:lnTo>
                <a:lnTo>
                  <a:pt x="92506" y="47053"/>
                </a:lnTo>
                <a:lnTo>
                  <a:pt x="88838" y="64930"/>
                </a:lnTo>
                <a:lnTo>
                  <a:pt x="78870" y="79620"/>
                </a:lnTo>
                <a:lnTo>
                  <a:pt x="64157" y="89573"/>
                </a:lnTo>
                <a:lnTo>
                  <a:pt x="46253" y="93235"/>
                </a:lnTo>
                <a:close/>
              </a:path>
              <a:path w="2420619" h="1179829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5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5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2420619" h="1179829" extrusionOk="0">
                <a:moveTo>
                  <a:pt x="1209563" y="92364"/>
                </a:moveTo>
                <a:lnTo>
                  <a:pt x="1191659" y="88701"/>
                </a:lnTo>
                <a:lnTo>
                  <a:pt x="1176946" y="78749"/>
                </a:lnTo>
                <a:lnTo>
                  <a:pt x="1166978" y="64058"/>
                </a:lnTo>
                <a:lnTo>
                  <a:pt x="1163310" y="46182"/>
                </a:lnTo>
                <a:lnTo>
                  <a:pt x="1166978" y="28305"/>
                </a:lnTo>
                <a:lnTo>
                  <a:pt x="1176946" y="13615"/>
                </a:lnTo>
                <a:lnTo>
                  <a:pt x="1191659" y="3662"/>
                </a:lnTo>
                <a:lnTo>
                  <a:pt x="1209563" y="0"/>
                </a:lnTo>
                <a:lnTo>
                  <a:pt x="1227835" y="3662"/>
                </a:lnTo>
                <a:lnTo>
                  <a:pt x="1242507" y="13615"/>
                </a:lnTo>
                <a:lnTo>
                  <a:pt x="1252271" y="28305"/>
                </a:lnTo>
                <a:lnTo>
                  <a:pt x="1255816" y="46182"/>
                </a:lnTo>
                <a:lnTo>
                  <a:pt x="1252148" y="64058"/>
                </a:lnTo>
                <a:lnTo>
                  <a:pt x="1242180" y="78749"/>
                </a:lnTo>
                <a:lnTo>
                  <a:pt x="1227467" y="88701"/>
                </a:lnTo>
                <a:lnTo>
                  <a:pt x="1209563" y="92364"/>
                </a:lnTo>
                <a:close/>
              </a:path>
              <a:path w="2420619" h="1179829" extrusionOk="0">
                <a:moveTo>
                  <a:pt x="1791654" y="92364"/>
                </a:moveTo>
                <a:lnTo>
                  <a:pt x="1773750" y="88701"/>
                </a:lnTo>
                <a:lnTo>
                  <a:pt x="1759037" y="78749"/>
                </a:lnTo>
                <a:lnTo>
                  <a:pt x="1749069" y="64058"/>
                </a:lnTo>
                <a:lnTo>
                  <a:pt x="1745401" y="46182"/>
                </a:lnTo>
                <a:lnTo>
                  <a:pt x="1749069" y="28305"/>
                </a:lnTo>
                <a:lnTo>
                  <a:pt x="1759037" y="13615"/>
                </a:lnTo>
                <a:lnTo>
                  <a:pt x="1773750" y="3662"/>
                </a:lnTo>
                <a:lnTo>
                  <a:pt x="1791654" y="0"/>
                </a:lnTo>
                <a:lnTo>
                  <a:pt x="1809558" y="3662"/>
                </a:lnTo>
                <a:lnTo>
                  <a:pt x="1824271" y="13615"/>
                </a:lnTo>
                <a:lnTo>
                  <a:pt x="1834239" y="28305"/>
                </a:lnTo>
                <a:lnTo>
                  <a:pt x="1837907" y="46182"/>
                </a:lnTo>
                <a:lnTo>
                  <a:pt x="1834239" y="64058"/>
                </a:lnTo>
                <a:lnTo>
                  <a:pt x="1824271" y="78749"/>
                </a:lnTo>
                <a:lnTo>
                  <a:pt x="1809558" y="88701"/>
                </a:lnTo>
                <a:lnTo>
                  <a:pt x="1791654" y="92364"/>
                </a:lnTo>
                <a:close/>
              </a:path>
              <a:path w="2420619" h="1179829" extrusionOk="0">
                <a:moveTo>
                  <a:pt x="2372872" y="93235"/>
                </a:moveTo>
                <a:lnTo>
                  <a:pt x="2354968" y="89573"/>
                </a:lnTo>
                <a:lnTo>
                  <a:pt x="2340255" y="79620"/>
                </a:lnTo>
                <a:lnTo>
                  <a:pt x="2330287" y="64930"/>
                </a:lnTo>
                <a:lnTo>
                  <a:pt x="2326619" y="47053"/>
                </a:lnTo>
                <a:lnTo>
                  <a:pt x="2330287" y="29176"/>
                </a:lnTo>
                <a:lnTo>
                  <a:pt x="2340255" y="14486"/>
                </a:lnTo>
                <a:lnTo>
                  <a:pt x="2354968" y="4533"/>
                </a:lnTo>
                <a:lnTo>
                  <a:pt x="2372872" y="871"/>
                </a:lnTo>
                <a:lnTo>
                  <a:pt x="2390776" y="4533"/>
                </a:lnTo>
                <a:lnTo>
                  <a:pt x="2405490" y="14486"/>
                </a:lnTo>
                <a:lnTo>
                  <a:pt x="2415457" y="29176"/>
                </a:lnTo>
                <a:lnTo>
                  <a:pt x="2419125" y="47053"/>
                </a:lnTo>
                <a:lnTo>
                  <a:pt x="2415457" y="64930"/>
                </a:lnTo>
                <a:lnTo>
                  <a:pt x="2405490" y="79620"/>
                </a:lnTo>
                <a:lnTo>
                  <a:pt x="2390776" y="89573"/>
                </a:lnTo>
                <a:lnTo>
                  <a:pt x="2372872" y="93235"/>
                </a:lnTo>
                <a:close/>
              </a:path>
              <a:path w="2420619" h="1179829" extrusionOk="0">
                <a:moveTo>
                  <a:pt x="46253" y="535887"/>
                </a:moveTo>
                <a:close/>
              </a:path>
              <a:path w="2420619" h="1179829" extrusionOk="0">
                <a:moveTo>
                  <a:pt x="46253" y="628251"/>
                </a:moveTo>
                <a:lnTo>
                  <a:pt x="28349" y="624588"/>
                </a:lnTo>
                <a:lnTo>
                  <a:pt x="13636" y="614636"/>
                </a:lnTo>
                <a:lnTo>
                  <a:pt x="3668" y="599945"/>
                </a:lnTo>
                <a:lnTo>
                  <a:pt x="0" y="582069"/>
                </a:lnTo>
                <a:lnTo>
                  <a:pt x="3668" y="564192"/>
                </a:lnTo>
                <a:lnTo>
                  <a:pt x="13636" y="549502"/>
                </a:lnTo>
                <a:lnTo>
                  <a:pt x="28349" y="539549"/>
                </a:lnTo>
                <a:lnTo>
                  <a:pt x="46253" y="535887"/>
                </a:lnTo>
                <a:lnTo>
                  <a:pt x="64648" y="539549"/>
                </a:lnTo>
                <a:lnTo>
                  <a:pt x="79525" y="549502"/>
                </a:lnTo>
                <a:lnTo>
                  <a:pt x="89329" y="564192"/>
                </a:lnTo>
                <a:lnTo>
                  <a:pt x="92506" y="582069"/>
                </a:lnTo>
                <a:lnTo>
                  <a:pt x="88838" y="599945"/>
                </a:lnTo>
                <a:lnTo>
                  <a:pt x="78870" y="614636"/>
                </a:lnTo>
                <a:lnTo>
                  <a:pt x="64157" y="624588"/>
                </a:lnTo>
                <a:lnTo>
                  <a:pt x="46253" y="628251"/>
                </a:lnTo>
                <a:close/>
              </a:path>
              <a:path w="2420619" h="1179829" extrusionOk="0">
                <a:moveTo>
                  <a:pt x="628344" y="628251"/>
                </a:moveTo>
                <a:lnTo>
                  <a:pt x="610440" y="624588"/>
                </a:lnTo>
                <a:lnTo>
                  <a:pt x="595727" y="614636"/>
                </a:lnTo>
                <a:lnTo>
                  <a:pt x="585759" y="599945"/>
                </a:lnTo>
                <a:lnTo>
                  <a:pt x="582091" y="582069"/>
                </a:lnTo>
                <a:lnTo>
                  <a:pt x="585759" y="564192"/>
                </a:lnTo>
                <a:lnTo>
                  <a:pt x="595727" y="549502"/>
                </a:lnTo>
                <a:lnTo>
                  <a:pt x="610440" y="539549"/>
                </a:lnTo>
                <a:lnTo>
                  <a:pt x="628344" y="535887"/>
                </a:lnTo>
                <a:lnTo>
                  <a:pt x="646248" y="539549"/>
                </a:lnTo>
                <a:lnTo>
                  <a:pt x="660961" y="549502"/>
                </a:lnTo>
                <a:lnTo>
                  <a:pt x="670929" y="564192"/>
                </a:lnTo>
                <a:lnTo>
                  <a:pt x="674597" y="582069"/>
                </a:lnTo>
                <a:lnTo>
                  <a:pt x="670929" y="599945"/>
                </a:lnTo>
                <a:lnTo>
                  <a:pt x="660961" y="614636"/>
                </a:lnTo>
                <a:lnTo>
                  <a:pt x="646248" y="624588"/>
                </a:lnTo>
                <a:lnTo>
                  <a:pt x="628344" y="628251"/>
                </a:lnTo>
                <a:close/>
              </a:path>
              <a:path w="2420619" h="1179829" extrusionOk="0">
                <a:moveTo>
                  <a:pt x="1209563" y="628251"/>
                </a:moveTo>
                <a:lnTo>
                  <a:pt x="1191659" y="624588"/>
                </a:lnTo>
                <a:lnTo>
                  <a:pt x="1176945" y="614636"/>
                </a:lnTo>
                <a:lnTo>
                  <a:pt x="1166977" y="599945"/>
                </a:lnTo>
                <a:lnTo>
                  <a:pt x="1163309" y="582069"/>
                </a:lnTo>
                <a:lnTo>
                  <a:pt x="1166977" y="564192"/>
                </a:lnTo>
                <a:lnTo>
                  <a:pt x="1176945" y="549502"/>
                </a:lnTo>
                <a:lnTo>
                  <a:pt x="1191659" y="539549"/>
                </a:lnTo>
                <a:lnTo>
                  <a:pt x="1209563" y="535887"/>
                </a:lnTo>
                <a:lnTo>
                  <a:pt x="1227957" y="539549"/>
                </a:lnTo>
                <a:lnTo>
                  <a:pt x="1242834" y="549502"/>
                </a:lnTo>
                <a:lnTo>
                  <a:pt x="1252639" y="564192"/>
                </a:lnTo>
                <a:lnTo>
                  <a:pt x="1255816" y="582069"/>
                </a:lnTo>
                <a:lnTo>
                  <a:pt x="1252148" y="599945"/>
                </a:lnTo>
                <a:lnTo>
                  <a:pt x="1242180" y="614636"/>
                </a:lnTo>
                <a:lnTo>
                  <a:pt x="1227467" y="624588"/>
                </a:lnTo>
                <a:lnTo>
                  <a:pt x="1209563" y="628251"/>
                </a:lnTo>
                <a:close/>
              </a:path>
              <a:path w="2420619" h="1179829" extrusionOk="0">
                <a:moveTo>
                  <a:pt x="1791654" y="628251"/>
                </a:moveTo>
                <a:lnTo>
                  <a:pt x="1773750" y="624588"/>
                </a:lnTo>
                <a:lnTo>
                  <a:pt x="1759037" y="614636"/>
                </a:lnTo>
                <a:lnTo>
                  <a:pt x="1749069" y="599945"/>
                </a:lnTo>
                <a:lnTo>
                  <a:pt x="1745401" y="582069"/>
                </a:lnTo>
                <a:lnTo>
                  <a:pt x="1749069" y="564192"/>
                </a:lnTo>
                <a:lnTo>
                  <a:pt x="1759037" y="549502"/>
                </a:lnTo>
                <a:lnTo>
                  <a:pt x="1773750" y="539549"/>
                </a:lnTo>
                <a:lnTo>
                  <a:pt x="1791654" y="535887"/>
                </a:lnTo>
                <a:lnTo>
                  <a:pt x="1809926" y="539549"/>
                </a:lnTo>
                <a:lnTo>
                  <a:pt x="1824598" y="549502"/>
                </a:lnTo>
                <a:lnTo>
                  <a:pt x="1834362" y="564192"/>
                </a:lnTo>
                <a:lnTo>
                  <a:pt x="1837907" y="582069"/>
                </a:lnTo>
                <a:lnTo>
                  <a:pt x="1834239" y="599945"/>
                </a:lnTo>
                <a:lnTo>
                  <a:pt x="1824271" y="614636"/>
                </a:lnTo>
                <a:lnTo>
                  <a:pt x="1809558" y="624588"/>
                </a:lnTo>
                <a:lnTo>
                  <a:pt x="1791654" y="628251"/>
                </a:lnTo>
                <a:close/>
              </a:path>
              <a:path w="2420619" h="1179829" extrusionOk="0">
                <a:moveTo>
                  <a:pt x="2373745" y="628251"/>
                </a:moveTo>
                <a:lnTo>
                  <a:pt x="2355841" y="624588"/>
                </a:lnTo>
                <a:lnTo>
                  <a:pt x="2341128" y="614636"/>
                </a:lnTo>
                <a:lnTo>
                  <a:pt x="2331160" y="599945"/>
                </a:lnTo>
                <a:lnTo>
                  <a:pt x="2327492" y="582069"/>
                </a:lnTo>
                <a:lnTo>
                  <a:pt x="2331160" y="564192"/>
                </a:lnTo>
                <a:lnTo>
                  <a:pt x="2341128" y="549502"/>
                </a:lnTo>
                <a:lnTo>
                  <a:pt x="2355841" y="539549"/>
                </a:lnTo>
                <a:lnTo>
                  <a:pt x="2373745" y="535887"/>
                </a:lnTo>
                <a:lnTo>
                  <a:pt x="2391649" y="539549"/>
                </a:lnTo>
                <a:lnTo>
                  <a:pt x="2406362" y="549502"/>
                </a:lnTo>
                <a:lnTo>
                  <a:pt x="2416330" y="564192"/>
                </a:lnTo>
                <a:lnTo>
                  <a:pt x="2419998" y="582069"/>
                </a:lnTo>
                <a:lnTo>
                  <a:pt x="2416330" y="599945"/>
                </a:lnTo>
                <a:lnTo>
                  <a:pt x="2406362" y="614636"/>
                </a:lnTo>
                <a:lnTo>
                  <a:pt x="2391649" y="624588"/>
                </a:lnTo>
                <a:lnTo>
                  <a:pt x="2373745" y="628251"/>
                </a:lnTo>
                <a:close/>
              </a:path>
              <a:path w="2420619" h="1179829" extrusionOk="0">
                <a:moveTo>
                  <a:pt x="46253" y="1087458"/>
                </a:moveTo>
                <a:close/>
              </a:path>
              <a:path w="2420619" h="1179829" extrusionOk="0">
                <a:moveTo>
                  <a:pt x="46253" y="1179822"/>
                </a:moveTo>
                <a:lnTo>
                  <a:pt x="28349" y="1176160"/>
                </a:lnTo>
                <a:lnTo>
                  <a:pt x="13635" y="1166207"/>
                </a:lnTo>
                <a:lnTo>
                  <a:pt x="3668" y="1151517"/>
                </a:lnTo>
                <a:lnTo>
                  <a:pt x="0" y="1133640"/>
                </a:lnTo>
                <a:lnTo>
                  <a:pt x="3668" y="1115764"/>
                </a:lnTo>
                <a:lnTo>
                  <a:pt x="13635" y="1101073"/>
                </a:lnTo>
                <a:lnTo>
                  <a:pt x="28349" y="1091121"/>
                </a:lnTo>
                <a:lnTo>
                  <a:pt x="46253" y="1087458"/>
                </a:lnTo>
                <a:lnTo>
                  <a:pt x="64648" y="1091121"/>
                </a:lnTo>
                <a:lnTo>
                  <a:pt x="79524" y="1101073"/>
                </a:lnTo>
                <a:lnTo>
                  <a:pt x="89329" y="1115764"/>
                </a:lnTo>
                <a:lnTo>
                  <a:pt x="92506" y="1133640"/>
                </a:lnTo>
                <a:lnTo>
                  <a:pt x="88838" y="1151517"/>
                </a:lnTo>
                <a:lnTo>
                  <a:pt x="78870" y="1166207"/>
                </a:lnTo>
                <a:lnTo>
                  <a:pt x="64157" y="1176160"/>
                </a:lnTo>
                <a:lnTo>
                  <a:pt x="46253" y="1179822"/>
                </a:lnTo>
                <a:close/>
              </a:path>
              <a:path w="2420619" h="1179829" extrusionOk="0">
                <a:moveTo>
                  <a:pt x="628344" y="1179822"/>
                </a:moveTo>
                <a:lnTo>
                  <a:pt x="610440" y="1176160"/>
                </a:lnTo>
                <a:lnTo>
                  <a:pt x="595727" y="1166207"/>
                </a:lnTo>
                <a:lnTo>
                  <a:pt x="585759" y="1151517"/>
                </a:lnTo>
                <a:lnTo>
                  <a:pt x="582091" y="1133640"/>
                </a:lnTo>
                <a:lnTo>
                  <a:pt x="585759" y="1115764"/>
                </a:lnTo>
                <a:lnTo>
                  <a:pt x="595727" y="1101073"/>
                </a:lnTo>
                <a:lnTo>
                  <a:pt x="610440" y="1091121"/>
                </a:lnTo>
                <a:lnTo>
                  <a:pt x="628344" y="1087458"/>
                </a:lnTo>
                <a:lnTo>
                  <a:pt x="646248" y="1091121"/>
                </a:lnTo>
                <a:lnTo>
                  <a:pt x="660961" y="1101073"/>
                </a:lnTo>
                <a:lnTo>
                  <a:pt x="670929" y="1115764"/>
                </a:lnTo>
                <a:lnTo>
                  <a:pt x="674597" y="1133640"/>
                </a:lnTo>
                <a:lnTo>
                  <a:pt x="670929" y="1151517"/>
                </a:lnTo>
                <a:lnTo>
                  <a:pt x="660961" y="1166207"/>
                </a:lnTo>
                <a:lnTo>
                  <a:pt x="646248" y="1176160"/>
                </a:lnTo>
                <a:lnTo>
                  <a:pt x="628344" y="1179822"/>
                </a:lnTo>
                <a:close/>
              </a:path>
              <a:path w="2420619" h="1179829" extrusionOk="0">
                <a:moveTo>
                  <a:pt x="1210435" y="1179822"/>
                </a:moveTo>
                <a:lnTo>
                  <a:pt x="1192531" y="1176160"/>
                </a:lnTo>
                <a:lnTo>
                  <a:pt x="1177818" y="1166207"/>
                </a:lnTo>
                <a:lnTo>
                  <a:pt x="1167850" y="1151517"/>
                </a:lnTo>
                <a:lnTo>
                  <a:pt x="1164182" y="1133640"/>
                </a:lnTo>
                <a:lnTo>
                  <a:pt x="1167850" y="1115764"/>
                </a:lnTo>
                <a:lnTo>
                  <a:pt x="1177818" y="1101073"/>
                </a:lnTo>
                <a:lnTo>
                  <a:pt x="1192531" y="1091121"/>
                </a:lnTo>
                <a:lnTo>
                  <a:pt x="1210435" y="1087458"/>
                </a:lnTo>
                <a:lnTo>
                  <a:pt x="1228339" y="1091121"/>
                </a:lnTo>
                <a:lnTo>
                  <a:pt x="1243052" y="1101073"/>
                </a:lnTo>
                <a:lnTo>
                  <a:pt x="1253020" y="1115764"/>
                </a:lnTo>
                <a:lnTo>
                  <a:pt x="1256688" y="1133640"/>
                </a:lnTo>
                <a:lnTo>
                  <a:pt x="1253020" y="1151517"/>
                </a:lnTo>
                <a:lnTo>
                  <a:pt x="1243052" y="1166207"/>
                </a:lnTo>
                <a:lnTo>
                  <a:pt x="1228339" y="1176160"/>
                </a:lnTo>
                <a:lnTo>
                  <a:pt x="1210435" y="1179822"/>
                </a:lnTo>
                <a:close/>
              </a:path>
              <a:path w="2420619" h="1179829" extrusionOk="0">
                <a:moveTo>
                  <a:pt x="1791654" y="1179822"/>
                </a:moveTo>
                <a:lnTo>
                  <a:pt x="1773750" y="1176160"/>
                </a:lnTo>
                <a:lnTo>
                  <a:pt x="1759036" y="1166207"/>
                </a:lnTo>
                <a:lnTo>
                  <a:pt x="1749069" y="1151517"/>
                </a:lnTo>
                <a:lnTo>
                  <a:pt x="1745400" y="1133640"/>
                </a:lnTo>
                <a:lnTo>
                  <a:pt x="1749069" y="1115764"/>
                </a:lnTo>
                <a:lnTo>
                  <a:pt x="1759036" y="1101073"/>
                </a:lnTo>
                <a:lnTo>
                  <a:pt x="1773750" y="1091121"/>
                </a:lnTo>
                <a:lnTo>
                  <a:pt x="1791654" y="1087458"/>
                </a:lnTo>
                <a:lnTo>
                  <a:pt x="1809926" y="1091121"/>
                </a:lnTo>
                <a:lnTo>
                  <a:pt x="1824598" y="1101073"/>
                </a:lnTo>
                <a:lnTo>
                  <a:pt x="1834361" y="1115764"/>
                </a:lnTo>
                <a:lnTo>
                  <a:pt x="1837907" y="1133640"/>
                </a:lnTo>
                <a:lnTo>
                  <a:pt x="1834239" y="1151517"/>
                </a:lnTo>
                <a:lnTo>
                  <a:pt x="1824271" y="1166207"/>
                </a:lnTo>
                <a:lnTo>
                  <a:pt x="1809558" y="1176160"/>
                </a:lnTo>
                <a:lnTo>
                  <a:pt x="1791654" y="1179822"/>
                </a:lnTo>
                <a:close/>
              </a:path>
              <a:path w="2420619" h="1179829" extrusionOk="0">
                <a:moveTo>
                  <a:pt x="2373745" y="1179822"/>
                </a:moveTo>
                <a:lnTo>
                  <a:pt x="2355841" y="1176160"/>
                </a:lnTo>
                <a:lnTo>
                  <a:pt x="2341128" y="1166207"/>
                </a:lnTo>
                <a:lnTo>
                  <a:pt x="2331160" y="1151517"/>
                </a:lnTo>
                <a:lnTo>
                  <a:pt x="2327492" y="1133640"/>
                </a:lnTo>
                <a:lnTo>
                  <a:pt x="2331160" y="1115764"/>
                </a:lnTo>
                <a:lnTo>
                  <a:pt x="2341128" y="1101073"/>
                </a:lnTo>
                <a:lnTo>
                  <a:pt x="2355841" y="1091121"/>
                </a:lnTo>
                <a:lnTo>
                  <a:pt x="2373745" y="1087458"/>
                </a:lnTo>
                <a:lnTo>
                  <a:pt x="2391649" y="1091121"/>
                </a:lnTo>
                <a:lnTo>
                  <a:pt x="2406362" y="1101073"/>
                </a:lnTo>
                <a:lnTo>
                  <a:pt x="2416330" y="1115764"/>
                </a:lnTo>
                <a:lnTo>
                  <a:pt x="2419998" y="1133640"/>
                </a:lnTo>
                <a:lnTo>
                  <a:pt x="2416330" y="1151517"/>
                </a:lnTo>
                <a:lnTo>
                  <a:pt x="2406362" y="1166207"/>
                </a:lnTo>
                <a:lnTo>
                  <a:pt x="2391649" y="1176160"/>
                </a:lnTo>
                <a:lnTo>
                  <a:pt x="2373745" y="11798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 txBox="1">
            <a:spLocks noGrp="1"/>
          </p:cNvSpPr>
          <p:nvPr>
            <p:ph type="title"/>
          </p:nvPr>
        </p:nvSpPr>
        <p:spPr>
          <a:xfrm>
            <a:off x="1272169" y="1485900"/>
            <a:ext cx="3236100" cy="5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50"/>
              <a:t>Задачі роботи</a:t>
            </a:r>
            <a:r>
              <a:rPr lang="uk-UA" sz="3250" b="0"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sz="325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" name="Google Shape;71;p3"/>
          <p:cNvSpPr txBox="1">
            <a:spLocks noGrp="1"/>
          </p:cNvSpPr>
          <p:nvPr>
            <p:ph type="body" idx="1"/>
          </p:nvPr>
        </p:nvSpPr>
        <p:spPr>
          <a:xfrm>
            <a:off x="771715" y="2082651"/>
            <a:ext cx="16251600" cy="724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900" rIns="0" bIns="0" anchor="t" anchorCtr="0">
            <a:spAutoFit/>
          </a:bodyPr>
          <a:lstStyle/>
          <a:p>
            <a:pPr marL="984250" lvl="0" indent="-3603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Char char="•"/>
            </a:pPr>
            <a:r>
              <a:rPr lang="uk-UA" dirty="0"/>
              <a:t>Розглянути основні принципи та умови виникнення активності Сонця.</a:t>
            </a:r>
            <a:endParaRPr dirty="0"/>
          </a:p>
          <a:p>
            <a:pPr marL="984250" lvl="0" indent="-36036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Char char="•"/>
            </a:pPr>
            <a:r>
              <a:rPr lang="uk-UA" dirty="0"/>
              <a:t>Провести аналіз відомих числових даних.</a:t>
            </a:r>
            <a:endParaRPr dirty="0"/>
          </a:p>
          <a:p>
            <a:pPr marL="984250" marR="1236980" lvl="0" indent="-360363" algn="l" rtl="0">
              <a:lnSpc>
                <a:spcPct val="1153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Char char="•"/>
            </a:pPr>
            <a:r>
              <a:rPr lang="uk-UA" dirty="0"/>
              <a:t>Визначити основні напрямки впливу Сонячної активності на процеси в  атмосфері Землі.</a:t>
            </a:r>
            <a:endParaRPr dirty="0"/>
          </a:p>
          <a:p>
            <a:pPr marL="984250" marR="5080" lvl="0" indent="-360363" algn="l" rtl="0">
              <a:lnSpc>
                <a:spcPct val="1153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Char char="•"/>
            </a:pPr>
            <a:r>
              <a:rPr lang="uk-UA" dirty="0"/>
              <a:t>Оцінити можливості прогнозування та запобігання шкідливих наслідків даної  взаємодії.</a:t>
            </a:r>
            <a:endParaRPr dirty="0"/>
          </a:p>
          <a:p>
            <a:pPr marL="263525" lvl="0" indent="-263525" algn="l" rtl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</a:pPr>
            <a:endParaRPr sz="5700" dirty="0"/>
          </a:p>
          <a:p>
            <a:pPr marL="720725" marR="133985" lvl="0" indent="-263525" algn="l" rtl="0">
              <a:lnSpc>
                <a:spcPct val="115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latin typeface="Arial"/>
                <a:ea typeface="Arial"/>
                <a:cs typeface="Arial"/>
                <a:sym typeface="Arial"/>
              </a:rPr>
              <a:t>Об’єкт дослідження</a:t>
            </a:r>
            <a:r>
              <a:rPr lang="uk-UA" sz="3200" dirty="0"/>
              <a:t>: Сонце та процеси, що на ньому відбуваються. Їх вплив на  атмосферу та магнітосферу Землі, здоров’я людей.</a:t>
            </a:r>
          </a:p>
          <a:p>
            <a:pPr marL="720725" marR="133985" lvl="0" indent="-263525" algn="l" rtl="0">
              <a:lnSpc>
                <a:spcPct val="1151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dirty="0"/>
          </a:p>
          <a:p>
            <a:pPr marL="720725" lvl="0" indent="-2635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latin typeface="Arial"/>
                <a:ea typeface="Arial"/>
                <a:cs typeface="Arial"/>
                <a:sym typeface="Arial"/>
              </a:rPr>
              <a:t>Предмет дослідження</a:t>
            </a:r>
            <a:r>
              <a:rPr lang="uk-UA" sz="3200" dirty="0"/>
              <a:t>: космічна погода: її складові та прогнозовані результати. 					   Стан здоров’я літніх людей.</a:t>
            </a:r>
            <a:endParaRPr sz="32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69613-2F44-44F9-BE65-726AE2CEB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5472113"/>
            <a:ext cx="6096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34BA1A-1DC7-499A-91E6-780D70C5B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198" y="414337"/>
            <a:ext cx="9359902" cy="5264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6AC846-AD2D-48A2-A14C-C05BA761B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414337"/>
            <a:ext cx="6096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A220B8-8DC3-415E-80E0-147EA749A0D2}"/>
              </a:ext>
            </a:extLst>
          </p:cNvPr>
          <p:cNvSpPr txBox="1"/>
          <p:nvPr/>
        </p:nvSpPr>
        <p:spPr>
          <a:xfrm>
            <a:off x="7824788" y="6333292"/>
            <a:ext cx="93583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600" dirty="0"/>
              <a:t>м. Дніпро </a:t>
            </a:r>
          </a:p>
          <a:p>
            <a:pPr algn="ctr"/>
            <a:r>
              <a:rPr lang="uk-UA" sz="6600" dirty="0"/>
              <a:t>ніч з 5 на 6 листопада 2023 року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19186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27EBFD-D8E9-4CA2-ABCD-0E2C3E598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18" y="275602"/>
            <a:ext cx="4627327" cy="41535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1AE707-1997-4F64-AE02-A91B504BC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24" y="6322455"/>
            <a:ext cx="3843613" cy="37096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AFFF48-E546-4A93-8D99-0B2AD4A58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6322454"/>
            <a:ext cx="3995674" cy="370967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26693B-5580-44B8-9685-49DF3837E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773" y="6322456"/>
            <a:ext cx="4447339" cy="36889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FF9EB6-B71C-4744-A08C-8F6E7B42EF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1137" y="6322454"/>
            <a:ext cx="4492818" cy="36889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CA94AD3-614A-40A6-B3A8-3E1E1EC1CCE1}"/>
              </a:ext>
            </a:extLst>
          </p:cNvPr>
          <p:cNvSpPr txBox="1"/>
          <p:nvPr/>
        </p:nvSpPr>
        <p:spPr>
          <a:xfrm>
            <a:off x="586635" y="5561292"/>
            <a:ext cx="3843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/>
              <a:t>04.11.2023</a:t>
            </a:r>
            <a:endParaRPr lang="en-US"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FF3172-6093-477B-AF35-7A2FAF443FF3}"/>
              </a:ext>
            </a:extLst>
          </p:cNvPr>
          <p:cNvSpPr txBox="1"/>
          <p:nvPr/>
        </p:nvSpPr>
        <p:spPr>
          <a:xfrm>
            <a:off x="5015760" y="5534708"/>
            <a:ext cx="3843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/>
              <a:t>05.11.2023</a:t>
            </a:r>
            <a:endParaRPr lang="en-US" sz="3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03223E-B10D-4F02-AB03-E56AC21D39AC}"/>
              </a:ext>
            </a:extLst>
          </p:cNvPr>
          <p:cNvSpPr txBox="1"/>
          <p:nvPr/>
        </p:nvSpPr>
        <p:spPr>
          <a:xfrm>
            <a:off x="9171455" y="5534708"/>
            <a:ext cx="3843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/>
              <a:t>06.11.2023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4B8FE6-8F87-47BB-89AB-1009F6DB4C3C}"/>
              </a:ext>
            </a:extLst>
          </p:cNvPr>
          <p:cNvSpPr txBox="1"/>
          <p:nvPr/>
        </p:nvSpPr>
        <p:spPr>
          <a:xfrm>
            <a:off x="13600580" y="5566737"/>
            <a:ext cx="3843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/>
              <a:t>07.11.2023</a:t>
            </a:r>
            <a:endParaRPr lang="en-US" sz="3600" dirty="0"/>
          </a:p>
        </p:txBody>
      </p:sp>
      <p:graphicFrame>
        <p:nvGraphicFramePr>
          <p:cNvPr id="2" name="Таблиця 2">
            <a:extLst>
              <a:ext uri="{FF2B5EF4-FFF2-40B4-BE49-F238E27FC236}">
                <a16:creationId xmlns:a16="http://schemas.microsoft.com/office/drawing/2014/main" id="{A619878E-00B8-4E16-8C55-9696B6F1F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375978"/>
              </p:ext>
            </p:extLst>
          </p:nvPr>
        </p:nvGraphicFramePr>
        <p:xfrm>
          <a:off x="5286375" y="493712"/>
          <a:ext cx="12496803" cy="2292350"/>
        </p:xfrm>
        <a:graphic>
          <a:graphicData uri="http://schemas.openxmlformats.org/drawingml/2006/table">
            <a:tbl>
              <a:tblPr firstRow="1" bandRow="1">
                <a:tableStyleId>{961D4984-C42F-4DD8-9AC3-379430767CDD}</a:tableStyleId>
              </a:tblPr>
              <a:tblGrid>
                <a:gridCol w="1659467">
                  <a:extLst>
                    <a:ext uri="{9D8B030D-6E8A-4147-A177-3AD203B41FA5}">
                      <a16:colId xmlns:a16="http://schemas.microsoft.com/office/drawing/2014/main" val="128736135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76233567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27952012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96850151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16300171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9796899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42094262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74963723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656904024"/>
                    </a:ext>
                  </a:extLst>
                </a:gridCol>
              </a:tblGrid>
              <a:tr h="1146175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05.11</a:t>
                      </a:r>
                    </a:p>
                    <a:p>
                      <a:pPr algn="ctr"/>
                      <a:r>
                        <a:rPr lang="ru-RU" sz="3200" dirty="0"/>
                        <a:t>Час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0-3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3-6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6-9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9-12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12-15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15-18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18-21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21-00</a:t>
                      </a:r>
                      <a:endParaRPr lang="en-U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065203"/>
                  </a:ext>
                </a:extLst>
              </a:tr>
              <a:tr h="1146175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/>
                        <a:t>Кр</a:t>
                      </a:r>
                      <a:r>
                        <a:rPr lang="ru-RU" sz="3200" dirty="0"/>
                        <a:t>- </a:t>
                      </a:r>
                      <a:r>
                        <a:rPr lang="ru-RU" sz="3200" dirty="0" err="1"/>
                        <a:t>індекс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9524666"/>
                  </a:ext>
                </a:extLst>
              </a:tr>
            </a:tbl>
          </a:graphicData>
        </a:graphic>
      </p:graphicFrame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E5608868-8797-4B67-95D5-6AEAB0BFBF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954345"/>
              </p:ext>
            </p:extLst>
          </p:nvPr>
        </p:nvGraphicFramePr>
        <p:xfrm>
          <a:off x="5438776" y="3395672"/>
          <a:ext cx="12192000" cy="1280160"/>
        </p:xfrm>
        <a:graphic>
          <a:graphicData uri="http://schemas.openxmlformats.org/drawingml/2006/table">
            <a:tbl>
              <a:tblPr firstRow="1" bandRow="1">
                <a:tableStyleId>{961D4984-C42F-4DD8-9AC3-379430767CDD}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411354663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41745298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671347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81133608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789265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Дата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/>
                        <a:t>04.11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/>
                        <a:t>05.11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/>
                        <a:t>06.11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/>
                        <a:t>07.11</a:t>
                      </a:r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63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/>
                        <a:t>92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/>
                        <a:t>91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/>
                        <a:t>77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/>
                        <a:t>78</a:t>
                      </a:r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240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FB21BB7-454B-4560-A3A5-4B32FCC8A581}"/>
              </a:ext>
            </a:extLst>
          </p:cNvPr>
          <p:cNvSpPr txBox="1"/>
          <p:nvPr/>
        </p:nvSpPr>
        <p:spPr>
          <a:xfrm>
            <a:off x="251718" y="4543425"/>
            <a:ext cx="46273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600" b="1" dirty="0"/>
              <a:t>5.11.2019 – спокійне Сонце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85364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998118" y="645941"/>
            <a:ext cx="15163799" cy="164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4534" y="2826937"/>
            <a:ext cx="269266" cy="508051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5"/>
          <p:cNvSpPr/>
          <p:nvPr/>
        </p:nvSpPr>
        <p:spPr>
          <a:xfrm>
            <a:off x="3124200" y="354824"/>
            <a:ext cx="11918950" cy="42545"/>
          </a:xfrm>
          <a:custGeom>
            <a:avLst/>
            <a:gdLst/>
            <a:ahLst/>
            <a:cxnLst/>
            <a:rect l="l" t="t" r="r" b="b"/>
            <a:pathLst>
              <a:path w="11918950" h="42544" extrusionOk="0">
                <a:moveTo>
                  <a:pt x="0" y="42047"/>
                </a:moveTo>
                <a:lnTo>
                  <a:pt x="11918697" y="42047"/>
                </a:lnTo>
                <a:lnTo>
                  <a:pt x="11918697" y="0"/>
                </a:lnTo>
                <a:lnTo>
                  <a:pt x="0" y="0"/>
                </a:lnTo>
                <a:lnTo>
                  <a:pt x="0" y="42047"/>
                </a:lnTo>
                <a:close/>
              </a:path>
            </a:pathLst>
          </a:custGeom>
          <a:solidFill>
            <a:srgbClr val="F6D0E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998117" y="2826938"/>
            <a:ext cx="6194579" cy="1696415"/>
          </a:xfrm>
          <a:custGeom>
            <a:avLst/>
            <a:gdLst/>
            <a:ahLst/>
            <a:cxnLst/>
            <a:rect l="l" t="t" r="r" b="b"/>
            <a:pathLst>
              <a:path w="17773650" h="1400175" extrusionOk="0">
                <a:moveTo>
                  <a:pt x="17773600" y="0"/>
                </a:moveTo>
                <a:lnTo>
                  <a:pt x="0" y="0"/>
                </a:lnTo>
                <a:lnTo>
                  <a:pt x="0" y="134505"/>
                </a:lnTo>
                <a:lnTo>
                  <a:pt x="12090146" y="134505"/>
                </a:lnTo>
                <a:lnTo>
                  <a:pt x="12090146" y="168948"/>
                </a:lnTo>
                <a:lnTo>
                  <a:pt x="12090146" y="176555"/>
                </a:lnTo>
                <a:lnTo>
                  <a:pt x="17593374" y="176555"/>
                </a:lnTo>
                <a:lnTo>
                  <a:pt x="17593374" y="1219390"/>
                </a:lnTo>
                <a:lnTo>
                  <a:pt x="176479" y="1219390"/>
                </a:lnTo>
                <a:lnTo>
                  <a:pt x="176479" y="176555"/>
                </a:lnTo>
                <a:lnTo>
                  <a:pt x="0" y="176555"/>
                </a:lnTo>
                <a:lnTo>
                  <a:pt x="0" y="1219390"/>
                </a:lnTo>
                <a:lnTo>
                  <a:pt x="0" y="1230680"/>
                </a:lnTo>
                <a:lnTo>
                  <a:pt x="0" y="1399755"/>
                </a:lnTo>
                <a:lnTo>
                  <a:pt x="17773600" y="1399755"/>
                </a:lnTo>
                <a:lnTo>
                  <a:pt x="17773600" y="134505"/>
                </a:lnTo>
                <a:lnTo>
                  <a:pt x="17773600" y="0"/>
                </a:lnTo>
                <a:close/>
              </a:path>
            </a:pathLst>
          </a:custGeom>
          <a:solidFill>
            <a:srgbClr val="F6D0E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Сонячні плями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279784" y="397369"/>
            <a:ext cx="1256030" cy="1195705"/>
          </a:xfrm>
          <a:custGeom>
            <a:avLst/>
            <a:gdLst/>
            <a:ahLst/>
            <a:cxnLst/>
            <a:rect l="l" t="t" r="r" b="b"/>
            <a:pathLst>
              <a:path w="1256030" h="1195705" extrusionOk="0">
                <a:moveTo>
                  <a:pt x="46253" y="92364"/>
                </a:moveTo>
                <a:lnTo>
                  <a:pt x="28349" y="88701"/>
                </a:lnTo>
                <a:lnTo>
                  <a:pt x="13636" y="78749"/>
                </a:lnTo>
                <a:lnTo>
                  <a:pt x="3668" y="64058"/>
                </a:lnTo>
                <a:lnTo>
                  <a:pt x="0" y="46182"/>
                </a:lnTo>
                <a:lnTo>
                  <a:pt x="3668" y="28305"/>
                </a:lnTo>
                <a:lnTo>
                  <a:pt x="13636" y="13614"/>
                </a:lnTo>
                <a:lnTo>
                  <a:pt x="28349" y="3662"/>
                </a:lnTo>
                <a:lnTo>
                  <a:pt x="46253" y="0"/>
                </a:lnTo>
                <a:lnTo>
                  <a:pt x="64157" y="3662"/>
                </a:lnTo>
                <a:lnTo>
                  <a:pt x="78870" y="13615"/>
                </a:lnTo>
                <a:lnTo>
                  <a:pt x="88838" y="28305"/>
                </a:lnTo>
                <a:lnTo>
                  <a:pt x="92506" y="46182"/>
                </a:lnTo>
                <a:lnTo>
                  <a:pt x="88838" y="64058"/>
                </a:lnTo>
                <a:lnTo>
                  <a:pt x="78870" y="78749"/>
                </a:lnTo>
                <a:lnTo>
                  <a:pt x="64157" y="88701"/>
                </a:lnTo>
                <a:lnTo>
                  <a:pt x="46253" y="92364"/>
                </a:lnTo>
                <a:close/>
              </a:path>
              <a:path w="1256030" h="1195705" extrusionOk="0">
                <a:moveTo>
                  <a:pt x="627472" y="92364"/>
                </a:moveTo>
                <a:lnTo>
                  <a:pt x="609567" y="88701"/>
                </a:lnTo>
                <a:lnTo>
                  <a:pt x="594854" y="78749"/>
                </a:lnTo>
                <a:lnTo>
                  <a:pt x="584886" y="64058"/>
                </a:lnTo>
                <a:lnTo>
                  <a:pt x="581218" y="46182"/>
                </a:lnTo>
                <a:lnTo>
                  <a:pt x="584886" y="28305"/>
                </a:lnTo>
                <a:lnTo>
                  <a:pt x="594854" y="13614"/>
                </a:lnTo>
                <a:lnTo>
                  <a:pt x="609568" y="3662"/>
                </a:lnTo>
                <a:lnTo>
                  <a:pt x="627472" y="0"/>
                </a:lnTo>
                <a:lnTo>
                  <a:pt x="645744" y="3662"/>
                </a:lnTo>
                <a:lnTo>
                  <a:pt x="660416" y="13614"/>
                </a:lnTo>
                <a:lnTo>
                  <a:pt x="670179" y="28305"/>
                </a:lnTo>
                <a:lnTo>
                  <a:pt x="673725" y="46182"/>
                </a:lnTo>
                <a:lnTo>
                  <a:pt x="670057" y="64058"/>
                </a:lnTo>
                <a:lnTo>
                  <a:pt x="660089" y="78749"/>
                </a:lnTo>
                <a:lnTo>
                  <a:pt x="645376" y="88701"/>
                </a:lnTo>
                <a:lnTo>
                  <a:pt x="627472" y="92364"/>
                </a:lnTo>
                <a:close/>
              </a:path>
              <a:path w="1256030" h="1195705" extrusionOk="0">
                <a:moveTo>
                  <a:pt x="1209563" y="92364"/>
                </a:moveTo>
                <a:lnTo>
                  <a:pt x="1191659" y="88701"/>
                </a:lnTo>
                <a:lnTo>
                  <a:pt x="1176945" y="78749"/>
                </a:lnTo>
                <a:lnTo>
                  <a:pt x="1166978" y="64058"/>
                </a:lnTo>
                <a:lnTo>
                  <a:pt x="1163310" y="46182"/>
                </a:lnTo>
                <a:lnTo>
                  <a:pt x="1166978" y="28305"/>
                </a:lnTo>
                <a:lnTo>
                  <a:pt x="1176945" y="13614"/>
                </a:lnTo>
                <a:lnTo>
                  <a:pt x="1191659" y="3662"/>
                </a:lnTo>
                <a:lnTo>
                  <a:pt x="1209563" y="0"/>
                </a:lnTo>
                <a:lnTo>
                  <a:pt x="1227467" y="3662"/>
                </a:lnTo>
                <a:lnTo>
                  <a:pt x="1242180" y="13614"/>
                </a:lnTo>
                <a:lnTo>
                  <a:pt x="1252147" y="28305"/>
                </a:lnTo>
                <a:lnTo>
                  <a:pt x="1255816" y="46182"/>
                </a:lnTo>
                <a:lnTo>
                  <a:pt x="1252147" y="64058"/>
                </a:lnTo>
                <a:lnTo>
                  <a:pt x="1242180" y="78749"/>
                </a:lnTo>
                <a:lnTo>
                  <a:pt x="1227467" y="88701"/>
                </a:lnTo>
                <a:lnTo>
                  <a:pt x="1209563" y="92364"/>
                </a:lnTo>
                <a:close/>
              </a:path>
              <a:path w="1256030" h="1195705" extrusionOk="0">
                <a:moveTo>
                  <a:pt x="46253" y="628251"/>
                </a:moveTo>
                <a:lnTo>
                  <a:pt x="28349" y="624588"/>
                </a:lnTo>
                <a:lnTo>
                  <a:pt x="13635" y="614636"/>
                </a:lnTo>
                <a:lnTo>
                  <a:pt x="3668" y="599945"/>
                </a:lnTo>
                <a:lnTo>
                  <a:pt x="0" y="582069"/>
                </a:lnTo>
                <a:lnTo>
                  <a:pt x="3668" y="564192"/>
                </a:lnTo>
                <a:lnTo>
                  <a:pt x="13635" y="549502"/>
                </a:lnTo>
                <a:lnTo>
                  <a:pt x="28349" y="539549"/>
                </a:lnTo>
                <a:lnTo>
                  <a:pt x="46253" y="535887"/>
                </a:lnTo>
                <a:lnTo>
                  <a:pt x="64157" y="539549"/>
                </a:lnTo>
                <a:lnTo>
                  <a:pt x="78870" y="549502"/>
                </a:lnTo>
                <a:lnTo>
                  <a:pt x="88838" y="564192"/>
                </a:lnTo>
                <a:lnTo>
                  <a:pt x="92506" y="582069"/>
                </a:lnTo>
                <a:lnTo>
                  <a:pt x="88838" y="599945"/>
                </a:lnTo>
                <a:lnTo>
                  <a:pt x="78870" y="614636"/>
                </a:lnTo>
                <a:lnTo>
                  <a:pt x="64157" y="624588"/>
                </a:lnTo>
                <a:lnTo>
                  <a:pt x="46253" y="628251"/>
                </a:lnTo>
                <a:close/>
              </a:path>
              <a:path w="1256030" h="1195705" extrusionOk="0">
                <a:moveTo>
                  <a:pt x="627471" y="628251"/>
                </a:moveTo>
                <a:lnTo>
                  <a:pt x="609567" y="624588"/>
                </a:lnTo>
                <a:lnTo>
                  <a:pt x="594854" y="614636"/>
                </a:lnTo>
                <a:lnTo>
                  <a:pt x="584886" y="599945"/>
                </a:lnTo>
                <a:lnTo>
                  <a:pt x="581218" y="582069"/>
                </a:lnTo>
                <a:lnTo>
                  <a:pt x="584886" y="564192"/>
                </a:lnTo>
                <a:lnTo>
                  <a:pt x="594854" y="549502"/>
                </a:lnTo>
                <a:lnTo>
                  <a:pt x="609567" y="539549"/>
                </a:lnTo>
                <a:lnTo>
                  <a:pt x="627471" y="535887"/>
                </a:lnTo>
                <a:lnTo>
                  <a:pt x="645866" y="539549"/>
                </a:lnTo>
                <a:lnTo>
                  <a:pt x="660743" y="549502"/>
                </a:lnTo>
                <a:lnTo>
                  <a:pt x="670547" y="564192"/>
                </a:lnTo>
                <a:lnTo>
                  <a:pt x="673724" y="582069"/>
                </a:lnTo>
                <a:lnTo>
                  <a:pt x="670056" y="599945"/>
                </a:lnTo>
                <a:lnTo>
                  <a:pt x="660088" y="614636"/>
                </a:lnTo>
                <a:lnTo>
                  <a:pt x="645375" y="624588"/>
                </a:lnTo>
                <a:lnTo>
                  <a:pt x="627471" y="628251"/>
                </a:lnTo>
                <a:close/>
              </a:path>
              <a:path w="1256030" h="1195705" extrusionOk="0">
                <a:moveTo>
                  <a:pt x="1209563" y="628251"/>
                </a:moveTo>
                <a:lnTo>
                  <a:pt x="1191659" y="624588"/>
                </a:lnTo>
                <a:lnTo>
                  <a:pt x="1176945" y="614636"/>
                </a:lnTo>
                <a:lnTo>
                  <a:pt x="1166978" y="599945"/>
                </a:lnTo>
                <a:lnTo>
                  <a:pt x="1163310" y="582069"/>
                </a:lnTo>
                <a:lnTo>
                  <a:pt x="1166978" y="564192"/>
                </a:lnTo>
                <a:lnTo>
                  <a:pt x="1176945" y="549502"/>
                </a:lnTo>
                <a:lnTo>
                  <a:pt x="1191659" y="539549"/>
                </a:lnTo>
                <a:lnTo>
                  <a:pt x="1209563" y="535887"/>
                </a:lnTo>
                <a:lnTo>
                  <a:pt x="1227467" y="539549"/>
                </a:lnTo>
                <a:lnTo>
                  <a:pt x="1242180" y="549502"/>
                </a:lnTo>
                <a:lnTo>
                  <a:pt x="1252147" y="564192"/>
                </a:lnTo>
                <a:lnTo>
                  <a:pt x="1255816" y="582069"/>
                </a:lnTo>
                <a:lnTo>
                  <a:pt x="1252147" y="599945"/>
                </a:lnTo>
                <a:lnTo>
                  <a:pt x="1242180" y="614636"/>
                </a:lnTo>
                <a:lnTo>
                  <a:pt x="1227467" y="624588"/>
                </a:lnTo>
                <a:lnTo>
                  <a:pt x="1209563" y="628251"/>
                </a:lnTo>
                <a:close/>
              </a:path>
              <a:path w="1256030" h="1195705" extrusionOk="0">
                <a:moveTo>
                  <a:pt x="46253" y="1195507"/>
                </a:moveTo>
                <a:lnTo>
                  <a:pt x="28349" y="1191844"/>
                </a:lnTo>
                <a:lnTo>
                  <a:pt x="13635" y="1181892"/>
                </a:lnTo>
                <a:lnTo>
                  <a:pt x="3668" y="1167201"/>
                </a:lnTo>
                <a:lnTo>
                  <a:pt x="0" y="1149325"/>
                </a:lnTo>
                <a:lnTo>
                  <a:pt x="3668" y="1131448"/>
                </a:lnTo>
                <a:lnTo>
                  <a:pt x="13636" y="1116758"/>
                </a:lnTo>
                <a:lnTo>
                  <a:pt x="28349" y="1106805"/>
                </a:lnTo>
                <a:lnTo>
                  <a:pt x="46253" y="1103143"/>
                </a:lnTo>
                <a:lnTo>
                  <a:pt x="64157" y="1106805"/>
                </a:lnTo>
                <a:lnTo>
                  <a:pt x="78870" y="1116758"/>
                </a:lnTo>
                <a:lnTo>
                  <a:pt x="88838" y="1131448"/>
                </a:lnTo>
                <a:lnTo>
                  <a:pt x="92506" y="1149325"/>
                </a:lnTo>
                <a:lnTo>
                  <a:pt x="88838" y="1167201"/>
                </a:lnTo>
                <a:lnTo>
                  <a:pt x="78870" y="1181892"/>
                </a:lnTo>
                <a:lnTo>
                  <a:pt x="64157" y="1191844"/>
                </a:lnTo>
                <a:lnTo>
                  <a:pt x="46253" y="1195507"/>
                </a:lnTo>
                <a:close/>
              </a:path>
              <a:path w="1256030" h="1195705" extrusionOk="0">
                <a:moveTo>
                  <a:pt x="627471" y="1195507"/>
                </a:moveTo>
                <a:lnTo>
                  <a:pt x="609567" y="1191844"/>
                </a:lnTo>
                <a:lnTo>
                  <a:pt x="594854" y="1181892"/>
                </a:lnTo>
                <a:lnTo>
                  <a:pt x="584886" y="1167201"/>
                </a:lnTo>
                <a:lnTo>
                  <a:pt x="581218" y="1149325"/>
                </a:lnTo>
                <a:lnTo>
                  <a:pt x="584886" y="1131448"/>
                </a:lnTo>
                <a:lnTo>
                  <a:pt x="594854" y="1116758"/>
                </a:lnTo>
                <a:lnTo>
                  <a:pt x="609568" y="1106805"/>
                </a:lnTo>
                <a:lnTo>
                  <a:pt x="627471" y="1103143"/>
                </a:lnTo>
                <a:lnTo>
                  <a:pt x="645866" y="1106805"/>
                </a:lnTo>
                <a:lnTo>
                  <a:pt x="660743" y="1116758"/>
                </a:lnTo>
                <a:lnTo>
                  <a:pt x="670547" y="1131448"/>
                </a:lnTo>
                <a:lnTo>
                  <a:pt x="673724" y="1149325"/>
                </a:lnTo>
                <a:lnTo>
                  <a:pt x="670056" y="1167201"/>
                </a:lnTo>
                <a:lnTo>
                  <a:pt x="660088" y="1181892"/>
                </a:lnTo>
                <a:lnTo>
                  <a:pt x="645375" y="1191844"/>
                </a:lnTo>
                <a:lnTo>
                  <a:pt x="627471" y="1195507"/>
                </a:lnTo>
                <a:close/>
              </a:path>
              <a:path w="1256030" h="1195705" extrusionOk="0">
                <a:moveTo>
                  <a:pt x="1209563" y="1195507"/>
                </a:moveTo>
                <a:lnTo>
                  <a:pt x="1191659" y="1191844"/>
                </a:lnTo>
                <a:lnTo>
                  <a:pt x="1176945" y="1181892"/>
                </a:lnTo>
                <a:lnTo>
                  <a:pt x="1166978" y="1167201"/>
                </a:lnTo>
                <a:lnTo>
                  <a:pt x="1163310" y="1149325"/>
                </a:lnTo>
                <a:lnTo>
                  <a:pt x="1166978" y="1131448"/>
                </a:lnTo>
                <a:lnTo>
                  <a:pt x="1176946" y="1116758"/>
                </a:lnTo>
                <a:lnTo>
                  <a:pt x="1191659" y="1106805"/>
                </a:lnTo>
                <a:lnTo>
                  <a:pt x="1209563" y="1103143"/>
                </a:lnTo>
                <a:lnTo>
                  <a:pt x="1227467" y="1106805"/>
                </a:lnTo>
                <a:lnTo>
                  <a:pt x="1242180" y="1116758"/>
                </a:lnTo>
                <a:lnTo>
                  <a:pt x="1252147" y="1131448"/>
                </a:lnTo>
                <a:lnTo>
                  <a:pt x="1255816" y="1149325"/>
                </a:lnTo>
                <a:lnTo>
                  <a:pt x="1252147" y="1167201"/>
                </a:lnTo>
                <a:lnTo>
                  <a:pt x="1242180" y="1181892"/>
                </a:lnTo>
                <a:lnTo>
                  <a:pt x="1227467" y="1191844"/>
                </a:lnTo>
                <a:lnTo>
                  <a:pt x="1209563" y="11955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16707307" y="397369"/>
            <a:ext cx="1257300" cy="1195705"/>
          </a:xfrm>
          <a:custGeom>
            <a:avLst/>
            <a:gdLst/>
            <a:ahLst/>
            <a:cxnLst/>
            <a:rect l="l" t="t" r="r" b="b"/>
            <a:pathLst>
              <a:path w="1257300" h="1195705" extrusionOk="0">
                <a:moveTo>
                  <a:pt x="46253" y="0"/>
                </a:moveTo>
                <a:close/>
              </a:path>
              <a:path w="1257300" h="1195705" extrusionOk="0">
                <a:moveTo>
                  <a:pt x="46253" y="92364"/>
                </a:moveTo>
                <a:lnTo>
                  <a:pt x="28349" y="88701"/>
                </a:lnTo>
                <a:lnTo>
                  <a:pt x="13635" y="78749"/>
                </a:lnTo>
                <a:lnTo>
                  <a:pt x="3668" y="64058"/>
                </a:lnTo>
                <a:lnTo>
                  <a:pt x="0" y="46182"/>
                </a:lnTo>
                <a:lnTo>
                  <a:pt x="3668" y="28305"/>
                </a:lnTo>
                <a:lnTo>
                  <a:pt x="13635" y="13614"/>
                </a:lnTo>
                <a:lnTo>
                  <a:pt x="28349" y="3662"/>
                </a:lnTo>
                <a:lnTo>
                  <a:pt x="46253" y="0"/>
                </a:lnTo>
                <a:lnTo>
                  <a:pt x="64648" y="3662"/>
                </a:lnTo>
                <a:lnTo>
                  <a:pt x="79524" y="13615"/>
                </a:lnTo>
                <a:lnTo>
                  <a:pt x="89329" y="28305"/>
                </a:lnTo>
                <a:lnTo>
                  <a:pt x="92506" y="46182"/>
                </a:lnTo>
                <a:lnTo>
                  <a:pt x="88838" y="64058"/>
                </a:lnTo>
                <a:lnTo>
                  <a:pt x="78870" y="78749"/>
                </a:lnTo>
                <a:lnTo>
                  <a:pt x="64157" y="88701"/>
                </a:lnTo>
                <a:lnTo>
                  <a:pt x="46253" y="92364"/>
                </a:lnTo>
                <a:close/>
              </a:path>
              <a:path w="1257300" h="1195705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4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4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1257300" h="1195705" extrusionOk="0">
                <a:moveTo>
                  <a:pt x="1210435" y="92364"/>
                </a:moveTo>
                <a:lnTo>
                  <a:pt x="1192531" y="88701"/>
                </a:lnTo>
                <a:lnTo>
                  <a:pt x="1177818" y="78749"/>
                </a:lnTo>
                <a:lnTo>
                  <a:pt x="1167850" y="64058"/>
                </a:lnTo>
                <a:lnTo>
                  <a:pt x="1164182" y="46182"/>
                </a:lnTo>
                <a:lnTo>
                  <a:pt x="1167850" y="28305"/>
                </a:lnTo>
                <a:lnTo>
                  <a:pt x="1177818" y="13614"/>
                </a:lnTo>
                <a:lnTo>
                  <a:pt x="1192531" y="3662"/>
                </a:lnTo>
                <a:lnTo>
                  <a:pt x="1210435" y="0"/>
                </a:lnTo>
                <a:lnTo>
                  <a:pt x="1228339" y="3662"/>
                </a:lnTo>
                <a:lnTo>
                  <a:pt x="1243052" y="13615"/>
                </a:lnTo>
                <a:lnTo>
                  <a:pt x="1253020" y="28305"/>
                </a:lnTo>
                <a:lnTo>
                  <a:pt x="1256688" y="46182"/>
                </a:lnTo>
                <a:lnTo>
                  <a:pt x="1253020" y="64058"/>
                </a:lnTo>
                <a:lnTo>
                  <a:pt x="1243052" y="78749"/>
                </a:lnTo>
                <a:lnTo>
                  <a:pt x="1228339" y="88701"/>
                </a:lnTo>
                <a:lnTo>
                  <a:pt x="1210435" y="92364"/>
                </a:lnTo>
                <a:close/>
              </a:path>
              <a:path w="1257300" h="1195705" extrusionOk="0">
                <a:moveTo>
                  <a:pt x="47125" y="535887"/>
                </a:moveTo>
                <a:close/>
              </a:path>
              <a:path w="1257300" h="1195705" extrusionOk="0">
                <a:moveTo>
                  <a:pt x="47125" y="628251"/>
                </a:moveTo>
                <a:lnTo>
                  <a:pt x="29221" y="624588"/>
                </a:lnTo>
                <a:lnTo>
                  <a:pt x="14508" y="614636"/>
                </a:lnTo>
                <a:lnTo>
                  <a:pt x="4540" y="599945"/>
                </a:lnTo>
                <a:lnTo>
                  <a:pt x="872" y="582069"/>
                </a:lnTo>
                <a:lnTo>
                  <a:pt x="4540" y="564192"/>
                </a:lnTo>
                <a:lnTo>
                  <a:pt x="14508" y="549502"/>
                </a:lnTo>
                <a:lnTo>
                  <a:pt x="29221" y="539549"/>
                </a:lnTo>
                <a:lnTo>
                  <a:pt x="47125" y="535887"/>
                </a:lnTo>
                <a:lnTo>
                  <a:pt x="65029" y="539549"/>
                </a:lnTo>
                <a:lnTo>
                  <a:pt x="79742" y="549502"/>
                </a:lnTo>
                <a:lnTo>
                  <a:pt x="89710" y="564192"/>
                </a:lnTo>
                <a:lnTo>
                  <a:pt x="93378" y="582069"/>
                </a:lnTo>
                <a:lnTo>
                  <a:pt x="89710" y="599945"/>
                </a:lnTo>
                <a:lnTo>
                  <a:pt x="79742" y="614636"/>
                </a:lnTo>
                <a:lnTo>
                  <a:pt x="65029" y="624588"/>
                </a:lnTo>
                <a:lnTo>
                  <a:pt x="47125" y="628251"/>
                </a:lnTo>
                <a:close/>
              </a:path>
              <a:path w="1257300" h="1195705" extrusionOk="0">
                <a:moveTo>
                  <a:pt x="628344" y="628251"/>
                </a:moveTo>
                <a:lnTo>
                  <a:pt x="610440" y="624588"/>
                </a:lnTo>
                <a:lnTo>
                  <a:pt x="595726" y="614636"/>
                </a:lnTo>
                <a:lnTo>
                  <a:pt x="585759" y="599945"/>
                </a:lnTo>
                <a:lnTo>
                  <a:pt x="582090" y="582069"/>
                </a:lnTo>
                <a:lnTo>
                  <a:pt x="585759" y="564192"/>
                </a:lnTo>
                <a:lnTo>
                  <a:pt x="595726" y="549502"/>
                </a:lnTo>
                <a:lnTo>
                  <a:pt x="610440" y="539549"/>
                </a:lnTo>
                <a:lnTo>
                  <a:pt x="628344" y="535887"/>
                </a:lnTo>
                <a:lnTo>
                  <a:pt x="646616" y="539549"/>
                </a:lnTo>
                <a:lnTo>
                  <a:pt x="661288" y="549502"/>
                </a:lnTo>
                <a:lnTo>
                  <a:pt x="671051" y="564192"/>
                </a:lnTo>
                <a:lnTo>
                  <a:pt x="674597" y="582069"/>
                </a:lnTo>
                <a:lnTo>
                  <a:pt x="670929" y="599945"/>
                </a:lnTo>
                <a:lnTo>
                  <a:pt x="660961" y="614636"/>
                </a:lnTo>
                <a:lnTo>
                  <a:pt x="646248" y="624588"/>
                </a:lnTo>
                <a:lnTo>
                  <a:pt x="628344" y="628251"/>
                </a:lnTo>
                <a:close/>
              </a:path>
              <a:path w="1257300" h="1195705" extrusionOk="0">
                <a:moveTo>
                  <a:pt x="1210435" y="628251"/>
                </a:moveTo>
                <a:lnTo>
                  <a:pt x="1192531" y="624588"/>
                </a:lnTo>
                <a:lnTo>
                  <a:pt x="1177818" y="614636"/>
                </a:lnTo>
                <a:lnTo>
                  <a:pt x="1167850" y="599945"/>
                </a:lnTo>
                <a:lnTo>
                  <a:pt x="1164182" y="582069"/>
                </a:lnTo>
                <a:lnTo>
                  <a:pt x="1167850" y="564192"/>
                </a:lnTo>
                <a:lnTo>
                  <a:pt x="1177818" y="549502"/>
                </a:lnTo>
                <a:lnTo>
                  <a:pt x="1192531" y="539549"/>
                </a:lnTo>
                <a:lnTo>
                  <a:pt x="1210435" y="535887"/>
                </a:lnTo>
                <a:lnTo>
                  <a:pt x="1228339" y="539549"/>
                </a:lnTo>
                <a:lnTo>
                  <a:pt x="1243052" y="549502"/>
                </a:lnTo>
                <a:lnTo>
                  <a:pt x="1253020" y="564192"/>
                </a:lnTo>
                <a:lnTo>
                  <a:pt x="1256688" y="582069"/>
                </a:lnTo>
                <a:lnTo>
                  <a:pt x="1253020" y="599945"/>
                </a:lnTo>
                <a:lnTo>
                  <a:pt x="1243052" y="614636"/>
                </a:lnTo>
                <a:lnTo>
                  <a:pt x="1228339" y="624588"/>
                </a:lnTo>
                <a:lnTo>
                  <a:pt x="1210435" y="628251"/>
                </a:lnTo>
                <a:close/>
              </a:path>
              <a:path w="1257300" h="1195705" extrusionOk="0">
                <a:moveTo>
                  <a:pt x="47125" y="1195507"/>
                </a:moveTo>
                <a:lnTo>
                  <a:pt x="29221" y="1191844"/>
                </a:lnTo>
                <a:lnTo>
                  <a:pt x="14508" y="1181892"/>
                </a:lnTo>
                <a:lnTo>
                  <a:pt x="4540" y="1167201"/>
                </a:lnTo>
                <a:lnTo>
                  <a:pt x="872" y="1149325"/>
                </a:lnTo>
                <a:lnTo>
                  <a:pt x="4540" y="1131448"/>
                </a:lnTo>
                <a:lnTo>
                  <a:pt x="14508" y="1116758"/>
                </a:lnTo>
                <a:lnTo>
                  <a:pt x="29221" y="1106805"/>
                </a:lnTo>
                <a:lnTo>
                  <a:pt x="47126" y="1103143"/>
                </a:lnTo>
                <a:lnTo>
                  <a:pt x="65029" y="1106805"/>
                </a:lnTo>
                <a:lnTo>
                  <a:pt x="79742" y="1116758"/>
                </a:lnTo>
                <a:lnTo>
                  <a:pt x="89710" y="1131448"/>
                </a:lnTo>
                <a:lnTo>
                  <a:pt x="93378" y="1149325"/>
                </a:lnTo>
                <a:lnTo>
                  <a:pt x="89710" y="1167201"/>
                </a:lnTo>
                <a:lnTo>
                  <a:pt x="79742" y="1181892"/>
                </a:lnTo>
                <a:lnTo>
                  <a:pt x="65029" y="1191844"/>
                </a:lnTo>
                <a:lnTo>
                  <a:pt x="47125" y="1195507"/>
                </a:lnTo>
                <a:close/>
              </a:path>
              <a:path w="1257300" h="1195705" extrusionOk="0">
                <a:moveTo>
                  <a:pt x="628344" y="1195507"/>
                </a:moveTo>
                <a:lnTo>
                  <a:pt x="610440" y="1191844"/>
                </a:lnTo>
                <a:lnTo>
                  <a:pt x="595726" y="1181892"/>
                </a:lnTo>
                <a:lnTo>
                  <a:pt x="585759" y="1167201"/>
                </a:lnTo>
                <a:lnTo>
                  <a:pt x="582090" y="1149325"/>
                </a:lnTo>
                <a:lnTo>
                  <a:pt x="585759" y="1131448"/>
                </a:lnTo>
                <a:lnTo>
                  <a:pt x="595726" y="1116758"/>
                </a:lnTo>
                <a:lnTo>
                  <a:pt x="610440" y="1106805"/>
                </a:lnTo>
                <a:lnTo>
                  <a:pt x="628344" y="1103143"/>
                </a:lnTo>
                <a:lnTo>
                  <a:pt x="646739" y="1106805"/>
                </a:lnTo>
                <a:lnTo>
                  <a:pt x="661615" y="1116758"/>
                </a:lnTo>
                <a:lnTo>
                  <a:pt x="671420" y="1131448"/>
                </a:lnTo>
                <a:lnTo>
                  <a:pt x="674597" y="1149325"/>
                </a:lnTo>
                <a:lnTo>
                  <a:pt x="670929" y="1167201"/>
                </a:lnTo>
                <a:lnTo>
                  <a:pt x="660961" y="1181892"/>
                </a:lnTo>
                <a:lnTo>
                  <a:pt x="646248" y="1191844"/>
                </a:lnTo>
                <a:lnTo>
                  <a:pt x="628344" y="1195507"/>
                </a:lnTo>
                <a:close/>
              </a:path>
              <a:path w="1257300" h="1195705" extrusionOk="0">
                <a:moveTo>
                  <a:pt x="1210435" y="1195507"/>
                </a:moveTo>
                <a:lnTo>
                  <a:pt x="1192531" y="1191844"/>
                </a:lnTo>
                <a:lnTo>
                  <a:pt x="1177818" y="1181892"/>
                </a:lnTo>
                <a:lnTo>
                  <a:pt x="1167850" y="1167201"/>
                </a:lnTo>
                <a:lnTo>
                  <a:pt x="1164182" y="1149325"/>
                </a:lnTo>
                <a:lnTo>
                  <a:pt x="1167850" y="1131448"/>
                </a:lnTo>
                <a:lnTo>
                  <a:pt x="1177818" y="1116758"/>
                </a:lnTo>
                <a:lnTo>
                  <a:pt x="1192531" y="1106805"/>
                </a:lnTo>
                <a:lnTo>
                  <a:pt x="1210435" y="1103143"/>
                </a:lnTo>
                <a:lnTo>
                  <a:pt x="1228339" y="1106805"/>
                </a:lnTo>
                <a:lnTo>
                  <a:pt x="1243052" y="1116758"/>
                </a:lnTo>
                <a:lnTo>
                  <a:pt x="1253020" y="1131448"/>
                </a:lnTo>
                <a:lnTo>
                  <a:pt x="1256688" y="1149325"/>
                </a:lnTo>
                <a:lnTo>
                  <a:pt x="1253020" y="1167201"/>
                </a:lnTo>
                <a:lnTo>
                  <a:pt x="1243052" y="1181892"/>
                </a:lnTo>
                <a:lnTo>
                  <a:pt x="1228339" y="1191844"/>
                </a:lnTo>
                <a:lnTo>
                  <a:pt x="1210435" y="11955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998118" y="4491920"/>
            <a:ext cx="6194579" cy="1696416"/>
          </a:xfrm>
          <a:custGeom>
            <a:avLst/>
            <a:gdLst/>
            <a:ahLst/>
            <a:cxnLst/>
            <a:rect l="l" t="t" r="r" b="b"/>
            <a:pathLst>
              <a:path w="17773650" h="1400175" extrusionOk="0">
                <a:moveTo>
                  <a:pt x="17773600" y="0"/>
                </a:moveTo>
                <a:lnTo>
                  <a:pt x="0" y="0"/>
                </a:lnTo>
                <a:lnTo>
                  <a:pt x="0" y="134505"/>
                </a:lnTo>
                <a:lnTo>
                  <a:pt x="12090146" y="134505"/>
                </a:lnTo>
                <a:lnTo>
                  <a:pt x="12090146" y="168948"/>
                </a:lnTo>
                <a:lnTo>
                  <a:pt x="12090146" y="176555"/>
                </a:lnTo>
                <a:lnTo>
                  <a:pt x="17593374" y="176555"/>
                </a:lnTo>
                <a:lnTo>
                  <a:pt x="17593374" y="1219390"/>
                </a:lnTo>
                <a:lnTo>
                  <a:pt x="176479" y="1219390"/>
                </a:lnTo>
                <a:lnTo>
                  <a:pt x="176479" y="176555"/>
                </a:lnTo>
                <a:lnTo>
                  <a:pt x="0" y="176555"/>
                </a:lnTo>
                <a:lnTo>
                  <a:pt x="0" y="1219390"/>
                </a:lnTo>
                <a:lnTo>
                  <a:pt x="0" y="1230680"/>
                </a:lnTo>
                <a:lnTo>
                  <a:pt x="0" y="1399755"/>
                </a:lnTo>
                <a:lnTo>
                  <a:pt x="17773600" y="1399755"/>
                </a:lnTo>
                <a:lnTo>
                  <a:pt x="17773600" y="134505"/>
                </a:lnTo>
                <a:lnTo>
                  <a:pt x="17773600" y="0"/>
                </a:lnTo>
                <a:close/>
              </a:path>
            </a:pathLst>
          </a:custGeom>
          <a:solidFill>
            <a:srgbClr val="F6D0E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Сонячні спалахи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998117" y="6211039"/>
            <a:ext cx="6194579" cy="1696416"/>
          </a:xfrm>
          <a:custGeom>
            <a:avLst/>
            <a:gdLst/>
            <a:ahLst/>
            <a:cxnLst/>
            <a:rect l="l" t="t" r="r" b="b"/>
            <a:pathLst>
              <a:path w="17773650" h="1400175" extrusionOk="0">
                <a:moveTo>
                  <a:pt x="17773600" y="0"/>
                </a:moveTo>
                <a:lnTo>
                  <a:pt x="0" y="0"/>
                </a:lnTo>
                <a:lnTo>
                  <a:pt x="0" y="134505"/>
                </a:lnTo>
                <a:lnTo>
                  <a:pt x="12090146" y="134505"/>
                </a:lnTo>
                <a:lnTo>
                  <a:pt x="12090146" y="168948"/>
                </a:lnTo>
                <a:lnTo>
                  <a:pt x="12090146" y="176555"/>
                </a:lnTo>
                <a:lnTo>
                  <a:pt x="17593374" y="176555"/>
                </a:lnTo>
                <a:lnTo>
                  <a:pt x="17593374" y="1219390"/>
                </a:lnTo>
                <a:lnTo>
                  <a:pt x="176479" y="1219390"/>
                </a:lnTo>
                <a:lnTo>
                  <a:pt x="176479" y="176555"/>
                </a:lnTo>
                <a:lnTo>
                  <a:pt x="0" y="176555"/>
                </a:lnTo>
                <a:lnTo>
                  <a:pt x="0" y="1219390"/>
                </a:lnTo>
                <a:lnTo>
                  <a:pt x="0" y="1230680"/>
                </a:lnTo>
                <a:lnTo>
                  <a:pt x="0" y="1399755"/>
                </a:lnTo>
                <a:lnTo>
                  <a:pt x="17773600" y="1399755"/>
                </a:lnTo>
                <a:lnTo>
                  <a:pt x="17773600" y="134505"/>
                </a:lnTo>
                <a:lnTo>
                  <a:pt x="17773600" y="0"/>
                </a:lnTo>
                <a:close/>
              </a:path>
            </a:pathLst>
          </a:custGeom>
          <a:solidFill>
            <a:srgbClr val="F6D0E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Протуберанці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10287000" y="2950232"/>
            <a:ext cx="6193236" cy="1696047"/>
          </a:xfrm>
          <a:custGeom>
            <a:avLst/>
            <a:gdLst/>
            <a:ahLst/>
            <a:cxnLst/>
            <a:rect l="l" t="t" r="r" b="b"/>
            <a:pathLst>
              <a:path w="17773650" h="1400175" extrusionOk="0">
                <a:moveTo>
                  <a:pt x="17773600" y="0"/>
                </a:moveTo>
                <a:lnTo>
                  <a:pt x="0" y="0"/>
                </a:lnTo>
                <a:lnTo>
                  <a:pt x="0" y="134505"/>
                </a:lnTo>
                <a:lnTo>
                  <a:pt x="12090146" y="134505"/>
                </a:lnTo>
                <a:lnTo>
                  <a:pt x="12090146" y="168948"/>
                </a:lnTo>
                <a:lnTo>
                  <a:pt x="12090146" y="176555"/>
                </a:lnTo>
                <a:lnTo>
                  <a:pt x="17593374" y="176555"/>
                </a:lnTo>
                <a:lnTo>
                  <a:pt x="17593374" y="1219390"/>
                </a:lnTo>
                <a:lnTo>
                  <a:pt x="176479" y="1219390"/>
                </a:lnTo>
                <a:lnTo>
                  <a:pt x="176479" y="176555"/>
                </a:lnTo>
                <a:lnTo>
                  <a:pt x="0" y="176555"/>
                </a:lnTo>
                <a:lnTo>
                  <a:pt x="0" y="1219390"/>
                </a:lnTo>
                <a:lnTo>
                  <a:pt x="0" y="1230680"/>
                </a:lnTo>
                <a:lnTo>
                  <a:pt x="0" y="1399755"/>
                </a:lnTo>
                <a:lnTo>
                  <a:pt x="17773600" y="1399755"/>
                </a:lnTo>
                <a:lnTo>
                  <a:pt x="17773600" y="134505"/>
                </a:lnTo>
                <a:lnTo>
                  <a:pt x="17773600" y="0"/>
                </a:lnTo>
                <a:close/>
              </a:path>
            </a:pathLst>
          </a:custGeom>
          <a:solidFill>
            <a:srgbClr val="F6D0E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Корональні викиди маси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111" y="2826938"/>
            <a:ext cx="285688" cy="508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5500" y="2476500"/>
            <a:ext cx="91159" cy="58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5"/>
          <p:cNvSpPr/>
          <p:nvPr/>
        </p:nvSpPr>
        <p:spPr>
          <a:xfrm>
            <a:off x="10287000" y="4589894"/>
            <a:ext cx="6193236" cy="1696048"/>
          </a:xfrm>
          <a:custGeom>
            <a:avLst/>
            <a:gdLst/>
            <a:ahLst/>
            <a:cxnLst/>
            <a:rect l="l" t="t" r="r" b="b"/>
            <a:pathLst>
              <a:path w="17773650" h="1400175" extrusionOk="0">
                <a:moveTo>
                  <a:pt x="17773600" y="0"/>
                </a:moveTo>
                <a:lnTo>
                  <a:pt x="0" y="0"/>
                </a:lnTo>
                <a:lnTo>
                  <a:pt x="0" y="134505"/>
                </a:lnTo>
                <a:lnTo>
                  <a:pt x="12090146" y="134505"/>
                </a:lnTo>
                <a:lnTo>
                  <a:pt x="12090146" y="168948"/>
                </a:lnTo>
                <a:lnTo>
                  <a:pt x="12090146" y="176555"/>
                </a:lnTo>
                <a:lnTo>
                  <a:pt x="17593374" y="176555"/>
                </a:lnTo>
                <a:lnTo>
                  <a:pt x="17593374" y="1219390"/>
                </a:lnTo>
                <a:lnTo>
                  <a:pt x="176479" y="1219390"/>
                </a:lnTo>
                <a:lnTo>
                  <a:pt x="176479" y="176555"/>
                </a:lnTo>
                <a:lnTo>
                  <a:pt x="0" y="176555"/>
                </a:lnTo>
                <a:lnTo>
                  <a:pt x="0" y="1219390"/>
                </a:lnTo>
                <a:lnTo>
                  <a:pt x="0" y="1230680"/>
                </a:lnTo>
                <a:lnTo>
                  <a:pt x="0" y="1399755"/>
                </a:lnTo>
                <a:lnTo>
                  <a:pt x="17773600" y="1399755"/>
                </a:lnTo>
                <a:lnTo>
                  <a:pt x="17773600" y="134505"/>
                </a:lnTo>
                <a:lnTo>
                  <a:pt x="17773600" y="0"/>
                </a:lnTo>
                <a:close/>
              </a:path>
            </a:pathLst>
          </a:custGeom>
          <a:solidFill>
            <a:srgbClr val="F6D0E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Корональні діри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10287000" y="6229557"/>
            <a:ext cx="6193236" cy="1696048"/>
          </a:xfrm>
          <a:custGeom>
            <a:avLst/>
            <a:gdLst/>
            <a:ahLst/>
            <a:cxnLst/>
            <a:rect l="l" t="t" r="r" b="b"/>
            <a:pathLst>
              <a:path w="17773650" h="1400175" extrusionOk="0">
                <a:moveTo>
                  <a:pt x="17773600" y="0"/>
                </a:moveTo>
                <a:lnTo>
                  <a:pt x="0" y="0"/>
                </a:lnTo>
                <a:lnTo>
                  <a:pt x="0" y="134505"/>
                </a:lnTo>
                <a:lnTo>
                  <a:pt x="12090146" y="134505"/>
                </a:lnTo>
                <a:lnTo>
                  <a:pt x="12090146" y="168948"/>
                </a:lnTo>
                <a:lnTo>
                  <a:pt x="12090146" y="176555"/>
                </a:lnTo>
                <a:lnTo>
                  <a:pt x="17593374" y="176555"/>
                </a:lnTo>
                <a:lnTo>
                  <a:pt x="17593374" y="1219390"/>
                </a:lnTo>
                <a:lnTo>
                  <a:pt x="176479" y="1219390"/>
                </a:lnTo>
                <a:lnTo>
                  <a:pt x="176479" y="176555"/>
                </a:lnTo>
                <a:lnTo>
                  <a:pt x="0" y="176555"/>
                </a:lnTo>
                <a:lnTo>
                  <a:pt x="0" y="1219390"/>
                </a:lnTo>
                <a:lnTo>
                  <a:pt x="0" y="1230680"/>
                </a:lnTo>
                <a:lnTo>
                  <a:pt x="0" y="1399755"/>
                </a:lnTo>
                <a:lnTo>
                  <a:pt x="17773600" y="1399755"/>
                </a:lnTo>
                <a:lnTo>
                  <a:pt x="17773600" y="134505"/>
                </a:lnTo>
                <a:lnTo>
                  <a:pt x="17773600" y="0"/>
                </a:lnTo>
                <a:close/>
              </a:path>
            </a:pathLst>
          </a:custGeom>
          <a:solidFill>
            <a:srgbClr val="F6D0E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Сонячний вітер</a:t>
            </a:r>
            <a:endParaRPr sz="4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0934" y="2979337"/>
            <a:ext cx="269266" cy="5080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18511" y="2979338"/>
            <a:ext cx="285688" cy="508051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 txBox="1">
            <a:spLocks noGrp="1"/>
          </p:cNvSpPr>
          <p:nvPr>
            <p:ph type="title"/>
          </p:nvPr>
        </p:nvSpPr>
        <p:spPr>
          <a:xfrm>
            <a:off x="2895600" y="1026394"/>
            <a:ext cx="1172352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/>
              <a:t>Прояви сонячної активності</a:t>
            </a:r>
            <a:endParaRPr sz="5400"/>
          </a:p>
        </p:txBody>
      </p:sp>
      <p:sp>
        <p:nvSpPr>
          <p:cNvPr id="111" name="Google Shape;111;p5"/>
          <p:cNvSpPr/>
          <p:nvPr/>
        </p:nvSpPr>
        <p:spPr>
          <a:xfrm>
            <a:off x="1295400" y="8343900"/>
            <a:ext cx="15184836" cy="1696416"/>
          </a:xfrm>
          <a:custGeom>
            <a:avLst/>
            <a:gdLst/>
            <a:ahLst/>
            <a:cxnLst/>
            <a:rect l="l" t="t" r="r" b="b"/>
            <a:pathLst>
              <a:path w="17773650" h="1400175" extrusionOk="0">
                <a:moveTo>
                  <a:pt x="17773600" y="0"/>
                </a:moveTo>
                <a:lnTo>
                  <a:pt x="0" y="0"/>
                </a:lnTo>
                <a:lnTo>
                  <a:pt x="0" y="134505"/>
                </a:lnTo>
                <a:lnTo>
                  <a:pt x="12090146" y="134505"/>
                </a:lnTo>
                <a:lnTo>
                  <a:pt x="12090146" y="168948"/>
                </a:lnTo>
                <a:lnTo>
                  <a:pt x="12090146" y="176555"/>
                </a:lnTo>
                <a:lnTo>
                  <a:pt x="17593374" y="176555"/>
                </a:lnTo>
                <a:lnTo>
                  <a:pt x="17593374" y="1219390"/>
                </a:lnTo>
                <a:lnTo>
                  <a:pt x="176479" y="1219390"/>
                </a:lnTo>
                <a:lnTo>
                  <a:pt x="176479" y="176555"/>
                </a:lnTo>
                <a:lnTo>
                  <a:pt x="0" y="176555"/>
                </a:lnTo>
                <a:lnTo>
                  <a:pt x="0" y="1219390"/>
                </a:lnTo>
                <a:lnTo>
                  <a:pt x="0" y="1230680"/>
                </a:lnTo>
                <a:lnTo>
                  <a:pt x="0" y="1399755"/>
                </a:lnTo>
                <a:lnTo>
                  <a:pt x="17773600" y="1399755"/>
                </a:lnTo>
                <a:lnTo>
                  <a:pt x="17773600" y="134505"/>
                </a:lnTo>
                <a:lnTo>
                  <a:pt x="17773600" y="0"/>
                </a:lnTo>
                <a:close/>
              </a:path>
            </a:pathLst>
          </a:custGeom>
          <a:solidFill>
            <a:srgbClr val="F6D0E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Сонячне екстремальне ультрафіолетове випромінювання, </a:t>
            </a:r>
            <a:b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сонячний радіопотік тощо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50817"/>
            <a:ext cx="18288000" cy="932661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6"/>
          <p:cNvSpPr txBox="1"/>
          <p:nvPr/>
        </p:nvSpPr>
        <p:spPr>
          <a:xfrm>
            <a:off x="1" y="14748"/>
            <a:ext cx="18288000" cy="6508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0" tIns="126350" rIns="0" bIns="0" anchor="t" anchorCtr="0">
            <a:spAutoFit/>
          </a:bodyPr>
          <a:lstStyle/>
          <a:p>
            <a:pPr marL="10858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6"/>
          <p:cNvSpPr txBox="1">
            <a:spLocks noGrp="1"/>
          </p:cNvSpPr>
          <p:nvPr>
            <p:ph type="title"/>
          </p:nvPr>
        </p:nvSpPr>
        <p:spPr>
          <a:xfrm>
            <a:off x="838200" y="647701"/>
            <a:ext cx="1622763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/>
              <a:t>Методи оцінки активності Сонця</a:t>
            </a:r>
            <a:endParaRPr sz="5400"/>
          </a:p>
        </p:txBody>
      </p:sp>
      <p:sp>
        <p:nvSpPr>
          <p:cNvPr id="119" name="Google Shape;119;p6"/>
          <p:cNvSpPr txBox="1">
            <a:spLocks noGrp="1"/>
          </p:cNvSpPr>
          <p:nvPr>
            <p:ph type="body" idx="1"/>
          </p:nvPr>
        </p:nvSpPr>
        <p:spPr>
          <a:xfrm>
            <a:off x="1047578" y="1881899"/>
            <a:ext cx="16251555" cy="8467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4200" marR="5080" lvl="0" indent="-571500" algn="l" rtl="0">
              <a:lnSpc>
                <a:spcPct val="1155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uk-UA" sz="3600"/>
              <a:t>число Вольфа  (відносна  кількість  сонячних плям)</a:t>
            </a:r>
            <a:endParaRPr/>
          </a:p>
          <a:p>
            <a:pPr marL="584200" marR="5080" lvl="0" indent="-571500" algn="l" rtl="0">
              <a:lnSpc>
                <a:spcPct val="115599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uk-UA" sz="3600"/>
              <a:t>відносне число груп  сонячних плям, площа  сонячних плям  відносно площі  поверхні Сонця тощо</a:t>
            </a:r>
            <a:endParaRPr sz="3600"/>
          </a:p>
          <a:p>
            <a:pPr marL="584200" marR="5080" lvl="0" indent="-571500" algn="l" rtl="0">
              <a:lnSpc>
                <a:spcPct val="115599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uk-UA" sz="3600"/>
              <a:t>спостереження  за  спектральними  лініями</a:t>
            </a:r>
            <a:endParaRPr sz="3600"/>
          </a:p>
          <a:p>
            <a:pPr marL="496569" marR="5080" lvl="0" indent="-496569" algn="l" rtl="0">
              <a:lnSpc>
                <a:spcPct val="114900"/>
              </a:lnSpc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uk-UA" sz="3600"/>
              <a:t>потік  радіовипромінювання F 10.7</a:t>
            </a:r>
            <a:endParaRPr sz="3600"/>
          </a:p>
          <a:p>
            <a:pPr marL="496569" marR="5080" lvl="0" indent="-496569" algn="l" rtl="0">
              <a:lnSpc>
                <a:spcPct val="114900"/>
              </a:lnSpc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uk-UA" sz="3600"/>
              <a:t>загальний вміст електронів</a:t>
            </a:r>
            <a:endParaRPr/>
          </a:p>
          <a:p>
            <a:pPr marL="496569" marR="5080" lvl="0" indent="-496569" algn="l" rtl="0">
              <a:lnSpc>
                <a:spcPct val="114900"/>
              </a:lnSpc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uk-UA" sz="3600"/>
              <a:t>сонячна радіація </a:t>
            </a:r>
            <a:endParaRPr sz="3600"/>
          </a:p>
          <a:p>
            <a:pPr marL="496569" marR="5080" lvl="0" indent="-267969" algn="l" rtl="0">
              <a:lnSpc>
                <a:spcPct val="114900"/>
              </a:lnSpc>
              <a:spcBef>
                <a:spcPts val="95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/>
          </a:p>
          <a:p>
            <a:pPr marL="12700" marR="5080" lvl="0" indent="-12700" algn="ctr" rtl="0">
              <a:lnSpc>
                <a:spcPct val="114900"/>
              </a:lnSpc>
              <a:spcBef>
                <a:spcPts val="95"/>
              </a:spcBef>
              <a:spcAft>
                <a:spcPts val="0"/>
              </a:spcAft>
              <a:buNone/>
            </a:pPr>
            <a:endParaRPr sz="3600"/>
          </a:p>
          <a:p>
            <a:pPr marL="12700" marR="5080" lvl="0" indent="93345" algn="l" rtl="0">
              <a:lnSpc>
                <a:spcPct val="115599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3600"/>
          </a:p>
          <a:p>
            <a:pPr marL="12700" marR="5080" lvl="0" indent="93345" algn="l" rtl="0">
              <a:lnSpc>
                <a:spcPct val="115599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3600"/>
          </a:p>
          <a:p>
            <a:pPr marL="12700" marR="5080" lvl="0" indent="93345" algn="l" rtl="0">
              <a:lnSpc>
                <a:spcPct val="115599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3600"/>
          </a:p>
          <a:p>
            <a:pPr marL="12700" marR="5080" lvl="0" indent="93345" algn="ctr" rtl="0">
              <a:lnSpc>
                <a:spcPct val="115599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120" name="Google Shape;120;p6"/>
          <p:cNvSpPr/>
          <p:nvPr/>
        </p:nvSpPr>
        <p:spPr>
          <a:xfrm>
            <a:off x="0" y="9629775"/>
            <a:ext cx="18288000" cy="695325"/>
          </a:xfrm>
          <a:custGeom>
            <a:avLst/>
            <a:gdLst/>
            <a:ahLst/>
            <a:cxnLst/>
            <a:rect l="l" t="t" r="r" b="b"/>
            <a:pathLst>
              <a:path w="17592040" h="695325" extrusionOk="0">
                <a:moveTo>
                  <a:pt x="17592023" y="695324"/>
                </a:moveTo>
                <a:lnTo>
                  <a:pt x="0" y="695324"/>
                </a:lnTo>
                <a:lnTo>
                  <a:pt x="0" y="0"/>
                </a:lnTo>
                <a:lnTo>
                  <a:pt x="17592023" y="0"/>
                </a:lnTo>
                <a:lnTo>
                  <a:pt x="17592023" y="69532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6" descr="C:\Users\Ролик\Desktop\Безымянный1.jpg"/>
          <p:cNvPicPr preferRelativeResize="0"/>
          <p:nvPr/>
        </p:nvPicPr>
        <p:blipFill rotWithShape="1">
          <a:blip r:embed="rId4">
            <a:alphaModFix/>
          </a:blip>
          <a:srcRect l="6439" t="18531" b="17532"/>
          <a:stretch/>
        </p:blipFill>
        <p:spPr>
          <a:xfrm>
            <a:off x="11658600" y="3543300"/>
            <a:ext cx="4598442" cy="2216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6" descr="C:\Users\Ролик\Desktop\Безымянный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59741" y="6210300"/>
            <a:ext cx="5097301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6" descr="C:\Users\Ролик\Desktop\Безымянный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28800" y="7353300"/>
            <a:ext cx="8212138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2700"/>
            <a:ext cx="16840200" cy="955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8"/>
          <p:cNvSpPr/>
          <p:nvPr/>
        </p:nvSpPr>
        <p:spPr>
          <a:xfrm>
            <a:off x="7948248" y="238137"/>
            <a:ext cx="2419350" cy="92710"/>
          </a:xfrm>
          <a:custGeom>
            <a:avLst/>
            <a:gdLst/>
            <a:ahLst/>
            <a:cxnLst/>
            <a:rect l="l" t="t" r="r" b="b"/>
            <a:pathLst>
              <a:path w="2419350" h="92710" extrusionOk="0">
                <a:moveTo>
                  <a:pt x="46253" y="92364"/>
                </a:moveTo>
                <a:lnTo>
                  <a:pt x="28349" y="88701"/>
                </a:lnTo>
                <a:lnTo>
                  <a:pt x="13635" y="78749"/>
                </a:lnTo>
                <a:lnTo>
                  <a:pt x="3668" y="64058"/>
                </a:lnTo>
                <a:lnTo>
                  <a:pt x="0" y="46182"/>
                </a:lnTo>
                <a:lnTo>
                  <a:pt x="3668" y="28305"/>
                </a:lnTo>
                <a:lnTo>
                  <a:pt x="13636" y="13614"/>
                </a:lnTo>
                <a:lnTo>
                  <a:pt x="28349" y="3662"/>
                </a:lnTo>
                <a:lnTo>
                  <a:pt x="46253" y="0"/>
                </a:lnTo>
                <a:lnTo>
                  <a:pt x="64157" y="3662"/>
                </a:lnTo>
                <a:lnTo>
                  <a:pt x="78870" y="13615"/>
                </a:lnTo>
                <a:lnTo>
                  <a:pt x="88838" y="28305"/>
                </a:lnTo>
                <a:lnTo>
                  <a:pt x="92506" y="46182"/>
                </a:lnTo>
                <a:lnTo>
                  <a:pt x="88838" y="64058"/>
                </a:lnTo>
                <a:lnTo>
                  <a:pt x="78870" y="78749"/>
                </a:lnTo>
                <a:lnTo>
                  <a:pt x="64157" y="88701"/>
                </a:lnTo>
                <a:lnTo>
                  <a:pt x="46253" y="92364"/>
                </a:lnTo>
                <a:close/>
              </a:path>
              <a:path w="2419350" h="92710" extrusionOk="0">
                <a:moveTo>
                  <a:pt x="627471" y="92364"/>
                </a:moveTo>
                <a:lnTo>
                  <a:pt x="609567" y="88701"/>
                </a:lnTo>
                <a:lnTo>
                  <a:pt x="594854" y="78749"/>
                </a:lnTo>
                <a:lnTo>
                  <a:pt x="584886" y="64058"/>
                </a:lnTo>
                <a:lnTo>
                  <a:pt x="581218" y="46182"/>
                </a:lnTo>
                <a:lnTo>
                  <a:pt x="584886" y="28305"/>
                </a:lnTo>
                <a:lnTo>
                  <a:pt x="594854" y="13614"/>
                </a:lnTo>
                <a:lnTo>
                  <a:pt x="609567" y="3662"/>
                </a:lnTo>
                <a:lnTo>
                  <a:pt x="627471" y="0"/>
                </a:lnTo>
                <a:lnTo>
                  <a:pt x="645866" y="3662"/>
                </a:lnTo>
                <a:lnTo>
                  <a:pt x="660743" y="13615"/>
                </a:lnTo>
                <a:lnTo>
                  <a:pt x="670547" y="28305"/>
                </a:lnTo>
                <a:lnTo>
                  <a:pt x="673724" y="46182"/>
                </a:lnTo>
                <a:lnTo>
                  <a:pt x="670056" y="64058"/>
                </a:lnTo>
                <a:lnTo>
                  <a:pt x="660088" y="78749"/>
                </a:lnTo>
                <a:lnTo>
                  <a:pt x="645375" y="88701"/>
                </a:lnTo>
                <a:lnTo>
                  <a:pt x="627471" y="92364"/>
                </a:lnTo>
                <a:close/>
              </a:path>
              <a:path w="2419350" h="92710" extrusionOk="0">
                <a:moveTo>
                  <a:pt x="1209562" y="92364"/>
                </a:moveTo>
                <a:lnTo>
                  <a:pt x="1191658" y="88701"/>
                </a:lnTo>
                <a:lnTo>
                  <a:pt x="1176945" y="78749"/>
                </a:lnTo>
                <a:lnTo>
                  <a:pt x="1166977" y="64058"/>
                </a:lnTo>
                <a:lnTo>
                  <a:pt x="1163309" y="46182"/>
                </a:lnTo>
                <a:lnTo>
                  <a:pt x="1166977" y="28305"/>
                </a:lnTo>
                <a:lnTo>
                  <a:pt x="1176945" y="13614"/>
                </a:lnTo>
                <a:lnTo>
                  <a:pt x="1191659" y="3662"/>
                </a:lnTo>
                <a:lnTo>
                  <a:pt x="1209562" y="0"/>
                </a:lnTo>
                <a:lnTo>
                  <a:pt x="1227466" y="3662"/>
                </a:lnTo>
                <a:lnTo>
                  <a:pt x="1242180" y="13615"/>
                </a:lnTo>
                <a:lnTo>
                  <a:pt x="1252147" y="28305"/>
                </a:lnTo>
                <a:lnTo>
                  <a:pt x="1255815" y="46182"/>
                </a:lnTo>
                <a:lnTo>
                  <a:pt x="1252147" y="64058"/>
                </a:lnTo>
                <a:lnTo>
                  <a:pt x="1242179" y="78749"/>
                </a:lnTo>
                <a:lnTo>
                  <a:pt x="1227466" y="88701"/>
                </a:lnTo>
                <a:lnTo>
                  <a:pt x="1209562" y="92364"/>
                </a:lnTo>
                <a:close/>
              </a:path>
              <a:path w="2419350" h="92710" extrusionOk="0">
                <a:moveTo>
                  <a:pt x="1790781" y="92364"/>
                </a:moveTo>
                <a:lnTo>
                  <a:pt x="1772877" y="88701"/>
                </a:lnTo>
                <a:lnTo>
                  <a:pt x="1758164" y="78749"/>
                </a:lnTo>
                <a:lnTo>
                  <a:pt x="1748196" y="64058"/>
                </a:lnTo>
                <a:lnTo>
                  <a:pt x="1744528" y="46182"/>
                </a:lnTo>
                <a:lnTo>
                  <a:pt x="1748196" y="28305"/>
                </a:lnTo>
                <a:lnTo>
                  <a:pt x="1758164" y="13614"/>
                </a:lnTo>
                <a:lnTo>
                  <a:pt x="1772877" y="3662"/>
                </a:lnTo>
                <a:lnTo>
                  <a:pt x="1790781" y="0"/>
                </a:lnTo>
                <a:lnTo>
                  <a:pt x="1809176" y="3662"/>
                </a:lnTo>
                <a:lnTo>
                  <a:pt x="1824053" y="13615"/>
                </a:lnTo>
                <a:lnTo>
                  <a:pt x="1833857" y="28305"/>
                </a:lnTo>
                <a:lnTo>
                  <a:pt x="1837034" y="46182"/>
                </a:lnTo>
                <a:lnTo>
                  <a:pt x="1833366" y="64058"/>
                </a:lnTo>
                <a:lnTo>
                  <a:pt x="1823398" y="78749"/>
                </a:lnTo>
                <a:lnTo>
                  <a:pt x="1808685" y="88701"/>
                </a:lnTo>
                <a:lnTo>
                  <a:pt x="1790781" y="92364"/>
                </a:lnTo>
                <a:close/>
              </a:path>
              <a:path w="2419350" h="92710" extrusionOk="0">
                <a:moveTo>
                  <a:pt x="2372872" y="92364"/>
                </a:moveTo>
                <a:lnTo>
                  <a:pt x="2354968" y="88701"/>
                </a:lnTo>
                <a:lnTo>
                  <a:pt x="2340255" y="78749"/>
                </a:lnTo>
                <a:lnTo>
                  <a:pt x="2330287" y="64058"/>
                </a:lnTo>
                <a:lnTo>
                  <a:pt x="2326619" y="46182"/>
                </a:lnTo>
                <a:lnTo>
                  <a:pt x="2330287" y="28305"/>
                </a:lnTo>
                <a:lnTo>
                  <a:pt x="2340255" y="13614"/>
                </a:lnTo>
                <a:lnTo>
                  <a:pt x="2354969" y="3662"/>
                </a:lnTo>
                <a:lnTo>
                  <a:pt x="2372872" y="0"/>
                </a:lnTo>
                <a:lnTo>
                  <a:pt x="2390776" y="3662"/>
                </a:lnTo>
                <a:lnTo>
                  <a:pt x="2405489" y="13615"/>
                </a:lnTo>
                <a:lnTo>
                  <a:pt x="2415457" y="28305"/>
                </a:lnTo>
                <a:lnTo>
                  <a:pt x="2419125" y="46182"/>
                </a:lnTo>
                <a:lnTo>
                  <a:pt x="2415457" y="64058"/>
                </a:lnTo>
                <a:lnTo>
                  <a:pt x="2405489" y="78749"/>
                </a:lnTo>
                <a:lnTo>
                  <a:pt x="2390776" y="88701"/>
                </a:lnTo>
                <a:lnTo>
                  <a:pt x="2372872" y="923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8"/>
          <p:cNvSpPr/>
          <p:nvPr/>
        </p:nvSpPr>
        <p:spPr>
          <a:xfrm>
            <a:off x="7947376" y="9959446"/>
            <a:ext cx="2419350" cy="93345"/>
          </a:xfrm>
          <a:custGeom>
            <a:avLst/>
            <a:gdLst/>
            <a:ahLst/>
            <a:cxnLst/>
            <a:rect l="l" t="t" r="r" b="b"/>
            <a:pathLst>
              <a:path w="2419350" h="93345" extrusionOk="0">
                <a:moveTo>
                  <a:pt x="46253" y="93235"/>
                </a:moveTo>
                <a:lnTo>
                  <a:pt x="28349" y="89573"/>
                </a:lnTo>
                <a:lnTo>
                  <a:pt x="13635" y="79620"/>
                </a:lnTo>
                <a:lnTo>
                  <a:pt x="3668" y="64930"/>
                </a:lnTo>
                <a:lnTo>
                  <a:pt x="0" y="47053"/>
                </a:lnTo>
                <a:lnTo>
                  <a:pt x="3668" y="29176"/>
                </a:lnTo>
                <a:lnTo>
                  <a:pt x="13635" y="14486"/>
                </a:lnTo>
                <a:lnTo>
                  <a:pt x="28349" y="4533"/>
                </a:lnTo>
                <a:lnTo>
                  <a:pt x="46253" y="871"/>
                </a:lnTo>
                <a:lnTo>
                  <a:pt x="64525" y="4533"/>
                </a:lnTo>
                <a:lnTo>
                  <a:pt x="79197" y="14486"/>
                </a:lnTo>
                <a:lnTo>
                  <a:pt x="88960" y="29176"/>
                </a:lnTo>
                <a:lnTo>
                  <a:pt x="92506" y="47053"/>
                </a:lnTo>
                <a:lnTo>
                  <a:pt x="88838" y="64930"/>
                </a:lnTo>
                <a:lnTo>
                  <a:pt x="78870" y="79620"/>
                </a:lnTo>
                <a:lnTo>
                  <a:pt x="64157" y="89573"/>
                </a:lnTo>
                <a:lnTo>
                  <a:pt x="46253" y="93235"/>
                </a:lnTo>
                <a:close/>
              </a:path>
              <a:path w="2419350" h="93345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5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5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2419350" h="93345" extrusionOk="0">
                <a:moveTo>
                  <a:pt x="1209562" y="92364"/>
                </a:moveTo>
                <a:lnTo>
                  <a:pt x="1191658" y="88701"/>
                </a:lnTo>
                <a:lnTo>
                  <a:pt x="1176945" y="78749"/>
                </a:lnTo>
                <a:lnTo>
                  <a:pt x="1166977" y="64058"/>
                </a:lnTo>
                <a:lnTo>
                  <a:pt x="1163309" y="46182"/>
                </a:lnTo>
                <a:lnTo>
                  <a:pt x="1166977" y="28305"/>
                </a:lnTo>
                <a:lnTo>
                  <a:pt x="1176945" y="13615"/>
                </a:lnTo>
                <a:lnTo>
                  <a:pt x="1191658" y="3662"/>
                </a:lnTo>
                <a:lnTo>
                  <a:pt x="1209562" y="0"/>
                </a:lnTo>
                <a:lnTo>
                  <a:pt x="1227834" y="3662"/>
                </a:lnTo>
                <a:lnTo>
                  <a:pt x="1242507" y="13615"/>
                </a:lnTo>
                <a:lnTo>
                  <a:pt x="1252270" y="28305"/>
                </a:lnTo>
                <a:lnTo>
                  <a:pt x="1255815" y="46182"/>
                </a:lnTo>
                <a:lnTo>
                  <a:pt x="1252147" y="64058"/>
                </a:lnTo>
                <a:lnTo>
                  <a:pt x="1242180" y="78749"/>
                </a:lnTo>
                <a:lnTo>
                  <a:pt x="1227466" y="88701"/>
                </a:lnTo>
                <a:lnTo>
                  <a:pt x="1209562" y="92364"/>
                </a:lnTo>
                <a:close/>
              </a:path>
              <a:path w="2419350" h="93345" extrusionOk="0">
                <a:moveTo>
                  <a:pt x="1791654" y="92364"/>
                </a:moveTo>
                <a:lnTo>
                  <a:pt x="1773749" y="88701"/>
                </a:lnTo>
                <a:lnTo>
                  <a:pt x="1759036" y="78749"/>
                </a:lnTo>
                <a:lnTo>
                  <a:pt x="1749068" y="64058"/>
                </a:lnTo>
                <a:lnTo>
                  <a:pt x="1745400" y="46182"/>
                </a:lnTo>
                <a:lnTo>
                  <a:pt x="1749068" y="28305"/>
                </a:lnTo>
                <a:lnTo>
                  <a:pt x="1759036" y="13615"/>
                </a:lnTo>
                <a:lnTo>
                  <a:pt x="1773750" y="3662"/>
                </a:lnTo>
                <a:lnTo>
                  <a:pt x="1791654" y="0"/>
                </a:lnTo>
                <a:lnTo>
                  <a:pt x="1809558" y="3662"/>
                </a:lnTo>
                <a:lnTo>
                  <a:pt x="1824271" y="13615"/>
                </a:lnTo>
                <a:lnTo>
                  <a:pt x="1834239" y="28305"/>
                </a:lnTo>
                <a:lnTo>
                  <a:pt x="1837907" y="46182"/>
                </a:lnTo>
                <a:lnTo>
                  <a:pt x="1834239" y="64058"/>
                </a:lnTo>
                <a:lnTo>
                  <a:pt x="1824271" y="78749"/>
                </a:lnTo>
                <a:lnTo>
                  <a:pt x="1809558" y="88701"/>
                </a:lnTo>
                <a:lnTo>
                  <a:pt x="1791654" y="92364"/>
                </a:lnTo>
                <a:close/>
              </a:path>
              <a:path w="2419350" h="93345" extrusionOk="0">
                <a:moveTo>
                  <a:pt x="2372872" y="93235"/>
                </a:moveTo>
                <a:lnTo>
                  <a:pt x="2354968" y="89573"/>
                </a:lnTo>
                <a:lnTo>
                  <a:pt x="2340255" y="79620"/>
                </a:lnTo>
                <a:lnTo>
                  <a:pt x="2330287" y="64930"/>
                </a:lnTo>
                <a:lnTo>
                  <a:pt x="2326619" y="47053"/>
                </a:lnTo>
                <a:lnTo>
                  <a:pt x="2330287" y="29176"/>
                </a:lnTo>
                <a:lnTo>
                  <a:pt x="2340255" y="14486"/>
                </a:lnTo>
                <a:lnTo>
                  <a:pt x="2354968" y="4533"/>
                </a:lnTo>
                <a:lnTo>
                  <a:pt x="2372872" y="871"/>
                </a:lnTo>
                <a:lnTo>
                  <a:pt x="2390776" y="4533"/>
                </a:lnTo>
                <a:lnTo>
                  <a:pt x="2405489" y="14486"/>
                </a:lnTo>
                <a:lnTo>
                  <a:pt x="2415457" y="29176"/>
                </a:lnTo>
                <a:lnTo>
                  <a:pt x="2419125" y="47053"/>
                </a:lnTo>
                <a:lnTo>
                  <a:pt x="2415457" y="64930"/>
                </a:lnTo>
                <a:lnTo>
                  <a:pt x="2405489" y="79620"/>
                </a:lnTo>
                <a:lnTo>
                  <a:pt x="2390776" y="89573"/>
                </a:lnTo>
                <a:lnTo>
                  <a:pt x="2372872" y="932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 txBox="1"/>
          <p:nvPr/>
        </p:nvSpPr>
        <p:spPr>
          <a:xfrm>
            <a:off x="1222161" y="571500"/>
            <a:ext cx="1622763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Оцінка  впливу сонячної активності</a:t>
            </a:r>
            <a:endParaRPr sz="5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1785199" y="1640840"/>
            <a:ext cx="14478000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Індекси геомагнітної активності</a:t>
            </a:r>
            <a:endParaRPr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uk-U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Локальні індекси, обчислені за даними однієї обсерваторії. Говорять про величину геомагнітного збурення на локальної території : С і K індекси.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uk-U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Індекси, що характеризують геомагнітну активність по всій Землі. Це планетарні індекси: Кp, ар, Ар, аm, Am, aa, Aa 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uk-U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Індекси, що відображають інтенсивність магнітної збуреності від певного джерела: Dst, AЕ, РС.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Визначення іоносферних областей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Вертикальне зондування іоносфери</a:t>
            </a:r>
            <a:endParaRPr sz="28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8" descr="http://www.wdcb.ru/stp/geomag/images/logo_wds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67300" y="7667589"/>
            <a:ext cx="2931459" cy="18288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4" name="Google Shape;144;p8" descr="C:\Users\Ролик\Desktop\12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5000" y="8115300"/>
            <a:ext cx="10820400" cy="1322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390526"/>
            <a:ext cx="17373600" cy="955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9"/>
          <p:cNvSpPr/>
          <p:nvPr/>
        </p:nvSpPr>
        <p:spPr>
          <a:xfrm>
            <a:off x="311373" y="9295768"/>
            <a:ext cx="675005" cy="628650"/>
          </a:xfrm>
          <a:custGeom>
            <a:avLst/>
            <a:gdLst/>
            <a:ahLst/>
            <a:cxnLst/>
            <a:rect l="l" t="t" r="r" b="b"/>
            <a:pathLst>
              <a:path w="675005" h="628650" extrusionOk="0">
                <a:moveTo>
                  <a:pt x="46253" y="92364"/>
                </a:moveTo>
                <a:lnTo>
                  <a:pt x="28349" y="88701"/>
                </a:lnTo>
                <a:lnTo>
                  <a:pt x="13636" y="78749"/>
                </a:lnTo>
                <a:lnTo>
                  <a:pt x="3668" y="64058"/>
                </a:lnTo>
                <a:lnTo>
                  <a:pt x="0" y="46182"/>
                </a:lnTo>
                <a:lnTo>
                  <a:pt x="3668" y="28305"/>
                </a:lnTo>
                <a:lnTo>
                  <a:pt x="13636" y="13615"/>
                </a:lnTo>
                <a:lnTo>
                  <a:pt x="28349" y="3662"/>
                </a:lnTo>
                <a:lnTo>
                  <a:pt x="46253" y="0"/>
                </a:lnTo>
                <a:lnTo>
                  <a:pt x="64157" y="3662"/>
                </a:lnTo>
                <a:lnTo>
                  <a:pt x="78870" y="13615"/>
                </a:lnTo>
                <a:lnTo>
                  <a:pt x="88838" y="28305"/>
                </a:lnTo>
                <a:lnTo>
                  <a:pt x="92506" y="46182"/>
                </a:lnTo>
                <a:lnTo>
                  <a:pt x="88838" y="64058"/>
                </a:lnTo>
                <a:lnTo>
                  <a:pt x="78870" y="78749"/>
                </a:lnTo>
                <a:lnTo>
                  <a:pt x="64157" y="88701"/>
                </a:lnTo>
                <a:lnTo>
                  <a:pt x="46253" y="92364"/>
                </a:lnTo>
                <a:close/>
              </a:path>
              <a:path w="675005" h="628650" extrusionOk="0">
                <a:moveTo>
                  <a:pt x="627471" y="93235"/>
                </a:moveTo>
                <a:lnTo>
                  <a:pt x="609567" y="89573"/>
                </a:lnTo>
                <a:lnTo>
                  <a:pt x="594854" y="79620"/>
                </a:lnTo>
                <a:lnTo>
                  <a:pt x="584886" y="64930"/>
                </a:lnTo>
                <a:lnTo>
                  <a:pt x="581218" y="47053"/>
                </a:lnTo>
                <a:lnTo>
                  <a:pt x="584886" y="29176"/>
                </a:lnTo>
                <a:lnTo>
                  <a:pt x="594854" y="14486"/>
                </a:lnTo>
                <a:lnTo>
                  <a:pt x="609567" y="4533"/>
                </a:lnTo>
                <a:lnTo>
                  <a:pt x="627471" y="871"/>
                </a:lnTo>
                <a:lnTo>
                  <a:pt x="645375" y="4533"/>
                </a:lnTo>
                <a:lnTo>
                  <a:pt x="660088" y="14486"/>
                </a:lnTo>
                <a:lnTo>
                  <a:pt x="670056" y="29176"/>
                </a:lnTo>
                <a:lnTo>
                  <a:pt x="673724" y="47053"/>
                </a:lnTo>
                <a:lnTo>
                  <a:pt x="670056" y="64930"/>
                </a:lnTo>
                <a:lnTo>
                  <a:pt x="660088" y="79620"/>
                </a:lnTo>
                <a:lnTo>
                  <a:pt x="645375" y="89573"/>
                </a:lnTo>
                <a:lnTo>
                  <a:pt x="627471" y="93235"/>
                </a:lnTo>
                <a:close/>
              </a:path>
              <a:path w="675005" h="628650" extrusionOk="0">
                <a:moveTo>
                  <a:pt x="46253" y="628251"/>
                </a:moveTo>
                <a:lnTo>
                  <a:pt x="28349" y="624588"/>
                </a:lnTo>
                <a:lnTo>
                  <a:pt x="13635" y="614636"/>
                </a:lnTo>
                <a:lnTo>
                  <a:pt x="3668" y="599945"/>
                </a:lnTo>
                <a:lnTo>
                  <a:pt x="0" y="582069"/>
                </a:lnTo>
                <a:lnTo>
                  <a:pt x="3668" y="564192"/>
                </a:lnTo>
                <a:lnTo>
                  <a:pt x="13635" y="549502"/>
                </a:lnTo>
                <a:lnTo>
                  <a:pt x="28349" y="539549"/>
                </a:lnTo>
                <a:lnTo>
                  <a:pt x="46253" y="535887"/>
                </a:lnTo>
                <a:lnTo>
                  <a:pt x="64525" y="539549"/>
                </a:lnTo>
                <a:lnTo>
                  <a:pt x="79197" y="549502"/>
                </a:lnTo>
                <a:lnTo>
                  <a:pt x="88960" y="564192"/>
                </a:lnTo>
                <a:lnTo>
                  <a:pt x="92506" y="582069"/>
                </a:lnTo>
                <a:lnTo>
                  <a:pt x="88838" y="599945"/>
                </a:lnTo>
                <a:lnTo>
                  <a:pt x="78870" y="614636"/>
                </a:lnTo>
                <a:lnTo>
                  <a:pt x="64157" y="624588"/>
                </a:lnTo>
                <a:lnTo>
                  <a:pt x="46253" y="628251"/>
                </a:lnTo>
                <a:close/>
              </a:path>
              <a:path w="675005" h="628650" extrusionOk="0">
                <a:moveTo>
                  <a:pt x="628344" y="628251"/>
                </a:moveTo>
                <a:lnTo>
                  <a:pt x="610440" y="624588"/>
                </a:lnTo>
                <a:lnTo>
                  <a:pt x="595727" y="614636"/>
                </a:lnTo>
                <a:lnTo>
                  <a:pt x="585759" y="599945"/>
                </a:lnTo>
                <a:lnTo>
                  <a:pt x="582091" y="582069"/>
                </a:lnTo>
                <a:lnTo>
                  <a:pt x="585759" y="564192"/>
                </a:lnTo>
                <a:lnTo>
                  <a:pt x="595727" y="549502"/>
                </a:lnTo>
                <a:lnTo>
                  <a:pt x="610440" y="539549"/>
                </a:lnTo>
                <a:lnTo>
                  <a:pt x="628344" y="535887"/>
                </a:lnTo>
                <a:lnTo>
                  <a:pt x="646248" y="539549"/>
                </a:lnTo>
                <a:lnTo>
                  <a:pt x="660961" y="549502"/>
                </a:lnTo>
                <a:lnTo>
                  <a:pt x="670929" y="564192"/>
                </a:lnTo>
                <a:lnTo>
                  <a:pt x="674597" y="582069"/>
                </a:lnTo>
                <a:lnTo>
                  <a:pt x="670929" y="599945"/>
                </a:lnTo>
                <a:lnTo>
                  <a:pt x="660961" y="614636"/>
                </a:lnTo>
                <a:lnTo>
                  <a:pt x="646248" y="624588"/>
                </a:lnTo>
                <a:lnTo>
                  <a:pt x="628344" y="6282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17328779" y="9295768"/>
            <a:ext cx="675005" cy="628650"/>
          </a:xfrm>
          <a:custGeom>
            <a:avLst/>
            <a:gdLst/>
            <a:ahLst/>
            <a:cxnLst/>
            <a:rect l="l" t="t" r="r" b="b"/>
            <a:pathLst>
              <a:path w="675005" h="628650" extrusionOk="0">
                <a:moveTo>
                  <a:pt x="46253" y="93235"/>
                </a:moveTo>
                <a:lnTo>
                  <a:pt x="28349" y="89573"/>
                </a:lnTo>
                <a:lnTo>
                  <a:pt x="13636" y="79620"/>
                </a:lnTo>
                <a:lnTo>
                  <a:pt x="3668" y="64930"/>
                </a:lnTo>
                <a:lnTo>
                  <a:pt x="0" y="47053"/>
                </a:lnTo>
                <a:lnTo>
                  <a:pt x="3668" y="29176"/>
                </a:lnTo>
                <a:lnTo>
                  <a:pt x="13636" y="14486"/>
                </a:lnTo>
                <a:lnTo>
                  <a:pt x="28349" y="4533"/>
                </a:lnTo>
                <a:lnTo>
                  <a:pt x="46253" y="871"/>
                </a:lnTo>
                <a:lnTo>
                  <a:pt x="64525" y="4533"/>
                </a:lnTo>
                <a:lnTo>
                  <a:pt x="79197" y="14486"/>
                </a:lnTo>
                <a:lnTo>
                  <a:pt x="88961" y="29176"/>
                </a:lnTo>
                <a:lnTo>
                  <a:pt x="92506" y="47053"/>
                </a:lnTo>
                <a:lnTo>
                  <a:pt x="88838" y="64930"/>
                </a:lnTo>
                <a:lnTo>
                  <a:pt x="78870" y="79620"/>
                </a:lnTo>
                <a:lnTo>
                  <a:pt x="64157" y="89573"/>
                </a:lnTo>
                <a:lnTo>
                  <a:pt x="46253" y="93235"/>
                </a:lnTo>
                <a:close/>
              </a:path>
              <a:path w="675005" h="628650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5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5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675005" h="628650" extrusionOk="0">
                <a:moveTo>
                  <a:pt x="46253" y="535887"/>
                </a:moveTo>
                <a:close/>
              </a:path>
              <a:path w="675005" h="628650" extrusionOk="0">
                <a:moveTo>
                  <a:pt x="46253" y="628251"/>
                </a:moveTo>
                <a:lnTo>
                  <a:pt x="28349" y="624588"/>
                </a:lnTo>
                <a:lnTo>
                  <a:pt x="13635" y="614636"/>
                </a:lnTo>
                <a:lnTo>
                  <a:pt x="3668" y="599945"/>
                </a:lnTo>
                <a:lnTo>
                  <a:pt x="0" y="582069"/>
                </a:lnTo>
                <a:lnTo>
                  <a:pt x="3668" y="564192"/>
                </a:lnTo>
                <a:lnTo>
                  <a:pt x="13635" y="549502"/>
                </a:lnTo>
                <a:lnTo>
                  <a:pt x="28349" y="539549"/>
                </a:lnTo>
                <a:lnTo>
                  <a:pt x="46253" y="535887"/>
                </a:lnTo>
                <a:lnTo>
                  <a:pt x="64648" y="539549"/>
                </a:lnTo>
                <a:lnTo>
                  <a:pt x="79524" y="549502"/>
                </a:lnTo>
                <a:lnTo>
                  <a:pt x="89329" y="564192"/>
                </a:lnTo>
                <a:lnTo>
                  <a:pt x="92506" y="582069"/>
                </a:lnTo>
                <a:lnTo>
                  <a:pt x="88838" y="599945"/>
                </a:lnTo>
                <a:lnTo>
                  <a:pt x="78870" y="614636"/>
                </a:lnTo>
                <a:lnTo>
                  <a:pt x="64157" y="624588"/>
                </a:lnTo>
                <a:lnTo>
                  <a:pt x="46253" y="628251"/>
                </a:lnTo>
                <a:close/>
              </a:path>
              <a:path w="675005" h="628650" extrusionOk="0">
                <a:moveTo>
                  <a:pt x="628344" y="628251"/>
                </a:moveTo>
                <a:lnTo>
                  <a:pt x="610440" y="624588"/>
                </a:lnTo>
                <a:lnTo>
                  <a:pt x="595727" y="614636"/>
                </a:lnTo>
                <a:lnTo>
                  <a:pt x="585759" y="599945"/>
                </a:lnTo>
                <a:lnTo>
                  <a:pt x="582091" y="582069"/>
                </a:lnTo>
                <a:lnTo>
                  <a:pt x="585759" y="564192"/>
                </a:lnTo>
                <a:lnTo>
                  <a:pt x="595727" y="549502"/>
                </a:lnTo>
                <a:lnTo>
                  <a:pt x="610440" y="539549"/>
                </a:lnTo>
                <a:lnTo>
                  <a:pt x="628344" y="535887"/>
                </a:lnTo>
                <a:lnTo>
                  <a:pt x="646248" y="539549"/>
                </a:lnTo>
                <a:lnTo>
                  <a:pt x="660961" y="549502"/>
                </a:lnTo>
                <a:lnTo>
                  <a:pt x="670929" y="564192"/>
                </a:lnTo>
                <a:lnTo>
                  <a:pt x="674597" y="582069"/>
                </a:lnTo>
                <a:lnTo>
                  <a:pt x="670929" y="599945"/>
                </a:lnTo>
                <a:lnTo>
                  <a:pt x="660961" y="614636"/>
                </a:lnTo>
                <a:lnTo>
                  <a:pt x="646248" y="624588"/>
                </a:lnTo>
                <a:lnTo>
                  <a:pt x="628344" y="6282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 txBox="1"/>
          <p:nvPr/>
        </p:nvSpPr>
        <p:spPr>
          <a:xfrm>
            <a:off x="838200" y="342900"/>
            <a:ext cx="15839934" cy="137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5080" lvl="0" indent="0" algn="ctr" rtl="0">
              <a:lnSpc>
                <a:spcPct val="116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Суміщений графік числа сонячних плям (1749-2021) </a:t>
            </a:r>
            <a:br>
              <a:rPr lang="uk-UA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uk-UA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  визначних подій</a:t>
            </a:r>
            <a:endParaRPr sz="4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311372" y="334559"/>
            <a:ext cx="675005" cy="659765"/>
          </a:xfrm>
          <a:custGeom>
            <a:avLst/>
            <a:gdLst/>
            <a:ahLst/>
            <a:cxnLst/>
            <a:rect l="l" t="t" r="r" b="b"/>
            <a:pathLst>
              <a:path w="675005" h="659765" extrusionOk="0">
                <a:moveTo>
                  <a:pt x="46253" y="92364"/>
                </a:moveTo>
                <a:lnTo>
                  <a:pt x="28349" y="88701"/>
                </a:lnTo>
                <a:lnTo>
                  <a:pt x="13635" y="78749"/>
                </a:lnTo>
                <a:lnTo>
                  <a:pt x="3668" y="64058"/>
                </a:lnTo>
                <a:lnTo>
                  <a:pt x="0" y="46182"/>
                </a:lnTo>
                <a:lnTo>
                  <a:pt x="3668" y="28305"/>
                </a:lnTo>
                <a:lnTo>
                  <a:pt x="13635" y="13614"/>
                </a:lnTo>
                <a:lnTo>
                  <a:pt x="28349" y="3662"/>
                </a:lnTo>
                <a:lnTo>
                  <a:pt x="46253" y="0"/>
                </a:lnTo>
                <a:lnTo>
                  <a:pt x="64648" y="3662"/>
                </a:lnTo>
                <a:lnTo>
                  <a:pt x="79524" y="13615"/>
                </a:lnTo>
                <a:lnTo>
                  <a:pt x="89329" y="28305"/>
                </a:lnTo>
                <a:lnTo>
                  <a:pt x="92506" y="46182"/>
                </a:lnTo>
                <a:lnTo>
                  <a:pt x="88838" y="64058"/>
                </a:lnTo>
                <a:lnTo>
                  <a:pt x="78870" y="78749"/>
                </a:lnTo>
                <a:lnTo>
                  <a:pt x="64157" y="88701"/>
                </a:lnTo>
                <a:lnTo>
                  <a:pt x="46253" y="92364"/>
                </a:lnTo>
                <a:close/>
              </a:path>
              <a:path w="675005" h="659765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4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4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675005" h="659765" extrusionOk="0">
                <a:moveTo>
                  <a:pt x="46253" y="659620"/>
                </a:moveTo>
                <a:lnTo>
                  <a:pt x="28349" y="655957"/>
                </a:lnTo>
                <a:lnTo>
                  <a:pt x="13635" y="646005"/>
                </a:lnTo>
                <a:lnTo>
                  <a:pt x="3668" y="631314"/>
                </a:lnTo>
                <a:lnTo>
                  <a:pt x="0" y="613438"/>
                </a:lnTo>
                <a:lnTo>
                  <a:pt x="3668" y="595561"/>
                </a:lnTo>
                <a:lnTo>
                  <a:pt x="13636" y="580870"/>
                </a:lnTo>
                <a:lnTo>
                  <a:pt x="28349" y="570918"/>
                </a:lnTo>
                <a:lnTo>
                  <a:pt x="46253" y="567256"/>
                </a:lnTo>
                <a:lnTo>
                  <a:pt x="64648" y="570918"/>
                </a:lnTo>
                <a:lnTo>
                  <a:pt x="79524" y="580871"/>
                </a:lnTo>
                <a:lnTo>
                  <a:pt x="89329" y="595561"/>
                </a:lnTo>
                <a:lnTo>
                  <a:pt x="92506" y="613438"/>
                </a:lnTo>
                <a:lnTo>
                  <a:pt x="88838" y="631314"/>
                </a:lnTo>
                <a:lnTo>
                  <a:pt x="78870" y="646005"/>
                </a:lnTo>
                <a:lnTo>
                  <a:pt x="64157" y="655957"/>
                </a:lnTo>
                <a:lnTo>
                  <a:pt x="46253" y="659620"/>
                </a:lnTo>
                <a:close/>
              </a:path>
              <a:path w="675005" h="659765" extrusionOk="0">
                <a:moveTo>
                  <a:pt x="628344" y="659620"/>
                </a:moveTo>
                <a:lnTo>
                  <a:pt x="610440" y="655957"/>
                </a:lnTo>
                <a:lnTo>
                  <a:pt x="595727" y="646005"/>
                </a:lnTo>
                <a:lnTo>
                  <a:pt x="585759" y="631314"/>
                </a:lnTo>
                <a:lnTo>
                  <a:pt x="582091" y="613438"/>
                </a:lnTo>
                <a:lnTo>
                  <a:pt x="585759" y="595561"/>
                </a:lnTo>
                <a:lnTo>
                  <a:pt x="595727" y="580870"/>
                </a:lnTo>
                <a:lnTo>
                  <a:pt x="610440" y="570918"/>
                </a:lnTo>
                <a:lnTo>
                  <a:pt x="628344" y="567256"/>
                </a:lnTo>
                <a:lnTo>
                  <a:pt x="646248" y="570918"/>
                </a:lnTo>
                <a:lnTo>
                  <a:pt x="660961" y="580871"/>
                </a:lnTo>
                <a:lnTo>
                  <a:pt x="670929" y="595561"/>
                </a:lnTo>
                <a:lnTo>
                  <a:pt x="674597" y="613438"/>
                </a:lnTo>
                <a:lnTo>
                  <a:pt x="670929" y="631314"/>
                </a:lnTo>
                <a:lnTo>
                  <a:pt x="660961" y="646005"/>
                </a:lnTo>
                <a:lnTo>
                  <a:pt x="646248" y="655957"/>
                </a:lnTo>
                <a:lnTo>
                  <a:pt x="628344" y="6596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17329650" y="0"/>
            <a:ext cx="673735" cy="1143000"/>
          </a:xfrm>
          <a:custGeom>
            <a:avLst/>
            <a:gdLst/>
            <a:ahLst/>
            <a:cxnLst/>
            <a:rect l="l" t="t" r="r" b="b"/>
            <a:pathLst>
              <a:path w="673734" h="1143000" extrusionOk="0">
                <a:moveTo>
                  <a:pt x="45380" y="39817"/>
                </a:moveTo>
                <a:lnTo>
                  <a:pt x="27476" y="36154"/>
                </a:lnTo>
                <a:lnTo>
                  <a:pt x="12763" y="26202"/>
                </a:lnTo>
                <a:lnTo>
                  <a:pt x="2795" y="11511"/>
                </a:lnTo>
                <a:lnTo>
                  <a:pt x="433" y="0"/>
                </a:lnTo>
                <a:lnTo>
                  <a:pt x="90327" y="0"/>
                </a:lnTo>
                <a:lnTo>
                  <a:pt x="87965" y="11511"/>
                </a:lnTo>
                <a:lnTo>
                  <a:pt x="77997" y="26202"/>
                </a:lnTo>
                <a:lnTo>
                  <a:pt x="63284" y="36154"/>
                </a:lnTo>
                <a:lnTo>
                  <a:pt x="45380" y="39817"/>
                </a:lnTo>
                <a:close/>
              </a:path>
              <a:path w="673734" h="1143000" extrusionOk="0">
                <a:moveTo>
                  <a:pt x="627471" y="39817"/>
                </a:moveTo>
                <a:lnTo>
                  <a:pt x="609567" y="36154"/>
                </a:lnTo>
                <a:lnTo>
                  <a:pt x="594854" y="26202"/>
                </a:lnTo>
                <a:lnTo>
                  <a:pt x="584886" y="11511"/>
                </a:lnTo>
                <a:lnTo>
                  <a:pt x="582524" y="0"/>
                </a:lnTo>
                <a:lnTo>
                  <a:pt x="672418" y="0"/>
                </a:lnTo>
                <a:lnTo>
                  <a:pt x="670056" y="11511"/>
                </a:lnTo>
                <a:lnTo>
                  <a:pt x="660089" y="26202"/>
                </a:lnTo>
                <a:lnTo>
                  <a:pt x="645375" y="36154"/>
                </a:lnTo>
                <a:lnTo>
                  <a:pt x="627471" y="39817"/>
                </a:lnTo>
                <a:close/>
              </a:path>
              <a:path w="673734" h="1143000" extrusionOk="0">
                <a:moveTo>
                  <a:pt x="46253" y="483339"/>
                </a:moveTo>
                <a:close/>
              </a:path>
              <a:path w="673734" h="1143000" extrusionOk="0">
                <a:moveTo>
                  <a:pt x="46253" y="575704"/>
                </a:moveTo>
                <a:lnTo>
                  <a:pt x="28349" y="572041"/>
                </a:lnTo>
                <a:lnTo>
                  <a:pt x="13635" y="562089"/>
                </a:lnTo>
                <a:lnTo>
                  <a:pt x="3668" y="547398"/>
                </a:lnTo>
                <a:lnTo>
                  <a:pt x="0" y="529522"/>
                </a:lnTo>
                <a:lnTo>
                  <a:pt x="3668" y="511645"/>
                </a:lnTo>
                <a:lnTo>
                  <a:pt x="13635" y="496954"/>
                </a:lnTo>
                <a:lnTo>
                  <a:pt x="28349" y="487002"/>
                </a:lnTo>
                <a:lnTo>
                  <a:pt x="46253" y="483339"/>
                </a:lnTo>
                <a:lnTo>
                  <a:pt x="64157" y="487002"/>
                </a:lnTo>
                <a:lnTo>
                  <a:pt x="78870" y="496954"/>
                </a:lnTo>
                <a:lnTo>
                  <a:pt x="88838" y="511645"/>
                </a:lnTo>
                <a:lnTo>
                  <a:pt x="92506" y="529522"/>
                </a:lnTo>
                <a:lnTo>
                  <a:pt x="88838" y="547398"/>
                </a:lnTo>
                <a:lnTo>
                  <a:pt x="78870" y="562089"/>
                </a:lnTo>
                <a:lnTo>
                  <a:pt x="64157" y="572041"/>
                </a:lnTo>
                <a:lnTo>
                  <a:pt x="46253" y="575704"/>
                </a:lnTo>
                <a:close/>
              </a:path>
              <a:path w="673734" h="1143000" extrusionOk="0">
                <a:moveTo>
                  <a:pt x="627471" y="575704"/>
                </a:moveTo>
                <a:lnTo>
                  <a:pt x="609567" y="572041"/>
                </a:lnTo>
                <a:lnTo>
                  <a:pt x="594854" y="562089"/>
                </a:lnTo>
                <a:lnTo>
                  <a:pt x="584886" y="547398"/>
                </a:lnTo>
                <a:lnTo>
                  <a:pt x="581218" y="529522"/>
                </a:lnTo>
                <a:lnTo>
                  <a:pt x="584886" y="511645"/>
                </a:lnTo>
                <a:lnTo>
                  <a:pt x="594854" y="496954"/>
                </a:lnTo>
                <a:lnTo>
                  <a:pt x="609567" y="487002"/>
                </a:lnTo>
                <a:lnTo>
                  <a:pt x="627471" y="483339"/>
                </a:lnTo>
                <a:lnTo>
                  <a:pt x="645743" y="487002"/>
                </a:lnTo>
                <a:lnTo>
                  <a:pt x="660416" y="496954"/>
                </a:lnTo>
                <a:lnTo>
                  <a:pt x="670179" y="511645"/>
                </a:lnTo>
                <a:lnTo>
                  <a:pt x="673724" y="529522"/>
                </a:lnTo>
                <a:lnTo>
                  <a:pt x="670056" y="547398"/>
                </a:lnTo>
                <a:lnTo>
                  <a:pt x="660088" y="562089"/>
                </a:lnTo>
                <a:lnTo>
                  <a:pt x="645375" y="572041"/>
                </a:lnTo>
                <a:lnTo>
                  <a:pt x="627471" y="575704"/>
                </a:lnTo>
                <a:close/>
              </a:path>
              <a:path w="673734" h="1143000" extrusionOk="0">
                <a:moveTo>
                  <a:pt x="46253" y="1142960"/>
                </a:moveTo>
                <a:lnTo>
                  <a:pt x="28349" y="1139297"/>
                </a:lnTo>
                <a:lnTo>
                  <a:pt x="13635" y="1129345"/>
                </a:lnTo>
                <a:lnTo>
                  <a:pt x="3668" y="1114654"/>
                </a:lnTo>
                <a:lnTo>
                  <a:pt x="0" y="1096778"/>
                </a:lnTo>
                <a:lnTo>
                  <a:pt x="3668" y="1078901"/>
                </a:lnTo>
                <a:lnTo>
                  <a:pt x="13636" y="1064210"/>
                </a:lnTo>
                <a:lnTo>
                  <a:pt x="28349" y="1054258"/>
                </a:lnTo>
                <a:lnTo>
                  <a:pt x="46253" y="1050595"/>
                </a:lnTo>
                <a:lnTo>
                  <a:pt x="64157" y="1054258"/>
                </a:lnTo>
                <a:lnTo>
                  <a:pt x="78870" y="1064211"/>
                </a:lnTo>
                <a:lnTo>
                  <a:pt x="88838" y="1078901"/>
                </a:lnTo>
                <a:lnTo>
                  <a:pt x="92506" y="1096778"/>
                </a:lnTo>
                <a:lnTo>
                  <a:pt x="88838" y="1114654"/>
                </a:lnTo>
                <a:lnTo>
                  <a:pt x="78870" y="1129345"/>
                </a:lnTo>
                <a:lnTo>
                  <a:pt x="64157" y="1139297"/>
                </a:lnTo>
                <a:lnTo>
                  <a:pt x="46253" y="1142960"/>
                </a:lnTo>
                <a:close/>
              </a:path>
              <a:path w="673734" h="1143000" extrusionOk="0">
                <a:moveTo>
                  <a:pt x="627471" y="1142960"/>
                </a:moveTo>
                <a:lnTo>
                  <a:pt x="609567" y="1139297"/>
                </a:lnTo>
                <a:lnTo>
                  <a:pt x="594854" y="1129345"/>
                </a:lnTo>
                <a:lnTo>
                  <a:pt x="584886" y="1114654"/>
                </a:lnTo>
                <a:lnTo>
                  <a:pt x="581218" y="1096778"/>
                </a:lnTo>
                <a:lnTo>
                  <a:pt x="584886" y="1078901"/>
                </a:lnTo>
                <a:lnTo>
                  <a:pt x="594854" y="1064210"/>
                </a:lnTo>
                <a:lnTo>
                  <a:pt x="609567" y="1054258"/>
                </a:lnTo>
                <a:lnTo>
                  <a:pt x="627471" y="1050595"/>
                </a:lnTo>
                <a:lnTo>
                  <a:pt x="645866" y="1054258"/>
                </a:lnTo>
                <a:lnTo>
                  <a:pt x="660743" y="1064211"/>
                </a:lnTo>
                <a:lnTo>
                  <a:pt x="670547" y="1078901"/>
                </a:lnTo>
                <a:lnTo>
                  <a:pt x="673724" y="1096778"/>
                </a:lnTo>
                <a:lnTo>
                  <a:pt x="670056" y="1114654"/>
                </a:lnTo>
                <a:lnTo>
                  <a:pt x="660088" y="1129345"/>
                </a:lnTo>
                <a:lnTo>
                  <a:pt x="645375" y="1139297"/>
                </a:lnTo>
                <a:lnTo>
                  <a:pt x="627471" y="11429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1101084" y="5299650"/>
            <a:ext cx="16110450" cy="433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16 </a:t>
            </a:r>
            <a:r>
              <a:rPr lang="uk-UA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 4 серпня 1972 р (108,9) протягом 90 хвилин в іоносфері спостерігалося повне поглинання радіохвиль на всіх частотах. В Канаді і США помічені коливання напруги в високовольтних електричних лініях і порушення в роботі кабельних систем зв'язку – телетайпа і телефону. Магнітна буря спровокувала несанкціонований підрив двох десятків магнітних морських мін.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r>
              <a:rPr lang="uk-UA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березень 1989 р  (203). Під час магнітної бурі 13 березня 1989 р. сталося коротке замикання в головному трансформаторі Квебецького гідровузла, що викликало відключення електрики в Канаді та США та економічні збитки мільярдного порядку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25  </a:t>
            </a:r>
            <a:r>
              <a:rPr lang="uk-UA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29-31 жовтня 2003 р та 20-21 листопада 2003 р  (97,8) аварії в енергосистемі м. Мальме (Швеція), в штатах Нью-Йорк і Вісконсин (США), порушення функціонування систем телекомунікацій та GPS-навігації, вихід з ладу багатьох ШСЗ різних країн. На півдні Східного Сибіру в середніх широтах відзначалися полярні сяйва.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7709" y="1831254"/>
            <a:ext cx="15697200" cy="3336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138;p8">
            <a:extLst>
              <a:ext uri="{FF2B5EF4-FFF2-40B4-BE49-F238E27FC236}">
                <a16:creationId xmlns:a16="http://schemas.microsoft.com/office/drawing/2014/main" id="{84F76152-2BD4-4C2B-BC40-A4214DD63E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0149" y="200029"/>
            <a:ext cx="17678400" cy="9974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012A3F7-674F-4FF9-88F7-0EE44A09F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213" y="460326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C8446CE-5225-4A57-9813-9F7CAF014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8530" y="460326"/>
            <a:ext cx="4584589" cy="2712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60EDCCB-3F5A-4248-8539-1FEEA0FC4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4847" y="460326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DAF2CC9-D9C7-4761-AC21-B55DDC82BE78}"/>
              </a:ext>
            </a:extLst>
          </p:cNvPr>
          <p:cNvSpPr txBox="1"/>
          <p:nvPr/>
        </p:nvSpPr>
        <p:spPr>
          <a:xfrm>
            <a:off x="633631" y="1294655"/>
            <a:ext cx="2228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серпень</a:t>
            </a:r>
            <a:endParaRPr lang="en-US" sz="4000" dirty="0"/>
          </a:p>
          <a:p>
            <a:pPr algn="ctr"/>
            <a:r>
              <a:rPr lang="en-US" sz="4000" dirty="0"/>
              <a:t>1972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A7BE7AB-31FF-4E8F-AD52-A0ED9F5E5B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2212" y="3751401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8ED832B-24C6-4EFA-8927-D9A05B1176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8906" y="3751400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85F8654-9851-47DF-B94D-3DEDBDBBF8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04846" y="3751400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1627FCF-A914-4DFF-AF1B-19DF6D1FB0C7}"/>
              </a:ext>
            </a:extLst>
          </p:cNvPr>
          <p:cNvSpPr txBox="1"/>
          <p:nvPr/>
        </p:nvSpPr>
        <p:spPr>
          <a:xfrm>
            <a:off x="435079" y="4467495"/>
            <a:ext cx="2555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березень</a:t>
            </a:r>
            <a:endParaRPr lang="en-US" sz="4000" dirty="0"/>
          </a:p>
          <a:p>
            <a:pPr algn="ctr"/>
            <a:r>
              <a:rPr lang="en-US" sz="4000" dirty="0"/>
              <a:t>19</a:t>
            </a:r>
            <a:r>
              <a:rPr lang="ru-RU" sz="4000" dirty="0"/>
              <a:t>89</a:t>
            </a:r>
            <a:endParaRPr lang="en-US" sz="4000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2762466-4A59-4DB2-A69B-A99E889940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2212" y="7042476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AA0A72C-B179-4700-9B1D-B19E0A8F09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78906" y="7042475"/>
            <a:ext cx="4578493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F30912A-DE2D-451C-A6C4-CC483A7B9B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04846" y="7042475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C467829-9FB5-42D5-A8E8-5F404204EAC1}"/>
              </a:ext>
            </a:extLst>
          </p:cNvPr>
          <p:cNvSpPr txBox="1"/>
          <p:nvPr/>
        </p:nvSpPr>
        <p:spPr>
          <a:xfrm>
            <a:off x="470165" y="7758569"/>
            <a:ext cx="2555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жовтень</a:t>
            </a:r>
            <a:endParaRPr lang="en-US" sz="4000" dirty="0"/>
          </a:p>
          <a:p>
            <a:pPr algn="ctr"/>
            <a:r>
              <a:rPr lang="ru-RU" sz="4000" dirty="0"/>
              <a:t>2003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70435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613" y="365125"/>
            <a:ext cx="17375187" cy="955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1"/>
          <p:cNvSpPr txBox="1"/>
          <p:nvPr/>
        </p:nvSpPr>
        <p:spPr>
          <a:xfrm>
            <a:off x="990600" y="342900"/>
            <a:ext cx="15925800" cy="567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200659" algn="ctr" rtl="0">
              <a:lnSpc>
                <a:spcPct val="115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Таблиця  даних та  вихідних  значень  для  прогнозу  кількості  сонячних плям </a:t>
            </a:r>
            <a:endParaRPr sz="3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5" name="Google Shape;175;p11"/>
          <p:cNvGraphicFramePr/>
          <p:nvPr/>
        </p:nvGraphicFramePr>
        <p:xfrm>
          <a:off x="1219203" y="1319092"/>
          <a:ext cx="15849550" cy="8026358"/>
        </p:xfrm>
        <a:graphic>
          <a:graphicData uri="http://schemas.openxmlformats.org/drawingml/2006/table">
            <a:tbl>
              <a:tblPr firstRow="1" firstCol="1" bandRow="1">
                <a:noFill/>
                <a:tableStyleId>{961D4984-C42F-4DD8-9AC3-379430767CDD}</a:tableStyleId>
              </a:tblPr>
              <a:tblGrid>
                <a:gridCol w="2164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1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7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7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5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581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1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Рік максимуму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Кількість сонячних плям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Номер періоду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Значення тренду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Відхилення  факт. зн від зн тренду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Середнє знач. кіл. плям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Індекс циклічності за періодом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Загальний індекс циклічності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1894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146,5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160,059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0,915288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180,0417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0,813701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1906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107,1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163,6922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0,654277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0,594862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1917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175,7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3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167,3254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1,05005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0,975885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1928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130,2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4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170,9586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0,761588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0,723166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1937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198,6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174,5918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1,13751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1,103078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1947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218,7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178,2251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1,2271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1,214719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1958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285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181,8583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1,567154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1,582967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1968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156,6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8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185,4915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0,844244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0,869799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1979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232,9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189,1247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1,231463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1,293589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1989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212,5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10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192,7579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1,102419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1,180282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2001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180,3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196,3911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0,918066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1,001435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2014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116,4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12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200,0244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0,581929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0,646517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900">
                <a:tc gridSpan="8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Прогнозовані результати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648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2025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165,716277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648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2036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123,309477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Коефіцієнти 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3,6332167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156,4257576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648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2047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205,837621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200" u="none" strike="noStrike" cap="none"/>
                        <a:t> </a:t>
                      </a: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613" y="365125"/>
            <a:ext cx="17375187" cy="955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6400" y="495300"/>
            <a:ext cx="14716124" cy="4493274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2"/>
          <p:cNvSpPr txBox="1"/>
          <p:nvPr/>
        </p:nvSpPr>
        <p:spPr>
          <a:xfrm>
            <a:off x="1676400" y="5060423"/>
            <a:ext cx="14716124" cy="442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029969" marR="5080" lvl="0" indent="-1017905" algn="ctr" rtl="0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6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Графік прогнозу кількості плям на максимуми циклів  сонячної активності</a:t>
            </a:r>
            <a:endParaRPr sz="26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2"/>
          <p:cNvSpPr txBox="1"/>
          <p:nvPr/>
        </p:nvSpPr>
        <p:spPr>
          <a:xfrm>
            <a:off x="1429491" y="9172449"/>
            <a:ext cx="15468599" cy="503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120900" marR="5080" lvl="0" indent="-2108835" algn="ctr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7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Графік кількості сонячних плям </a:t>
            </a:r>
            <a:r>
              <a:rPr lang="ru-RU" sz="2750" b="1" dirty="0">
                <a:solidFill>
                  <a:schemeClr val="dk1"/>
                </a:solidFill>
              </a:rPr>
              <a:t>та індексу </a:t>
            </a:r>
            <a:r>
              <a:rPr lang="en-US" sz="2750" b="1" dirty="0">
                <a:solidFill>
                  <a:schemeClr val="dk1"/>
                </a:solidFill>
              </a:rPr>
              <a:t>F10.7 </a:t>
            </a:r>
            <a:r>
              <a:rPr lang="uk-UA" sz="2750" b="1" dirty="0">
                <a:solidFill>
                  <a:schemeClr val="dk1"/>
                </a:solidFill>
              </a:rPr>
              <a:t>січень - березень</a:t>
            </a:r>
            <a:r>
              <a:rPr lang="en-US" sz="2750" b="1" dirty="0">
                <a:solidFill>
                  <a:schemeClr val="dk1"/>
                </a:solidFill>
              </a:rPr>
              <a:t>  </a:t>
            </a:r>
            <a:r>
              <a:rPr lang="en-US" sz="27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2025 </a:t>
            </a:r>
            <a:r>
              <a:rPr lang="uk-UA" sz="27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</a:t>
            </a:r>
            <a:endParaRPr sz="27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A41C0F-AD17-48B0-A92D-6A433AA21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5632109"/>
            <a:ext cx="14716124" cy="34309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38;p8">
            <a:extLst>
              <a:ext uri="{FF2B5EF4-FFF2-40B4-BE49-F238E27FC236}">
                <a16:creationId xmlns:a16="http://schemas.microsoft.com/office/drawing/2014/main" id="{FA9D7A0D-D778-4051-9210-9AE7E449AA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7175" y="284166"/>
            <a:ext cx="17773650" cy="955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5E7949-19CE-4897-9878-3935EE41A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959117"/>
            <a:ext cx="4999860" cy="37498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132C45-DAE1-4DE9-AE64-5FFBFC2B5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9416" y="395166"/>
            <a:ext cx="4876800" cy="3657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9BEDC4-6932-424E-80C8-A18D787D2D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784" y="395166"/>
            <a:ext cx="4999860" cy="37498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359C7B-F8EC-4D9F-977B-F211898C6D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875" y="4434265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B1A602-F3BE-4661-B7FF-34EA1D9B3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1942" y="6351196"/>
            <a:ext cx="5004422" cy="3353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2DF2D7-2D40-4658-8631-574820635E30}"/>
              </a:ext>
            </a:extLst>
          </p:cNvPr>
          <p:cNvSpPr txBox="1"/>
          <p:nvPr/>
        </p:nvSpPr>
        <p:spPr>
          <a:xfrm>
            <a:off x="5766622" y="5360003"/>
            <a:ext cx="4749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/>
              <a:t>Березень 2025 року</a:t>
            </a:r>
            <a:endParaRPr lang="en-US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4CBA733-B477-473D-8C04-ADFFDE4FD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874" y="7334628"/>
            <a:ext cx="4584589" cy="275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686949C-B616-4384-84BD-2CA7685C95ED}"/>
              </a:ext>
            </a:extLst>
          </p:cNvPr>
          <p:cNvSpPr txBox="1"/>
          <p:nvPr/>
        </p:nvSpPr>
        <p:spPr>
          <a:xfrm>
            <a:off x="11947398" y="4765640"/>
            <a:ext cx="648309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Кількість респондентів -  23 (60+)</a:t>
            </a:r>
          </a:p>
          <a:p>
            <a:r>
              <a:rPr lang="uk-UA" sz="2400" b="1" dirty="0"/>
              <a:t>Дуже погано - 10 б, добре – 1 б</a:t>
            </a:r>
          </a:p>
          <a:p>
            <a:endParaRPr lang="en-US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E4B0AC0-5FB0-4476-9EF9-B22B66D597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79817" y="5910494"/>
            <a:ext cx="6787554" cy="407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7872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613" y="365125"/>
            <a:ext cx="17375187" cy="955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4"/>
          <p:cNvSpPr txBox="1">
            <a:spLocks noGrp="1"/>
          </p:cNvSpPr>
          <p:nvPr>
            <p:ph type="title"/>
          </p:nvPr>
        </p:nvSpPr>
        <p:spPr>
          <a:xfrm>
            <a:off x="1981200" y="572419"/>
            <a:ext cx="3987165" cy="84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/>
              <a:t>Висновки</a:t>
            </a:r>
            <a:endParaRPr/>
          </a:p>
        </p:txBody>
      </p:sp>
      <p:sp>
        <p:nvSpPr>
          <p:cNvPr id="198" name="Google Shape;198;p14"/>
          <p:cNvSpPr/>
          <p:nvPr/>
        </p:nvSpPr>
        <p:spPr>
          <a:xfrm>
            <a:off x="14297382" y="404812"/>
            <a:ext cx="2419350" cy="659765"/>
          </a:xfrm>
          <a:custGeom>
            <a:avLst/>
            <a:gdLst/>
            <a:ahLst/>
            <a:cxnLst/>
            <a:rect l="l" t="t" r="r" b="b"/>
            <a:pathLst>
              <a:path w="2419350" h="659765" extrusionOk="0">
                <a:moveTo>
                  <a:pt x="46253" y="0"/>
                </a:moveTo>
                <a:close/>
              </a:path>
              <a:path w="2419350" h="659765" extrusionOk="0">
                <a:moveTo>
                  <a:pt x="46253" y="92364"/>
                </a:moveTo>
                <a:lnTo>
                  <a:pt x="28349" y="88701"/>
                </a:lnTo>
                <a:lnTo>
                  <a:pt x="13635" y="78749"/>
                </a:lnTo>
                <a:lnTo>
                  <a:pt x="3668" y="64058"/>
                </a:lnTo>
                <a:lnTo>
                  <a:pt x="0" y="46182"/>
                </a:lnTo>
                <a:lnTo>
                  <a:pt x="3668" y="28305"/>
                </a:lnTo>
                <a:lnTo>
                  <a:pt x="13635" y="13614"/>
                </a:lnTo>
                <a:lnTo>
                  <a:pt x="28349" y="3662"/>
                </a:lnTo>
                <a:lnTo>
                  <a:pt x="46253" y="0"/>
                </a:lnTo>
                <a:lnTo>
                  <a:pt x="64157" y="3662"/>
                </a:lnTo>
                <a:lnTo>
                  <a:pt x="78870" y="13614"/>
                </a:lnTo>
                <a:lnTo>
                  <a:pt x="88838" y="28305"/>
                </a:lnTo>
                <a:lnTo>
                  <a:pt x="92506" y="46182"/>
                </a:lnTo>
                <a:lnTo>
                  <a:pt x="88838" y="64058"/>
                </a:lnTo>
                <a:lnTo>
                  <a:pt x="78870" y="78749"/>
                </a:lnTo>
                <a:lnTo>
                  <a:pt x="64157" y="88701"/>
                </a:lnTo>
                <a:lnTo>
                  <a:pt x="46253" y="92364"/>
                </a:lnTo>
                <a:close/>
              </a:path>
              <a:path w="2419350" h="659765" extrusionOk="0">
                <a:moveTo>
                  <a:pt x="627471" y="92364"/>
                </a:moveTo>
                <a:lnTo>
                  <a:pt x="609567" y="88701"/>
                </a:lnTo>
                <a:lnTo>
                  <a:pt x="594854" y="78749"/>
                </a:lnTo>
                <a:lnTo>
                  <a:pt x="584886" y="64058"/>
                </a:lnTo>
                <a:lnTo>
                  <a:pt x="581218" y="46182"/>
                </a:lnTo>
                <a:lnTo>
                  <a:pt x="584886" y="28305"/>
                </a:lnTo>
                <a:lnTo>
                  <a:pt x="594854" y="13614"/>
                </a:lnTo>
                <a:lnTo>
                  <a:pt x="609567" y="3662"/>
                </a:lnTo>
                <a:lnTo>
                  <a:pt x="627471" y="0"/>
                </a:lnTo>
                <a:lnTo>
                  <a:pt x="645743" y="3662"/>
                </a:lnTo>
                <a:lnTo>
                  <a:pt x="660416" y="13614"/>
                </a:lnTo>
                <a:lnTo>
                  <a:pt x="670179" y="28305"/>
                </a:lnTo>
                <a:lnTo>
                  <a:pt x="673724" y="46182"/>
                </a:lnTo>
                <a:lnTo>
                  <a:pt x="670056" y="64058"/>
                </a:lnTo>
                <a:lnTo>
                  <a:pt x="660088" y="78749"/>
                </a:lnTo>
                <a:lnTo>
                  <a:pt x="645375" y="88701"/>
                </a:lnTo>
                <a:lnTo>
                  <a:pt x="627471" y="92364"/>
                </a:lnTo>
                <a:close/>
              </a:path>
              <a:path w="2419350" h="659765" extrusionOk="0">
                <a:moveTo>
                  <a:pt x="1209562" y="92364"/>
                </a:moveTo>
                <a:lnTo>
                  <a:pt x="1191658" y="88701"/>
                </a:lnTo>
                <a:lnTo>
                  <a:pt x="1176945" y="78749"/>
                </a:lnTo>
                <a:lnTo>
                  <a:pt x="1166977" y="64058"/>
                </a:lnTo>
                <a:lnTo>
                  <a:pt x="1163309" y="46182"/>
                </a:lnTo>
                <a:lnTo>
                  <a:pt x="1166977" y="28305"/>
                </a:lnTo>
                <a:lnTo>
                  <a:pt x="1176945" y="13614"/>
                </a:lnTo>
                <a:lnTo>
                  <a:pt x="1191658" y="3662"/>
                </a:lnTo>
                <a:lnTo>
                  <a:pt x="1209562" y="0"/>
                </a:lnTo>
                <a:lnTo>
                  <a:pt x="1227466" y="3662"/>
                </a:lnTo>
                <a:lnTo>
                  <a:pt x="1242179" y="13615"/>
                </a:lnTo>
                <a:lnTo>
                  <a:pt x="1252147" y="28305"/>
                </a:lnTo>
                <a:lnTo>
                  <a:pt x="1255815" y="46182"/>
                </a:lnTo>
                <a:lnTo>
                  <a:pt x="1252147" y="64058"/>
                </a:lnTo>
                <a:lnTo>
                  <a:pt x="1242179" y="78749"/>
                </a:lnTo>
                <a:lnTo>
                  <a:pt x="1227466" y="88701"/>
                </a:lnTo>
                <a:lnTo>
                  <a:pt x="1209562" y="92364"/>
                </a:lnTo>
                <a:close/>
              </a:path>
              <a:path w="2419350" h="659765" extrusionOk="0">
                <a:moveTo>
                  <a:pt x="1790781" y="92364"/>
                </a:moveTo>
                <a:lnTo>
                  <a:pt x="1772877" y="88701"/>
                </a:lnTo>
                <a:lnTo>
                  <a:pt x="1758164" y="78749"/>
                </a:lnTo>
                <a:lnTo>
                  <a:pt x="1748196" y="64058"/>
                </a:lnTo>
                <a:lnTo>
                  <a:pt x="1744528" y="46182"/>
                </a:lnTo>
                <a:lnTo>
                  <a:pt x="1748196" y="28305"/>
                </a:lnTo>
                <a:lnTo>
                  <a:pt x="1758164" y="13614"/>
                </a:lnTo>
                <a:lnTo>
                  <a:pt x="1772877" y="3662"/>
                </a:lnTo>
                <a:lnTo>
                  <a:pt x="1790781" y="0"/>
                </a:lnTo>
                <a:lnTo>
                  <a:pt x="1809176" y="3662"/>
                </a:lnTo>
                <a:lnTo>
                  <a:pt x="1824053" y="13615"/>
                </a:lnTo>
                <a:lnTo>
                  <a:pt x="1833857" y="28305"/>
                </a:lnTo>
                <a:lnTo>
                  <a:pt x="1837034" y="46182"/>
                </a:lnTo>
                <a:lnTo>
                  <a:pt x="1833366" y="64058"/>
                </a:lnTo>
                <a:lnTo>
                  <a:pt x="1823398" y="78749"/>
                </a:lnTo>
                <a:lnTo>
                  <a:pt x="1808685" y="88701"/>
                </a:lnTo>
                <a:lnTo>
                  <a:pt x="1790781" y="92364"/>
                </a:lnTo>
                <a:close/>
              </a:path>
              <a:path w="2419350" h="659765" extrusionOk="0">
                <a:moveTo>
                  <a:pt x="2372872" y="92364"/>
                </a:moveTo>
                <a:lnTo>
                  <a:pt x="2354968" y="88701"/>
                </a:lnTo>
                <a:lnTo>
                  <a:pt x="2340255" y="78749"/>
                </a:lnTo>
                <a:lnTo>
                  <a:pt x="2330287" y="64058"/>
                </a:lnTo>
                <a:lnTo>
                  <a:pt x="2326619" y="46182"/>
                </a:lnTo>
                <a:lnTo>
                  <a:pt x="2330287" y="28305"/>
                </a:lnTo>
                <a:lnTo>
                  <a:pt x="2340255" y="13614"/>
                </a:lnTo>
                <a:lnTo>
                  <a:pt x="2354968" y="3662"/>
                </a:lnTo>
                <a:lnTo>
                  <a:pt x="2372872" y="0"/>
                </a:lnTo>
                <a:lnTo>
                  <a:pt x="2390776" y="3662"/>
                </a:lnTo>
                <a:lnTo>
                  <a:pt x="2405489" y="13614"/>
                </a:lnTo>
                <a:lnTo>
                  <a:pt x="2415457" y="28305"/>
                </a:lnTo>
                <a:lnTo>
                  <a:pt x="2419125" y="46182"/>
                </a:lnTo>
                <a:lnTo>
                  <a:pt x="2415457" y="64058"/>
                </a:lnTo>
                <a:lnTo>
                  <a:pt x="2405489" y="78749"/>
                </a:lnTo>
                <a:lnTo>
                  <a:pt x="2390776" y="88701"/>
                </a:lnTo>
                <a:lnTo>
                  <a:pt x="2372872" y="92364"/>
                </a:lnTo>
                <a:close/>
              </a:path>
              <a:path w="2419350" h="659765" extrusionOk="0">
                <a:moveTo>
                  <a:pt x="46253" y="659620"/>
                </a:moveTo>
                <a:lnTo>
                  <a:pt x="28349" y="655957"/>
                </a:lnTo>
                <a:lnTo>
                  <a:pt x="13635" y="646005"/>
                </a:lnTo>
                <a:lnTo>
                  <a:pt x="3668" y="631314"/>
                </a:lnTo>
                <a:lnTo>
                  <a:pt x="0" y="613438"/>
                </a:lnTo>
                <a:lnTo>
                  <a:pt x="3668" y="595561"/>
                </a:lnTo>
                <a:lnTo>
                  <a:pt x="13636" y="580870"/>
                </a:lnTo>
                <a:lnTo>
                  <a:pt x="28349" y="570918"/>
                </a:lnTo>
                <a:lnTo>
                  <a:pt x="46253" y="567256"/>
                </a:lnTo>
                <a:lnTo>
                  <a:pt x="64157" y="570918"/>
                </a:lnTo>
                <a:lnTo>
                  <a:pt x="78870" y="580871"/>
                </a:lnTo>
                <a:lnTo>
                  <a:pt x="88838" y="595561"/>
                </a:lnTo>
                <a:lnTo>
                  <a:pt x="92506" y="613438"/>
                </a:lnTo>
                <a:lnTo>
                  <a:pt x="88838" y="631314"/>
                </a:lnTo>
                <a:lnTo>
                  <a:pt x="78870" y="646005"/>
                </a:lnTo>
                <a:lnTo>
                  <a:pt x="64157" y="655957"/>
                </a:lnTo>
                <a:lnTo>
                  <a:pt x="46253" y="659620"/>
                </a:lnTo>
                <a:close/>
              </a:path>
              <a:path w="2419350" h="659765" extrusionOk="0">
                <a:moveTo>
                  <a:pt x="627471" y="659620"/>
                </a:moveTo>
                <a:lnTo>
                  <a:pt x="609567" y="655957"/>
                </a:lnTo>
                <a:lnTo>
                  <a:pt x="594854" y="646005"/>
                </a:lnTo>
                <a:lnTo>
                  <a:pt x="584886" y="631314"/>
                </a:lnTo>
                <a:lnTo>
                  <a:pt x="581218" y="613438"/>
                </a:lnTo>
                <a:lnTo>
                  <a:pt x="584886" y="595561"/>
                </a:lnTo>
                <a:lnTo>
                  <a:pt x="594854" y="580870"/>
                </a:lnTo>
                <a:lnTo>
                  <a:pt x="609567" y="570918"/>
                </a:lnTo>
                <a:lnTo>
                  <a:pt x="627471" y="567256"/>
                </a:lnTo>
                <a:lnTo>
                  <a:pt x="645866" y="570918"/>
                </a:lnTo>
                <a:lnTo>
                  <a:pt x="660743" y="580871"/>
                </a:lnTo>
                <a:lnTo>
                  <a:pt x="670547" y="595561"/>
                </a:lnTo>
                <a:lnTo>
                  <a:pt x="673724" y="613438"/>
                </a:lnTo>
                <a:lnTo>
                  <a:pt x="670056" y="631314"/>
                </a:lnTo>
                <a:lnTo>
                  <a:pt x="660088" y="646005"/>
                </a:lnTo>
                <a:lnTo>
                  <a:pt x="645375" y="655957"/>
                </a:lnTo>
                <a:lnTo>
                  <a:pt x="627471" y="659620"/>
                </a:lnTo>
                <a:close/>
              </a:path>
              <a:path w="2419350" h="659765" extrusionOk="0">
                <a:moveTo>
                  <a:pt x="1209562" y="659620"/>
                </a:moveTo>
                <a:lnTo>
                  <a:pt x="1191658" y="655957"/>
                </a:lnTo>
                <a:lnTo>
                  <a:pt x="1176945" y="646005"/>
                </a:lnTo>
                <a:lnTo>
                  <a:pt x="1166977" y="631314"/>
                </a:lnTo>
                <a:lnTo>
                  <a:pt x="1163309" y="613438"/>
                </a:lnTo>
                <a:lnTo>
                  <a:pt x="1166977" y="595561"/>
                </a:lnTo>
                <a:lnTo>
                  <a:pt x="1176945" y="580870"/>
                </a:lnTo>
                <a:lnTo>
                  <a:pt x="1191659" y="570918"/>
                </a:lnTo>
                <a:lnTo>
                  <a:pt x="1209562" y="567256"/>
                </a:lnTo>
                <a:lnTo>
                  <a:pt x="1227466" y="570918"/>
                </a:lnTo>
                <a:lnTo>
                  <a:pt x="1242180" y="580871"/>
                </a:lnTo>
                <a:lnTo>
                  <a:pt x="1252147" y="595561"/>
                </a:lnTo>
                <a:lnTo>
                  <a:pt x="1255815" y="613438"/>
                </a:lnTo>
                <a:lnTo>
                  <a:pt x="1252147" y="631314"/>
                </a:lnTo>
                <a:lnTo>
                  <a:pt x="1242179" y="646005"/>
                </a:lnTo>
                <a:lnTo>
                  <a:pt x="1227466" y="655957"/>
                </a:lnTo>
                <a:lnTo>
                  <a:pt x="1209562" y="659620"/>
                </a:lnTo>
                <a:close/>
              </a:path>
              <a:path w="2419350" h="659765" extrusionOk="0">
                <a:moveTo>
                  <a:pt x="1790781" y="659620"/>
                </a:moveTo>
                <a:lnTo>
                  <a:pt x="1772877" y="655957"/>
                </a:lnTo>
                <a:lnTo>
                  <a:pt x="1758164" y="646005"/>
                </a:lnTo>
                <a:lnTo>
                  <a:pt x="1748196" y="631314"/>
                </a:lnTo>
                <a:lnTo>
                  <a:pt x="1744528" y="613438"/>
                </a:lnTo>
                <a:lnTo>
                  <a:pt x="1748196" y="595561"/>
                </a:lnTo>
                <a:lnTo>
                  <a:pt x="1758164" y="580870"/>
                </a:lnTo>
                <a:lnTo>
                  <a:pt x="1772877" y="570918"/>
                </a:lnTo>
                <a:lnTo>
                  <a:pt x="1790781" y="567256"/>
                </a:lnTo>
                <a:lnTo>
                  <a:pt x="1809176" y="570918"/>
                </a:lnTo>
                <a:lnTo>
                  <a:pt x="1824053" y="580871"/>
                </a:lnTo>
                <a:lnTo>
                  <a:pt x="1833857" y="595561"/>
                </a:lnTo>
                <a:lnTo>
                  <a:pt x="1837034" y="613438"/>
                </a:lnTo>
                <a:lnTo>
                  <a:pt x="1833366" y="631314"/>
                </a:lnTo>
                <a:lnTo>
                  <a:pt x="1823398" y="646005"/>
                </a:lnTo>
                <a:lnTo>
                  <a:pt x="1808685" y="655957"/>
                </a:lnTo>
                <a:lnTo>
                  <a:pt x="1790781" y="659620"/>
                </a:lnTo>
                <a:close/>
              </a:path>
              <a:path w="2419350" h="659765" extrusionOk="0">
                <a:moveTo>
                  <a:pt x="2372872" y="659620"/>
                </a:moveTo>
                <a:lnTo>
                  <a:pt x="2354968" y="655957"/>
                </a:lnTo>
                <a:lnTo>
                  <a:pt x="2340255" y="646005"/>
                </a:lnTo>
                <a:lnTo>
                  <a:pt x="2330287" y="631314"/>
                </a:lnTo>
                <a:lnTo>
                  <a:pt x="2326619" y="613438"/>
                </a:lnTo>
                <a:lnTo>
                  <a:pt x="2330287" y="595561"/>
                </a:lnTo>
                <a:lnTo>
                  <a:pt x="2340255" y="580870"/>
                </a:lnTo>
                <a:lnTo>
                  <a:pt x="2354969" y="570918"/>
                </a:lnTo>
                <a:lnTo>
                  <a:pt x="2372872" y="567256"/>
                </a:lnTo>
                <a:lnTo>
                  <a:pt x="2390776" y="570918"/>
                </a:lnTo>
                <a:lnTo>
                  <a:pt x="2405489" y="580871"/>
                </a:lnTo>
                <a:lnTo>
                  <a:pt x="2415457" y="595561"/>
                </a:lnTo>
                <a:lnTo>
                  <a:pt x="2419125" y="613438"/>
                </a:lnTo>
                <a:lnTo>
                  <a:pt x="2415457" y="631314"/>
                </a:lnTo>
                <a:lnTo>
                  <a:pt x="2405489" y="646005"/>
                </a:lnTo>
                <a:lnTo>
                  <a:pt x="2390776" y="655957"/>
                </a:lnTo>
                <a:lnTo>
                  <a:pt x="2372872" y="6596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4"/>
          <p:cNvSpPr/>
          <p:nvPr/>
        </p:nvSpPr>
        <p:spPr>
          <a:xfrm>
            <a:off x="1741116" y="9085931"/>
            <a:ext cx="2420620" cy="628650"/>
          </a:xfrm>
          <a:custGeom>
            <a:avLst/>
            <a:gdLst/>
            <a:ahLst/>
            <a:cxnLst/>
            <a:rect l="l" t="t" r="r" b="b"/>
            <a:pathLst>
              <a:path w="2420620" h="628650" extrusionOk="0">
                <a:moveTo>
                  <a:pt x="46253" y="93235"/>
                </a:moveTo>
                <a:lnTo>
                  <a:pt x="28349" y="89573"/>
                </a:lnTo>
                <a:lnTo>
                  <a:pt x="13636" y="79620"/>
                </a:lnTo>
                <a:lnTo>
                  <a:pt x="3668" y="64930"/>
                </a:lnTo>
                <a:lnTo>
                  <a:pt x="0" y="47053"/>
                </a:lnTo>
                <a:lnTo>
                  <a:pt x="3668" y="29176"/>
                </a:lnTo>
                <a:lnTo>
                  <a:pt x="13636" y="14486"/>
                </a:lnTo>
                <a:lnTo>
                  <a:pt x="28349" y="4533"/>
                </a:lnTo>
                <a:lnTo>
                  <a:pt x="46253" y="871"/>
                </a:lnTo>
                <a:lnTo>
                  <a:pt x="64525" y="4533"/>
                </a:lnTo>
                <a:lnTo>
                  <a:pt x="79197" y="14486"/>
                </a:lnTo>
                <a:lnTo>
                  <a:pt x="88961" y="29176"/>
                </a:lnTo>
                <a:lnTo>
                  <a:pt x="92506" y="47053"/>
                </a:lnTo>
                <a:lnTo>
                  <a:pt x="88838" y="64930"/>
                </a:lnTo>
                <a:lnTo>
                  <a:pt x="78870" y="79620"/>
                </a:lnTo>
                <a:lnTo>
                  <a:pt x="64157" y="89573"/>
                </a:lnTo>
                <a:lnTo>
                  <a:pt x="46253" y="93235"/>
                </a:lnTo>
                <a:close/>
              </a:path>
              <a:path w="2420620" h="628650" extrusionOk="0">
                <a:moveTo>
                  <a:pt x="628344" y="92364"/>
                </a:moveTo>
                <a:lnTo>
                  <a:pt x="610440" y="88701"/>
                </a:lnTo>
                <a:lnTo>
                  <a:pt x="595727" y="78749"/>
                </a:lnTo>
                <a:lnTo>
                  <a:pt x="585759" y="64058"/>
                </a:lnTo>
                <a:lnTo>
                  <a:pt x="582091" y="46182"/>
                </a:lnTo>
                <a:lnTo>
                  <a:pt x="585759" y="28305"/>
                </a:lnTo>
                <a:lnTo>
                  <a:pt x="595727" y="13615"/>
                </a:lnTo>
                <a:lnTo>
                  <a:pt x="610440" y="3662"/>
                </a:lnTo>
                <a:lnTo>
                  <a:pt x="628344" y="0"/>
                </a:lnTo>
                <a:lnTo>
                  <a:pt x="646248" y="3662"/>
                </a:lnTo>
                <a:lnTo>
                  <a:pt x="660961" y="13615"/>
                </a:lnTo>
                <a:lnTo>
                  <a:pt x="670929" y="28305"/>
                </a:lnTo>
                <a:lnTo>
                  <a:pt x="674597" y="46182"/>
                </a:lnTo>
                <a:lnTo>
                  <a:pt x="670929" y="64058"/>
                </a:lnTo>
                <a:lnTo>
                  <a:pt x="660961" y="78749"/>
                </a:lnTo>
                <a:lnTo>
                  <a:pt x="646248" y="88701"/>
                </a:lnTo>
                <a:lnTo>
                  <a:pt x="628344" y="92364"/>
                </a:lnTo>
                <a:close/>
              </a:path>
              <a:path w="2420620" h="628650" extrusionOk="0">
                <a:moveTo>
                  <a:pt x="1209563" y="92364"/>
                </a:moveTo>
                <a:lnTo>
                  <a:pt x="1191659" y="88701"/>
                </a:lnTo>
                <a:lnTo>
                  <a:pt x="1176945" y="78749"/>
                </a:lnTo>
                <a:lnTo>
                  <a:pt x="1166977" y="64058"/>
                </a:lnTo>
                <a:lnTo>
                  <a:pt x="1163309" y="46182"/>
                </a:lnTo>
                <a:lnTo>
                  <a:pt x="1166977" y="28305"/>
                </a:lnTo>
                <a:lnTo>
                  <a:pt x="1176945" y="13615"/>
                </a:lnTo>
                <a:lnTo>
                  <a:pt x="1191659" y="3662"/>
                </a:lnTo>
                <a:lnTo>
                  <a:pt x="1209563" y="0"/>
                </a:lnTo>
                <a:lnTo>
                  <a:pt x="1227835" y="3662"/>
                </a:lnTo>
                <a:lnTo>
                  <a:pt x="1242507" y="13615"/>
                </a:lnTo>
                <a:lnTo>
                  <a:pt x="1252270" y="28305"/>
                </a:lnTo>
                <a:lnTo>
                  <a:pt x="1255816" y="46182"/>
                </a:lnTo>
                <a:lnTo>
                  <a:pt x="1252148" y="64058"/>
                </a:lnTo>
                <a:lnTo>
                  <a:pt x="1242180" y="78749"/>
                </a:lnTo>
                <a:lnTo>
                  <a:pt x="1227467" y="88701"/>
                </a:lnTo>
                <a:lnTo>
                  <a:pt x="1209563" y="92364"/>
                </a:lnTo>
                <a:close/>
              </a:path>
              <a:path w="2420620" h="628650" extrusionOk="0">
                <a:moveTo>
                  <a:pt x="1791654" y="92364"/>
                </a:moveTo>
                <a:lnTo>
                  <a:pt x="1773750" y="88701"/>
                </a:lnTo>
                <a:lnTo>
                  <a:pt x="1759037" y="78749"/>
                </a:lnTo>
                <a:lnTo>
                  <a:pt x="1749069" y="64058"/>
                </a:lnTo>
                <a:lnTo>
                  <a:pt x="1745401" y="46182"/>
                </a:lnTo>
                <a:lnTo>
                  <a:pt x="1749069" y="28305"/>
                </a:lnTo>
                <a:lnTo>
                  <a:pt x="1759037" y="13615"/>
                </a:lnTo>
                <a:lnTo>
                  <a:pt x="1773750" y="3662"/>
                </a:lnTo>
                <a:lnTo>
                  <a:pt x="1791654" y="0"/>
                </a:lnTo>
                <a:lnTo>
                  <a:pt x="1809558" y="3662"/>
                </a:lnTo>
                <a:lnTo>
                  <a:pt x="1824271" y="13615"/>
                </a:lnTo>
                <a:lnTo>
                  <a:pt x="1834239" y="28305"/>
                </a:lnTo>
                <a:lnTo>
                  <a:pt x="1837907" y="46182"/>
                </a:lnTo>
                <a:lnTo>
                  <a:pt x="1834239" y="64058"/>
                </a:lnTo>
                <a:lnTo>
                  <a:pt x="1824271" y="78749"/>
                </a:lnTo>
                <a:lnTo>
                  <a:pt x="1809558" y="88701"/>
                </a:lnTo>
                <a:lnTo>
                  <a:pt x="1791654" y="92364"/>
                </a:lnTo>
                <a:close/>
              </a:path>
              <a:path w="2420620" h="628650" extrusionOk="0">
                <a:moveTo>
                  <a:pt x="2372872" y="93235"/>
                </a:moveTo>
                <a:lnTo>
                  <a:pt x="2354968" y="89573"/>
                </a:lnTo>
                <a:lnTo>
                  <a:pt x="2340255" y="79620"/>
                </a:lnTo>
                <a:lnTo>
                  <a:pt x="2330287" y="64930"/>
                </a:lnTo>
                <a:lnTo>
                  <a:pt x="2326619" y="47053"/>
                </a:lnTo>
                <a:lnTo>
                  <a:pt x="2330287" y="29176"/>
                </a:lnTo>
                <a:lnTo>
                  <a:pt x="2340255" y="14486"/>
                </a:lnTo>
                <a:lnTo>
                  <a:pt x="2354968" y="4533"/>
                </a:lnTo>
                <a:lnTo>
                  <a:pt x="2372872" y="871"/>
                </a:lnTo>
                <a:lnTo>
                  <a:pt x="2390776" y="4533"/>
                </a:lnTo>
                <a:lnTo>
                  <a:pt x="2405489" y="14486"/>
                </a:lnTo>
                <a:lnTo>
                  <a:pt x="2415457" y="29176"/>
                </a:lnTo>
                <a:lnTo>
                  <a:pt x="2419125" y="47053"/>
                </a:lnTo>
                <a:lnTo>
                  <a:pt x="2415457" y="64930"/>
                </a:lnTo>
                <a:lnTo>
                  <a:pt x="2405489" y="79620"/>
                </a:lnTo>
                <a:lnTo>
                  <a:pt x="2390776" y="89573"/>
                </a:lnTo>
                <a:lnTo>
                  <a:pt x="2372872" y="93235"/>
                </a:lnTo>
                <a:close/>
              </a:path>
              <a:path w="2420620" h="628650" extrusionOk="0">
                <a:moveTo>
                  <a:pt x="46253" y="535887"/>
                </a:moveTo>
                <a:close/>
              </a:path>
              <a:path w="2420620" h="628650" extrusionOk="0">
                <a:moveTo>
                  <a:pt x="46253" y="628251"/>
                </a:moveTo>
                <a:lnTo>
                  <a:pt x="28349" y="624588"/>
                </a:lnTo>
                <a:lnTo>
                  <a:pt x="13635" y="614636"/>
                </a:lnTo>
                <a:lnTo>
                  <a:pt x="3668" y="599945"/>
                </a:lnTo>
                <a:lnTo>
                  <a:pt x="0" y="582069"/>
                </a:lnTo>
                <a:lnTo>
                  <a:pt x="3668" y="564192"/>
                </a:lnTo>
                <a:lnTo>
                  <a:pt x="13635" y="549502"/>
                </a:lnTo>
                <a:lnTo>
                  <a:pt x="28349" y="539549"/>
                </a:lnTo>
                <a:lnTo>
                  <a:pt x="46253" y="535887"/>
                </a:lnTo>
                <a:lnTo>
                  <a:pt x="64648" y="539549"/>
                </a:lnTo>
                <a:lnTo>
                  <a:pt x="79524" y="549502"/>
                </a:lnTo>
                <a:lnTo>
                  <a:pt x="89329" y="564192"/>
                </a:lnTo>
                <a:lnTo>
                  <a:pt x="92506" y="582069"/>
                </a:lnTo>
                <a:lnTo>
                  <a:pt x="88838" y="599945"/>
                </a:lnTo>
                <a:lnTo>
                  <a:pt x="78870" y="614636"/>
                </a:lnTo>
                <a:lnTo>
                  <a:pt x="64157" y="624588"/>
                </a:lnTo>
                <a:lnTo>
                  <a:pt x="46253" y="628251"/>
                </a:lnTo>
                <a:close/>
              </a:path>
              <a:path w="2420620" h="628650" extrusionOk="0">
                <a:moveTo>
                  <a:pt x="628344" y="628251"/>
                </a:moveTo>
                <a:lnTo>
                  <a:pt x="610440" y="624588"/>
                </a:lnTo>
                <a:lnTo>
                  <a:pt x="595727" y="614636"/>
                </a:lnTo>
                <a:lnTo>
                  <a:pt x="585759" y="599945"/>
                </a:lnTo>
                <a:lnTo>
                  <a:pt x="582091" y="582069"/>
                </a:lnTo>
                <a:lnTo>
                  <a:pt x="585759" y="564192"/>
                </a:lnTo>
                <a:lnTo>
                  <a:pt x="595727" y="549502"/>
                </a:lnTo>
                <a:lnTo>
                  <a:pt x="610440" y="539549"/>
                </a:lnTo>
                <a:lnTo>
                  <a:pt x="628344" y="535887"/>
                </a:lnTo>
                <a:lnTo>
                  <a:pt x="646248" y="539549"/>
                </a:lnTo>
                <a:lnTo>
                  <a:pt x="660961" y="549502"/>
                </a:lnTo>
                <a:lnTo>
                  <a:pt x="670929" y="564192"/>
                </a:lnTo>
                <a:lnTo>
                  <a:pt x="674597" y="582069"/>
                </a:lnTo>
                <a:lnTo>
                  <a:pt x="670929" y="599945"/>
                </a:lnTo>
                <a:lnTo>
                  <a:pt x="660961" y="614636"/>
                </a:lnTo>
                <a:lnTo>
                  <a:pt x="646248" y="624588"/>
                </a:lnTo>
                <a:lnTo>
                  <a:pt x="628344" y="628251"/>
                </a:lnTo>
                <a:close/>
              </a:path>
              <a:path w="2420620" h="628650" extrusionOk="0">
                <a:moveTo>
                  <a:pt x="1209562" y="628251"/>
                </a:moveTo>
                <a:lnTo>
                  <a:pt x="1191658" y="624588"/>
                </a:lnTo>
                <a:lnTo>
                  <a:pt x="1176945" y="614636"/>
                </a:lnTo>
                <a:lnTo>
                  <a:pt x="1166977" y="599945"/>
                </a:lnTo>
                <a:lnTo>
                  <a:pt x="1163309" y="582069"/>
                </a:lnTo>
                <a:lnTo>
                  <a:pt x="1166977" y="564192"/>
                </a:lnTo>
                <a:lnTo>
                  <a:pt x="1176945" y="549502"/>
                </a:lnTo>
                <a:lnTo>
                  <a:pt x="1191658" y="539549"/>
                </a:lnTo>
                <a:lnTo>
                  <a:pt x="1209562" y="535887"/>
                </a:lnTo>
                <a:lnTo>
                  <a:pt x="1227957" y="539549"/>
                </a:lnTo>
                <a:lnTo>
                  <a:pt x="1242834" y="549502"/>
                </a:lnTo>
                <a:lnTo>
                  <a:pt x="1252638" y="564192"/>
                </a:lnTo>
                <a:lnTo>
                  <a:pt x="1255815" y="582069"/>
                </a:lnTo>
                <a:lnTo>
                  <a:pt x="1252147" y="599945"/>
                </a:lnTo>
                <a:lnTo>
                  <a:pt x="1242179" y="614636"/>
                </a:lnTo>
                <a:lnTo>
                  <a:pt x="1227466" y="624588"/>
                </a:lnTo>
                <a:lnTo>
                  <a:pt x="1209562" y="628251"/>
                </a:lnTo>
                <a:close/>
              </a:path>
              <a:path w="2420620" h="628650" extrusionOk="0">
                <a:moveTo>
                  <a:pt x="1791653" y="628251"/>
                </a:moveTo>
                <a:lnTo>
                  <a:pt x="1773749" y="624588"/>
                </a:lnTo>
                <a:lnTo>
                  <a:pt x="1759036" y="614636"/>
                </a:lnTo>
                <a:lnTo>
                  <a:pt x="1749068" y="599945"/>
                </a:lnTo>
                <a:lnTo>
                  <a:pt x="1745400" y="582069"/>
                </a:lnTo>
                <a:lnTo>
                  <a:pt x="1749068" y="564192"/>
                </a:lnTo>
                <a:lnTo>
                  <a:pt x="1759036" y="549502"/>
                </a:lnTo>
                <a:lnTo>
                  <a:pt x="1773750" y="539549"/>
                </a:lnTo>
                <a:lnTo>
                  <a:pt x="1791653" y="535887"/>
                </a:lnTo>
                <a:lnTo>
                  <a:pt x="1809926" y="539549"/>
                </a:lnTo>
                <a:lnTo>
                  <a:pt x="1824598" y="549502"/>
                </a:lnTo>
                <a:lnTo>
                  <a:pt x="1834361" y="564192"/>
                </a:lnTo>
                <a:lnTo>
                  <a:pt x="1837907" y="582069"/>
                </a:lnTo>
                <a:lnTo>
                  <a:pt x="1834239" y="599945"/>
                </a:lnTo>
                <a:lnTo>
                  <a:pt x="1824271" y="614636"/>
                </a:lnTo>
                <a:lnTo>
                  <a:pt x="1809558" y="624588"/>
                </a:lnTo>
                <a:lnTo>
                  <a:pt x="1791653" y="628251"/>
                </a:lnTo>
                <a:close/>
              </a:path>
              <a:path w="2420620" h="628650" extrusionOk="0">
                <a:moveTo>
                  <a:pt x="2373745" y="628251"/>
                </a:moveTo>
                <a:lnTo>
                  <a:pt x="2355841" y="624588"/>
                </a:lnTo>
                <a:lnTo>
                  <a:pt x="2341128" y="614636"/>
                </a:lnTo>
                <a:lnTo>
                  <a:pt x="2331160" y="599945"/>
                </a:lnTo>
                <a:lnTo>
                  <a:pt x="2327492" y="582069"/>
                </a:lnTo>
                <a:lnTo>
                  <a:pt x="2331160" y="564192"/>
                </a:lnTo>
                <a:lnTo>
                  <a:pt x="2341128" y="549502"/>
                </a:lnTo>
                <a:lnTo>
                  <a:pt x="2355841" y="539549"/>
                </a:lnTo>
                <a:lnTo>
                  <a:pt x="2373745" y="535887"/>
                </a:lnTo>
                <a:lnTo>
                  <a:pt x="2391649" y="539549"/>
                </a:lnTo>
                <a:lnTo>
                  <a:pt x="2406362" y="549502"/>
                </a:lnTo>
                <a:lnTo>
                  <a:pt x="2416330" y="564192"/>
                </a:lnTo>
                <a:lnTo>
                  <a:pt x="2419998" y="582069"/>
                </a:lnTo>
                <a:lnTo>
                  <a:pt x="2416330" y="599945"/>
                </a:lnTo>
                <a:lnTo>
                  <a:pt x="2406362" y="614636"/>
                </a:lnTo>
                <a:lnTo>
                  <a:pt x="2391649" y="624588"/>
                </a:lnTo>
                <a:lnTo>
                  <a:pt x="2373745" y="6282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4"/>
          <p:cNvSpPr txBox="1"/>
          <p:nvPr/>
        </p:nvSpPr>
        <p:spPr>
          <a:xfrm>
            <a:off x="1418431" y="1623534"/>
            <a:ext cx="15449550" cy="7249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lang="uk-UA" sz="3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Активність Сонця зумовлена процесами, які відбуваються в його надрах. </a:t>
            </a:r>
            <a:endParaRPr sz="3400" dirty="0"/>
          </a:p>
          <a:p>
            <a:pPr marL="571500" marR="0" lvl="0" indent="-57150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lang="uk-UA" sz="3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Різновиди сонячної активності: сонячні плями, спалахи, протуберанці, викиди коронарної маси тощо. </a:t>
            </a:r>
            <a:endParaRPr sz="3400" dirty="0"/>
          </a:p>
          <a:p>
            <a:pPr marL="571500" marR="0" lvl="0" indent="-57150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lang="uk-UA" sz="3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3емля є частиною сонячної системи, тому безпосередньо підпадає під вплив сонячної активності. </a:t>
            </a:r>
            <a:endParaRPr sz="3400" dirty="0"/>
          </a:p>
          <a:p>
            <a:pPr marL="571500" marR="0" lvl="0" indent="-57150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lang="uk-UA" sz="3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Процеси у земній атмосфері складні і потребують комплексного підходу в дослідженні.</a:t>
            </a:r>
            <a:endParaRPr sz="3400" dirty="0"/>
          </a:p>
          <a:p>
            <a:pPr marL="571500" marR="0" lvl="0" indent="-57150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lang="uk-UA" sz="3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Використання тільки одного методу опису сонячної активності недостатньо.</a:t>
            </a:r>
            <a:endParaRPr sz="3400" dirty="0"/>
          </a:p>
          <a:p>
            <a:pPr marL="571500" marR="0" lvl="0" indent="-57150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lang="uk-UA" sz="3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Систематизуючи дані, виявлено можливості прогнозування певних подій на Сонці та їх вплив на конкретну частину атмосфери та магнітосферу Землі.</a:t>
            </a:r>
          </a:p>
          <a:p>
            <a:pPr marL="571500" marR="0" lvl="0" indent="-57150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lang="uk-UA" sz="3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Самопочуття респондентів 60+ залежить від геомагнітної активності та активності Сонця</a:t>
            </a:r>
            <a:endParaRPr sz="3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149D8F-3ED5-4FA9-9E56-872BE15BCE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3000"/>
          </a:blip>
          <a:stretch>
            <a:fillRect/>
          </a:stretch>
        </p:blipFill>
        <p:spPr>
          <a:xfrm>
            <a:off x="7998608" y="-1320543"/>
            <a:ext cx="10022693" cy="9565453"/>
          </a:xfrm>
          <a:prstGeom prst="rect">
            <a:avLst/>
          </a:prstGeom>
        </p:spPr>
      </p:pic>
      <p:pic>
        <p:nvPicPr>
          <p:cNvPr id="2" name="Google Shape;138;p8">
            <a:extLst>
              <a:ext uri="{FF2B5EF4-FFF2-40B4-BE49-F238E27FC236}">
                <a16:creationId xmlns:a16="http://schemas.microsoft.com/office/drawing/2014/main" id="{80289EEC-FC21-466A-AB96-1C8C6DB26D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9638" y="366713"/>
            <a:ext cx="16840200" cy="95535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FD3D05-DD16-4523-8FCF-C32F22A16F91}"/>
              </a:ext>
            </a:extLst>
          </p:cNvPr>
          <p:cNvSpPr txBox="1"/>
          <p:nvPr/>
        </p:nvSpPr>
        <p:spPr>
          <a:xfrm>
            <a:off x="2328863" y="5972175"/>
            <a:ext cx="1455896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uk-UA" sz="3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Ар- індекс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https://www.spaceweatherlive.com/ru/pomoshch/ap-indeks.html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Product: Daily Solar Data.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URL:ftp://ftp.swpc.noaa.gov/pub/indices/quar_DSD.txt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weather conditions. URLhttps://www.swpc.noaa.gov/ </a:t>
            </a:r>
          </a:p>
          <a:p>
            <a:pPr marL="457200" indent="-457200"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weather impacts.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URL:https://www.swpc.noaa.gov/impacts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uk-UA" sz="300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Обсерваторія геомагнетизму Адольфа-Шмідта</a:t>
            </a:r>
            <a:r>
              <a:rPr lang="en-US" sz="300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URL:https://kp.gfz.de/en/data#c222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прояви 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цикли 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URL:https://osvita.ua/vnz/reports/astronom/22878/ 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082BD5-9204-4081-9EFA-2C7A61FD818D}"/>
              </a:ext>
            </a:extLst>
          </p:cNvPr>
          <p:cNvSpPr txBox="1"/>
          <p:nvPr/>
        </p:nvSpPr>
        <p:spPr>
          <a:xfrm>
            <a:off x="2028825" y="2257425"/>
            <a:ext cx="14001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490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D1D1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1044</Words>
  <Application>Microsoft Office PowerPoint</Application>
  <PresentationFormat>Довільний</PresentationFormat>
  <Paragraphs>248</Paragraphs>
  <Slides>15</Slides>
  <Notes>10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Times New Roman</vt:lpstr>
      <vt:lpstr>Rockwell</vt:lpstr>
      <vt:lpstr>Calibri</vt:lpstr>
      <vt:lpstr>Helvetica Neue</vt:lpstr>
      <vt:lpstr>Arial</vt:lpstr>
      <vt:lpstr>Office Theme</vt:lpstr>
      <vt:lpstr>Презентація PowerPoint</vt:lpstr>
      <vt:lpstr>Презентація PowerPoint</vt:lpstr>
      <vt:lpstr>Задачі роботи:</vt:lpstr>
      <vt:lpstr>Презентація PowerPoint</vt:lpstr>
      <vt:lpstr>Презентація PowerPoint</vt:lpstr>
      <vt:lpstr>Прояви сонячної активності</vt:lpstr>
      <vt:lpstr>Методи оцінки активності Сонця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Висновки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і науки України  Департамент освіти і науки Луганської облдержадміністрації Луганська обласна Мала академія наук учнівської молоді</dc:title>
  <dc:creator>Кира Киселёва</dc:creator>
  <cp:lastModifiedBy>Лариса Сотникова</cp:lastModifiedBy>
  <cp:revision>34</cp:revision>
  <dcterms:created xsi:type="dcterms:W3CDTF">2022-02-14T16:37:44Z</dcterms:created>
  <dcterms:modified xsi:type="dcterms:W3CDTF">2025-04-22T09:56:06Z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2022-02-14T00:00:00Z</vt:filetime>
  </property>
  <property fmtid="{D5CDD505-2E9C-101B-9397-08002B2CF9AE}" pid="3" name="Creator">
    <vt:lpwstr>Canva</vt:lpwstr>
  </property>
  <property fmtid="{D5CDD505-2E9C-101B-9397-08002B2CF9AE}" pid="4" name="LastSaved">
    <vt:filetime>2022-02-14T00:00:00Z</vt:filetime>
  </property>
</Properties>
</file>