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6858000" cx="9144000"/>
  <p:notesSz cx="6858000" cy="9144000"/>
  <p:embeddedFontLst>
    <p:embeddedFont>
      <p:font typeface="Arial Narrow"/>
      <p:regular r:id="rId20"/>
      <p:bold r:id="rId21"/>
      <p:italic r:id="rId22"/>
      <p:boldItalic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24" roundtripDataSignature="AMtx7mhpCH5KzQ1f1fyj8byTNZUni6mrJ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ArialNarrow-regular.fntdata"/><Relationship Id="rId11" Type="http://schemas.openxmlformats.org/officeDocument/2006/relationships/slide" Target="slides/slide6.xml"/><Relationship Id="rId22" Type="http://schemas.openxmlformats.org/officeDocument/2006/relationships/font" Target="fonts/ArialNarrow-italic.fntdata"/><Relationship Id="rId10" Type="http://schemas.openxmlformats.org/officeDocument/2006/relationships/slide" Target="slides/slide5.xml"/><Relationship Id="rId21" Type="http://schemas.openxmlformats.org/officeDocument/2006/relationships/font" Target="fonts/ArialNarrow-bold.fntdata"/><Relationship Id="rId13" Type="http://schemas.openxmlformats.org/officeDocument/2006/relationships/slide" Target="slides/slide8.xml"/><Relationship Id="rId24" Type="http://customschemas.google.com/relationships/presentationmetadata" Target="metadata"/><Relationship Id="rId12" Type="http://schemas.openxmlformats.org/officeDocument/2006/relationships/slide" Target="slides/slide7.xml"/><Relationship Id="rId23" Type="http://schemas.openxmlformats.org/officeDocument/2006/relationships/font" Target="fonts/ArialNarrow-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524bd96243_0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3524bd96243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3524bd96243_0_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3524bd96243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jp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jpg"/><Relationship Id="rId3"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итульный слайд" showMasterSp="0" type="title">
  <p:cSld name="TITLE">
    <p:bg>
      <p:bgPr>
        <a:blipFill>
          <a:blip r:embed="rId2">
            <a:alphaModFix/>
          </a:blip>
          <a:stretch>
            <a:fillRect/>
          </a:stretch>
        </a:blipFill>
      </p:bgPr>
    </p:bg>
    <p:spTree>
      <p:nvGrpSpPr>
        <p:cNvPr id="12" name="Shape 12"/>
        <p:cNvGrpSpPr/>
        <p:nvPr/>
      </p:nvGrpSpPr>
      <p:grpSpPr>
        <a:xfrm>
          <a:off x="0" y="0"/>
          <a:ext cx="0" cy="0"/>
          <a:chOff x="0" y="0"/>
          <a:chExt cx="0" cy="0"/>
        </a:xfrm>
      </p:grpSpPr>
      <p:pic>
        <p:nvPicPr>
          <p:cNvPr descr="horizon.png" id="13" name="Google Shape;13;p16"/>
          <p:cNvPicPr preferRelativeResize="0"/>
          <p:nvPr/>
        </p:nvPicPr>
        <p:blipFill rotWithShape="1">
          <a:blip r:embed="rId3">
            <a:alphaModFix/>
          </a:blip>
          <a:srcRect b="0" l="0" r="0" t="33333"/>
          <a:stretch/>
        </p:blipFill>
        <p:spPr>
          <a:xfrm>
            <a:off x="0" y="0"/>
            <a:ext cx="9144000" cy="4572000"/>
          </a:xfrm>
          <a:prstGeom prst="rect">
            <a:avLst/>
          </a:prstGeom>
          <a:noFill/>
          <a:ln>
            <a:noFill/>
          </a:ln>
        </p:spPr>
      </p:pic>
      <p:sp>
        <p:nvSpPr>
          <p:cNvPr id="14" name="Google Shape;14;p16"/>
          <p:cNvSpPr txBox="1"/>
          <p:nvPr>
            <p:ph idx="10" type="dt"/>
          </p:nvPr>
        </p:nvSpPr>
        <p:spPr>
          <a:xfrm>
            <a:off x="5715000" y="6356350"/>
            <a:ext cx="15240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16"/>
          <p:cNvSpPr txBox="1"/>
          <p:nvPr>
            <p:ph idx="11" type="ftr"/>
          </p:nvPr>
        </p:nvSpPr>
        <p:spPr>
          <a:xfrm>
            <a:off x="609600" y="6356350"/>
            <a:ext cx="2895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16"/>
          <p:cNvSpPr txBox="1"/>
          <p:nvPr>
            <p:ph idx="12" type="sldNum"/>
          </p:nvPr>
        </p:nvSpPr>
        <p:spPr>
          <a:xfrm>
            <a:off x="7543800" y="6356350"/>
            <a:ext cx="990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
        <p:nvSpPr>
          <p:cNvPr id="17" name="Google Shape;17;p16"/>
          <p:cNvSpPr txBox="1"/>
          <p:nvPr>
            <p:ph idx="1" type="subTitle"/>
          </p:nvPr>
        </p:nvSpPr>
        <p:spPr>
          <a:xfrm>
            <a:off x="12192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340"/>
              </a:spcBef>
              <a:spcAft>
                <a:spcPts val="0"/>
              </a:spcAft>
              <a:buSzPts val="1700"/>
              <a:buNone/>
              <a:defRPr sz="1700">
                <a:solidFill>
                  <a:schemeClr val="lt2"/>
                </a:solidFill>
              </a:defRPr>
            </a:lvl1pPr>
            <a:lvl2pPr lvl="1" algn="ctr">
              <a:lnSpc>
                <a:spcPct val="100000"/>
              </a:lnSpc>
              <a:spcBef>
                <a:spcPts val="600"/>
              </a:spcBef>
              <a:spcAft>
                <a:spcPts val="0"/>
              </a:spcAft>
              <a:buSzPts val="1700"/>
              <a:buNone/>
              <a:defRPr>
                <a:solidFill>
                  <a:schemeClr val="lt1"/>
                </a:solidFill>
              </a:defRPr>
            </a:lvl2pPr>
            <a:lvl3pPr lvl="2" algn="ctr">
              <a:lnSpc>
                <a:spcPct val="100000"/>
              </a:lnSpc>
              <a:spcBef>
                <a:spcPts val="600"/>
              </a:spcBef>
              <a:spcAft>
                <a:spcPts val="0"/>
              </a:spcAft>
              <a:buSzPts val="1700"/>
              <a:buNone/>
              <a:defRPr>
                <a:solidFill>
                  <a:schemeClr val="lt1"/>
                </a:solidFill>
              </a:defRPr>
            </a:lvl3pPr>
            <a:lvl4pPr lvl="3" algn="ctr">
              <a:lnSpc>
                <a:spcPct val="100000"/>
              </a:lnSpc>
              <a:spcBef>
                <a:spcPts val="600"/>
              </a:spcBef>
              <a:spcAft>
                <a:spcPts val="0"/>
              </a:spcAft>
              <a:buSzPts val="1700"/>
              <a:buNone/>
              <a:defRPr>
                <a:solidFill>
                  <a:schemeClr val="lt1"/>
                </a:solidFill>
              </a:defRPr>
            </a:lvl4pPr>
            <a:lvl5pPr lvl="4" algn="ctr">
              <a:lnSpc>
                <a:spcPct val="100000"/>
              </a:lnSpc>
              <a:spcBef>
                <a:spcPts val="600"/>
              </a:spcBef>
              <a:spcAft>
                <a:spcPts val="0"/>
              </a:spcAft>
              <a:buSzPts val="1700"/>
              <a:buNone/>
              <a:defRPr>
                <a:solidFill>
                  <a:schemeClr val="lt1"/>
                </a:solidFill>
              </a:defRPr>
            </a:lvl5pPr>
            <a:lvl6pPr lvl="5" algn="ctr">
              <a:lnSpc>
                <a:spcPct val="100000"/>
              </a:lnSpc>
              <a:spcBef>
                <a:spcPts val="600"/>
              </a:spcBef>
              <a:spcAft>
                <a:spcPts val="0"/>
              </a:spcAft>
              <a:buSzPts val="1700"/>
              <a:buNone/>
              <a:defRPr>
                <a:solidFill>
                  <a:schemeClr val="lt1"/>
                </a:solidFill>
              </a:defRPr>
            </a:lvl6pPr>
            <a:lvl7pPr lvl="6" algn="ctr">
              <a:lnSpc>
                <a:spcPct val="100000"/>
              </a:lnSpc>
              <a:spcBef>
                <a:spcPts val="600"/>
              </a:spcBef>
              <a:spcAft>
                <a:spcPts val="0"/>
              </a:spcAft>
              <a:buSzPts val="1700"/>
              <a:buNone/>
              <a:defRPr>
                <a:solidFill>
                  <a:schemeClr val="lt1"/>
                </a:solidFill>
              </a:defRPr>
            </a:lvl7pPr>
            <a:lvl8pPr lvl="7" algn="ctr">
              <a:lnSpc>
                <a:spcPct val="100000"/>
              </a:lnSpc>
              <a:spcBef>
                <a:spcPts val="600"/>
              </a:spcBef>
              <a:spcAft>
                <a:spcPts val="0"/>
              </a:spcAft>
              <a:buSzPts val="1700"/>
              <a:buNone/>
              <a:defRPr>
                <a:solidFill>
                  <a:schemeClr val="lt1"/>
                </a:solidFill>
              </a:defRPr>
            </a:lvl8pPr>
            <a:lvl9pPr lvl="8" algn="ctr">
              <a:lnSpc>
                <a:spcPct val="100000"/>
              </a:lnSpc>
              <a:spcBef>
                <a:spcPts val="600"/>
              </a:spcBef>
              <a:spcAft>
                <a:spcPts val="600"/>
              </a:spcAft>
              <a:buSzPts val="1700"/>
              <a:buNone/>
              <a:defRPr>
                <a:solidFill>
                  <a:schemeClr val="lt1"/>
                </a:solidFill>
              </a:defRPr>
            </a:lvl9pPr>
          </a:lstStyle>
          <a:p/>
        </p:txBody>
      </p:sp>
      <p:sp>
        <p:nvSpPr>
          <p:cNvPr id="18" name="Google Shape;18;p16"/>
          <p:cNvSpPr txBox="1"/>
          <p:nvPr>
            <p:ph type="ctrTitle"/>
          </p:nvPr>
        </p:nvSpPr>
        <p:spPr>
          <a:xfrm>
            <a:off x="685800" y="2007888"/>
            <a:ext cx="7772400" cy="1470025"/>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Clr>
                <a:schemeClr val="lt1"/>
              </a:buClr>
              <a:buSzPts val="3200"/>
              <a:buFont typeface="Arial Narrow"/>
              <a:buNone/>
              <a:defRPr sz="3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объект" type="obj">
  <p:cSld name="OBJECT">
    <p:spTree>
      <p:nvGrpSpPr>
        <p:cNvPr id="19" name="Shape 19"/>
        <p:cNvGrpSpPr/>
        <p:nvPr/>
      </p:nvGrpSpPr>
      <p:grpSpPr>
        <a:xfrm>
          <a:off x="0" y="0"/>
          <a:ext cx="0" cy="0"/>
          <a:chOff x="0" y="0"/>
          <a:chExt cx="0" cy="0"/>
        </a:xfrm>
      </p:grpSpPr>
      <p:sp>
        <p:nvSpPr>
          <p:cNvPr id="20" name="Google Shape;20;p17"/>
          <p:cNvSpPr txBox="1"/>
          <p:nvPr>
            <p:ph type="title"/>
          </p:nvPr>
        </p:nvSpPr>
        <p:spPr>
          <a:xfrm>
            <a:off x="609600" y="274638"/>
            <a:ext cx="7924800" cy="11430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17"/>
          <p:cNvSpPr txBox="1"/>
          <p:nvPr>
            <p:ph idx="10" type="dt"/>
          </p:nvPr>
        </p:nvSpPr>
        <p:spPr>
          <a:xfrm>
            <a:off x="5715000" y="6356350"/>
            <a:ext cx="15240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17"/>
          <p:cNvSpPr txBox="1"/>
          <p:nvPr>
            <p:ph idx="11" type="ftr"/>
          </p:nvPr>
        </p:nvSpPr>
        <p:spPr>
          <a:xfrm>
            <a:off x="609600" y="6356350"/>
            <a:ext cx="2895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17"/>
          <p:cNvSpPr txBox="1"/>
          <p:nvPr>
            <p:ph idx="12" type="sldNum"/>
          </p:nvPr>
        </p:nvSpPr>
        <p:spPr>
          <a:xfrm>
            <a:off x="7543800" y="6356350"/>
            <a:ext cx="990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
        <p:nvSpPr>
          <p:cNvPr id="24" name="Google Shape;24;p17"/>
          <p:cNvSpPr txBox="1"/>
          <p:nvPr>
            <p:ph idx="1" type="body"/>
          </p:nvPr>
        </p:nvSpPr>
        <p:spPr>
          <a:xfrm>
            <a:off x="609600" y="1600200"/>
            <a:ext cx="7924800" cy="4114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SzPts val="1800"/>
              <a:buChar char="•"/>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600"/>
              </a:spcBef>
              <a:spcAft>
                <a:spcPts val="0"/>
              </a:spcAft>
              <a:buSzPts val="1800"/>
              <a:buChar char="•"/>
              <a:defRPr/>
            </a:lvl6pPr>
            <a:lvl7pPr indent="-342900" lvl="6" marL="3200400" algn="l">
              <a:lnSpc>
                <a:spcPct val="100000"/>
              </a:lnSpc>
              <a:spcBef>
                <a:spcPts val="600"/>
              </a:spcBef>
              <a:spcAft>
                <a:spcPts val="0"/>
              </a:spcAft>
              <a:buSzPts val="1800"/>
              <a:buChar char="•"/>
              <a:defRPr/>
            </a:lvl7pPr>
            <a:lvl8pPr indent="-342900" lvl="7" marL="3657600" algn="l">
              <a:lnSpc>
                <a:spcPct val="100000"/>
              </a:lnSpc>
              <a:spcBef>
                <a:spcPts val="600"/>
              </a:spcBef>
              <a:spcAft>
                <a:spcPts val="0"/>
              </a:spcAft>
              <a:buSzPts val="1800"/>
              <a:buChar char="•"/>
              <a:defRPr/>
            </a:lvl8pPr>
            <a:lvl9pPr indent="-342900" lvl="8" marL="4114800" algn="l">
              <a:lnSpc>
                <a:spcPct val="100000"/>
              </a:lnSpc>
              <a:spcBef>
                <a:spcPts val="600"/>
              </a:spcBef>
              <a:spcAft>
                <a:spcPts val="600"/>
              </a:spcAft>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раздела" showMasterSp="0" type="secHead">
  <p:cSld name="SECTION_HEADER">
    <p:bg>
      <p:bgPr>
        <a:blipFill>
          <a:blip r:embed="rId2">
            <a:alphaModFix/>
          </a:blip>
          <a:stretch>
            <a:fillRect/>
          </a:stretch>
        </a:blipFill>
      </p:bgPr>
    </p:bg>
    <p:spTree>
      <p:nvGrpSpPr>
        <p:cNvPr id="25" name="Shape 25"/>
        <p:cNvGrpSpPr/>
        <p:nvPr/>
      </p:nvGrpSpPr>
      <p:grpSpPr>
        <a:xfrm>
          <a:off x="0" y="0"/>
          <a:ext cx="0" cy="0"/>
          <a:chOff x="0" y="0"/>
          <a:chExt cx="0" cy="0"/>
        </a:xfrm>
      </p:grpSpPr>
      <p:sp>
        <p:nvSpPr>
          <p:cNvPr id="26" name="Google Shape;26;p18"/>
          <p:cNvSpPr txBox="1"/>
          <p:nvPr>
            <p:ph type="title"/>
          </p:nvPr>
        </p:nvSpPr>
        <p:spPr>
          <a:xfrm>
            <a:off x="609600" y="4962525"/>
            <a:ext cx="7885113" cy="13620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1"/>
              </a:buClr>
              <a:buSzPts val="3200"/>
              <a:buFont typeface="Arial Narrow"/>
              <a:buNone/>
              <a:defRPr b="0" i="0" sz="32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18"/>
          <p:cNvSpPr txBox="1"/>
          <p:nvPr>
            <p:ph idx="1" type="body"/>
          </p:nvPr>
        </p:nvSpPr>
        <p:spPr>
          <a:xfrm>
            <a:off x="609600" y="3462338"/>
            <a:ext cx="7885113"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340"/>
              </a:spcBef>
              <a:spcAft>
                <a:spcPts val="0"/>
              </a:spcAft>
              <a:buSzPts val="1700"/>
              <a:buNone/>
              <a:defRPr sz="1700">
                <a:solidFill>
                  <a:schemeClr val="lt2"/>
                </a:solidFill>
              </a:defRPr>
            </a:lvl1pPr>
            <a:lvl2pPr indent="-228600" lvl="1" marL="914400" algn="l">
              <a:lnSpc>
                <a:spcPct val="100000"/>
              </a:lnSpc>
              <a:spcBef>
                <a:spcPts val="600"/>
              </a:spcBef>
              <a:spcAft>
                <a:spcPts val="0"/>
              </a:spcAft>
              <a:buSzPts val="1800"/>
              <a:buNone/>
              <a:defRPr sz="1800">
                <a:solidFill>
                  <a:schemeClr val="lt1"/>
                </a:solidFill>
              </a:defRPr>
            </a:lvl2pPr>
            <a:lvl3pPr indent="-228600" lvl="2" marL="1371600" algn="l">
              <a:lnSpc>
                <a:spcPct val="100000"/>
              </a:lnSpc>
              <a:spcBef>
                <a:spcPts val="600"/>
              </a:spcBef>
              <a:spcAft>
                <a:spcPts val="0"/>
              </a:spcAft>
              <a:buSzPts val="1600"/>
              <a:buNone/>
              <a:defRPr sz="1600">
                <a:solidFill>
                  <a:schemeClr val="lt1"/>
                </a:solidFill>
              </a:defRPr>
            </a:lvl3pPr>
            <a:lvl4pPr indent="-228600" lvl="3" marL="1828800" algn="l">
              <a:lnSpc>
                <a:spcPct val="100000"/>
              </a:lnSpc>
              <a:spcBef>
                <a:spcPts val="600"/>
              </a:spcBef>
              <a:spcAft>
                <a:spcPts val="0"/>
              </a:spcAft>
              <a:buSzPts val="1400"/>
              <a:buNone/>
              <a:defRPr sz="1400">
                <a:solidFill>
                  <a:schemeClr val="lt1"/>
                </a:solidFill>
              </a:defRPr>
            </a:lvl4pPr>
            <a:lvl5pPr indent="-228600" lvl="4" marL="2286000" algn="l">
              <a:lnSpc>
                <a:spcPct val="100000"/>
              </a:lnSpc>
              <a:spcBef>
                <a:spcPts val="600"/>
              </a:spcBef>
              <a:spcAft>
                <a:spcPts val="0"/>
              </a:spcAft>
              <a:buSzPts val="1400"/>
              <a:buNone/>
              <a:defRPr sz="1400">
                <a:solidFill>
                  <a:schemeClr val="lt1"/>
                </a:solidFill>
              </a:defRPr>
            </a:lvl5pPr>
            <a:lvl6pPr indent="-228600" lvl="5" marL="2743200" algn="l">
              <a:lnSpc>
                <a:spcPct val="100000"/>
              </a:lnSpc>
              <a:spcBef>
                <a:spcPts val="600"/>
              </a:spcBef>
              <a:spcAft>
                <a:spcPts val="0"/>
              </a:spcAft>
              <a:buSzPts val="1400"/>
              <a:buNone/>
              <a:defRPr sz="1400">
                <a:solidFill>
                  <a:schemeClr val="lt1"/>
                </a:solidFill>
              </a:defRPr>
            </a:lvl6pPr>
            <a:lvl7pPr indent="-228600" lvl="6" marL="3200400" algn="l">
              <a:lnSpc>
                <a:spcPct val="100000"/>
              </a:lnSpc>
              <a:spcBef>
                <a:spcPts val="600"/>
              </a:spcBef>
              <a:spcAft>
                <a:spcPts val="0"/>
              </a:spcAft>
              <a:buSzPts val="1400"/>
              <a:buNone/>
              <a:defRPr sz="1400">
                <a:solidFill>
                  <a:schemeClr val="lt1"/>
                </a:solidFill>
              </a:defRPr>
            </a:lvl7pPr>
            <a:lvl8pPr indent="-228600" lvl="7" marL="3657600" algn="l">
              <a:lnSpc>
                <a:spcPct val="100000"/>
              </a:lnSpc>
              <a:spcBef>
                <a:spcPts val="600"/>
              </a:spcBef>
              <a:spcAft>
                <a:spcPts val="0"/>
              </a:spcAft>
              <a:buSzPts val="1400"/>
              <a:buNone/>
              <a:defRPr sz="1400">
                <a:solidFill>
                  <a:schemeClr val="lt1"/>
                </a:solidFill>
              </a:defRPr>
            </a:lvl8pPr>
            <a:lvl9pPr indent="-228600" lvl="8" marL="4114800" algn="l">
              <a:lnSpc>
                <a:spcPct val="100000"/>
              </a:lnSpc>
              <a:spcBef>
                <a:spcPts val="600"/>
              </a:spcBef>
              <a:spcAft>
                <a:spcPts val="600"/>
              </a:spcAft>
              <a:buSzPts val="1400"/>
              <a:buNone/>
              <a:defRPr sz="1400">
                <a:solidFill>
                  <a:schemeClr val="lt1"/>
                </a:solidFill>
              </a:defRPr>
            </a:lvl9pPr>
          </a:lstStyle>
          <a:p/>
        </p:txBody>
      </p:sp>
      <p:sp>
        <p:nvSpPr>
          <p:cNvPr id="28" name="Google Shape;28;p18"/>
          <p:cNvSpPr txBox="1"/>
          <p:nvPr>
            <p:ph idx="10" type="dt"/>
          </p:nvPr>
        </p:nvSpPr>
        <p:spPr>
          <a:xfrm>
            <a:off x="5715000" y="6356350"/>
            <a:ext cx="15240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18"/>
          <p:cNvSpPr txBox="1"/>
          <p:nvPr>
            <p:ph idx="11" type="ftr"/>
          </p:nvPr>
        </p:nvSpPr>
        <p:spPr>
          <a:xfrm>
            <a:off x="609600" y="6356350"/>
            <a:ext cx="2895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18"/>
          <p:cNvSpPr txBox="1"/>
          <p:nvPr>
            <p:ph idx="12" type="sldNum"/>
          </p:nvPr>
        </p:nvSpPr>
        <p:spPr>
          <a:xfrm>
            <a:off x="7543800" y="6356350"/>
            <a:ext cx="990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Два объекта" type="twoObj">
  <p:cSld name="TWO_OBJECTS">
    <p:spTree>
      <p:nvGrpSpPr>
        <p:cNvPr id="31" name="Shape 31"/>
        <p:cNvGrpSpPr/>
        <p:nvPr/>
      </p:nvGrpSpPr>
      <p:grpSpPr>
        <a:xfrm>
          <a:off x="0" y="0"/>
          <a:ext cx="0" cy="0"/>
          <a:chOff x="0" y="0"/>
          <a:chExt cx="0" cy="0"/>
        </a:xfrm>
      </p:grpSpPr>
      <p:sp>
        <p:nvSpPr>
          <p:cNvPr id="32" name="Google Shape;32;p19"/>
          <p:cNvSpPr txBox="1"/>
          <p:nvPr>
            <p:ph idx="1" type="body"/>
          </p:nvPr>
        </p:nvSpPr>
        <p:spPr>
          <a:xfrm>
            <a:off x="609600" y="1600200"/>
            <a:ext cx="3733800" cy="4114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SzPts val="1800"/>
              <a:buChar char="•"/>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36550" lvl="4" marL="2286000" algn="l">
              <a:lnSpc>
                <a:spcPct val="100000"/>
              </a:lnSpc>
              <a:spcBef>
                <a:spcPts val="600"/>
              </a:spcBef>
              <a:spcAft>
                <a:spcPts val="0"/>
              </a:spcAft>
              <a:buSzPts val="1700"/>
              <a:buChar char="•"/>
              <a:defRPr/>
            </a:lvl5pPr>
            <a:lvl6pPr indent="-336550" lvl="5" marL="2743200" algn="l">
              <a:lnSpc>
                <a:spcPct val="100000"/>
              </a:lnSpc>
              <a:spcBef>
                <a:spcPts val="600"/>
              </a:spcBef>
              <a:spcAft>
                <a:spcPts val="0"/>
              </a:spcAft>
              <a:buClr>
                <a:schemeClr val="lt2"/>
              </a:buClr>
              <a:buSzPts val="1700"/>
              <a:buFont typeface="Arial"/>
              <a:buChar char="•"/>
              <a:defRPr/>
            </a:lvl6pPr>
            <a:lvl7pPr indent="-336550" lvl="6" marL="3200400" algn="l">
              <a:lnSpc>
                <a:spcPct val="100000"/>
              </a:lnSpc>
              <a:spcBef>
                <a:spcPts val="600"/>
              </a:spcBef>
              <a:spcAft>
                <a:spcPts val="0"/>
              </a:spcAft>
              <a:buClr>
                <a:schemeClr val="lt2"/>
              </a:buClr>
              <a:buSzPts val="1700"/>
              <a:buFont typeface="Arial"/>
              <a:buChar char="•"/>
              <a:defRPr/>
            </a:lvl7pPr>
            <a:lvl8pPr indent="-336550" lvl="7" marL="3657600" algn="l">
              <a:lnSpc>
                <a:spcPct val="100000"/>
              </a:lnSpc>
              <a:spcBef>
                <a:spcPts val="600"/>
              </a:spcBef>
              <a:spcAft>
                <a:spcPts val="0"/>
              </a:spcAft>
              <a:buClr>
                <a:schemeClr val="lt2"/>
              </a:buClr>
              <a:buSzPts val="1700"/>
              <a:buFont typeface="Arial"/>
              <a:buChar char="•"/>
              <a:defRPr/>
            </a:lvl8pPr>
            <a:lvl9pPr indent="-336550" lvl="8" marL="4114800" algn="l">
              <a:lnSpc>
                <a:spcPct val="100000"/>
              </a:lnSpc>
              <a:spcBef>
                <a:spcPts val="600"/>
              </a:spcBef>
              <a:spcAft>
                <a:spcPts val="600"/>
              </a:spcAft>
              <a:buClr>
                <a:schemeClr val="lt2"/>
              </a:buClr>
              <a:buSzPts val="1700"/>
              <a:buFont typeface="Arial"/>
              <a:buChar char="•"/>
              <a:defRPr/>
            </a:lvl9pPr>
          </a:lstStyle>
          <a:p/>
        </p:txBody>
      </p:sp>
      <p:sp>
        <p:nvSpPr>
          <p:cNvPr id="33" name="Google Shape;33;p19"/>
          <p:cNvSpPr txBox="1"/>
          <p:nvPr>
            <p:ph idx="2" type="body"/>
          </p:nvPr>
        </p:nvSpPr>
        <p:spPr>
          <a:xfrm>
            <a:off x="4800600" y="1600200"/>
            <a:ext cx="3733800" cy="4114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SzPts val="1800"/>
              <a:buChar char="•"/>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36550" lvl="5" marL="2743200" algn="l">
              <a:lnSpc>
                <a:spcPct val="100000"/>
              </a:lnSpc>
              <a:spcBef>
                <a:spcPts val="600"/>
              </a:spcBef>
              <a:spcAft>
                <a:spcPts val="0"/>
              </a:spcAft>
              <a:buClr>
                <a:schemeClr val="lt2"/>
              </a:buClr>
              <a:buSzPts val="1700"/>
              <a:buChar char="•"/>
              <a:defRPr/>
            </a:lvl6pPr>
            <a:lvl7pPr indent="-336550" lvl="6" marL="3200400" algn="l">
              <a:lnSpc>
                <a:spcPct val="100000"/>
              </a:lnSpc>
              <a:spcBef>
                <a:spcPts val="600"/>
              </a:spcBef>
              <a:spcAft>
                <a:spcPts val="0"/>
              </a:spcAft>
              <a:buClr>
                <a:schemeClr val="lt2"/>
              </a:buClr>
              <a:buSzPts val="1700"/>
              <a:buChar char="•"/>
              <a:defRPr/>
            </a:lvl7pPr>
            <a:lvl8pPr indent="-336550" lvl="7" marL="3657600" algn="l">
              <a:lnSpc>
                <a:spcPct val="100000"/>
              </a:lnSpc>
              <a:spcBef>
                <a:spcPts val="600"/>
              </a:spcBef>
              <a:spcAft>
                <a:spcPts val="0"/>
              </a:spcAft>
              <a:buClr>
                <a:schemeClr val="lt2"/>
              </a:buClr>
              <a:buSzPts val="1700"/>
              <a:buChar char="•"/>
              <a:defRPr/>
            </a:lvl8pPr>
            <a:lvl9pPr indent="-336550" lvl="8" marL="4114800" algn="l">
              <a:lnSpc>
                <a:spcPct val="100000"/>
              </a:lnSpc>
              <a:spcBef>
                <a:spcPts val="600"/>
              </a:spcBef>
              <a:spcAft>
                <a:spcPts val="600"/>
              </a:spcAft>
              <a:buClr>
                <a:schemeClr val="lt2"/>
              </a:buClr>
              <a:buSzPts val="1700"/>
              <a:buChar char="•"/>
              <a:defRPr/>
            </a:lvl9pPr>
          </a:lstStyle>
          <a:p/>
        </p:txBody>
      </p:sp>
      <p:sp>
        <p:nvSpPr>
          <p:cNvPr id="34" name="Google Shape;34;p19"/>
          <p:cNvSpPr txBox="1"/>
          <p:nvPr>
            <p:ph type="title"/>
          </p:nvPr>
        </p:nvSpPr>
        <p:spPr>
          <a:xfrm>
            <a:off x="609600" y="274638"/>
            <a:ext cx="7924800" cy="11430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19"/>
          <p:cNvSpPr txBox="1"/>
          <p:nvPr>
            <p:ph idx="10" type="dt"/>
          </p:nvPr>
        </p:nvSpPr>
        <p:spPr>
          <a:xfrm>
            <a:off x="5715000" y="6356350"/>
            <a:ext cx="15240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19"/>
          <p:cNvSpPr txBox="1"/>
          <p:nvPr>
            <p:ph idx="11" type="ftr"/>
          </p:nvPr>
        </p:nvSpPr>
        <p:spPr>
          <a:xfrm>
            <a:off x="609600" y="6356350"/>
            <a:ext cx="2895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19"/>
          <p:cNvSpPr txBox="1"/>
          <p:nvPr>
            <p:ph idx="12" type="sldNum"/>
          </p:nvPr>
        </p:nvSpPr>
        <p:spPr>
          <a:xfrm>
            <a:off x="7543800" y="6356350"/>
            <a:ext cx="990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Сравнение" type="twoTxTwoObj">
  <p:cSld name="TWO_OBJECTS_WITH_TEXT">
    <p:spTree>
      <p:nvGrpSpPr>
        <p:cNvPr id="38" name="Shape 38"/>
        <p:cNvGrpSpPr/>
        <p:nvPr/>
      </p:nvGrpSpPr>
      <p:grpSpPr>
        <a:xfrm>
          <a:off x="0" y="0"/>
          <a:ext cx="0" cy="0"/>
          <a:chOff x="0" y="0"/>
          <a:chExt cx="0" cy="0"/>
        </a:xfrm>
      </p:grpSpPr>
      <p:sp>
        <p:nvSpPr>
          <p:cNvPr id="39" name="Google Shape;39;p20"/>
          <p:cNvSpPr txBox="1"/>
          <p:nvPr>
            <p:ph idx="1" type="body"/>
          </p:nvPr>
        </p:nvSpPr>
        <p:spPr>
          <a:xfrm>
            <a:off x="4800600" y="2209800"/>
            <a:ext cx="3733800" cy="35052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SzPts val="1800"/>
              <a:buChar char="•"/>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36550" lvl="5" marL="2743200" algn="l">
              <a:lnSpc>
                <a:spcPct val="100000"/>
              </a:lnSpc>
              <a:spcBef>
                <a:spcPts val="600"/>
              </a:spcBef>
              <a:spcAft>
                <a:spcPts val="0"/>
              </a:spcAft>
              <a:buClr>
                <a:schemeClr val="lt2"/>
              </a:buClr>
              <a:buSzPts val="1700"/>
              <a:buChar char="•"/>
              <a:defRPr/>
            </a:lvl6pPr>
            <a:lvl7pPr indent="-336550" lvl="6" marL="3200400" algn="l">
              <a:lnSpc>
                <a:spcPct val="100000"/>
              </a:lnSpc>
              <a:spcBef>
                <a:spcPts val="600"/>
              </a:spcBef>
              <a:spcAft>
                <a:spcPts val="0"/>
              </a:spcAft>
              <a:buClr>
                <a:schemeClr val="lt2"/>
              </a:buClr>
              <a:buSzPts val="1700"/>
              <a:buChar char="•"/>
              <a:defRPr/>
            </a:lvl7pPr>
            <a:lvl8pPr indent="-336550" lvl="7" marL="3657600" algn="l">
              <a:lnSpc>
                <a:spcPct val="100000"/>
              </a:lnSpc>
              <a:spcBef>
                <a:spcPts val="600"/>
              </a:spcBef>
              <a:spcAft>
                <a:spcPts val="0"/>
              </a:spcAft>
              <a:buClr>
                <a:schemeClr val="lt2"/>
              </a:buClr>
              <a:buSzPts val="1700"/>
              <a:buChar char="•"/>
              <a:defRPr/>
            </a:lvl8pPr>
            <a:lvl9pPr indent="-336550" lvl="8" marL="4114800" algn="l">
              <a:lnSpc>
                <a:spcPct val="100000"/>
              </a:lnSpc>
              <a:spcBef>
                <a:spcPts val="600"/>
              </a:spcBef>
              <a:spcAft>
                <a:spcPts val="600"/>
              </a:spcAft>
              <a:buClr>
                <a:schemeClr val="lt2"/>
              </a:buClr>
              <a:buSzPts val="1700"/>
              <a:buChar char="•"/>
              <a:defRPr/>
            </a:lvl9pPr>
          </a:lstStyle>
          <a:p/>
        </p:txBody>
      </p:sp>
      <p:sp>
        <p:nvSpPr>
          <p:cNvPr id="40" name="Google Shape;40;p20"/>
          <p:cNvSpPr txBox="1"/>
          <p:nvPr>
            <p:ph idx="2" type="body"/>
          </p:nvPr>
        </p:nvSpPr>
        <p:spPr>
          <a:xfrm>
            <a:off x="609600" y="2209800"/>
            <a:ext cx="3733800" cy="35052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SzPts val="1800"/>
              <a:buChar char="•"/>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36550" lvl="5" marL="2743200" algn="l">
              <a:lnSpc>
                <a:spcPct val="100000"/>
              </a:lnSpc>
              <a:spcBef>
                <a:spcPts val="600"/>
              </a:spcBef>
              <a:spcAft>
                <a:spcPts val="0"/>
              </a:spcAft>
              <a:buClr>
                <a:schemeClr val="lt2"/>
              </a:buClr>
              <a:buSzPts val="1700"/>
              <a:buChar char="•"/>
              <a:defRPr/>
            </a:lvl6pPr>
            <a:lvl7pPr indent="-336550" lvl="6" marL="3200400" algn="l">
              <a:lnSpc>
                <a:spcPct val="100000"/>
              </a:lnSpc>
              <a:spcBef>
                <a:spcPts val="600"/>
              </a:spcBef>
              <a:spcAft>
                <a:spcPts val="0"/>
              </a:spcAft>
              <a:buClr>
                <a:schemeClr val="lt2"/>
              </a:buClr>
              <a:buSzPts val="1700"/>
              <a:buChar char="•"/>
              <a:defRPr/>
            </a:lvl7pPr>
            <a:lvl8pPr indent="-336550" lvl="7" marL="3657600" algn="l">
              <a:lnSpc>
                <a:spcPct val="100000"/>
              </a:lnSpc>
              <a:spcBef>
                <a:spcPts val="600"/>
              </a:spcBef>
              <a:spcAft>
                <a:spcPts val="0"/>
              </a:spcAft>
              <a:buClr>
                <a:schemeClr val="lt2"/>
              </a:buClr>
              <a:buSzPts val="1700"/>
              <a:buChar char="•"/>
              <a:defRPr/>
            </a:lvl8pPr>
            <a:lvl9pPr indent="-336550" lvl="8" marL="4114800" algn="l">
              <a:lnSpc>
                <a:spcPct val="100000"/>
              </a:lnSpc>
              <a:spcBef>
                <a:spcPts val="600"/>
              </a:spcBef>
              <a:spcAft>
                <a:spcPts val="600"/>
              </a:spcAft>
              <a:buClr>
                <a:schemeClr val="lt2"/>
              </a:buClr>
              <a:buSzPts val="1700"/>
              <a:buChar char="•"/>
              <a:defRPr/>
            </a:lvl9pPr>
          </a:lstStyle>
          <a:p/>
        </p:txBody>
      </p:sp>
      <p:sp>
        <p:nvSpPr>
          <p:cNvPr id="41" name="Google Shape;41;p20"/>
          <p:cNvSpPr txBox="1"/>
          <p:nvPr>
            <p:ph type="title"/>
          </p:nvPr>
        </p:nvSpPr>
        <p:spPr>
          <a:xfrm>
            <a:off x="609600" y="274638"/>
            <a:ext cx="7924800" cy="11430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1"/>
              </a:buClr>
              <a:buSzPts val="3000"/>
              <a:buFont typeface="Arial Narrow"/>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20"/>
          <p:cNvSpPr txBox="1"/>
          <p:nvPr>
            <p:ph idx="3" type="body"/>
          </p:nvPr>
        </p:nvSpPr>
        <p:spPr>
          <a:xfrm>
            <a:off x="609600" y="1600199"/>
            <a:ext cx="3733800" cy="57467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340"/>
              </a:spcBef>
              <a:spcAft>
                <a:spcPts val="0"/>
              </a:spcAft>
              <a:buSzPts val="1700"/>
              <a:buNone/>
              <a:defRPr b="0" i="0" sz="1700">
                <a:solidFill>
                  <a:schemeClr val="lt2"/>
                </a:solidFill>
              </a:defRPr>
            </a:lvl1pPr>
            <a:lvl2pPr indent="-228600" lvl="1" marL="914400" algn="l">
              <a:lnSpc>
                <a:spcPct val="100000"/>
              </a:lnSpc>
              <a:spcBef>
                <a:spcPts val="600"/>
              </a:spcBef>
              <a:spcAft>
                <a:spcPts val="0"/>
              </a:spcAft>
              <a:buSzPts val="2000"/>
              <a:buNone/>
              <a:defRPr b="1" sz="2000"/>
            </a:lvl2pPr>
            <a:lvl3pPr indent="-228600" lvl="2" marL="1371600" algn="l">
              <a:lnSpc>
                <a:spcPct val="100000"/>
              </a:lnSpc>
              <a:spcBef>
                <a:spcPts val="600"/>
              </a:spcBef>
              <a:spcAft>
                <a:spcPts val="0"/>
              </a:spcAft>
              <a:buSzPts val="1800"/>
              <a:buNone/>
              <a:defRPr b="1" sz="1800"/>
            </a:lvl3pPr>
            <a:lvl4pPr indent="-228600" lvl="3" marL="1828800" algn="l">
              <a:lnSpc>
                <a:spcPct val="100000"/>
              </a:lnSpc>
              <a:spcBef>
                <a:spcPts val="600"/>
              </a:spcBef>
              <a:spcAft>
                <a:spcPts val="0"/>
              </a:spcAft>
              <a:buSzPts val="1600"/>
              <a:buNone/>
              <a:defRPr b="1" sz="1600"/>
            </a:lvl4pPr>
            <a:lvl5pPr indent="-228600" lvl="4" marL="2286000" algn="l">
              <a:lnSpc>
                <a:spcPct val="100000"/>
              </a:lnSpc>
              <a:spcBef>
                <a:spcPts val="600"/>
              </a:spcBef>
              <a:spcAft>
                <a:spcPts val="0"/>
              </a:spcAft>
              <a:buSzPts val="1600"/>
              <a:buNone/>
              <a:defRPr b="1" sz="1600"/>
            </a:lvl5pPr>
            <a:lvl6pPr indent="-228600" lvl="5" marL="2743200" algn="l">
              <a:lnSpc>
                <a:spcPct val="100000"/>
              </a:lnSpc>
              <a:spcBef>
                <a:spcPts val="600"/>
              </a:spcBef>
              <a:spcAft>
                <a:spcPts val="0"/>
              </a:spcAft>
              <a:buSzPts val="1600"/>
              <a:buNone/>
              <a:defRPr b="1" sz="1600"/>
            </a:lvl6pPr>
            <a:lvl7pPr indent="-228600" lvl="6" marL="3200400" algn="l">
              <a:lnSpc>
                <a:spcPct val="100000"/>
              </a:lnSpc>
              <a:spcBef>
                <a:spcPts val="600"/>
              </a:spcBef>
              <a:spcAft>
                <a:spcPts val="0"/>
              </a:spcAft>
              <a:buSzPts val="1600"/>
              <a:buNone/>
              <a:defRPr b="1" sz="1600"/>
            </a:lvl7pPr>
            <a:lvl8pPr indent="-228600" lvl="7" marL="3657600" algn="l">
              <a:lnSpc>
                <a:spcPct val="100000"/>
              </a:lnSpc>
              <a:spcBef>
                <a:spcPts val="600"/>
              </a:spcBef>
              <a:spcAft>
                <a:spcPts val="0"/>
              </a:spcAft>
              <a:buSzPts val="1600"/>
              <a:buNone/>
              <a:defRPr b="1" sz="1600"/>
            </a:lvl8pPr>
            <a:lvl9pPr indent="-228600" lvl="8" marL="4114800" algn="l">
              <a:lnSpc>
                <a:spcPct val="100000"/>
              </a:lnSpc>
              <a:spcBef>
                <a:spcPts val="600"/>
              </a:spcBef>
              <a:spcAft>
                <a:spcPts val="600"/>
              </a:spcAft>
              <a:buSzPts val="1600"/>
              <a:buNone/>
              <a:defRPr b="1" sz="1600"/>
            </a:lvl9pPr>
          </a:lstStyle>
          <a:p/>
        </p:txBody>
      </p:sp>
      <p:sp>
        <p:nvSpPr>
          <p:cNvPr id="43" name="Google Shape;43;p20"/>
          <p:cNvSpPr txBox="1"/>
          <p:nvPr>
            <p:ph idx="4" type="body"/>
          </p:nvPr>
        </p:nvSpPr>
        <p:spPr>
          <a:xfrm>
            <a:off x="4800600" y="1600199"/>
            <a:ext cx="3733800" cy="57467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340"/>
              </a:spcBef>
              <a:spcAft>
                <a:spcPts val="0"/>
              </a:spcAft>
              <a:buSzPts val="1700"/>
              <a:buNone/>
              <a:defRPr b="0" i="0" sz="1700">
                <a:solidFill>
                  <a:schemeClr val="lt2"/>
                </a:solidFill>
              </a:defRPr>
            </a:lvl1pPr>
            <a:lvl2pPr indent="-228600" lvl="1" marL="914400" algn="l">
              <a:lnSpc>
                <a:spcPct val="100000"/>
              </a:lnSpc>
              <a:spcBef>
                <a:spcPts val="600"/>
              </a:spcBef>
              <a:spcAft>
                <a:spcPts val="0"/>
              </a:spcAft>
              <a:buSzPts val="2000"/>
              <a:buNone/>
              <a:defRPr b="1" sz="2000"/>
            </a:lvl2pPr>
            <a:lvl3pPr indent="-228600" lvl="2" marL="1371600" algn="l">
              <a:lnSpc>
                <a:spcPct val="100000"/>
              </a:lnSpc>
              <a:spcBef>
                <a:spcPts val="600"/>
              </a:spcBef>
              <a:spcAft>
                <a:spcPts val="0"/>
              </a:spcAft>
              <a:buSzPts val="1800"/>
              <a:buNone/>
              <a:defRPr b="1" sz="1800"/>
            </a:lvl3pPr>
            <a:lvl4pPr indent="-228600" lvl="3" marL="1828800" algn="l">
              <a:lnSpc>
                <a:spcPct val="100000"/>
              </a:lnSpc>
              <a:spcBef>
                <a:spcPts val="600"/>
              </a:spcBef>
              <a:spcAft>
                <a:spcPts val="0"/>
              </a:spcAft>
              <a:buSzPts val="1600"/>
              <a:buNone/>
              <a:defRPr b="1" sz="1600"/>
            </a:lvl4pPr>
            <a:lvl5pPr indent="-228600" lvl="4" marL="2286000" algn="l">
              <a:lnSpc>
                <a:spcPct val="100000"/>
              </a:lnSpc>
              <a:spcBef>
                <a:spcPts val="600"/>
              </a:spcBef>
              <a:spcAft>
                <a:spcPts val="0"/>
              </a:spcAft>
              <a:buSzPts val="1600"/>
              <a:buNone/>
              <a:defRPr b="1" sz="1600"/>
            </a:lvl5pPr>
            <a:lvl6pPr indent="-228600" lvl="5" marL="2743200" algn="l">
              <a:lnSpc>
                <a:spcPct val="100000"/>
              </a:lnSpc>
              <a:spcBef>
                <a:spcPts val="600"/>
              </a:spcBef>
              <a:spcAft>
                <a:spcPts val="0"/>
              </a:spcAft>
              <a:buSzPts val="1600"/>
              <a:buNone/>
              <a:defRPr b="1" sz="1600"/>
            </a:lvl6pPr>
            <a:lvl7pPr indent="-228600" lvl="6" marL="3200400" algn="l">
              <a:lnSpc>
                <a:spcPct val="100000"/>
              </a:lnSpc>
              <a:spcBef>
                <a:spcPts val="600"/>
              </a:spcBef>
              <a:spcAft>
                <a:spcPts val="0"/>
              </a:spcAft>
              <a:buSzPts val="1600"/>
              <a:buNone/>
              <a:defRPr b="1" sz="1600"/>
            </a:lvl7pPr>
            <a:lvl8pPr indent="-228600" lvl="7" marL="3657600" algn="l">
              <a:lnSpc>
                <a:spcPct val="100000"/>
              </a:lnSpc>
              <a:spcBef>
                <a:spcPts val="600"/>
              </a:spcBef>
              <a:spcAft>
                <a:spcPts val="0"/>
              </a:spcAft>
              <a:buSzPts val="1600"/>
              <a:buNone/>
              <a:defRPr b="1" sz="1600"/>
            </a:lvl8pPr>
            <a:lvl9pPr indent="-228600" lvl="8" marL="4114800" algn="l">
              <a:lnSpc>
                <a:spcPct val="100000"/>
              </a:lnSpc>
              <a:spcBef>
                <a:spcPts val="600"/>
              </a:spcBef>
              <a:spcAft>
                <a:spcPts val="600"/>
              </a:spcAft>
              <a:buSzPts val="1600"/>
              <a:buNone/>
              <a:defRPr b="1" sz="1600"/>
            </a:lvl9pPr>
          </a:lstStyle>
          <a:p/>
        </p:txBody>
      </p:sp>
      <p:sp>
        <p:nvSpPr>
          <p:cNvPr id="44" name="Google Shape;44;p20"/>
          <p:cNvSpPr txBox="1"/>
          <p:nvPr>
            <p:ph idx="10" type="dt"/>
          </p:nvPr>
        </p:nvSpPr>
        <p:spPr>
          <a:xfrm>
            <a:off x="5715000" y="6356350"/>
            <a:ext cx="15240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20"/>
          <p:cNvSpPr txBox="1"/>
          <p:nvPr>
            <p:ph idx="11" type="ftr"/>
          </p:nvPr>
        </p:nvSpPr>
        <p:spPr>
          <a:xfrm>
            <a:off x="609600" y="6356350"/>
            <a:ext cx="2895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20"/>
          <p:cNvSpPr txBox="1"/>
          <p:nvPr>
            <p:ph idx="12" type="sldNum"/>
          </p:nvPr>
        </p:nvSpPr>
        <p:spPr>
          <a:xfrm>
            <a:off x="7543800" y="6356350"/>
            <a:ext cx="990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олько заголовок" type="titleOnly">
  <p:cSld name="TITLE_ONLY">
    <p:spTree>
      <p:nvGrpSpPr>
        <p:cNvPr id="47" name="Shape 47"/>
        <p:cNvGrpSpPr/>
        <p:nvPr/>
      </p:nvGrpSpPr>
      <p:grpSpPr>
        <a:xfrm>
          <a:off x="0" y="0"/>
          <a:ext cx="0" cy="0"/>
          <a:chOff x="0" y="0"/>
          <a:chExt cx="0" cy="0"/>
        </a:xfrm>
      </p:grpSpPr>
      <p:sp>
        <p:nvSpPr>
          <p:cNvPr id="48" name="Google Shape;48;p21"/>
          <p:cNvSpPr txBox="1"/>
          <p:nvPr>
            <p:ph type="title"/>
          </p:nvPr>
        </p:nvSpPr>
        <p:spPr>
          <a:xfrm>
            <a:off x="609600" y="274638"/>
            <a:ext cx="7924800" cy="11430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21"/>
          <p:cNvSpPr txBox="1"/>
          <p:nvPr>
            <p:ph idx="10" type="dt"/>
          </p:nvPr>
        </p:nvSpPr>
        <p:spPr>
          <a:xfrm>
            <a:off x="5715000" y="6356350"/>
            <a:ext cx="15240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21"/>
          <p:cNvSpPr txBox="1"/>
          <p:nvPr>
            <p:ph idx="11" type="ftr"/>
          </p:nvPr>
        </p:nvSpPr>
        <p:spPr>
          <a:xfrm>
            <a:off x="609600" y="6356350"/>
            <a:ext cx="2895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21"/>
          <p:cNvSpPr txBox="1"/>
          <p:nvPr>
            <p:ph idx="12" type="sldNum"/>
          </p:nvPr>
        </p:nvSpPr>
        <p:spPr>
          <a:xfrm>
            <a:off x="7543800" y="6356350"/>
            <a:ext cx="990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Пустой слайд" type="blank">
  <p:cSld name="BLANK">
    <p:spTree>
      <p:nvGrpSpPr>
        <p:cNvPr id="52" name="Shape 52"/>
        <p:cNvGrpSpPr/>
        <p:nvPr/>
      </p:nvGrpSpPr>
      <p:grpSpPr>
        <a:xfrm>
          <a:off x="0" y="0"/>
          <a:ext cx="0" cy="0"/>
          <a:chOff x="0" y="0"/>
          <a:chExt cx="0" cy="0"/>
        </a:xfrm>
      </p:grpSpPr>
      <p:sp>
        <p:nvSpPr>
          <p:cNvPr id="53" name="Google Shape;53;p22"/>
          <p:cNvSpPr txBox="1"/>
          <p:nvPr>
            <p:ph idx="10" type="dt"/>
          </p:nvPr>
        </p:nvSpPr>
        <p:spPr>
          <a:xfrm>
            <a:off x="5715000" y="6356350"/>
            <a:ext cx="15240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22"/>
          <p:cNvSpPr txBox="1"/>
          <p:nvPr>
            <p:ph idx="11" type="ftr"/>
          </p:nvPr>
        </p:nvSpPr>
        <p:spPr>
          <a:xfrm>
            <a:off x="609600" y="6356350"/>
            <a:ext cx="2895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22"/>
          <p:cNvSpPr txBox="1"/>
          <p:nvPr>
            <p:ph idx="12" type="sldNum"/>
          </p:nvPr>
        </p:nvSpPr>
        <p:spPr>
          <a:xfrm>
            <a:off x="7543800" y="6356350"/>
            <a:ext cx="990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Объект с подписью" type="objTx">
  <p:cSld name="OBJECT_WITH_CAPTION_TEXT">
    <p:spTree>
      <p:nvGrpSpPr>
        <p:cNvPr id="56" name="Shape 56"/>
        <p:cNvGrpSpPr/>
        <p:nvPr/>
      </p:nvGrpSpPr>
      <p:grpSpPr>
        <a:xfrm>
          <a:off x="0" y="0"/>
          <a:ext cx="0" cy="0"/>
          <a:chOff x="0" y="0"/>
          <a:chExt cx="0" cy="0"/>
        </a:xfrm>
      </p:grpSpPr>
      <p:sp>
        <p:nvSpPr>
          <p:cNvPr id="57" name="Google Shape;57;p23"/>
          <p:cNvSpPr txBox="1"/>
          <p:nvPr>
            <p:ph idx="1" type="body"/>
          </p:nvPr>
        </p:nvSpPr>
        <p:spPr>
          <a:xfrm>
            <a:off x="3962400" y="1447800"/>
            <a:ext cx="4648200" cy="42672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SzPts val="1800"/>
              <a:buChar char="•"/>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600"/>
              </a:spcBef>
              <a:spcAft>
                <a:spcPts val="0"/>
              </a:spcAft>
              <a:buSzPts val="1800"/>
              <a:buChar char="•"/>
              <a:defRPr/>
            </a:lvl6pPr>
            <a:lvl7pPr indent="-342900" lvl="6" marL="3200400" algn="l">
              <a:lnSpc>
                <a:spcPct val="100000"/>
              </a:lnSpc>
              <a:spcBef>
                <a:spcPts val="600"/>
              </a:spcBef>
              <a:spcAft>
                <a:spcPts val="0"/>
              </a:spcAft>
              <a:buSzPts val="1800"/>
              <a:buChar char="•"/>
              <a:defRPr/>
            </a:lvl7pPr>
            <a:lvl8pPr indent="-342900" lvl="7" marL="3657600" algn="l">
              <a:lnSpc>
                <a:spcPct val="100000"/>
              </a:lnSpc>
              <a:spcBef>
                <a:spcPts val="600"/>
              </a:spcBef>
              <a:spcAft>
                <a:spcPts val="0"/>
              </a:spcAft>
              <a:buSzPts val="1800"/>
              <a:buChar char="•"/>
              <a:defRPr/>
            </a:lvl8pPr>
            <a:lvl9pPr indent="-342900" lvl="8" marL="4114800" algn="l">
              <a:lnSpc>
                <a:spcPct val="100000"/>
              </a:lnSpc>
              <a:spcBef>
                <a:spcPts val="600"/>
              </a:spcBef>
              <a:spcAft>
                <a:spcPts val="600"/>
              </a:spcAft>
              <a:buSzPts val="1800"/>
              <a:buChar char="•"/>
              <a:defRPr/>
            </a:lvl9pPr>
          </a:lstStyle>
          <a:p/>
        </p:txBody>
      </p:sp>
      <p:sp>
        <p:nvSpPr>
          <p:cNvPr id="58" name="Google Shape;58;p23"/>
          <p:cNvSpPr txBox="1"/>
          <p:nvPr>
            <p:ph type="title"/>
          </p:nvPr>
        </p:nvSpPr>
        <p:spPr>
          <a:xfrm>
            <a:off x="612648" y="1447800"/>
            <a:ext cx="2971800" cy="109728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1800"/>
              <a:buFont typeface="Arial Narrow"/>
              <a:buNone/>
              <a:defRPr b="0" i="0" sz="1800" cap="none">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23"/>
          <p:cNvSpPr txBox="1"/>
          <p:nvPr>
            <p:ph idx="2" type="body"/>
          </p:nvPr>
        </p:nvSpPr>
        <p:spPr>
          <a:xfrm>
            <a:off x="612648" y="2547891"/>
            <a:ext cx="2971800" cy="3167109"/>
          </a:xfrm>
          <a:prstGeom prst="rect">
            <a:avLst/>
          </a:prstGeom>
          <a:noFill/>
          <a:ln>
            <a:noFill/>
          </a:ln>
        </p:spPr>
        <p:txBody>
          <a:bodyPr anchorCtr="0" anchor="t" bIns="45700" lIns="91425" spcFirstLastPara="1" rIns="91425" wrap="square" tIns="9125">
            <a:normAutofit/>
          </a:bodyPr>
          <a:lstStyle>
            <a:lvl1pPr indent="-228600" lvl="0" marL="457200" algn="l">
              <a:lnSpc>
                <a:spcPct val="100000"/>
              </a:lnSpc>
              <a:spcBef>
                <a:spcPts val="280"/>
              </a:spcBef>
              <a:spcAft>
                <a:spcPts val="0"/>
              </a:spcAft>
              <a:buSzPts val="1400"/>
              <a:buNone/>
              <a:defRPr sz="1400"/>
            </a:lvl1pPr>
            <a:lvl2pPr indent="-228600" lvl="1" marL="914400" algn="l">
              <a:lnSpc>
                <a:spcPct val="100000"/>
              </a:lnSpc>
              <a:spcBef>
                <a:spcPts val="600"/>
              </a:spcBef>
              <a:spcAft>
                <a:spcPts val="0"/>
              </a:spcAft>
              <a:buSzPts val="1200"/>
              <a:buNone/>
              <a:defRPr sz="1200"/>
            </a:lvl2pPr>
            <a:lvl3pPr indent="-228600" lvl="2" marL="1371600" algn="l">
              <a:lnSpc>
                <a:spcPct val="100000"/>
              </a:lnSpc>
              <a:spcBef>
                <a:spcPts val="600"/>
              </a:spcBef>
              <a:spcAft>
                <a:spcPts val="0"/>
              </a:spcAft>
              <a:buSzPts val="1000"/>
              <a:buNone/>
              <a:defRPr sz="1000"/>
            </a:lvl3pPr>
            <a:lvl4pPr indent="-228600" lvl="3" marL="1828800" algn="l">
              <a:lnSpc>
                <a:spcPct val="100000"/>
              </a:lnSpc>
              <a:spcBef>
                <a:spcPts val="600"/>
              </a:spcBef>
              <a:spcAft>
                <a:spcPts val="0"/>
              </a:spcAft>
              <a:buSzPts val="900"/>
              <a:buNone/>
              <a:defRPr sz="900"/>
            </a:lvl4pPr>
            <a:lvl5pPr indent="-228600" lvl="4" marL="2286000" algn="l">
              <a:lnSpc>
                <a:spcPct val="100000"/>
              </a:lnSpc>
              <a:spcBef>
                <a:spcPts val="600"/>
              </a:spcBef>
              <a:spcAft>
                <a:spcPts val="0"/>
              </a:spcAft>
              <a:buSzPts val="900"/>
              <a:buNone/>
              <a:defRPr sz="900"/>
            </a:lvl5pPr>
            <a:lvl6pPr indent="-228600" lvl="5" marL="2743200" algn="l">
              <a:lnSpc>
                <a:spcPct val="100000"/>
              </a:lnSpc>
              <a:spcBef>
                <a:spcPts val="600"/>
              </a:spcBef>
              <a:spcAft>
                <a:spcPts val="0"/>
              </a:spcAft>
              <a:buSzPts val="900"/>
              <a:buNone/>
              <a:defRPr sz="900"/>
            </a:lvl6pPr>
            <a:lvl7pPr indent="-228600" lvl="6" marL="3200400" algn="l">
              <a:lnSpc>
                <a:spcPct val="100000"/>
              </a:lnSpc>
              <a:spcBef>
                <a:spcPts val="600"/>
              </a:spcBef>
              <a:spcAft>
                <a:spcPts val="0"/>
              </a:spcAft>
              <a:buSzPts val="900"/>
              <a:buNone/>
              <a:defRPr sz="900"/>
            </a:lvl7pPr>
            <a:lvl8pPr indent="-228600" lvl="7" marL="3657600" algn="l">
              <a:lnSpc>
                <a:spcPct val="100000"/>
              </a:lnSpc>
              <a:spcBef>
                <a:spcPts val="600"/>
              </a:spcBef>
              <a:spcAft>
                <a:spcPts val="0"/>
              </a:spcAft>
              <a:buSzPts val="900"/>
              <a:buNone/>
              <a:defRPr sz="900"/>
            </a:lvl8pPr>
            <a:lvl9pPr indent="-228600" lvl="8" marL="4114800" algn="l">
              <a:lnSpc>
                <a:spcPct val="100000"/>
              </a:lnSpc>
              <a:spcBef>
                <a:spcPts val="600"/>
              </a:spcBef>
              <a:spcAft>
                <a:spcPts val="600"/>
              </a:spcAft>
              <a:buSzPts val="900"/>
              <a:buNone/>
              <a:defRPr sz="900"/>
            </a:lvl9pPr>
          </a:lstStyle>
          <a:p/>
        </p:txBody>
      </p:sp>
      <p:sp>
        <p:nvSpPr>
          <p:cNvPr id="60" name="Google Shape;60;p23"/>
          <p:cNvSpPr txBox="1"/>
          <p:nvPr>
            <p:ph idx="10" type="dt"/>
          </p:nvPr>
        </p:nvSpPr>
        <p:spPr>
          <a:xfrm>
            <a:off x="5715000" y="6356350"/>
            <a:ext cx="15240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23"/>
          <p:cNvSpPr txBox="1"/>
          <p:nvPr>
            <p:ph idx="11" type="ftr"/>
          </p:nvPr>
        </p:nvSpPr>
        <p:spPr>
          <a:xfrm>
            <a:off x="609600" y="6356350"/>
            <a:ext cx="2895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23"/>
          <p:cNvSpPr txBox="1"/>
          <p:nvPr>
            <p:ph idx="12" type="sldNum"/>
          </p:nvPr>
        </p:nvSpPr>
        <p:spPr>
          <a:xfrm>
            <a:off x="7543800" y="6356350"/>
            <a:ext cx="990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Рисунок с подписью" showMasterSp="0" type="picTx">
  <p:cSld name="PICTURE_WITH_CAPTION_TEXT">
    <p:bg>
      <p:bgPr>
        <a:blipFill>
          <a:blip r:embed="rId2">
            <a:alphaModFix/>
          </a:blip>
          <a:stretch>
            <a:fillRect/>
          </a:stretch>
        </a:blipFill>
      </p:bgPr>
    </p:bg>
    <p:spTree>
      <p:nvGrpSpPr>
        <p:cNvPr id="63" name="Shape 63"/>
        <p:cNvGrpSpPr/>
        <p:nvPr/>
      </p:nvGrpSpPr>
      <p:grpSpPr>
        <a:xfrm>
          <a:off x="0" y="0"/>
          <a:ext cx="0" cy="0"/>
          <a:chOff x="0" y="0"/>
          <a:chExt cx="0" cy="0"/>
        </a:xfrm>
      </p:grpSpPr>
      <p:pic>
        <p:nvPicPr>
          <p:cNvPr descr="horizon.png" id="64" name="Google Shape;64;p24"/>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65" name="Google Shape;65;p24"/>
          <p:cNvSpPr txBox="1"/>
          <p:nvPr>
            <p:ph type="title"/>
          </p:nvPr>
        </p:nvSpPr>
        <p:spPr>
          <a:xfrm>
            <a:off x="609600" y="1447800"/>
            <a:ext cx="2971800" cy="109728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1800"/>
              <a:buFont typeface="Arial Narrow"/>
              <a:buNone/>
              <a:defRPr b="0" i="0" sz="1800" cap="none">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24"/>
          <p:cNvSpPr/>
          <p:nvPr>
            <p:ph idx="2" type="pic"/>
          </p:nvPr>
        </p:nvSpPr>
        <p:spPr>
          <a:xfrm>
            <a:off x="4657344" y="1447800"/>
            <a:ext cx="3419856" cy="3474720"/>
          </a:xfrm>
          <a:prstGeom prst="rect">
            <a:avLst/>
          </a:prstGeom>
          <a:noFill/>
          <a:ln>
            <a:noFill/>
          </a:ln>
        </p:spPr>
      </p:sp>
      <p:sp>
        <p:nvSpPr>
          <p:cNvPr id="67" name="Google Shape;67;p24"/>
          <p:cNvSpPr txBox="1"/>
          <p:nvPr>
            <p:ph idx="1" type="body"/>
          </p:nvPr>
        </p:nvSpPr>
        <p:spPr>
          <a:xfrm>
            <a:off x="609600" y="2547890"/>
            <a:ext cx="2971800" cy="2405109"/>
          </a:xfrm>
          <a:prstGeom prst="rect">
            <a:avLst/>
          </a:prstGeom>
          <a:noFill/>
          <a:ln>
            <a:noFill/>
          </a:ln>
        </p:spPr>
        <p:txBody>
          <a:bodyPr anchorCtr="0" anchor="t" bIns="45700" lIns="91425" spcFirstLastPara="1" rIns="91425" wrap="square" tIns="9125">
            <a:normAutofit/>
          </a:bodyPr>
          <a:lstStyle>
            <a:lvl1pPr indent="-228600" lvl="0" marL="457200" algn="l">
              <a:lnSpc>
                <a:spcPct val="100000"/>
              </a:lnSpc>
              <a:spcBef>
                <a:spcPts val="280"/>
              </a:spcBef>
              <a:spcAft>
                <a:spcPts val="0"/>
              </a:spcAft>
              <a:buSzPts val="1400"/>
              <a:buNone/>
              <a:defRPr sz="1400"/>
            </a:lvl1pPr>
            <a:lvl2pPr indent="-228600" lvl="1" marL="914400" algn="l">
              <a:lnSpc>
                <a:spcPct val="100000"/>
              </a:lnSpc>
              <a:spcBef>
                <a:spcPts val="600"/>
              </a:spcBef>
              <a:spcAft>
                <a:spcPts val="0"/>
              </a:spcAft>
              <a:buSzPts val="1200"/>
              <a:buNone/>
              <a:defRPr sz="1200"/>
            </a:lvl2pPr>
            <a:lvl3pPr indent="-228600" lvl="2" marL="1371600" algn="l">
              <a:lnSpc>
                <a:spcPct val="100000"/>
              </a:lnSpc>
              <a:spcBef>
                <a:spcPts val="600"/>
              </a:spcBef>
              <a:spcAft>
                <a:spcPts val="0"/>
              </a:spcAft>
              <a:buSzPts val="1000"/>
              <a:buNone/>
              <a:defRPr sz="1000"/>
            </a:lvl3pPr>
            <a:lvl4pPr indent="-228600" lvl="3" marL="1828800" algn="l">
              <a:lnSpc>
                <a:spcPct val="100000"/>
              </a:lnSpc>
              <a:spcBef>
                <a:spcPts val="600"/>
              </a:spcBef>
              <a:spcAft>
                <a:spcPts val="0"/>
              </a:spcAft>
              <a:buSzPts val="900"/>
              <a:buNone/>
              <a:defRPr sz="900"/>
            </a:lvl4pPr>
            <a:lvl5pPr indent="-228600" lvl="4" marL="2286000" algn="l">
              <a:lnSpc>
                <a:spcPct val="100000"/>
              </a:lnSpc>
              <a:spcBef>
                <a:spcPts val="600"/>
              </a:spcBef>
              <a:spcAft>
                <a:spcPts val="0"/>
              </a:spcAft>
              <a:buSzPts val="900"/>
              <a:buNone/>
              <a:defRPr sz="900"/>
            </a:lvl5pPr>
            <a:lvl6pPr indent="-228600" lvl="5" marL="2743200" algn="l">
              <a:lnSpc>
                <a:spcPct val="100000"/>
              </a:lnSpc>
              <a:spcBef>
                <a:spcPts val="600"/>
              </a:spcBef>
              <a:spcAft>
                <a:spcPts val="0"/>
              </a:spcAft>
              <a:buSzPts val="900"/>
              <a:buNone/>
              <a:defRPr sz="900"/>
            </a:lvl6pPr>
            <a:lvl7pPr indent="-228600" lvl="6" marL="3200400" algn="l">
              <a:lnSpc>
                <a:spcPct val="100000"/>
              </a:lnSpc>
              <a:spcBef>
                <a:spcPts val="600"/>
              </a:spcBef>
              <a:spcAft>
                <a:spcPts val="0"/>
              </a:spcAft>
              <a:buSzPts val="900"/>
              <a:buNone/>
              <a:defRPr sz="900"/>
            </a:lvl7pPr>
            <a:lvl8pPr indent="-228600" lvl="7" marL="3657600" algn="l">
              <a:lnSpc>
                <a:spcPct val="100000"/>
              </a:lnSpc>
              <a:spcBef>
                <a:spcPts val="600"/>
              </a:spcBef>
              <a:spcAft>
                <a:spcPts val="0"/>
              </a:spcAft>
              <a:buSzPts val="900"/>
              <a:buNone/>
              <a:defRPr sz="900"/>
            </a:lvl8pPr>
            <a:lvl9pPr indent="-228600" lvl="8" marL="4114800" algn="l">
              <a:lnSpc>
                <a:spcPct val="100000"/>
              </a:lnSpc>
              <a:spcBef>
                <a:spcPts val="600"/>
              </a:spcBef>
              <a:spcAft>
                <a:spcPts val="600"/>
              </a:spcAft>
              <a:buSzPts val="900"/>
              <a:buNone/>
              <a:defRPr sz="900"/>
            </a:lvl9pPr>
          </a:lstStyle>
          <a:p/>
        </p:txBody>
      </p:sp>
      <p:sp>
        <p:nvSpPr>
          <p:cNvPr id="68" name="Google Shape;68;p24"/>
          <p:cNvSpPr txBox="1"/>
          <p:nvPr>
            <p:ph idx="10" type="dt"/>
          </p:nvPr>
        </p:nvSpPr>
        <p:spPr>
          <a:xfrm>
            <a:off x="5715000" y="6356350"/>
            <a:ext cx="15240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24"/>
          <p:cNvSpPr txBox="1"/>
          <p:nvPr>
            <p:ph idx="11" type="ftr"/>
          </p:nvPr>
        </p:nvSpPr>
        <p:spPr>
          <a:xfrm>
            <a:off x="609600" y="6356350"/>
            <a:ext cx="2895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4"/>
          <p:cNvSpPr txBox="1"/>
          <p:nvPr>
            <p:ph idx="12" type="sldNum"/>
          </p:nvPr>
        </p:nvSpPr>
        <p:spPr>
          <a:xfrm>
            <a:off x="7543800" y="6356350"/>
            <a:ext cx="990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вертикальный текст" type="vertTx">
  <p:cSld name="VERTICAL_TEXT">
    <p:spTree>
      <p:nvGrpSpPr>
        <p:cNvPr id="71" name="Shape 71"/>
        <p:cNvGrpSpPr/>
        <p:nvPr/>
      </p:nvGrpSpPr>
      <p:grpSpPr>
        <a:xfrm>
          <a:off x="0" y="0"/>
          <a:ext cx="0" cy="0"/>
          <a:chOff x="0" y="0"/>
          <a:chExt cx="0" cy="0"/>
        </a:xfrm>
      </p:grpSpPr>
      <p:sp>
        <p:nvSpPr>
          <p:cNvPr id="72" name="Google Shape;72;p25"/>
          <p:cNvSpPr txBox="1"/>
          <p:nvPr>
            <p:ph type="title"/>
          </p:nvPr>
        </p:nvSpPr>
        <p:spPr>
          <a:xfrm>
            <a:off x="609600" y="274638"/>
            <a:ext cx="7924800" cy="11430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25"/>
          <p:cNvSpPr txBox="1"/>
          <p:nvPr>
            <p:ph idx="1" type="body"/>
          </p:nvPr>
        </p:nvSpPr>
        <p:spPr>
          <a:xfrm rot="5400000">
            <a:off x="2309019" y="-99218"/>
            <a:ext cx="4525963" cy="7924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SzPts val="1800"/>
              <a:buChar char="•"/>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600"/>
              </a:spcBef>
              <a:spcAft>
                <a:spcPts val="0"/>
              </a:spcAft>
              <a:buSzPts val="1800"/>
              <a:buChar char="•"/>
              <a:defRPr/>
            </a:lvl6pPr>
            <a:lvl7pPr indent="-342900" lvl="6" marL="3200400" algn="l">
              <a:lnSpc>
                <a:spcPct val="100000"/>
              </a:lnSpc>
              <a:spcBef>
                <a:spcPts val="600"/>
              </a:spcBef>
              <a:spcAft>
                <a:spcPts val="0"/>
              </a:spcAft>
              <a:buSzPts val="1800"/>
              <a:buChar char="•"/>
              <a:defRPr/>
            </a:lvl7pPr>
            <a:lvl8pPr indent="-342900" lvl="7" marL="3657600" algn="l">
              <a:lnSpc>
                <a:spcPct val="100000"/>
              </a:lnSpc>
              <a:spcBef>
                <a:spcPts val="600"/>
              </a:spcBef>
              <a:spcAft>
                <a:spcPts val="0"/>
              </a:spcAft>
              <a:buSzPts val="1800"/>
              <a:buChar char="•"/>
              <a:defRPr/>
            </a:lvl8pPr>
            <a:lvl9pPr indent="-342900" lvl="8" marL="4114800" algn="l">
              <a:lnSpc>
                <a:spcPct val="100000"/>
              </a:lnSpc>
              <a:spcBef>
                <a:spcPts val="600"/>
              </a:spcBef>
              <a:spcAft>
                <a:spcPts val="600"/>
              </a:spcAft>
              <a:buSzPts val="1800"/>
              <a:buChar char="•"/>
              <a:defRPr/>
            </a:lvl9pPr>
          </a:lstStyle>
          <a:p/>
        </p:txBody>
      </p:sp>
      <p:sp>
        <p:nvSpPr>
          <p:cNvPr id="74" name="Google Shape;74;p25"/>
          <p:cNvSpPr txBox="1"/>
          <p:nvPr>
            <p:ph idx="10" type="dt"/>
          </p:nvPr>
        </p:nvSpPr>
        <p:spPr>
          <a:xfrm>
            <a:off x="5715000" y="6356350"/>
            <a:ext cx="15240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25"/>
          <p:cNvSpPr txBox="1"/>
          <p:nvPr>
            <p:ph idx="11" type="ftr"/>
          </p:nvPr>
        </p:nvSpPr>
        <p:spPr>
          <a:xfrm>
            <a:off x="609600" y="6356350"/>
            <a:ext cx="2895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5"/>
          <p:cNvSpPr txBox="1"/>
          <p:nvPr>
            <p:ph idx="12" type="sldNum"/>
          </p:nvPr>
        </p:nvSpPr>
        <p:spPr>
          <a:xfrm>
            <a:off x="7543800" y="6356350"/>
            <a:ext cx="990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Вертикальный заголовок и текст" type="vertTitleAndTx">
  <p:cSld name="VERTICAL_TITLE_AND_VERTICAL_TEXT">
    <p:spTree>
      <p:nvGrpSpPr>
        <p:cNvPr id="77" name="Shape 77"/>
        <p:cNvGrpSpPr/>
        <p:nvPr/>
      </p:nvGrpSpPr>
      <p:grpSpPr>
        <a:xfrm>
          <a:off x="0" y="0"/>
          <a:ext cx="0" cy="0"/>
          <a:chOff x="0" y="0"/>
          <a:chExt cx="0" cy="0"/>
        </a:xfrm>
      </p:grpSpPr>
      <p:sp>
        <p:nvSpPr>
          <p:cNvPr id="78" name="Google Shape;78;p26"/>
          <p:cNvSpPr txBox="1"/>
          <p:nvPr>
            <p:ph type="title"/>
          </p:nvPr>
        </p:nvSpPr>
        <p:spPr>
          <a:xfrm rot="5400000">
            <a:off x="4732338" y="2171701"/>
            <a:ext cx="5851525" cy="20574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6"/>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SzPts val="1800"/>
              <a:buChar char="•"/>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600"/>
              </a:spcBef>
              <a:spcAft>
                <a:spcPts val="0"/>
              </a:spcAft>
              <a:buSzPts val="1800"/>
              <a:buChar char="•"/>
              <a:defRPr/>
            </a:lvl6pPr>
            <a:lvl7pPr indent="-342900" lvl="6" marL="3200400" algn="l">
              <a:lnSpc>
                <a:spcPct val="100000"/>
              </a:lnSpc>
              <a:spcBef>
                <a:spcPts val="600"/>
              </a:spcBef>
              <a:spcAft>
                <a:spcPts val="0"/>
              </a:spcAft>
              <a:buSzPts val="1800"/>
              <a:buChar char="•"/>
              <a:defRPr/>
            </a:lvl7pPr>
            <a:lvl8pPr indent="-342900" lvl="7" marL="3657600" algn="l">
              <a:lnSpc>
                <a:spcPct val="100000"/>
              </a:lnSpc>
              <a:spcBef>
                <a:spcPts val="600"/>
              </a:spcBef>
              <a:spcAft>
                <a:spcPts val="0"/>
              </a:spcAft>
              <a:buSzPts val="1800"/>
              <a:buChar char="•"/>
              <a:defRPr/>
            </a:lvl8pPr>
            <a:lvl9pPr indent="-342900" lvl="8" marL="4114800" algn="l">
              <a:lnSpc>
                <a:spcPct val="100000"/>
              </a:lnSpc>
              <a:spcBef>
                <a:spcPts val="600"/>
              </a:spcBef>
              <a:spcAft>
                <a:spcPts val="600"/>
              </a:spcAft>
              <a:buSzPts val="1800"/>
              <a:buChar char="•"/>
              <a:defRPr/>
            </a:lvl9pPr>
          </a:lstStyle>
          <a:p/>
        </p:txBody>
      </p:sp>
      <p:sp>
        <p:nvSpPr>
          <p:cNvPr id="80" name="Google Shape;80;p26"/>
          <p:cNvSpPr txBox="1"/>
          <p:nvPr>
            <p:ph idx="10" type="dt"/>
          </p:nvPr>
        </p:nvSpPr>
        <p:spPr>
          <a:xfrm>
            <a:off x="5715000" y="6356350"/>
            <a:ext cx="15240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26"/>
          <p:cNvSpPr txBox="1"/>
          <p:nvPr>
            <p:ph idx="11" type="ftr"/>
          </p:nvPr>
        </p:nvSpPr>
        <p:spPr>
          <a:xfrm>
            <a:off x="609600" y="6356350"/>
            <a:ext cx="2895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6"/>
          <p:cNvSpPr txBox="1"/>
          <p:nvPr>
            <p:ph idx="12" type="sldNum"/>
          </p:nvPr>
        </p:nvSpPr>
        <p:spPr>
          <a:xfrm>
            <a:off x="7543800" y="6356350"/>
            <a:ext cx="990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9.xml"/><Relationship Id="rId10" Type="http://schemas.openxmlformats.org/officeDocument/2006/relationships/slideLayout" Target="../slideLayouts/slideLayout8.xml"/><Relationship Id="rId13" Type="http://schemas.openxmlformats.org/officeDocument/2006/relationships/slideLayout" Target="../slideLayouts/slideLayout11.xml"/><Relationship Id="rId12" Type="http://schemas.openxmlformats.org/officeDocument/2006/relationships/slideLayout" Target="../slideLayouts/slideLayout10.xml"/><Relationship Id="rId1" Type="http://schemas.openxmlformats.org/officeDocument/2006/relationships/image" Target="../media/image23.jpg"/><Relationship Id="rId2" Type="http://schemas.openxmlformats.org/officeDocument/2006/relationships/image" Target="../media/image2.pn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14" Type="http://schemas.openxmlformats.org/officeDocument/2006/relationships/theme" Target="../theme/theme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pic>
        <p:nvPicPr>
          <p:cNvPr descr="horizon.png" id="6" name="Google Shape;6;p15"/>
          <p:cNvPicPr preferRelativeResize="0"/>
          <p:nvPr/>
        </p:nvPicPr>
        <p:blipFill rotWithShape="1">
          <a:blip r:embed="rId2">
            <a:alphaModFix/>
          </a:blip>
          <a:srcRect b="0" l="0" r="0" t="0"/>
          <a:stretch/>
        </p:blipFill>
        <p:spPr>
          <a:xfrm>
            <a:off x="0" y="0"/>
            <a:ext cx="9144000" cy="6858000"/>
          </a:xfrm>
          <a:prstGeom prst="rect">
            <a:avLst/>
          </a:prstGeom>
          <a:noFill/>
          <a:ln>
            <a:noFill/>
          </a:ln>
        </p:spPr>
      </p:pic>
      <p:sp>
        <p:nvSpPr>
          <p:cNvPr id="7" name="Google Shape;7;p15"/>
          <p:cNvSpPr txBox="1"/>
          <p:nvPr>
            <p:ph type="title"/>
          </p:nvPr>
        </p:nvSpPr>
        <p:spPr>
          <a:xfrm>
            <a:off x="609600" y="274638"/>
            <a:ext cx="7924800" cy="11430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Clr>
                <a:schemeClr val="lt1"/>
              </a:buClr>
              <a:buSzPts val="3000"/>
              <a:buFont typeface="Arial Narrow"/>
              <a:buNone/>
              <a:defRPr b="0" i="0" sz="3000" u="none" cap="none" strike="noStrike">
                <a:solidFill>
                  <a:schemeClr val="lt1"/>
                </a:solidFill>
                <a:latin typeface="Arial Narrow"/>
                <a:ea typeface="Arial Narrow"/>
                <a:cs typeface="Arial Narrow"/>
                <a:sym typeface="Arial Narrow"/>
              </a:defRPr>
            </a:lvl1pPr>
            <a:lvl2pPr lvl="1" marR="0" rtl="0" algn="l">
              <a:spcBef>
                <a:spcPts val="0"/>
              </a:spcBef>
              <a:spcAft>
                <a:spcPts val="0"/>
              </a:spcAft>
              <a:buSzPts val="1400"/>
              <a:buNone/>
              <a:defRPr b="0" i="0" sz="1800" u="none" cap="none" strike="noStrike">
                <a:solidFill>
                  <a:schemeClr val="lt2"/>
                </a:solidFill>
              </a:defRPr>
            </a:lvl2pPr>
            <a:lvl3pPr lvl="2" marR="0" rtl="0" algn="l">
              <a:spcBef>
                <a:spcPts val="0"/>
              </a:spcBef>
              <a:spcAft>
                <a:spcPts val="0"/>
              </a:spcAft>
              <a:buSzPts val="1400"/>
              <a:buNone/>
              <a:defRPr b="0" i="0" sz="1800" u="none" cap="none" strike="noStrike">
                <a:solidFill>
                  <a:schemeClr val="lt2"/>
                </a:solidFill>
              </a:defRPr>
            </a:lvl3pPr>
            <a:lvl4pPr lvl="3" marR="0" rtl="0" algn="l">
              <a:spcBef>
                <a:spcPts val="0"/>
              </a:spcBef>
              <a:spcAft>
                <a:spcPts val="0"/>
              </a:spcAft>
              <a:buSzPts val="1400"/>
              <a:buNone/>
              <a:defRPr b="0" i="0" sz="1800" u="none" cap="none" strike="noStrike">
                <a:solidFill>
                  <a:schemeClr val="lt2"/>
                </a:solidFill>
              </a:defRPr>
            </a:lvl4pPr>
            <a:lvl5pPr lvl="4" marR="0" rtl="0" algn="l">
              <a:spcBef>
                <a:spcPts val="0"/>
              </a:spcBef>
              <a:spcAft>
                <a:spcPts val="0"/>
              </a:spcAft>
              <a:buSzPts val="1400"/>
              <a:buNone/>
              <a:defRPr b="0" i="0" sz="1800" u="none" cap="none" strike="noStrike">
                <a:solidFill>
                  <a:schemeClr val="lt2"/>
                </a:solidFill>
              </a:defRPr>
            </a:lvl5pPr>
            <a:lvl6pPr lvl="5" marR="0" rtl="0" algn="l">
              <a:spcBef>
                <a:spcPts val="0"/>
              </a:spcBef>
              <a:spcAft>
                <a:spcPts val="0"/>
              </a:spcAft>
              <a:buSzPts val="1400"/>
              <a:buNone/>
              <a:defRPr b="0" i="0" sz="1800" u="none" cap="none" strike="noStrike">
                <a:solidFill>
                  <a:schemeClr val="lt2"/>
                </a:solidFill>
              </a:defRPr>
            </a:lvl6pPr>
            <a:lvl7pPr lvl="6" marR="0" rtl="0" algn="l">
              <a:spcBef>
                <a:spcPts val="0"/>
              </a:spcBef>
              <a:spcAft>
                <a:spcPts val="0"/>
              </a:spcAft>
              <a:buSzPts val="1400"/>
              <a:buNone/>
              <a:defRPr b="0" i="0" sz="1800" u="none" cap="none" strike="noStrike">
                <a:solidFill>
                  <a:schemeClr val="lt2"/>
                </a:solidFill>
              </a:defRPr>
            </a:lvl7pPr>
            <a:lvl8pPr lvl="7" marR="0" rtl="0" algn="l">
              <a:spcBef>
                <a:spcPts val="0"/>
              </a:spcBef>
              <a:spcAft>
                <a:spcPts val="0"/>
              </a:spcAft>
              <a:buSzPts val="1400"/>
              <a:buNone/>
              <a:defRPr b="0" i="0" sz="1800" u="none" cap="none" strike="noStrike">
                <a:solidFill>
                  <a:schemeClr val="lt2"/>
                </a:solidFill>
              </a:defRPr>
            </a:lvl8pPr>
            <a:lvl9pPr lvl="8" marR="0" rtl="0" algn="l">
              <a:spcBef>
                <a:spcPts val="0"/>
              </a:spcBef>
              <a:spcAft>
                <a:spcPts val="0"/>
              </a:spcAft>
              <a:buSzPts val="1400"/>
              <a:buNone/>
              <a:defRPr b="0" i="0" sz="1800" u="none" cap="none" strike="noStrike">
                <a:solidFill>
                  <a:schemeClr val="lt2"/>
                </a:solidFill>
              </a:defRPr>
            </a:lvl9pPr>
          </a:lstStyle>
          <a:p/>
        </p:txBody>
      </p:sp>
      <p:sp>
        <p:nvSpPr>
          <p:cNvPr id="8" name="Google Shape;8;p15"/>
          <p:cNvSpPr txBox="1"/>
          <p:nvPr>
            <p:ph idx="1" type="body"/>
          </p:nvPr>
        </p:nvSpPr>
        <p:spPr>
          <a:xfrm>
            <a:off x="609600" y="1600200"/>
            <a:ext cx="7924800" cy="4525963"/>
          </a:xfrm>
          <a:prstGeom prst="rect">
            <a:avLst/>
          </a:prstGeom>
          <a:noFill/>
          <a:ln>
            <a:noFill/>
          </a:ln>
        </p:spPr>
        <p:txBody>
          <a:bodyPr anchorCtr="0" anchor="t" bIns="45700" lIns="91425" spcFirstLastPara="1" rIns="91425" wrap="square" tIns="45700">
            <a:normAutofit/>
          </a:bodyPr>
          <a:lstStyle>
            <a:lvl1pPr indent="-336550" lvl="0" marL="457200" marR="0" rtl="0" algn="l">
              <a:lnSpc>
                <a:spcPct val="100000"/>
              </a:lnSpc>
              <a:spcBef>
                <a:spcPts val="340"/>
              </a:spcBef>
              <a:spcAft>
                <a:spcPts val="0"/>
              </a:spcAft>
              <a:buClr>
                <a:schemeClr val="lt2"/>
              </a:buClr>
              <a:buSzPts val="1700"/>
              <a:buFont typeface="Arial"/>
              <a:buChar char="•"/>
              <a:defRPr b="0" i="0" sz="1700" u="none" cap="none" strike="noStrike">
                <a:solidFill>
                  <a:schemeClr val="lt1"/>
                </a:solidFill>
                <a:latin typeface="Arial Narrow"/>
                <a:ea typeface="Arial Narrow"/>
                <a:cs typeface="Arial Narrow"/>
                <a:sym typeface="Arial Narrow"/>
              </a:defRPr>
            </a:lvl1pPr>
            <a:lvl2pPr indent="-336550" lvl="1" marL="914400" marR="0" rtl="0" algn="l">
              <a:lnSpc>
                <a:spcPct val="100000"/>
              </a:lnSpc>
              <a:spcBef>
                <a:spcPts val="600"/>
              </a:spcBef>
              <a:spcAft>
                <a:spcPts val="0"/>
              </a:spcAft>
              <a:buClr>
                <a:schemeClr val="lt2"/>
              </a:buClr>
              <a:buSzPts val="1700"/>
              <a:buFont typeface="Arial"/>
              <a:buChar char="•"/>
              <a:defRPr b="0" i="0" sz="1700" u="none" cap="none" strike="noStrike">
                <a:solidFill>
                  <a:schemeClr val="lt1"/>
                </a:solidFill>
                <a:latin typeface="Arial Narrow"/>
                <a:ea typeface="Arial Narrow"/>
                <a:cs typeface="Arial Narrow"/>
                <a:sym typeface="Arial Narrow"/>
              </a:defRPr>
            </a:lvl2pPr>
            <a:lvl3pPr indent="-336550" lvl="2" marL="1371600" marR="0" rtl="0" algn="l">
              <a:lnSpc>
                <a:spcPct val="100000"/>
              </a:lnSpc>
              <a:spcBef>
                <a:spcPts val="600"/>
              </a:spcBef>
              <a:spcAft>
                <a:spcPts val="0"/>
              </a:spcAft>
              <a:buClr>
                <a:schemeClr val="lt2"/>
              </a:buClr>
              <a:buSzPts val="1700"/>
              <a:buFont typeface="Arial"/>
              <a:buChar char="•"/>
              <a:defRPr b="0" i="0" sz="1700" u="none" cap="none" strike="noStrike">
                <a:solidFill>
                  <a:schemeClr val="lt1"/>
                </a:solidFill>
                <a:latin typeface="Arial Narrow"/>
                <a:ea typeface="Arial Narrow"/>
                <a:cs typeface="Arial Narrow"/>
                <a:sym typeface="Arial Narrow"/>
              </a:defRPr>
            </a:lvl3pPr>
            <a:lvl4pPr indent="-336550" lvl="3" marL="1828800" marR="0" rtl="0" algn="l">
              <a:lnSpc>
                <a:spcPct val="100000"/>
              </a:lnSpc>
              <a:spcBef>
                <a:spcPts val="600"/>
              </a:spcBef>
              <a:spcAft>
                <a:spcPts val="0"/>
              </a:spcAft>
              <a:buClr>
                <a:schemeClr val="lt2"/>
              </a:buClr>
              <a:buSzPts val="1700"/>
              <a:buFont typeface="Arial"/>
              <a:buChar char="•"/>
              <a:defRPr b="0" i="0" sz="1700" u="none" cap="none" strike="noStrike">
                <a:solidFill>
                  <a:schemeClr val="lt1"/>
                </a:solidFill>
                <a:latin typeface="Arial Narrow"/>
                <a:ea typeface="Arial Narrow"/>
                <a:cs typeface="Arial Narrow"/>
                <a:sym typeface="Arial Narrow"/>
              </a:defRPr>
            </a:lvl4pPr>
            <a:lvl5pPr indent="-336550" lvl="4" marL="2286000" marR="0" rtl="0" algn="l">
              <a:lnSpc>
                <a:spcPct val="100000"/>
              </a:lnSpc>
              <a:spcBef>
                <a:spcPts val="600"/>
              </a:spcBef>
              <a:spcAft>
                <a:spcPts val="0"/>
              </a:spcAft>
              <a:buClr>
                <a:schemeClr val="lt2"/>
              </a:buClr>
              <a:buSzPts val="1700"/>
              <a:buFont typeface="Arial"/>
              <a:buChar char="•"/>
              <a:defRPr b="0" i="0" sz="1700" u="none" cap="none" strike="noStrike">
                <a:solidFill>
                  <a:schemeClr val="lt1"/>
                </a:solidFill>
                <a:latin typeface="Arial Narrow"/>
                <a:ea typeface="Arial Narrow"/>
                <a:cs typeface="Arial Narrow"/>
                <a:sym typeface="Arial Narrow"/>
              </a:defRPr>
            </a:lvl5pPr>
            <a:lvl6pPr indent="-336550" lvl="5" marL="2743200" marR="0" rtl="0" algn="l">
              <a:lnSpc>
                <a:spcPct val="100000"/>
              </a:lnSpc>
              <a:spcBef>
                <a:spcPts val="600"/>
              </a:spcBef>
              <a:spcAft>
                <a:spcPts val="0"/>
              </a:spcAft>
              <a:buClr>
                <a:schemeClr val="lt2"/>
              </a:buClr>
              <a:buSzPts val="1700"/>
              <a:buFont typeface="Arial"/>
              <a:buChar char="•"/>
              <a:defRPr b="0" i="0" sz="1700" u="none" cap="none" strike="noStrike">
                <a:solidFill>
                  <a:schemeClr val="lt1"/>
                </a:solidFill>
                <a:latin typeface="Arial Narrow"/>
                <a:ea typeface="Arial Narrow"/>
                <a:cs typeface="Arial Narrow"/>
                <a:sym typeface="Arial Narrow"/>
              </a:defRPr>
            </a:lvl6pPr>
            <a:lvl7pPr indent="-336550" lvl="6" marL="3200400" marR="0" rtl="0" algn="l">
              <a:lnSpc>
                <a:spcPct val="100000"/>
              </a:lnSpc>
              <a:spcBef>
                <a:spcPts val="600"/>
              </a:spcBef>
              <a:spcAft>
                <a:spcPts val="0"/>
              </a:spcAft>
              <a:buClr>
                <a:schemeClr val="lt2"/>
              </a:buClr>
              <a:buSzPts val="1700"/>
              <a:buFont typeface="Arial"/>
              <a:buChar char="•"/>
              <a:defRPr b="0" i="0" sz="1700" u="none" cap="none" strike="noStrike">
                <a:solidFill>
                  <a:schemeClr val="lt1"/>
                </a:solidFill>
                <a:latin typeface="Arial Narrow"/>
                <a:ea typeface="Arial Narrow"/>
                <a:cs typeface="Arial Narrow"/>
                <a:sym typeface="Arial Narrow"/>
              </a:defRPr>
            </a:lvl7pPr>
            <a:lvl8pPr indent="-336550" lvl="7" marL="3657600" marR="0" rtl="0" algn="l">
              <a:lnSpc>
                <a:spcPct val="100000"/>
              </a:lnSpc>
              <a:spcBef>
                <a:spcPts val="600"/>
              </a:spcBef>
              <a:spcAft>
                <a:spcPts val="0"/>
              </a:spcAft>
              <a:buClr>
                <a:schemeClr val="lt2"/>
              </a:buClr>
              <a:buSzPts val="1700"/>
              <a:buFont typeface="Arial"/>
              <a:buChar char="•"/>
              <a:defRPr b="0" i="0" sz="1700" u="none" cap="none" strike="noStrike">
                <a:solidFill>
                  <a:schemeClr val="lt1"/>
                </a:solidFill>
                <a:latin typeface="Arial Narrow"/>
                <a:ea typeface="Arial Narrow"/>
                <a:cs typeface="Arial Narrow"/>
                <a:sym typeface="Arial Narrow"/>
              </a:defRPr>
            </a:lvl8pPr>
            <a:lvl9pPr indent="-336550" lvl="8" marL="4114800" marR="0" rtl="0" algn="l">
              <a:lnSpc>
                <a:spcPct val="100000"/>
              </a:lnSpc>
              <a:spcBef>
                <a:spcPts val="600"/>
              </a:spcBef>
              <a:spcAft>
                <a:spcPts val="600"/>
              </a:spcAft>
              <a:buClr>
                <a:schemeClr val="lt2"/>
              </a:buClr>
              <a:buSzPts val="1700"/>
              <a:buFont typeface="Arial"/>
              <a:buChar char="•"/>
              <a:defRPr b="0" i="0" sz="1700" u="none" cap="none" strike="noStrike">
                <a:solidFill>
                  <a:schemeClr val="lt1"/>
                </a:solidFill>
                <a:latin typeface="Arial Narrow"/>
                <a:ea typeface="Arial Narrow"/>
                <a:cs typeface="Arial Narrow"/>
                <a:sym typeface="Arial Narrow"/>
              </a:defRPr>
            </a:lvl9pPr>
          </a:lstStyle>
          <a:p/>
        </p:txBody>
      </p:sp>
      <p:sp>
        <p:nvSpPr>
          <p:cNvPr id="9" name="Google Shape;9;p15"/>
          <p:cNvSpPr txBox="1"/>
          <p:nvPr>
            <p:ph idx="10" type="dt"/>
          </p:nvPr>
        </p:nvSpPr>
        <p:spPr>
          <a:xfrm>
            <a:off x="5715000" y="6356350"/>
            <a:ext cx="152400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000" u="none" cap="none" strike="noStrike">
                <a:solidFill>
                  <a:schemeClr val="lt1"/>
                </a:solidFill>
                <a:latin typeface="Arial Narrow"/>
                <a:ea typeface="Arial Narrow"/>
                <a:cs typeface="Arial Narrow"/>
                <a:sym typeface="Arial Narrow"/>
              </a:defRPr>
            </a:lvl1pPr>
            <a:lvl2pPr lvl="1" marR="0" rtl="0" algn="l">
              <a:spcBef>
                <a:spcPts val="0"/>
              </a:spcBef>
              <a:spcAft>
                <a:spcPts val="0"/>
              </a:spcAft>
              <a:buSzPts val="1400"/>
              <a:buNone/>
              <a:defRPr b="0" i="0" sz="1800" u="none" cap="none" strike="noStrike">
                <a:solidFill>
                  <a:schemeClr val="lt1"/>
                </a:solidFill>
                <a:latin typeface="Arial Narrow"/>
                <a:ea typeface="Arial Narrow"/>
                <a:cs typeface="Arial Narrow"/>
                <a:sym typeface="Arial Narrow"/>
              </a:defRPr>
            </a:lvl2pPr>
            <a:lvl3pPr lvl="2" marR="0" rtl="0" algn="l">
              <a:spcBef>
                <a:spcPts val="0"/>
              </a:spcBef>
              <a:spcAft>
                <a:spcPts val="0"/>
              </a:spcAft>
              <a:buSzPts val="1400"/>
              <a:buNone/>
              <a:defRPr b="0" i="0" sz="1800" u="none" cap="none" strike="noStrike">
                <a:solidFill>
                  <a:schemeClr val="lt1"/>
                </a:solidFill>
                <a:latin typeface="Arial Narrow"/>
                <a:ea typeface="Arial Narrow"/>
                <a:cs typeface="Arial Narrow"/>
                <a:sym typeface="Arial Narrow"/>
              </a:defRPr>
            </a:lvl3pPr>
            <a:lvl4pPr lvl="3" marR="0" rtl="0" algn="l">
              <a:spcBef>
                <a:spcPts val="0"/>
              </a:spcBef>
              <a:spcAft>
                <a:spcPts val="0"/>
              </a:spcAft>
              <a:buSzPts val="1400"/>
              <a:buNone/>
              <a:defRPr b="0" i="0" sz="1800" u="none" cap="none" strike="noStrike">
                <a:solidFill>
                  <a:schemeClr val="lt1"/>
                </a:solidFill>
                <a:latin typeface="Arial Narrow"/>
                <a:ea typeface="Arial Narrow"/>
                <a:cs typeface="Arial Narrow"/>
                <a:sym typeface="Arial Narrow"/>
              </a:defRPr>
            </a:lvl4pPr>
            <a:lvl5pPr lvl="4" marR="0" rtl="0" algn="l">
              <a:spcBef>
                <a:spcPts val="0"/>
              </a:spcBef>
              <a:spcAft>
                <a:spcPts val="0"/>
              </a:spcAft>
              <a:buSzPts val="1400"/>
              <a:buNone/>
              <a:defRPr b="0" i="0" sz="1800" u="none" cap="none" strike="noStrike">
                <a:solidFill>
                  <a:schemeClr val="lt1"/>
                </a:solidFill>
                <a:latin typeface="Arial Narrow"/>
                <a:ea typeface="Arial Narrow"/>
                <a:cs typeface="Arial Narrow"/>
                <a:sym typeface="Arial Narrow"/>
              </a:defRPr>
            </a:lvl5pPr>
            <a:lvl6pPr lvl="5" marR="0" rtl="0" algn="l">
              <a:spcBef>
                <a:spcPts val="0"/>
              </a:spcBef>
              <a:spcAft>
                <a:spcPts val="0"/>
              </a:spcAft>
              <a:buSzPts val="1400"/>
              <a:buNone/>
              <a:defRPr b="0" i="0" sz="1800" u="none" cap="none" strike="noStrike">
                <a:solidFill>
                  <a:schemeClr val="lt1"/>
                </a:solidFill>
                <a:latin typeface="Arial Narrow"/>
                <a:ea typeface="Arial Narrow"/>
                <a:cs typeface="Arial Narrow"/>
                <a:sym typeface="Arial Narrow"/>
              </a:defRPr>
            </a:lvl6pPr>
            <a:lvl7pPr lvl="6" marR="0" rtl="0" algn="l">
              <a:spcBef>
                <a:spcPts val="0"/>
              </a:spcBef>
              <a:spcAft>
                <a:spcPts val="0"/>
              </a:spcAft>
              <a:buSzPts val="1400"/>
              <a:buNone/>
              <a:defRPr b="0" i="0" sz="1800" u="none" cap="none" strike="noStrike">
                <a:solidFill>
                  <a:schemeClr val="lt1"/>
                </a:solidFill>
                <a:latin typeface="Arial Narrow"/>
                <a:ea typeface="Arial Narrow"/>
                <a:cs typeface="Arial Narrow"/>
                <a:sym typeface="Arial Narrow"/>
              </a:defRPr>
            </a:lvl7pPr>
            <a:lvl8pPr lvl="7" marR="0" rtl="0" algn="l">
              <a:spcBef>
                <a:spcPts val="0"/>
              </a:spcBef>
              <a:spcAft>
                <a:spcPts val="0"/>
              </a:spcAft>
              <a:buSzPts val="1400"/>
              <a:buNone/>
              <a:defRPr b="0" i="0" sz="1800" u="none" cap="none" strike="noStrike">
                <a:solidFill>
                  <a:schemeClr val="lt1"/>
                </a:solidFill>
                <a:latin typeface="Arial Narrow"/>
                <a:ea typeface="Arial Narrow"/>
                <a:cs typeface="Arial Narrow"/>
                <a:sym typeface="Arial Narrow"/>
              </a:defRPr>
            </a:lvl8pPr>
            <a:lvl9pPr lvl="8" marR="0" rtl="0" algn="l">
              <a:spcBef>
                <a:spcPts val="0"/>
              </a:spcBef>
              <a:spcAft>
                <a:spcPts val="0"/>
              </a:spcAft>
              <a:buSzPts val="1400"/>
              <a:buNone/>
              <a:defRPr b="0" i="0" sz="1800" u="none" cap="none" strike="noStrike">
                <a:solidFill>
                  <a:schemeClr val="lt1"/>
                </a:solidFill>
                <a:latin typeface="Arial Narrow"/>
                <a:ea typeface="Arial Narrow"/>
                <a:cs typeface="Arial Narrow"/>
                <a:sym typeface="Arial Narrow"/>
              </a:defRPr>
            </a:lvl9pPr>
          </a:lstStyle>
          <a:p/>
        </p:txBody>
      </p:sp>
      <p:sp>
        <p:nvSpPr>
          <p:cNvPr id="10" name="Google Shape;10;p15"/>
          <p:cNvSpPr txBox="1"/>
          <p:nvPr>
            <p:ph idx="11" type="ftr"/>
          </p:nvPr>
        </p:nvSpPr>
        <p:spPr>
          <a:xfrm>
            <a:off x="609600" y="6356350"/>
            <a:ext cx="2895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000" u="none" cap="none" strike="noStrike">
                <a:solidFill>
                  <a:schemeClr val="lt1"/>
                </a:solidFill>
                <a:latin typeface="Arial Narrow"/>
                <a:ea typeface="Arial Narrow"/>
                <a:cs typeface="Arial Narrow"/>
                <a:sym typeface="Arial Narrow"/>
              </a:defRPr>
            </a:lvl1pPr>
            <a:lvl2pPr lvl="1" marR="0" rtl="0" algn="l">
              <a:spcBef>
                <a:spcPts val="0"/>
              </a:spcBef>
              <a:spcAft>
                <a:spcPts val="0"/>
              </a:spcAft>
              <a:buSzPts val="1400"/>
              <a:buNone/>
              <a:defRPr b="0" i="0" sz="1800" u="none" cap="none" strike="noStrike">
                <a:solidFill>
                  <a:schemeClr val="lt1"/>
                </a:solidFill>
                <a:latin typeface="Arial Narrow"/>
                <a:ea typeface="Arial Narrow"/>
                <a:cs typeface="Arial Narrow"/>
                <a:sym typeface="Arial Narrow"/>
              </a:defRPr>
            </a:lvl2pPr>
            <a:lvl3pPr lvl="2" marR="0" rtl="0" algn="l">
              <a:spcBef>
                <a:spcPts val="0"/>
              </a:spcBef>
              <a:spcAft>
                <a:spcPts val="0"/>
              </a:spcAft>
              <a:buSzPts val="1400"/>
              <a:buNone/>
              <a:defRPr b="0" i="0" sz="1800" u="none" cap="none" strike="noStrike">
                <a:solidFill>
                  <a:schemeClr val="lt1"/>
                </a:solidFill>
                <a:latin typeface="Arial Narrow"/>
                <a:ea typeface="Arial Narrow"/>
                <a:cs typeface="Arial Narrow"/>
                <a:sym typeface="Arial Narrow"/>
              </a:defRPr>
            </a:lvl3pPr>
            <a:lvl4pPr lvl="3" marR="0" rtl="0" algn="l">
              <a:spcBef>
                <a:spcPts val="0"/>
              </a:spcBef>
              <a:spcAft>
                <a:spcPts val="0"/>
              </a:spcAft>
              <a:buSzPts val="1400"/>
              <a:buNone/>
              <a:defRPr b="0" i="0" sz="1800" u="none" cap="none" strike="noStrike">
                <a:solidFill>
                  <a:schemeClr val="lt1"/>
                </a:solidFill>
                <a:latin typeface="Arial Narrow"/>
                <a:ea typeface="Arial Narrow"/>
                <a:cs typeface="Arial Narrow"/>
                <a:sym typeface="Arial Narrow"/>
              </a:defRPr>
            </a:lvl4pPr>
            <a:lvl5pPr lvl="4" marR="0" rtl="0" algn="l">
              <a:spcBef>
                <a:spcPts val="0"/>
              </a:spcBef>
              <a:spcAft>
                <a:spcPts val="0"/>
              </a:spcAft>
              <a:buSzPts val="1400"/>
              <a:buNone/>
              <a:defRPr b="0" i="0" sz="1800" u="none" cap="none" strike="noStrike">
                <a:solidFill>
                  <a:schemeClr val="lt1"/>
                </a:solidFill>
                <a:latin typeface="Arial Narrow"/>
                <a:ea typeface="Arial Narrow"/>
                <a:cs typeface="Arial Narrow"/>
                <a:sym typeface="Arial Narrow"/>
              </a:defRPr>
            </a:lvl5pPr>
            <a:lvl6pPr lvl="5" marR="0" rtl="0" algn="l">
              <a:spcBef>
                <a:spcPts val="0"/>
              </a:spcBef>
              <a:spcAft>
                <a:spcPts val="0"/>
              </a:spcAft>
              <a:buSzPts val="1400"/>
              <a:buNone/>
              <a:defRPr b="0" i="0" sz="1800" u="none" cap="none" strike="noStrike">
                <a:solidFill>
                  <a:schemeClr val="lt1"/>
                </a:solidFill>
                <a:latin typeface="Arial Narrow"/>
                <a:ea typeface="Arial Narrow"/>
                <a:cs typeface="Arial Narrow"/>
                <a:sym typeface="Arial Narrow"/>
              </a:defRPr>
            </a:lvl6pPr>
            <a:lvl7pPr lvl="6" marR="0" rtl="0" algn="l">
              <a:spcBef>
                <a:spcPts val="0"/>
              </a:spcBef>
              <a:spcAft>
                <a:spcPts val="0"/>
              </a:spcAft>
              <a:buSzPts val="1400"/>
              <a:buNone/>
              <a:defRPr b="0" i="0" sz="1800" u="none" cap="none" strike="noStrike">
                <a:solidFill>
                  <a:schemeClr val="lt1"/>
                </a:solidFill>
                <a:latin typeface="Arial Narrow"/>
                <a:ea typeface="Arial Narrow"/>
                <a:cs typeface="Arial Narrow"/>
                <a:sym typeface="Arial Narrow"/>
              </a:defRPr>
            </a:lvl7pPr>
            <a:lvl8pPr lvl="7" marR="0" rtl="0" algn="l">
              <a:spcBef>
                <a:spcPts val="0"/>
              </a:spcBef>
              <a:spcAft>
                <a:spcPts val="0"/>
              </a:spcAft>
              <a:buSzPts val="1400"/>
              <a:buNone/>
              <a:defRPr b="0" i="0" sz="1800" u="none" cap="none" strike="noStrike">
                <a:solidFill>
                  <a:schemeClr val="lt1"/>
                </a:solidFill>
                <a:latin typeface="Arial Narrow"/>
                <a:ea typeface="Arial Narrow"/>
                <a:cs typeface="Arial Narrow"/>
                <a:sym typeface="Arial Narrow"/>
              </a:defRPr>
            </a:lvl8pPr>
            <a:lvl9pPr lvl="8" marR="0" rtl="0" algn="l">
              <a:spcBef>
                <a:spcPts val="0"/>
              </a:spcBef>
              <a:spcAft>
                <a:spcPts val="0"/>
              </a:spcAft>
              <a:buSzPts val="1400"/>
              <a:buNone/>
              <a:defRPr b="0" i="0" sz="1800" u="none" cap="none" strike="noStrike">
                <a:solidFill>
                  <a:schemeClr val="lt1"/>
                </a:solidFill>
                <a:latin typeface="Arial Narrow"/>
                <a:ea typeface="Arial Narrow"/>
                <a:cs typeface="Arial Narrow"/>
                <a:sym typeface="Arial Narrow"/>
              </a:defRPr>
            </a:lvl9pPr>
          </a:lstStyle>
          <a:p/>
        </p:txBody>
      </p:sp>
      <p:sp>
        <p:nvSpPr>
          <p:cNvPr id="11" name="Google Shape;11;p15"/>
          <p:cNvSpPr txBox="1"/>
          <p:nvPr>
            <p:ph idx="12" type="sldNum"/>
          </p:nvPr>
        </p:nvSpPr>
        <p:spPr>
          <a:xfrm>
            <a:off x="7543800" y="6356350"/>
            <a:ext cx="990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100" u="none" cap="none" strike="noStrike">
                <a:solidFill>
                  <a:schemeClr val="lt1"/>
                </a:solidFill>
                <a:latin typeface="Arial Narrow"/>
                <a:ea typeface="Arial Narrow"/>
                <a:cs typeface="Arial Narrow"/>
                <a:sym typeface="Arial Narrow"/>
              </a:defRPr>
            </a:lvl1pPr>
            <a:lvl2pPr indent="0" lvl="1" marL="0" marR="0" rtl="0" algn="r">
              <a:spcBef>
                <a:spcPts val="0"/>
              </a:spcBef>
              <a:buNone/>
              <a:defRPr b="0" i="0" sz="1100" u="none" cap="none" strike="noStrike">
                <a:solidFill>
                  <a:schemeClr val="lt1"/>
                </a:solidFill>
                <a:latin typeface="Arial Narrow"/>
                <a:ea typeface="Arial Narrow"/>
                <a:cs typeface="Arial Narrow"/>
                <a:sym typeface="Arial Narrow"/>
              </a:defRPr>
            </a:lvl2pPr>
            <a:lvl3pPr indent="0" lvl="2" marL="0" marR="0" rtl="0" algn="r">
              <a:spcBef>
                <a:spcPts val="0"/>
              </a:spcBef>
              <a:buNone/>
              <a:defRPr b="0" i="0" sz="1100" u="none" cap="none" strike="noStrike">
                <a:solidFill>
                  <a:schemeClr val="lt1"/>
                </a:solidFill>
                <a:latin typeface="Arial Narrow"/>
                <a:ea typeface="Arial Narrow"/>
                <a:cs typeface="Arial Narrow"/>
                <a:sym typeface="Arial Narrow"/>
              </a:defRPr>
            </a:lvl3pPr>
            <a:lvl4pPr indent="0" lvl="3" marL="0" marR="0" rtl="0" algn="r">
              <a:spcBef>
                <a:spcPts val="0"/>
              </a:spcBef>
              <a:buNone/>
              <a:defRPr b="0" i="0" sz="1100" u="none" cap="none" strike="noStrike">
                <a:solidFill>
                  <a:schemeClr val="lt1"/>
                </a:solidFill>
                <a:latin typeface="Arial Narrow"/>
                <a:ea typeface="Arial Narrow"/>
                <a:cs typeface="Arial Narrow"/>
                <a:sym typeface="Arial Narrow"/>
              </a:defRPr>
            </a:lvl4pPr>
            <a:lvl5pPr indent="0" lvl="4" marL="0" marR="0" rtl="0" algn="r">
              <a:spcBef>
                <a:spcPts val="0"/>
              </a:spcBef>
              <a:buNone/>
              <a:defRPr b="0" i="0" sz="1100" u="none" cap="none" strike="noStrike">
                <a:solidFill>
                  <a:schemeClr val="lt1"/>
                </a:solidFill>
                <a:latin typeface="Arial Narrow"/>
                <a:ea typeface="Arial Narrow"/>
                <a:cs typeface="Arial Narrow"/>
                <a:sym typeface="Arial Narrow"/>
              </a:defRPr>
            </a:lvl5pPr>
            <a:lvl6pPr indent="0" lvl="5" marL="0" marR="0" rtl="0" algn="r">
              <a:spcBef>
                <a:spcPts val="0"/>
              </a:spcBef>
              <a:buNone/>
              <a:defRPr b="0" i="0" sz="1100" u="none" cap="none" strike="noStrike">
                <a:solidFill>
                  <a:schemeClr val="lt1"/>
                </a:solidFill>
                <a:latin typeface="Arial Narrow"/>
                <a:ea typeface="Arial Narrow"/>
                <a:cs typeface="Arial Narrow"/>
                <a:sym typeface="Arial Narrow"/>
              </a:defRPr>
            </a:lvl6pPr>
            <a:lvl7pPr indent="0" lvl="6" marL="0" marR="0" rtl="0" algn="r">
              <a:spcBef>
                <a:spcPts val="0"/>
              </a:spcBef>
              <a:buNone/>
              <a:defRPr b="0" i="0" sz="1100" u="none" cap="none" strike="noStrike">
                <a:solidFill>
                  <a:schemeClr val="lt1"/>
                </a:solidFill>
                <a:latin typeface="Arial Narrow"/>
                <a:ea typeface="Arial Narrow"/>
                <a:cs typeface="Arial Narrow"/>
                <a:sym typeface="Arial Narrow"/>
              </a:defRPr>
            </a:lvl7pPr>
            <a:lvl8pPr indent="0" lvl="7" marL="0" marR="0" rtl="0" algn="r">
              <a:spcBef>
                <a:spcPts val="0"/>
              </a:spcBef>
              <a:buNone/>
              <a:defRPr b="0" i="0" sz="1100" u="none" cap="none" strike="noStrike">
                <a:solidFill>
                  <a:schemeClr val="lt1"/>
                </a:solidFill>
                <a:latin typeface="Arial Narrow"/>
                <a:ea typeface="Arial Narrow"/>
                <a:cs typeface="Arial Narrow"/>
                <a:sym typeface="Arial Narrow"/>
              </a:defRPr>
            </a:lvl8pPr>
            <a:lvl9pPr indent="0" lvl="8" marL="0" marR="0" rtl="0" algn="r">
              <a:spcBef>
                <a:spcPts val="0"/>
              </a:spcBef>
              <a:buNone/>
              <a:defRPr b="0" i="0" sz="1100" u="none" cap="none" strike="noStrike">
                <a:solidFill>
                  <a:schemeClr val="lt1"/>
                </a:solidFill>
                <a:latin typeface="Arial Narrow"/>
                <a:ea typeface="Arial Narrow"/>
                <a:cs typeface="Arial Narrow"/>
                <a:sym typeface="Arial Narrow"/>
              </a:defRPr>
            </a:lvl9pPr>
          </a:lstStyle>
          <a:p>
            <a:pPr indent="0" lvl="0" marL="0" rtl="0" algn="r">
              <a:spcBef>
                <a:spcPts val="0"/>
              </a:spcBef>
              <a:spcAft>
                <a:spcPts val="0"/>
              </a:spcAft>
              <a:buNone/>
            </a:pPr>
            <a:fld id="{00000000-1234-1234-1234-123412341234}" type="slidenum">
              <a:rPr lang="ru-RU"/>
              <a:t>‹#›</a:t>
            </a:fld>
            <a:endParaRPr/>
          </a:p>
        </p:txBody>
      </p:sp>
    </p:spTree>
  </p:cSld>
  <p:clrMap accent1="accent1" accent2="accent2" accent3="accent3" accent4="accent4" accent5="accent5" accent6="accent6" bg1="lt1" bg2="dk2" tx1="dk1" tx2="lt2" folHlink="folHlink" hlink="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7.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5.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4.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5.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
          <p:cNvSpPr txBox="1"/>
          <p:nvPr>
            <p:ph idx="1" type="subTitle"/>
          </p:nvPr>
        </p:nvSpPr>
        <p:spPr>
          <a:xfrm>
            <a:off x="2321925" y="4795375"/>
            <a:ext cx="6687600" cy="16977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SzPts val="1700"/>
              <a:buNone/>
            </a:pPr>
            <a:r>
              <a:rPr b="1" i="1" lang="ru-RU" sz="2700"/>
              <a:t>Кузло Катерина Володимирівна </a:t>
            </a:r>
            <a:endParaRPr b="1" i="1" sz="2700"/>
          </a:p>
          <a:p>
            <a:pPr indent="0" lvl="0" marL="0" rtl="0" algn="ctr">
              <a:lnSpc>
                <a:spcPct val="100000"/>
              </a:lnSpc>
              <a:spcBef>
                <a:spcPts val="0"/>
              </a:spcBef>
              <a:spcAft>
                <a:spcPts val="0"/>
              </a:spcAft>
              <a:buSzPts val="1700"/>
              <a:buNone/>
            </a:pPr>
            <a:r>
              <a:rPr b="1" i="1" lang="ru-RU" sz="2700"/>
              <a:t>учениця 10 класу Дубровицького ліцею Дубровицької міської ради</a:t>
            </a:r>
            <a:endParaRPr b="1" i="1" sz="2700"/>
          </a:p>
          <a:p>
            <a:pPr indent="0" lvl="0" marL="0" rtl="0" algn="ctr">
              <a:lnSpc>
                <a:spcPct val="100000"/>
              </a:lnSpc>
              <a:spcBef>
                <a:spcPts val="0"/>
              </a:spcBef>
              <a:spcAft>
                <a:spcPts val="0"/>
              </a:spcAft>
              <a:buSzPts val="1700"/>
              <a:buNone/>
            </a:pPr>
            <a:r>
              <a:rPr b="1" i="1" lang="ru-RU" sz="2700"/>
              <a:t> Рівненської області</a:t>
            </a:r>
            <a:endParaRPr b="1" i="1" sz="2700"/>
          </a:p>
        </p:txBody>
      </p:sp>
      <p:sp>
        <p:nvSpPr>
          <p:cNvPr id="88" name="Google Shape;88;p1"/>
          <p:cNvSpPr txBox="1"/>
          <p:nvPr>
            <p:ph type="ctrTitle"/>
          </p:nvPr>
        </p:nvSpPr>
        <p:spPr>
          <a:xfrm>
            <a:off x="0" y="0"/>
            <a:ext cx="9144000" cy="3384376"/>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chemeClr val="lt1"/>
              </a:buClr>
              <a:buSzPts val="3600"/>
              <a:buFont typeface="Arial Narrow"/>
              <a:buNone/>
            </a:pPr>
            <a:r>
              <a:rPr lang="ru-RU" sz="3900"/>
              <a:t>ОЦІНКА МАСШТАБІВ ЕВОЛЮЦІЇ </a:t>
            </a:r>
            <a:endParaRPr sz="3900"/>
          </a:p>
          <a:p>
            <a:pPr indent="0" lvl="0" marL="0" rtl="0" algn="ctr">
              <a:spcBef>
                <a:spcPts val="0"/>
              </a:spcBef>
              <a:spcAft>
                <a:spcPts val="0"/>
              </a:spcAft>
              <a:buClr>
                <a:schemeClr val="lt1"/>
              </a:buClr>
              <a:buSzPts val="3600"/>
              <a:buFont typeface="Arial Narrow"/>
              <a:buNone/>
            </a:pPr>
            <a:r>
              <a:rPr lang="ru-RU" sz="3900"/>
              <a:t>ВСЕСВІТУ З АНАЛІЗУ СПЕКТРУ   </a:t>
            </a:r>
            <a:br>
              <a:rPr lang="ru-RU" sz="3900"/>
            </a:br>
            <a:r>
              <a:rPr lang="ru-RU" sz="3900"/>
              <a:t>SN </a:t>
            </a:r>
            <a:r>
              <a:rPr lang="ru-RU" sz="3900"/>
              <a:t>2024 muv</a:t>
            </a:r>
            <a:r>
              <a:rPr lang="ru-RU" sz="3600"/>
              <a:t> </a:t>
            </a:r>
            <a:endParaRPr sz="36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2"/>
          <p:cNvSpPr txBox="1"/>
          <p:nvPr>
            <p:ph idx="1" type="body"/>
          </p:nvPr>
        </p:nvSpPr>
        <p:spPr>
          <a:xfrm>
            <a:off x="107504" y="116632"/>
            <a:ext cx="8928992" cy="6624736"/>
          </a:xfrm>
          <a:prstGeom prst="rect">
            <a:avLst/>
          </a:prstGeom>
          <a:noFill/>
          <a:ln>
            <a:noFill/>
          </a:ln>
        </p:spPr>
        <p:txBody>
          <a:bodyPr anchorCtr="0" anchor="t" bIns="45700" lIns="91425" spcFirstLastPara="1" rIns="91425" wrap="square" tIns="45700">
            <a:noAutofit/>
          </a:bodyPr>
          <a:lstStyle/>
          <a:p>
            <a:pPr indent="-225425" lvl="0" marL="342900" marR="108583" rtl="0" algn="l">
              <a:lnSpc>
                <a:spcPct val="80000"/>
              </a:lnSpc>
              <a:spcBef>
                <a:spcPts val="0"/>
              </a:spcBef>
              <a:spcAft>
                <a:spcPts val="0"/>
              </a:spcAft>
              <a:buSzPts val="2000"/>
              <a:buNone/>
            </a:pPr>
            <a:r>
              <a:t/>
            </a:r>
            <a:endParaRPr b="1" sz="2000"/>
          </a:p>
          <a:p>
            <a:pPr indent="0" lvl="0" marL="179999" marR="108583" rtl="0" algn="just">
              <a:lnSpc>
                <a:spcPct val="80000"/>
              </a:lnSpc>
              <a:spcBef>
                <a:spcPts val="970"/>
              </a:spcBef>
              <a:spcAft>
                <a:spcPts val="0"/>
              </a:spcAft>
              <a:buSzPts val="2000"/>
              <a:buNone/>
            </a:pPr>
            <a:r>
              <a:rPr b="1" lang="ru-RU" sz="2000">
                <a:solidFill>
                  <a:srgbClr val="FF0000"/>
                </a:solidFill>
              </a:rPr>
              <a:t>      Мета роботи</a:t>
            </a:r>
            <a:r>
              <a:rPr lang="ru-RU" sz="2000"/>
              <a:t>: використовуючи спектр наднової</a:t>
            </a:r>
            <a:r>
              <a:rPr i="1" lang="ru-RU" sz="2000"/>
              <a:t> </a:t>
            </a:r>
            <a:r>
              <a:rPr lang="ru-RU" sz="2000"/>
              <a:t>SN 2024 muv</a:t>
            </a:r>
            <a:r>
              <a:rPr i="1" lang="ru-RU" sz="2000"/>
              <a:t> </a:t>
            </a:r>
            <a:r>
              <a:rPr lang="ru-RU" sz="2000"/>
              <a:t>оцінити хронологічні                </a:t>
            </a:r>
            <a:endParaRPr/>
          </a:p>
          <a:p>
            <a:pPr indent="0" lvl="0" marL="179999" marR="108583" rtl="0" algn="just">
              <a:lnSpc>
                <a:spcPct val="80000"/>
              </a:lnSpc>
              <a:spcBef>
                <a:spcPts val="970"/>
              </a:spcBef>
              <a:spcAft>
                <a:spcPts val="0"/>
              </a:spcAft>
              <a:buSzPts val="2000"/>
              <a:buNone/>
            </a:pPr>
            <a:r>
              <a:rPr lang="ru-RU" sz="2000"/>
              <a:t>       масштаби еволюції Всесвіту.</a:t>
            </a:r>
            <a:endParaRPr sz="2000"/>
          </a:p>
          <a:p>
            <a:pPr indent="0" lvl="0" marL="179999" marR="108583" rtl="0" algn="just">
              <a:lnSpc>
                <a:spcPct val="80000"/>
              </a:lnSpc>
              <a:spcBef>
                <a:spcPts val="970"/>
              </a:spcBef>
              <a:spcAft>
                <a:spcPts val="0"/>
              </a:spcAft>
              <a:buSzPts val="2000"/>
              <a:buNone/>
            </a:pPr>
            <a:r>
              <a:rPr b="1" lang="ru-RU" sz="2000">
                <a:solidFill>
                  <a:srgbClr val="FF0000"/>
                </a:solidFill>
              </a:rPr>
              <a:t>      Об`єкт дослідження</a:t>
            </a:r>
            <a:r>
              <a:rPr b="1" lang="ru-RU" sz="2000"/>
              <a:t>: </a:t>
            </a:r>
            <a:r>
              <a:rPr lang="ru-RU" sz="2000"/>
              <a:t>аналіз теорії випромінювання наднових типу Ia.</a:t>
            </a:r>
            <a:endParaRPr sz="2000"/>
          </a:p>
          <a:p>
            <a:pPr indent="0" lvl="0" marL="179999" marR="108583" rtl="0" algn="just">
              <a:lnSpc>
                <a:spcPct val="80000"/>
              </a:lnSpc>
              <a:spcBef>
                <a:spcPts val="970"/>
              </a:spcBef>
              <a:spcAft>
                <a:spcPts val="0"/>
              </a:spcAft>
              <a:buSzPts val="2000"/>
              <a:buNone/>
            </a:pPr>
            <a:r>
              <a:rPr b="1" lang="ru-RU" sz="2000"/>
              <a:t>      </a:t>
            </a:r>
            <a:r>
              <a:rPr b="1" lang="ru-RU" sz="2000">
                <a:solidFill>
                  <a:srgbClr val="FF0000"/>
                </a:solidFill>
              </a:rPr>
              <a:t>Предмет дослідження</a:t>
            </a:r>
            <a:r>
              <a:rPr lang="ru-RU" sz="2000"/>
              <a:t>: спектр наднової</a:t>
            </a:r>
            <a:r>
              <a:rPr i="1" lang="ru-RU" sz="2000"/>
              <a:t> </a:t>
            </a:r>
            <a:r>
              <a:rPr lang="ru-RU" sz="2000"/>
              <a:t>SN 2024 muv.</a:t>
            </a:r>
            <a:endParaRPr sz="2000"/>
          </a:p>
          <a:p>
            <a:pPr indent="0" lvl="0" marL="179999" marR="108583" rtl="0" algn="just">
              <a:lnSpc>
                <a:spcPct val="80000"/>
              </a:lnSpc>
              <a:spcBef>
                <a:spcPts val="914"/>
              </a:spcBef>
              <a:spcAft>
                <a:spcPts val="0"/>
              </a:spcAft>
              <a:buSzPts val="1700"/>
              <a:buNone/>
            </a:pPr>
            <a:r>
              <a:rPr lang="ru-RU"/>
              <a:t>                                          </a:t>
            </a:r>
            <a:endParaRPr/>
          </a:p>
          <a:p>
            <a:pPr indent="0" lvl="0" marL="179999" marR="108583" rtl="0" algn="just">
              <a:lnSpc>
                <a:spcPct val="80000"/>
              </a:lnSpc>
              <a:spcBef>
                <a:spcPts val="1044"/>
              </a:spcBef>
              <a:spcAft>
                <a:spcPts val="0"/>
              </a:spcAft>
              <a:buSzPts val="2400"/>
              <a:buNone/>
            </a:pPr>
            <a:r>
              <a:rPr b="1" lang="ru-RU" sz="2400"/>
              <a:t>                                     </a:t>
            </a:r>
            <a:r>
              <a:rPr b="1" lang="ru-RU" sz="2400">
                <a:solidFill>
                  <a:srgbClr val="FF0000"/>
                </a:solidFill>
              </a:rPr>
              <a:t>Завдання дослідження:</a:t>
            </a:r>
            <a:endParaRPr/>
          </a:p>
          <a:p>
            <a:pPr indent="0" lvl="0" marL="179999" marR="108583" rtl="0" algn="just">
              <a:lnSpc>
                <a:spcPct val="80000"/>
              </a:lnSpc>
              <a:spcBef>
                <a:spcPts val="970"/>
              </a:spcBef>
              <a:spcAft>
                <a:spcPts val="0"/>
              </a:spcAft>
              <a:buSzPts val="2000"/>
              <a:buNone/>
            </a:pPr>
            <a:r>
              <a:rPr lang="ru-RU" sz="2108"/>
              <a:t>-Розглянути короткі відомості про етапи життєдіяльності наднових;</a:t>
            </a:r>
            <a:endParaRPr sz="1808"/>
          </a:p>
          <a:p>
            <a:pPr indent="0" lvl="0" marL="179999" marR="108583" rtl="0" algn="just">
              <a:lnSpc>
                <a:spcPct val="80000"/>
              </a:lnSpc>
              <a:spcBef>
                <a:spcPts val="970"/>
              </a:spcBef>
              <a:spcAft>
                <a:spcPts val="0"/>
              </a:spcAft>
              <a:buSzPts val="2000"/>
              <a:buNone/>
            </a:pPr>
            <a:r>
              <a:rPr lang="ru-RU" sz="2108"/>
              <a:t>-Зробити аналіз спектрів та кривих блиску наднових, навести існуючу класифікацію наднових;</a:t>
            </a:r>
            <a:endParaRPr sz="1808"/>
          </a:p>
          <a:p>
            <a:pPr indent="0" lvl="0" marL="179999" marR="108583" rtl="0" algn="just">
              <a:lnSpc>
                <a:spcPct val="80000"/>
              </a:lnSpc>
              <a:spcBef>
                <a:spcPts val="970"/>
              </a:spcBef>
              <a:spcAft>
                <a:spcPts val="0"/>
              </a:spcAft>
              <a:buSzPts val="2000"/>
              <a:buNone/>
            </a:pPr>
            <a:r>
              <a:rPr lang="ru-RU" sz="2108"/>
              <a:t>-Дослідити механізми вибуху наднових та розподіл наднових у Всесвіті.</a:t>
            </a:r>
            <a:endParaRPr sz="1808"/>
          </a:p>
          <a:p>
            <a:pPr indent="0" lvl="0" marL="179999" marR="108583" rtl="0" algn="just">
              <a:lnSpc>
                <a:spcPct val="80000"/>
              </a:lnSpc>
              <a:spcBef>
                <a:spcPts val="970"/>
              </a:spcBef>
              <a:spcAft>
                <a:spcPts val="0"/>
              </a:spcAft>
              <a:buSzPts val="2000"/>
              <a:buNone/>
            </a:pPr>
            <a:r>
              <a:rPr lang="ru-RU" sz="2108"/>
              <a:t>-Охарактеризувати наднову SN 2024 muv, зробити історичний огляд процесу її відкриття, розміщення та характеристики;</a:t>
            </a:r>
            <a:endParaRPr sz="1808"/>
          </a:p>
          <a:p>
            <a:pPr indent="0" lvl="0" marL="179999" marR="108583" rtl="0" algn="just">
              <a:lnSpc>
                <a:spcPct val="80000"/>
              </a:lnSpc>
              <a:spcBef>
                <a:spcPts val="970"/>
              </a:spcBef>
              <a:spcAft>
                <a:spcPts val="0"/>
              </a:spcAft>
              <a:buSzPts val="2000"/>
              <a:buNone/>
            </a:pPr>
            <a:r>
              <a:rPr lang="ru-RU" sz="2108"/>
              <a:t>-За аналізом спектру наднової SN 2024 muv розрахувати червоне зміщення та визначити відстань до неї;</a:t>
            </a:r>
            <a:endParaRPr sz="1808"/>
          </a:p>
          <a:p>
            <a:pPr indent="0" lvl="0" marL="179999" marR="108583" rtl="0" algn="just">
              <a:lnSpc>
                <a:spcPct val="80000"/>
              </a:lnSpc>
              <a:spcBef>
                <a:spcPts val="1044"/>
              </a:spcBef>
              <a:spcAft>
                <a:spcPts val="0"/>
              </a:spcAft>
              <a:buSzPts val="2000"/>
              <a:buNone/>
            </a:pPr>
            <a:r>
              <a:rPr lang="ru-RU" sz="2108"/>
              <a:t>-За даними спектру наднової обчислити сталу Хаббла та оцінити “справжній” вік Всесвіту. </a:t>
            </a:r>
            <a:br>
              <a:rPr lang="ru-RU" sz="2400"/>
            </a:br>
            <a:br>
              <a:rPr lang="ru-RU"/>
            </a:b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2"/>
          <p:cNvSpPr txBox="1"/>
          <p:nvPr>
            <p:ph type="title"/>
          </p:nvPr>
        </p:nvSpPr>
        <p:spPr>
          <a:xfrm>
            <a:off x="500300" y="160513"/>
            <a:ext cx="7924800" cy="1143000"/>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chemeClr val="lt1"/>
              </a:buClr>
              <a:buSzPts val="3000"/>
              <a:buFont typeface="Arial Narrow"/>
              <a:buNone/>
            </a:pPr>
            <a:r>
              <a:rPr lang="ru-RU"/>
              <a:t> </a:t>
            </a:r>
            <a:r>
              <a:rPr lang="ru-RU" sz="3600"/>
              <a:t>          Актуальність дослідження</a:t>
            </a:r>
            <a:r>
              <a:rPr lang="ru-RU"/>
              <a:t> </a:t>
            </a:r>
            <a:endParaRPr/>
          </a:p>
        </p:txBody>
      </p:sp>
      <p:sp>
        <p:nvSpPr>
          <p:cNvPr id="99" name="Google Shape;99;p12"/>
          <p:cNvSpPr txBox="1"/>
          <p:nvPr/>
        </p:nvSpPr>
        <p:spPr>
          <a:xfrm>
            <a:off x="299300" y="1785800"/>
            <a:ext cx="4846200" cy="3743400"/>
          </a:xfrm>
          <a:prstGeom prst="rect">
            <a:avLst/>
          </a:prstGeom>
          <a:noFill/>
          <a:ln>
            <a:noFill/>
          </a:ln>
        </p:spPr>
        <p:txBody>
          <a:bodyPr anchorCtr="0" anchor="t" bIns="91425" lIns="91425" spcFirstLastPara="1" rIns="91425" wrap="square" tIns="91425">
            <a:noAutofit/>
          </a:bodyPr>
          <a:lstStyle/>
          <a:p>
            <a:pPr indent="0" lvl="0" marL="0" marR="0" rtl="0" algn="just">
              <a:lnSpc>
                <a:spcPct val="150000"/>
              </a:lnSpc>
              <a:spcBef>
                <a:spcPts val="1200"/>
              </a:spcBef>
              <a:spcAft>
                <a:spcPts val="1200"/>
              </a:spcAft>
              <a:buClr>
                <a:schemeClr val="dk1"/>
              </a:buClr>
              <a:buSzPts val="1100"/>
              <a:buFont typeface="Arial"/>
              <a:buNone/>
            </a:pPr>
            <a:r>
              <a:rPr lang="ru-RU" sz="1800">
                <a:solidFill>
                  <a:schemeClr val="lt1"/>
                </a:solidFill>
                <a:latin typeface="Times New Roman"/>
                <a:ea typeface="Times New Roman"/>
                <a:cs typeface="Times New Roman"/>
                <a:sym typeface="Times New Roman"/>
              </a:rPr>
              <a:t>Вивчення наднових має велике значення для розуміння процесів, що відбуваються у Всесвіті.   Завдяки надновим ми можемо вивчати еволюцію зірок, адже наднові – це кінцева стадія еволюції масивних зірок. Вивчаючи їх, ми отримуємо інформацію про те, як народжуються і помирають зірки.</a:t>
            </a:r>
            <a:endParaRPr sz="1800">
              <a:solidFill>
                <a:schemeClr val="lt1"/>
              </a:solidFill>
              <a:latin typeface="Arial Narrow"/>
              <a:ea typeface="Arial Narrow"/>
              <a:cs typeface="Arial Narrow"/>
              <a:sym typeface="Arial Narrow"/>
            </a:endParaRPr>
          </a:p>
        </p:txBody>
      </p:sp>
      <p:pic>
        <p:nvPicPr>
          <p:cNvPr id="100" name="Google Shape;100;p12"/>
          <p:cNvPicPr preferRelativeResize="0"/>
          <p:nvPr/>
        </p:nvPicPr>
        <p:blipFill>
          <a:blip r:embed="rId3">
            <a:alphaModFix/>
          </a:blip>
          <a:stretch>
            <a:fillRect/>
          </a:stretch>
        </p:blipFill>
        <p:spPr>
          <a:xfrm>
            <a:off x="5321875" y="2063850"/>
            <a:ext cx="3656650" cy="273029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3"/>
          <p:cNvSpPr txBox="1"/>
          <p:nvPr>
            <p:ph idx="1" type="body"/>
          </p:nvPr>
        </p:nvSpPr>
        <p:spPr>
          <a:xfrm>
            <a:off x="179500" y="260650"/>
            <a:ext cx="5293500" cy="2937600"/>
          </a:xfrm>
          <a:prstGeom prst="rect">
            <a:avLst/>
          </a:prstGeom>
          <a:noFill/>
          <a:ln>
            <a:noFill/>
          </a:ln>
        </p:spPr>
        <p:txBody>
          <a:bodyPr anchorCtr="0" anchor="t" bIns="45700" lIns="91425" spcFirstLastPara="1" rIns="91425" wrap="square" tIns="45700">
            <a:normAutofit fontScale="85000" lnSpcReduction="20000"/>
          </a:bodyPr>
          <a:lstStyle/>
          <a:p>
            <a:pPr indent="0" lvl="0" marL="0" marR="417162" rtl="0" algn="just">
              <a:lnSpc>
                <a:spcPct val="100000"/>
              </a:lnSpc>
              <a:spcBef>
                <a:spcPts val="0"/>
              </a:spcBef>
              <a:spcAft>
                <a:spcPts val="0"/>
              </a:spcAft>
              <a:buSzPct val="86956"/>
              <a:buNone/>
            </a:pPr>
            <a:r>
              <a:rPr b="1" lang="ru-RU" sz="2300">
                <a:solidFill>
                  <a:srgbClr val="FF0000"/>
                </a:solidFill>
              </a:rPr>
              <a:t>Наднові</a:t>
            </a:r>
            <a:r>
              <a:rPr b="1" lang="ru-RU" sz="2300">
                <a:solidFill>
                  <a:srgbClr val="00B050"/>
                </a:solidFill>
              </a:rPr>
              <a:t> </a:t>
            </a:r>
            <a:r>
              <a:rPr lang="ru-RU" sz="2300"/>
              <a:t>– це потужні вибухи зірок, які супроводжуються величезним вивільненням енергії і формують нові хімічні елементи. Вони відіграють важливу роль у вимірюванні відстаней до далеких галактик та дослідженні темної енергії.  </a:t>
            </a:r>
            <a:endParaRPr sz="2300"/>
          </a:p>
          <a:p>
            <a:pPr indent="0" lvl="0" marL="0" marR="417162" rtl="0" algn="just">
              <a:lnSpc>
                <a:spcPct val="100000"/>
              </a:lnSpc>
              <a:spcBef>
                <a:spcPts val="1000"/>
              </a:spcBef>
              <a:spcAft>
                <a:spcPts val="0"/>
              </a:spcAft>
              <a:buSzPct val="86956"/>
              <a:buNone/>
            </a:pPr>
            <a:r>
              <a:rPr lang="ru-RU" sz="2300"/>
              <a:t>Залишки наднових — це хмари газу та пилу, які залишаються після вибуху та розширюються. </a:t>
            </a:r>
            <a:endParaRPr sz="2300"/>
          </a:p>
          <a:p>
            <a:pPr indent="0" lvl="0" marL="0" rtl="0" algn="l">
              <a:lnSpc>
                <a:spcPct val="100000"/>
              </a:lnSpc>
              <a:spcBef>
                <a:spcPts val="1000"/>
              </a:spcBef>
              <a:spcAft>
                <a:spcPts val="0"/>
              </a:spcAft>
              <a:buSzPct val="100000"/>
              <a:buNone/>
            </a:pPr>
            <a:r>
              <a:t/>
            </a:r>
            <a:endParaRPr sz="2000"/>
          </a:p>
          <a:p>
            <a:pPr indent="0" lvl="0" marL="0" rtl="0" algn="l">
              <a:lnSpc>
                <a:spcPct val="100000"/>
              </a:lnSpc>
              <a:spcBef>
                <a:spcPts val="1000"/>
              </a:spcBef>
              <a:spcAft>
                <a:spcPts val="0"/>
              </a:spcAft>
              <a:buSzPct val="100000"/>
              <a:buNone/>
            </a:pPr>
            <a:r>
              <a:t/>
            </a:r>
            <a:endParaRPr sz="2000"/>
          </a:p>
        </p:txBody>
      </p:sp>
      <p:pic>
        <p:nvPicPr>
          <p:cNvPr id="106" name="Google Shape;106;p3"/>
          <p:cNvPicPr preferRelativeResize="0"/>
          <p:nvPr/>
        </p:nvPicPr>
        <p:blipFill rotWithShape="1">
          <a:blip r:embed="rId3">
            <a:alphaModFix/>
          </a:blip>
          <a:srcRect b="0" l="-5930" r="1748" t="0"/>
          <a:stretch/>
        </p:blipFill>
        <p:spPr>
          <a:xfrm>
            <a:off x="4950412" y="188640"/>
            <a:ext cx="4176464" cy="2592288"/>
          </a:xfrm>
          <a:prstGeom prst="rect">
            <a:avLst/>
          </a:prstGeom>
          <a:noFill/>
          <a:ln>
            <a:noFill/>
          </a:ln>
        </p:spPr>
      </p:pic>
      <p:sp>
        <p:nvSpPr>
          <p:cNvPr id="107" name="Google Shape;107;p3"/>
          <p:cNvSpPr txBox="1"/>
          <p:nvPr/>
        </p:nvSpPr>
        <p:spPr>
          <a:xfrm>
            <a:off x="4425850" y="4124873"/>
            <a:ext cx="4438800" cy="120060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0" i="0" lang="ru-RU" sz="1800" u="none" cap="none" strike="noStrike">
                <a:solidFill>
                  <a:schemeClr val="lt1"/>
                </a:solidFill>
                <a:latin typeface="Arial Narrow"/>
                <a:ea typeface="Arial Narrow"/>
                <a:cs typeface="Arial Narrow"/>
                <a:sym typeface="Arial Narrow"/>
              </a:rPr>
              <a:t>Наднові типу I і II є важливими космічними</a:t>
            </a:r>
            <a:r>
              <a:rPr lang="ru-RU" sz="1800">
                <a:solidFill>
                  <a:schemeClr val="lt1"/>
                </a:solidFill>
                <a:latin typeface="Arial Narrow"/>
                <a:ea typeface="Arial Narrow"/>
                <a:cs typeface="Arial Narrow"/>
                <a:sym typeface="Arial Narrow"/>
              </a:rPr>
              <a:t> </a:t>
            </a:r>
            <a:r>
              <a:rPr b="0" i="0" lang="ru-RU" sz="1800" u="none" cap="none" strike="noStrike">
                <a:solidFill>
                  <a:schemeClr val="lt1"/>
                </a:solidFill>
                <a:latin typeface="Arial Narrow"/>
                <a:ea typeface="Arial Narrow"/>
                <a:cs typeface="Arial Narrow"/>
                <a:sym typeface="Arial Narrow"/>
              </a:rPr>
              <a:t>явищами, що виникають внаслідок різних процесів у зірках, і кожен тип надає унікальні дані про еволюцію Всесвіту.</a:t>
            </a:r>
            <a:endParaRPr sz="1800"/>
          </a:p>
        </p:txBody>
      </p:sp>
      <p:pic>
        <p:nvPicPr>
          <p:cNvPr id="108" name="Google Shape;108;p3"/>
          <p:cNvPicPr preferRelativeResize="0"/>
          <p:nvPr/>
        </p:nvPicPr>
        <p:blipFill rotWithShape="1">
          <a:blip r:embed="rId4">
            <a:alphaModFix/>
          </a:blip>
          <a:srcRect b="0" l="0" r="0" t="0"/>
          <a:stretch/>
        </p:blipFill>
        <p:spPr>
          <a:xfrm>
            <a:off x="467544" y="2780928"/>
            <a:ext cx="3600400" cy="364242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4"/>
          <p:cNvSpPr txBox="1"/>
          <p:nvPr>
            <p:ph idx="1" type="body"/>
          </p:nvPr>
        </p:nvSpPr>
        <p:spPr>
          <a:xfrm>
            <a:off x="230845" y="950038"/>
            <a:ext cx="4248600" cy="5472600"/>
          </a:xfrm>
          <a:prstGeom prst="rect">
            <a:avLst/>
          </a:prstGeom>
          <a:noFill/>
          <a:ln>
            <a:noFill/>
          </a:ln>
        </p:spPr>
        <p:txBody>
          <a:bodyPr anchorCtr="0" anchor="t" bIns="45700" lIns="91425" spcFirstLastPara="1" rIns="474350" wrap="square" tIns="45700">
            <a:normAutofit/>
          </a:bodyPr>
          <a:lstStyle/>
          <a:p>
            <a:pPr indent="-339725" lvl="0" marL="179999" marR="0" rtl="0" algn="just">
              <a:lnSpc>
                <a:spcPct val="100000"/>
              </a:lnSpc>
              <a:spcBef>
                <a:spcPts val="0"/>
              </a:spcBef>
              <a:spcAft>
                <a:spcPts val="0"/>
              </a:spcAft>
              <a:buSzPts val="2800"/>
              <a:buChar char="•"/>
            </a:pPr>
            <a:r>
              <a:rPr lang="ru-RU" sz="2800">
                <a:solidFill>
                  <a:srgbClr val="FF0000"/>
                </a:solidFill>
              </a:rPr>
              <a:t>Наднові типу Ia </a:t>
            </a:r>
            <a:r>
              <a:rPr lang="ru-RU" sz="2800"/>
              <a:t>виникають внаслідок термоядерного вибуху білих карликів і є важливими не лише для синтезу елементів, але й для вимірювання відстаней у Всесвіті та дослідження темної енергії і матерії.</a:t>
            </a:r>
            <a:endParaRPr sz="2800"/>
          </a:p>
        </p:txBody>
      </p:sp>
      <p:pic>
        <p:nvPicPr>
          <p:cNvPr id="114" name="Google Shape;114;p4"/>
          <p:cNvPicPr preferRelativeResize="0"/>
          <p:nvPr/>
        </p:nvPicPr>
        <p:blipFill rotWithShape="1">
          <a:blip r:embed="rId3">
            <a:alphaModFix/>
          </a:blip>
          <a:srcRect b="0" l="0" r="0" t="0"/>
          <a:stretch/>
        </p:blipFill>
        <p:spPr>
          <a:xfrm>
            <a:off x="4716016" y="764704"/>
            <a:ext cx="4176464" cy="500240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5"/>
          <p:cNvSpPr txBox="1"/>
          <p:nvPr>
            <p:ph idx="1" type="body"/>
          </p:nvPr>
        </p:nvSpPr>
        <p:spPr>
          <a:xfrm>
            <a:off x="177570" y="1371602"/>
            <a:ext cx="4106400" cy="4114800"/>
          </a:xfrm>
          <a:prstGeom prst="rect">
            <a:avLst/>
          </a:prstGeom>
          <a:noFill/>
          <a:ln>
            <a:noFill/>
          </a:ln>
        </p:spPr>
        <p:txBody>
          <a:bodyPr anchorCtr="0" anchor="t" bIns="45700" lIns="91425" spcFirstLastPara="1" rIns="91425" wrap="square" tIns="45700">
            <a:normAutofit/>
          </a:bodyPr>
          <a:lstStyle/>
          <a:p>
            <a:pPr indent="-377825" lvl="0" marL="630000" marR="310913" rtl="0" algn="just">
              <a:lnSpc>
                <a:spcPct val="100000"/>
              </a:lnSpc>
              <a:spcBef>
                <a:spcPts val="0"/>
              </a:spcBef>
              <a:spcAft>
                <a:spcPts val="0"/>
              </a:spcAft>
              <a:buSzPts val="2200"/>
              <a:buChar char="•"/>
            </a:pPr>
            <a:r>
              <a:rPr b="1" lang="ru-RU" sz="2200">
                <a:solidFill>
                  <a:srgbClr val="FF0000"/>
                </a:solidFill>
              </a:rPr>
              <a:t>Zwicky Transient Facility (ZTF)</a:t>
            </a:r>
            <a:r>
              <a:rPr lang="ru-RU" sz="2200"/>
              <a:t> — проект, що використовує ширококутну камеру для дослідження змінних астрономічних об'єктів, таких як наднові, астероїди та активні ядра галактик, скануючи північне небо кожні два дні. Проект сприяє вивченню еволюції космосу та виявленню небезпечних астероїдів</a:t>
            </a:r>
            <a:endParaRPr sz="2200"/>
          </a:p>
        </p:txBody>
      </p:sp>
      <p:pic>
        <p:nvPicPr>
          <p:cNvPr id="120" name="Google Shape;120;p5"/>
          <p:cNvPicPr preferRelativeResize="0"/>
          <p:nvPr/>
        </p:nvPicPr>
        <p:blipFill rotWithShape="1">
          <a:blip r:embed="rId3">
            <a:alphaModFix/>
          </a:blip>
          <a:srcRect b="0" l="0" r="0" t="0"/>
          <a:stretch/>
        </p:blipFill>
        <p:spPr>
          <a:xfrm>
            <a:off x="4283968" y="1655052"/>
            <a:ext cx="4729807" cy="328611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6"/>
          <p:cNvSpPr txBox="1"/>
          <p:nvPr>
            <p:ph idx="1" type="body"/>
          </p:nvPr>
        </p:nvSpPr>
        <p:spPr>
          <a:xfrm>
            <a:off x="3707904" y="116632"/>
            <a:ext cx="5258544" cy="3024336"/>
          </a:xfrm>
          <a:prstGeom prst="rect">
            <a:avLst/>
          </a:prstGeom>
          <a:noFill/>
          <a:ln>
            <a:noFill/>
          </a:ln>
        </p:spPr>
        <p:txBody>
          <a:bodyPr anchorCtr="0" anchor="t" bIns="45700" lIns="91425" spcFirstLastPara="1" rIns="91425" wrap="square" tIns="45700">
            <a:normAutofit/>
          </a:bodyPr>
          <a:lstStyle/>
          <a:p>
            <a:pPr indent="0" lvl="0" marL="342900" marR="218626" rtl="0" algn="just">
              <a:lnSpc>
                <a:spcPct val="100000"/>
              </a:lnSpc>
              <a:spcBef>
                <a:spcPts val="0"/>
              </a:spcBef>
              <a:spcAft>
                <a:spcPts val="0"/>
              </a:spcAft>
              <a:buNone/>
            </a:pPr>
            <a:r>
              <a:rPr lang="ru-RU" sz="2000"/>
              <a:t>26 червня 2024 року в галактиці NGC 4699 було відкрито наднову </a:t>
            </a:r>
            <a:r>
              <a:rPr b="1" lang="ru-RU" sz="2000">
                <a:solidFill>
                  <a:srgbClr val="FF0000"/>
                </a:solidFill>
              </a:rPr>
              <a:t>SN 2024 muv </a:t>
            </a:r>
            <a:r>
              <a:rPr lang="ru-RU" sz="2000"/>
              <a:t>(тип Іа). Галактика NGC 4699, розташована в сузір'ї Діви, є спіральною з перемичкою і є популярним об'єктом для спостережень. Наднова була виявлена астрономами Йеспером Соллерманом, Кристофером Фремлінгом, Деніелем Перлі та Теофілем дю Лазом</a:t>
            </a:r>
            <a:r>
              <a:rPr lang="ru-RU"/>
              <a:t>.</a:t>
            </a:r>
            <a:endParaRPr/>
          </a:p>
        </p:txBody>
      </p:sp>
      <p:pic>
        <p:nvPicPr>
          <p:cNvPr id="126" name="Google Shape;126;p6"/>
          <p:cNvPicPr preferRelativeResize="0"/>
          <p:nvPr/>
        </p:nvPicPr>
        <p:blipFill rotWithShape="1">
          <a:blip r:embed="rId3">
            <a:alphaModFix/>
          </a:blip>
          <a:srcRect b="0" l="0" r="0" t="0"/>
          <a:stretch/>
        </p:blipFill>
        <p:spPr>
          <a:xfrm>
            <a:off x="179512" y="117672"/>
            <a:ext cx="3752350" cy="2875979"/>
          </a:xfrm>
          <a:prstGeom prst="rect">
            <a:avLst/>
          </a:prstGeom>
          <a:noFill/>
          <a:ln>
            <a:noFill/>
          </a:ln>
        </p:spPr>
      </p:pic>
      <p:pic>
        <p:nvPicPr>
          <p:cNvPr id="127" name="Google Shape;127;p6"/>
          <p:cNvPicPr preferRelativeResize="0"/>
          <p:nvPr/>
        </p:nvPicPr>
        <p:blipFill rotWithShape="1">
          <a:blip r:embed="rId4">
            <a:alphaModFix/>
          </a:blip>
          <a:srcRect b="0" l="0" r="0" t="0"/>
          <a:stretch/>
        </p:blipFill>
        <p:spPr>
          <a:xfrm>
            <a:off x="467544" y="3356992"/>
            <a:ext cx="8089360" cy="313371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11"/>
          <p:cNvSpPr txBox="1"/>
          <p:nvPr/>
        </p:nvSpPr>
        <p:spPr>
          <a:xfrm>
            <a:off x="414750" y="758400"/>
            <a:ext cx="4271700" cy="523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700">
              <a:solidFill>
                <a:schemeClr val="lt1"/>
              </a:solidFill>
              <a:latin typeface="Arial Narrow"/>
              <a:ea typeface="Arial Narrow"/>
              <a:cs typeface="Arial Narrow"/>
              <a:sym typeface="Arial Narrow"/>
            </a:endParaRPr>
          </a:p>
        </p:txBody>
      </p:sp>
      <p:sp>
        <p:nvSpPr>
          <p:cNvPr id="133" name="Google Shape;133;p11"/>
          <p:cNvSpPr txBox="1"/>
          <p:nvPr/>
        </p:nvSpPr>
        <p:spPr>
          <a:xfrm>
            <a:off x="788625" y="452750"/>
            <a:ext cx="4271700" cy="57258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Clr>
                <a:schemeClr val="dk1"/>
              </a:buClr>
              <a:buSzPts val="1100"/>
              <a:buFont typeface="Arial"/>
              <a:buNone/>
            </a:pPr>
            <a:r>
              <a:rPr b="1" lang="ru-RU" sz="1500">
                <a:solidFill>
                  <a:srgbClr val="FF0000"/>
                </a:solidFill>
              </a:rPr>
              <a:t>Спектр наднової</a:t>
            </a:r>
            <a:r>
              <a:rPr lang="ru-RU" sz="1500">
                <a:solidFill>
                  <a:schemeClr val="lt1"/>
                </a:solidFill>
              </a:rPr>
              <a:t> - це унікальний "відбиток пальця", який дозволяє астрономам розшифрувати складну мову світла, що випромінюється під час вибуху зірки. Аналізуючи цей спектр, вчені отримують цінну інформацію про фізичні процеси, що відбуваються під час вибуху, про хімічний склад викинутої речовини, а також про відстань до наднової.</a:t>
            </a:r>
            <a:endParaRPr sz="1500">
              <a:solidFill>
                <a:schemeClr val="lt1"/>
              </a:solidFill>
            </a:endParaRPr>
          </a:p>
          <a:p>
            <a:pPr indent="0" lvl="0" marL="0" rtl="0" algn="just">
              <a:spcBef>
                <a:spcPts val="0"/>
              </a:spcBef>
              <a:spcAft>
                <a:spcPts val="0"/>
              </a:spcAft>
              <a:buNone/>
            </a:pPr>
            <a:r>
              <a:t/>
            </a:r>
            <a:endParaRPr sz="1500">
              <a:solidFill>
                <a:schemeClr val="lt1"/>
              </a:solidFill>
            </a:endParaRPr>
          </a:p>
          <a:p>
            <a:pPr indent="0" lvl="0" marL="0" rtl="0" algn="just">
              <a:spcBef>
                <a:spcPts val="0"/>
              </a:spcBef>
              <a:spcAft>
                <a:spcPts val="0"/>
              </a:spcAft>
              <a:buClr>
                <a:schemeClr val="dk1"/>
              </a:buClr>
              <a:buSzPts val="1100"/>
              <a:buFont typeface="Arial"/>
              <a:buNone/>
            </a:pPr>
            <a:r>
              <a:rPr lang="ru-RU" sz="1500">
                <a:solidFill>
                  <a:schemeClr val="lt1"/>
                </a:solidFill>
              </a:rPr>
              <a:t>Аналіз спектрів світла, що випромінюється надновою, дозволяє визначити хімічний склад речовини, що викидається під час вибуху, а також температуру і швидкість руху матерії.</a:t>
            </a:r>
            <a:endParaRPr sz="1500">
              <a:solidFill>
                <a:schemeClr val="lt1"/>
              </a:solidFill>
            </a:endParaRPr>
          </a:p>
          <a:p>
            <a:pPr indent="0" lvl="0" marL="0" rtl="0" algn="just">
              <a:spcBef>
                <a:spcPts val="0"/>
              </a:spcBef>
              <a:spcAft>
                <a:spcPts val="0"/>
              </a:spcAft>
              <a:buNone/>
            </a:pPr>
            <a:r>
              <a:t/>
            </a:r>
            <a:endParaRPr sz="1500">
              <a:solidFill>
                <a:schemeClr val="lt1"/>
              </a:solidFill>
            </a:endParaRPr>
          </a:p>
          <a:p>
            <a:pPr indent="0" lvl="0" marL="0" rtl="0" algn="just">
              <a:spcBef>
                <a:spcPts val="0"/>
              </a:spcBef>
              <a:spcAft>
                <a:spcPts val="0"/>
              </a:spcAft>
              <a:buNone/>
            </a:pPr>
            <a:r>
              <a:rPr lang="ru-RU" sz="1500">
                <a:solidFill>
                  <a:schemeClr val="lt1"/>
                </a:solidFill>
              </a:rPr>
              <a:t>Спектр - це розкладання світла на його складові кольори, подібно до того, як це відбувається в призмі. Кожен хімічний елемент має свій характерний набір спектральних ліній - темних або яскравих смуг на тлі безперервного спектру. Ці лінії виникають внаслідок поглинання або випромінювання світла атомами.</a:t>
            </a:r>
            <a:endParaRPr sz="2100">
              <a:solidFill>
                <a:schemeClr val="lt1"/>
              </a:solidFill>
              <a:latin typeface="Arial Narrow"/>
              <a:ea typeface="Arial Narrow"/>
              <a:cs typeface="Arial Narrow"/>
              <a:sym typeface="Arial Narrow"/>
            </a:endParaRPr>
          </a:p>
        </p:txBody>
      </p:sp>
      <p:pic>
        <p:nvPicPr>
          <p:cNvPr id="134" name="Google Shape;134;p11"/>
          <p:cNvPicPr preferRelativeResize="0"/>
          <p:nvPr/>
        </p:nvPicPr>
        <p:blipFill>
          <a:blip r:embed="rId3">
            <a:alphaModFix/>
          </a:blip>
          <a:stretch>
            <a:fillRect/>
          </a:stretch>
        </p:blipFill>
        <p:spPr>
          <a:xfrm>
            <a:off x="5223925" y="113200"/>
            <a:ext cx="3590225" cy="3069500"/>
          </a:xfrm>
          <a:prstGeom prst="rect">
            <a:avLst/>
          </a:prstGeom>
          <a:noFill/>
          <a:ln>
            <a:noFill/>
          </a:ln>
        </p:spPr>
      </p:pic>
      <p:pic>
        <p:nvPicPr>
          <p:cNvPr id="135" name="Google Shape;135;p11"/>
          <p:cNvPicPr preferRelativeResize="0"/>
          <p:nvPr/>
        </p:nvPicPr>
        <p:blipFill>
          <a:blip r:embed="rId4">
            <a:alphaModFix/>
          </a:blip>
          <a:stretch>
            <a:fillRect/>
          </a:stretch>
        </p:blipFill>
        <p:spPr>
          <a:xfrm>
            <a:off x="5302325" y="3311450"/>
            <a:ext cx="3590225" cy="286710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7"/>
          <p:cNvSpPr txBox="1"/>
          <p:nvPr>
            <p:ph idx="1" type="body"/>
          </p:nvPr>
        </p:nvSpPr>
        <p:spPr>
          <a:xfrm>
            <a:off x="-77846" y="478305"/>
            <a:ext cx="5040600" cy="4114800"/>
          </a:xfrm>
          <a:prstGeom prst="rect">
            <a:avLst/>
          </a:prstGeom>
          <a:noFill/>
          <a:ln>
            <a:noFill/>
          </a:ln>
        </p:spPr>
        <p:txBody>
          <a:bodyPr anchorCtr="0" anchor="t" bIns="45700" lIns="91425" spcFirstLastPara="1" rIns="91425" wrap="square" tIns="45700">
            <a:normAutofit/>
          </a:bodyPr>
          <a:lstStyle/>
          <a:p>
            <a:pPr indent="0" lvl="0" marL="342900" rtl="0" algn="just">
              <a:lnSpc>
                <a:spcPct val="100000"/>
              </a:lnSpc>
              <a:spcBef>
                <a:spcPts val="0"/>
              </a:spcBef>
              <a:spcAft>
                <a:spcPts val="0"/>
              </a:spcAft>
              <a:buNone/>
            </a:pPr>
            <a:r>
              <a:rPr lang="ru-RU" sz="2000"/>
              <a:t>Враховуючи спектр випромінювання,  можна розрахувати червоне зміщення, що є потужним інструментом, який дозволяє  досліджувати еволюцію Всесвіту.</a:t>
            </a:r>
            <a:endParaRPr sz="2000"/>
          </a:p>
          <a:p>
            <a:pPr indent="0" lvl="0" marL="342900" rtl="0" algn="just">
              <a:lnSpc>
                <a:spcPct val="100000"/>
              </a:lnSpc>
              <a:spcBef>
                <a:spcPts val="1000"/>
              </a:spcBef>
              <a:spcAft>
                <a:spcPts val="0"/>
              </a:spcAft>
              <a:buNone/>
            </a:pPr>
            <a:r>
              <a:rPr lang="ru-RU" sz="2000"/>
              <a:t> Це дозволяє створити детальну картину розподілу галактик у Всесвіті і вивчати його великомасштабну структуру.</a:t>
            </a:r>
            <a:endParaRPr sz="2000"/>
          </a:p>
        </p:txBody>
      </p:sp>
      <p:pic>
        <p:nvPicPr>
          <p:cNvPr id="141" name="Google Shape;141;p7"/>
          <p:cNvPicPr preferRelativeResize="0"/>
          <p:nvPr/>
        </p:nvPicPr>
        <p:blipFill rotWithShape="1">
          <a:blip r:embed="rId3">
            <a:alphaModFix/>
          </a:blip>
          <a:srcRect b="0" l="0" r="0" t="0"/>
          <a:stretch/>
        </p:blipFill>
        <p:spPr>
          <a:xfrm>
            <a:off x="4863029" y="2426124"/>
            <a:ext cx="4280983" cy="3384376"/>
          </a:xfrm>
          <a:prstGeom prst="rect">
            <a:avLst/>
          </a:prstGeom>
          <a:noFill/>
          <a:ln>
            <a:noFill/>
          </a:ln>
        </p:spPr>
      </p:pic>
      <p:pic>
        <p:nvPicPr>
          <p:cNvPr id="142" name="Google Shape;142;p7"/>
          <p:cNvPicPr preferRelativeResize="0"/>
          <p:nvPr/>
        </p:nvPicPr>
        <p:blipFill rotWithShape="1">
          <a:blip r:embed="rId4">
            <a:alphaModFix/>
          </a:blip>
          <a:srcRect b="0" l="0" r="0" t="0"/>
          <a:stretch/>
        </p:blipFill>
        <p:spPr>
          <a:xfrm>
            <a:off x="562145" y="3643517"/>
            <a:ext cx="3988265" cy="94958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8"/>
          <p:cNvSpPr txBox="1"/>
          <p:nvPr>
            <p:ph idx="1" type="body"/>
          </p:nvPr>
        </p:nvSpPr>
        <p:spPr>
          <a:xfrm>
            <a:off x="323528" y="548680"/>
            <a:ext cx="8210872" cy="5166320"/>
          </a:xfrm>
          <a:prstGeom prst="rect">
            <a:avLst/>
          </a:prstGeom>
          <a:noFill/>
          <a:ln>
            <a:noFill/>
          </a:ln>
        </p:spPr>
        <p:txBody>
          <a:bodyPr anchorCtr="0" anchor="t" bIns="45700" lIns="91425" spcFirstLastPara="1" rIns="91425" wrap="square" tIns="45700">
            <a:normAutofit/>
          </a:bodyPr>
          <a:lstStyle/>
          <a:p>
            <a:pPr indent="-342900" lvl="0" marL="342900" rtl="0" algn="l">
              <a:lnSpc>
                <a:spcPct val="100000"/>
              </a:lnSpc>
              <a:spcBef>
                <a:spcPts val="0"/>
              </a:spcBef>
              <a:spcAft>
                <a:spcPts val="0"/>
              </a:spcAft>
              <a:buSzPts val="2400"/>
              <a:buChar char="•"/>
            </a:pPr>
            <a:r>
              <a:rPr lang="ru-RU" sz="2400"/>
              <a:t>Відстань до SN 2024 muv знаходимо, використовуючи дані про видиму зоряну величину та абсолютну зоряну величину.</a:t>
            </a:r>
            <a:endParaRPr/>
          </a:p>
          <a:p>
            <a:pPr indent="-190500" lvl="0" marL="342900" rtl="0" algn="l">
              <a:lnSpc>
                <a:spcPct val="100000"/>
              </a:lnSpc>
              <a:spcBef>
                <a:spcPts val="1080"/>
              </a:spcBef>
              <a:spcAft>
                <a:spcPts val="0"/>
              </a:spcAft>
              <a:buSzPts val="2400"/>
              <a:buNone/>
            </a:pPr>
            <a:r>
              <a:t/>
            </a:r>
            <a:endParaRPr sz="2400"/>
          </a:p>
          <a:p>
            <a:pPr indent="-234950" lvl="0" marL="342900" rtl="0" algn="l">
              <a:lnSpc>
                <a:spcPct val="100000"/>
              </a:lnSpc>
              <a:spcBef>
                <a:spcPts val="940"/>
              </a:spcBef>
              <a:spcAft>
                <a:spcPts val="0"/>
              </a:spcAft>
              <a:buSzPts val="1700"/>
              <a:buNone/>
            </a:pPr>
            <a:r>
              <a:t/>
            </a:r>
            <a:endParaRPr/>
          </a:p>
          <a:p>
            <a:pPr indent="-234950" lvl="0" marL="342900" rtl="0" algn="l">
              <a:lnSpc>
                <a:spcPct val="100000"/>
              </a:lnSpc>
              <a:spcBef>
                <a:spcPts val="940"/>
              </a:spcBef>
              <a:spcAft>
                <a:spcPts val="0"/>
              </a:spcAft>
              <a:buSzPts val="1700"/>
              <a:buNone/>
            </a:pPr>
            <a:r>
              <a:t/>
            </a:r>
            <a:endParaRPr/>
          </a:p>
          <a:p>
            <a:pPr indent="-342900" lvl="0" marL="342900" rtl="0" algn="l">
              <a:lnSpc>
                <a:spcPct val="100000"/>
              </a:lnSpc>
              <a:spcBef>
                <a:spcPts val="1080"/>
              </a:spcBef>
              <a:spcAft>
                <a:spcPts val="0"/>
              </a:spcAft>
              <a:buSzPts val="2400"/>
              <a:buChar char="•"/>
            </a:pPr>
            <a:r>
              <a:rPr lang="ru-RU" sz="2400"/>
              <a:t>Знаючи величину червоного зміщення у спектрі наднової та відстань до неї знаходимо значення сталої Хаббла:</a:t>
            </a:r>
            <a:endParaRPr/>
          </a:p>
          <a:p>
            <a:pPr indent="-234950" lvl="0" marL="342900" rtl="0" algn="l">
              <a:lnSpc>
                <a:spcPct val="100000"/>
              </a:lnSpc>
              <a:spcBef>
                <a:spcPts val="940"/>
              </a:spcBef>
              <a:spcAft>
                <a:spcPts val="0"/>
              </a:spcAft>
              <a:buSzPts val="1700"/>
              <a:buNone/>
            </a:pPr>
            <a:r>
              <a:t/>
            </a:r>
            <a:endParaRPr/>
          </a:p>
        </p:txBody>
      </p:sp>
      <p:pic>
        <p:nvPicPr>
          <p:cNvPr id="148" name="Google Shape;148;p8"/>
          <p:cNvPicPr preferRelativeResize="0"/>
          <p:nvPr/>
        </p:nvPicPr>
        <p:blipFill>
          <a:blip r:embed="rId3">
            <a:alphaModFix/>
          </a:blip>
          <a:stretch>
            <a:fillRect/>
          </a:stretch>
        </p:blipFill>
        <p:spPr>
          <a:xfrm>
            <a:off x="171737" y="1776000"/>
            <a:ext cx="8800525" cy="745650"/>
          </a:xfrm>
          <a:prstGeom prst="rect">
            <a:avLst/>
          </a:prstGeom>
          <a:noFill/>
          <a:ln>
            <a:noFill/>
          </a:ln>
        </p:spPr>
      </p:pic>
      <p:pic>
        <p:nvPicPr>
          <p:cNvPr id="149" name="Google Shape;149;p8"/>
          <p:cNvPicPr preferRelativeResize="0"/>
          <p:nvPr/>
        </p:nvPicPr>
        <p:blipFill>
          <a:blip r:embed="rId4">
            <a:alphaModFix/>
          </a:blip>
          <a:stretch>
            <a:fillRect/>
          </a:stretch>
        </p:blipFill>
        <p:spPr>
          <a:xfrm>
            <a:off x="388913" y="4178050"/>
            <a:ext cx="8366150" cy="95341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g3524bd96243_0_13"/>
          <p:cNvSpPr txBox="1"/>
          <p:nvPr>
            <p:ph idx="1" type="body"/>
          </p:nvPr>
        </p:nvSpPr>
        <p:spPr>
          <a:xfrm>
            <a:off x="313050" y="321275"/>
            <a:ext cx="8625900" cy="4730400"/>
          </a:xfrm>
          <a:prstGeom prst="rect">
            <a:avLst/>
          </a:prstGeom>
        </p:spPr>
        <p:txBody>
          <a:bodyPr anchorCtr="0" anchor="t" bIns="45700" lIns="91425" spcFirstLastPara="1" rIns="91425" wrap="square" tIns="45700">
            <a:normAutofit/>
          </a:bodyPr>
          <a:lstStyle/>
          <a:p>
            <a:pPr indent="269999" lvl="0" marL="0" marR="0" rtl="0" algn="just">
              <a:lnSpc>
                <a:spcPct val="150000"/>
              </a:lnSpc>
              <a:spcBef>
                <a:spcPts val="0"/>
              </a:spcBef>
              <a:spcAft>
                <a:spcPts val="0"/>
              </a:spcAft>
              <a:buNone/>
            </a:pPr>
            <a:r>
              <a:rPr lang="ru-RU" sz="2400">
                <a:latin typeface="Times New Roman"/>
                <a:ea typeface="Times New Roman"/>
                <a:cs typeface="Times New Roman"/>
                <a:sym typeface="Times New Roman"/>
              </a:rPr>
              <a:t>Абсолютна похибка отриманого результату буде дорівнювати:</a:t>
            </a:r>
            <a:endParaRPr sz="2400">
              <a:latin typeface="Times New Roman"/>
              <a:ea typeface="Times New Roman"/>
              <a:cs typeface="Times New Roman"/>
              <a:sym typeface="Times New Roman"/>
            </a:endParaRPr>
          </a:p>
          <a:p>
            <a:pPr indent="269999" lvl="0" marL="0" marR="0" rtl="0" algn="just">
              <a:lnSpc>
                <a:spcPct val="150000"/>
              </a:lnSpc>
              <a:spcBef>
                <a:spcPts val="0"/>
              </a:spcBef>
              <a:spcAft>
                <a:spcPts val="0"/>
              </a:spcAft>
              <a:buNone/>
            </a:pPr>
            <a:r>
              <a:t/>
            </a:r>
            <a:endParaRPr sz="2400">
              <a:latin typeface="Times New Roman"/>
              <a:ea typeface="Times New Roman"/>
              <a:cs typeface="Times New Roman"/>
              <a:sym typeface="Times New Roman"/>
            </a:endParaRPr>
          </a:p>
          <a:p>
            <a:pPr indent="269999" lvl="0" marL="0" marR="0" rtl="0" algn="just">
              <a:lnSpc>
                <a:spcPct val="150000"/>
              </a:lnSpc>
              <a:spcBef>
                <a:spcPts val="0"/>
              </a:spcBef>
              <a:spcAft>
                <a:spcPts val="0"/>
              </a:spcAft>
              <a:buNone/>
            </a:pPr>
            <a:r>
              <a:t/>
            </a:r>
            <a:endParaRPr sz="2400">
              <a:latin typeface="Times New Roman"/>
              <a:ea typeface="Times New Roman"/>
              <a:cs typeface="Times New Roman"/>
              <a:sym typeface="Times New Roman"/>
            </a:endParaRPr>
          </a:p>
          <a:p>
            <a:pPr indent="269999" lvl="0" marL="0" marR="0" rtl="0" algn="just">
              <a:lnSpc>
                <a:spcPct val="150000"/>
              </a:lnSpc>
              <a:spcBef>
                <a:spcPts val="0"/>
              </a:spcBef>
              <a:spcAft>
                <a:spcPts val="0"/>
              </a:spcAft>
              <a:buNone/>
            </a:pPr>
            <a:r>
              <a:t/>
            </a:r>
            <a:endParaRPr sz="2400">
              <a:latin typeface="Times New Roman"/>
              <a:ea typeface="Times New Roman"/>
              <a:cs typeface="Times New Roman"/>
              <a:sym typeface="Times New Roman"/>
            </a:endParaRPr>
          </a:p>
          <a:p>
            <a:pPr indent="0" lvl="0" marL="0" marR="0" rtl="0" algn="just">
              <a:lnSpc>
                <a:spcPct val="150000"/>
              </a:lnSpc>
              <a:spcBef>
                <a:spcPts val="0"/>
              </a:spcBef>
              <a:spcAft>
                <a:spcPts val="0"/>
              </a:spcAft>
              <a:buNone/>
            </a:pPr>
            <a:r>
              <a:t/>
            </a:r>
            <a:endParaRPr sz="2400">
              <a:latin typeface="Times New Roman"/>
              <a:ea typeface="Times New Roman"/>
              <a:cs typeface="Times New Roman"/>
              <a:sym typeface="Times New Roman"/>
            </a:endParaRPr>
          </a:p>
          <a:p>
            <a:pPr indent="0" lvl="0" marL="0" marR="0" rtl="0" algn="just">
              <a:lnSpc>
                <a:spcPct val="150000"/>
              </a:lnSpc>
              <a:spcBef>
                <a:spcPts val="0"/>
              </a:spcBef>
              <a:spcAft>
                <a:spcPts val="0"/>
              </a:spcAft>
              <a:buNone/>
            </a:pPr>
            <a:r>
              <a:rPr lang="ru-RU" sz="2400">
                <a:latin typeface="Times New Roman"/>
                <a:ea typeface="Times New Roman"/>
                <a:cs typeface="Times New Roman"/>
                <a:sym typeface="Times New Roman"/>
              </a:rPr>
              <a:t>   </a:t>
            </a:r>
            <a:r>
              <a:rPr lang="ru-RU" sz="2500">
                <a:latin typeface="Times New Roman"/>
                <a:ea typeface="Times New Roman"/>
                <a:cs typeface="Times New Roman"/>
                <a:sym typeface="Times New Roman"/>
              </a:rPr>
              <a:t>Відносна похибка знайденого значення сталої Хаббла рівна:</a:t>
            </a:r>
            <a:endParaRPr sz="2500">
              <a:latin typeface="Times New Roman"/>
              <a:ea typeface="Times New Roman"/>
              <a:cs typeface="Times New Roman"/>
              <a:sym typeface="Times New Roman"/>
            </a:endParaRPr>
          </a:p>
        </p:txBody>
      </p:sp>
      <p:pic>
        <p:nvPicPr>
          <p:cNvPr id="155" name="Google Shape;155;g3524bd96243_0_13"/>
          <p:cNvPicPr preferRelativeResize="0"/>
          <p:nvPr/>
        </p:nvPicPr>
        <p:blipFill>
          <a:blip r:embed="rId3">
            <a:alphaModFix/>
          </a:blip>
          <a:stretch>
            <a:fillRect/>
          </a:stretch>
        </p:blipFill>
        <p:spPr>
          <a:xfrm>
            <a:off x="1412800" y="1274625"/>
            <a:ext cx="5963449" cy="774325"/>
          </a:xfrm>
          <a:prstGeom prst="rect">
            <a:avLst/>
          </a:prstGeom>
          <a:noFill/>
          <a:ln>
            <a:noFill/>
          </a:ln>
        </p:spPr>
      </p:pic>
      <p:pic>
        <p:nvPicPr>
          <p:cNvPr id="156" name="Google Shape;156;g3524bd96243_0_13"/>
          <p:cNvPicPr preferRelativeResize="0"/>
          <p:nvPr/>
        </p:nvPicPr>
        <p:blipFill>
          <a:blip r:embed="rId4">
            <a:alphaModFix/>
          </a:blip>
          <a:stretch>
            <a:fillRect/>
          </a:stretch>
        </p:blipFill>
        <p:spPr>
          <a:xfrm>
            <a:off x="1349313" y="4048725"/>
            <a:ext cx="6445375" cy="108553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9"/>
          <p:cNvSpPr txBox="1"/>
          <p:nvPr>
            <p:ph idx="1" type="body"/>
          </p:nvPr>
        </p:nvSpPr>
        <p:spPr>
          <a:xfrm>
            <a:off x="517782" y="262790"/>
            <a:ext cx="8108400" cy="61098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2400"/>
              <a:buNone/>
            </a:pPr>
            <a:r>
              <a:rPr lang="ru-RU" sz="2400"/>
              <a:t>На основі числових даних сталої Хаббла можна оцінити вік Всесвіту. Під віком Всесвіту будемо розуміти час, що минув з моменту появи Всесвіту, тобто з моменту Великого вибуху.</a:t>
            </a:r>
            <a:endParaRPr/>
          </a:p>
          <a:p>
            <a:pPr indent="-234950" lvl="0" marL="342900" rtl="0" algn="l">
              <a:lnSpc>
                <a:spcPct val="100000"/>
              </a:lnSpc>
              <a:spcBef>
                <a:spcPts val="940"/>
              </a:spcBef>
              <a:spcAft>
                <a:spcPts val="0"/>
              </a:spcAft>
              <a:buSzPts val="1700"/>
              <a:buNone/>
            </a:pPr>
            <a:r>
              <a:t/>
            </a:r>
            <a:endParaRPr/>
          </a:p>
          <a:p>
            <a:pPr indent="-234950" lvl="0" marL="342900" rtl="0" algn="l">
              <a:lnSpc>
                <a:spcPct val="100000"/>
              </a:lnSpc>
              <a:spcBef>
                <a:spcPts val="940"/>
              </a:spcBef>
              <a:spcAft>
                <a:spcPts val="0"/>
              </a:spcAft>
              <a:buSzPts val="1700"/>
              <a:buNone/>
            </a:pPr>
            <a:r>
              <a:t/>
            </a:r>
            <a:endParaRPr/>
          </a:p>
          <a:p>
            <a:pPr indent="-234950" lvl="0" marL="342900" rtl="0" algn="l">
              <a:lnSpc>
                <a:spcPct val="100000"/>
              </a:lnSpc>
              <a:spcBef>
                <a:spcPts val="940"/>
              </a:spcBef>
              <a:spcAft>
                <a:spcPts val="0"/>
              </a:spcAft>
              <a:buSzPts val="1700"/>
              <a:buNone/>
            </a:pPr>
            <a:r>
              <a:t/>
            </a:r>
            <a:endParaRPr/>
          </a:p>
          <a:p>
            <a:pPr indent="-234950" lvl="0" marL="342900" rtl="0" algn="l">
              <a:lnSpc>
                <a:spcPct val="100000"/>
              </a:lnSpc>
              <a:spcBef>
                <a:spcPts val="940"/>
              </a:spcBef>
              <a:spcAft>
                <a:spcPts val="0"/>
              </a:spcAft>
              <a:buSzPts val="1700"/>
              <a:buNone/>
            </a:pPr>
            <a:r>
              <a:t/>
            </a:r>
            <a:endParaRPr/>
          </a:p>
          <a:p>
            <a:pPr indent="0" lvl="0" marL="0" rtl="0" algn="l">
              <a:lnSpc>
                <a:spcPct val="100000"/>
              </a:lnSpc>
              <a:spcBef>
                <a:spcPts val="1080"/>
              </a:spcBef>
              <a:spcAft>
                <a:spcPts val="0"/>
              </a:spcAft>
              <a:buSzPts val="1700"/>
              <a:buNone/>
            </a:pPr>
            <a:r>
              <a:rPr lang="ru-RU"/>
              <a:t>  </a:t>
            </a:r>
            <a:endParaRPr/>
          </a:p>
        </p:txBody>
      </p:sp>
      <p:pic>
        <p:nvPicPr>
          <p:cNvPr id="162" name="Google Shape;162;p9"/>
          <p:cNvPicPr preferRelativeResize="0"/>
          <p:nvPr/>
        </p:nvPicPr>
        <p:blipFill>
          <a:blip r:embed="rId3">
            <a:alphaModFix/>
          </a:blip>
          <a:stretch>
            <a:fillRect/>
          </a:stretch>
        </p:blipFill>
        <p:spPr>
          <a:xfrm>
            <a:off x="936850" y="2293275"/>
            <a:ext cx="6903975" cy="931825"/>
          </a:xfrm>
          <a:prstGeom prst="rect">
            <a:avLst/>
          </a:prstGeom>
          <a:noFill/>
          <a:ln>
            <a:noFill/>
          </a:ln>
        </p:spPr>
      </p:pic>
      <p:pic>
        <p:nvPicPr>
          <p:cNvPr id="163" name="Google Shape;163;p9"/>
          <p:cNvPicPr preferRelativeResize="0"/>
          <p:nvPr/>
        </p:nvPicPr>
        <p:blipFill>
          <a:blip r:embed="rId4">
            <a:alphaModFix/>
          </a:blip>
          <a:stretch>
            <a:fillRect/>
          </a:stretch>
        </p:blipFill>
        <p:spPr>
          <a:xfrm>
            <a:off x="210313" y="3799250"/>
            <a:ext cx="8622900" cy="5851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g3524bd96243_0_18"/>
          <p:cNvSpPr txBox="1"/>
          <p:nvPr>
            <p:ph idx="1" type="body"/>
          </p:nvPr>
        </p:nvSpPr>
        <p:spPr>
          <a:xfrm>
            <a:off x="609600" y="1025600"/>
            <a:ext cx="7924800" cy="4114800"/>
          </a:xfrm>
          <a:prstGeom prst="rect">
            <a:avLst/>
          </a:prstGeom>
        </p:spPr>
        <p:txBody>
          <a:bodyPr anchorCtr="0" anchor="t" bIns="45700" lIns="91425" spcFirstLastPara="1" rIns="91425" wrap="square" tIns="45700">
            <a:normAutofit/>
          </a:bodyPr>
          <a:lstStyle/>
          <a:p>
            <a:pPr indent="0" lvl="0" marL="0" rtl="0" algn="l">
              <a:spcBef>
                <a:spcPts val="1080"/>
              </a:spcBef>
              <a:spcAft>
                <a:spcPts val="0"/>
              </a:spcAft>
              <a:buClr>
                <a:schemeClr val="dk1"/>
              </a:buClr>
              <a:buSzPts val="1700"/>
              <a:buFont typeface="Arial"/>
              <a:buNone/>
            </a:pPr>
            <a:r>
              <a:rPr lang="ru-RU"/>
              <a:t> </a:t>
            </a:r>
            <a:r>
              <a:rPr lang="ru-RU" sz="2400"/>
              <a:t>"Фрідманівський час" - теоретичний корелятор "хабблівського часу", який передає "справжній" вік Всесвіту, тобто реальну тривалість космологічного розширення, що спостерігається сьогодні:</a:t>
            </a:r>
            <a:endParaRPr/>
          </a:p>
          <a:p>
            <a:pPr indent="0" lvl="0" marL="0" rtl="0" algn="l">
              <a:spcBef>
                <a:spcPts val="360"/>
              </a:spcBef>
              <a:spcAft>
                <a:spcPts val="600"/>
              </a:spcAft>
              <a:buNone/>
            </a:pPr>
            <a:r>
              <a:t/>
            </a:r>
            <a:endParaRPr/>
          </a:p>
        </p:txBody>
      </p:sp>
      <p:pic>
        <p:nvPicPr>
          <p:cNvPr id="169" name="Google Shape;169;g3524bd96243_0_18"/>
          <p:cNvPicPr preferRelativeResize="0"/>
          <p:nvPr/>
        </p:nvPicPr>
        <p:blipFill>
          <a:blip r:embed="rId3">
            <a:alphaModFix/>
          </a:blip>
          <a:stretch>
            <a:fillRect/>
          </a:stretch>
        </p:blipFill>
        <p:spPr>
          <a:xfrm>
            <a:off x="246025" y="3429000"/>
            <a:ext cx="8433400" cy="5202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10"/>
          <p:cNvSpPr txBox="1"/>
          <p:nvPr>
            <p:ph type="title"/>
          </p:nvPr>
        </p:nvSpPr>
        <p:spPr>
          <a:xfrm>
            <a:off x="348350" y="274638"/>
            <a:ext cx="7924800" cy="1143000"/>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chemeClr val="lt1"/>
              </a:buClr>
              <a:buSzPts val="3000"/>
              <a:buFont typeface="Arial Narrow"/>
              <a:buNone/>
            </a:pPr>
            <a:r>
              <a:rPr lang="ru-RU" sz="4800"/>
              <a:t>Висновок</a:t>
            </a:r>
            <a:endParaRPr sz="4800"/>
          </a:p>
        </p:txBody>
      </p:sp>
      <p:pic>
        <p:nvPicPr>
          <p:cNvPr id="175" name="Google Shape;175;p10"/>
          <p:cNvPicPr preferRelativeResize="0"/>
          <p:nvPr/>
        </p:nvPicPr>
        <p:blipFill>
          <a:blip r:embed="rId3">
            <a:alphaModFix/>
          </a:blip>
          <a:stretch>
            <a:fillRect/>
          </a:stretch>
        </p:blipFill>
        <p:spPr>
          <a:xfrm>
            <a:off x="5398775" y="1959984"/>
            <a:ext cx="3279324" cy="3279324"/>
          </a:xfrm>
          <a:prstGeom prst="rect">
            <a:avLst/>
          </a:prstGeom>
          <a:noFill/>
          <a:ln>
            <a:noFill/>
          </a:ln>
        </p:spPr>
      </p:pic>
      <p:sp>
        <p:nvSpPr>
          <p:cNvPr id="176" name="Google Shape;176;p10"/>
          <p:cNvSpPr txBox="1"/>
          <p:nvPr/>
        </p:nvSpPr>
        <p:spPr>
          <a:xfrm>
            <a:off x="348350" y="1959963"/>
            <a:ext cx="5015400" cy="3968100"/>
          </a:xfrm>
          <a:prstGeom prst="rect">
            <a:avLst/>
          </a:prstGeom>
          <a:noFill/>
          <a:ln>
            <a:noFill/>
          </a:ln>
        </p:spPr>
        <p:txBody>
          <a:bodyPr anchorCtr="0" anchor="t" bIns="91425" lIns="91425" spcFirstLastPara="1" rIns="91425" wrap="square" tIns="91425">
            <a:spAutoFit/>
          </a:bodyPr>
          <a:lstStyle/>
          <a:p>
            <a:pPr indent="0" lvl="0" marL="342900" rtl="0" algn="just">
              <a:lnSpc>
                <a:spcPct val="80000"/>
              </a:lnSpc>
              <a:spcBef>
                <a:spcPts val="0"/>
              </a:spcBef>
              <a:spcAft>
                <a:spcPts val="0"/>
              </a:spcAft>
              <a:buClr>
                <a:schemeClr val="dk1"/>
              </a:buClr>
              <a:buSzPts val="1100"/>
              <a:buFont typeface="Arial"/>
              <a:buNone/>
            </a:pPr>
            <a:r>
              <a:rPr b="1" lang="ru-RU" sz="1900">
                <a:solidFill>
                  <a:srgbClr val="FF0000"/>
                </a:solidFill>
                <a:latin typeface="Arial Narrow"/>
                <a:ea typeface="Arial Narrow"/>
                <a:cs typeface="Arial Narrow"/>
                <a:sym typeface="Arial Narrow"/>
              </a:rPr>
              <a:t>Н</a:t>
            </a:r>
            <a:r>
              <a:rPr b="1" lang="ru-RU" sz="2200">
                <a:solidFill>
                  <a:srgbClr val="FF0000"/>
                </a:solidFill>
                <a:latin typeface="Arial Narrow"/>
                <a:ea typeface="Arial Narrow"/>
                <a:cs typeface="Arial Narrow"/>
                <a:sym typeface="Arial Narrow"/>
              </a:rPr>
              <a:t>аднові зорі</a:t>
            </a:r>
            <a:r>
              <a:rPr lang="ru-RU" sz="2200">
                <a:solidFill>
                  <a:srgbClr val="FF0000"/>
                </a:solidFill>
                <a:latin typeface="Arial Narrow"/>
                <a:ea typeface="Arial Narrow"/>
                <a:cs typeface="Arial Narrow"/>
                <a:sym typeface="Arial Narrow"/>
              </a:rPr>
              <a:t> </a:t>
            </a:r>
            <a:r>
              <a:rPr lang="ru-RU" sz="2200">
                <a:solidFill>
                  <a:schemeClr val="lt1"/>
                </a:solidFill>
                <a:latin typeface="Arial Narrow"/>
                <a:ea typeface="Arial Narrow"/>
                <a:cs typeface="Arial Narrow"/>
                <a:sym typeface="Arial Narrow"/>
              </a:rPr>
              <a:t>– це потужні космічні вибухи, які відіграють ключову роль в астрономії. Їхнє яскраве світло дозволяє вимірювати відстані у Всесвіті, а вивчення наднових типу Ia допомагає визначити структуру космосу. Наднові є кінцевою стадією еволюції масивних зірок, надаючи інформацію про їхній життєвий цикл. Під час вибухів утворюються важкі елементи, які розсіюються в космосі, стаючи будівельним матеріалом для нових зірок і планет.</a:t>
            </a:r>
            <a:endParaRPr sz="2200">
              <a:solidFill>
                <a:schemeClr val="lt1"/>
              </a:solidFill>
              <a:latin typeface="Arial Narrow"/>
              <a:ea typeface="Arial Narrow"/>
              <a:cs typeface="Arial Narrow"/>
              <a:sym typeface="Arial Narrow"/>
            </a:endParaRPr>
          </a:p>
          <a:p>
            <a:pPr indent="0" lvl="0" marL="0" rtl="0" algn="l">
              <a:spcBef>
                <a:spcPts val="0"/>
              </a:spcBef>
              <a:spcAft>
                <a:spcPts val="0"/>
              </a:spcAft>
              <a:buNone/>
            </a:pPr>
            <a:r>
              <a:t/>
            </a:r>
            <a:endParaRPr sz="1700">
              <a:solidFill>
                <a:schemeClr val="lt1"/>
              </a:solidFill>
              <a:latin typeface="Arial Narrow"/>
              <a:ea typeface="Arial Narrow"/>
              <a:cs typeface="Arial Narrow"/>
              <a:sym typeface="Arial Narrow"/>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Горизонт">
  <a:themeElements>
    <a:clrScheme name="Горизонт">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2025-04-14T10:10:07Z</dcterms:created>
  <dc:creator>User</dc:creator>
</cp:coreProperties>
</file>