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65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86766" cy="5368940"/>
          </a:xfrm>
        </p:spPr>
        <p:txBody>
          <a:bodyPr>
            <a:normAutofit/>
          </a:bodyPr>
          <a:lstStyle/>
          <a:p>
            <a:r>
              <a:rPr lang="uk-U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Подорожуємо Україною.</a:t>
            </a:r>
            <a:br>
              <a:rPr lang="uk-U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uk-U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Місто Дніпро</a:t>
            </a:r>
            <a:endParaRPr lang="ru-RU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6154758"/>
          </a:xfrm>
        </p:spPr>
        <p:txBody>
          <a:bodyPr>
            <a:normAutofit/>
          </a:bodyPr>
          <a:lstStyle/>
          <a:p>
            <a:r>
              <a:rPr lang="uk-UA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Прогулянка, що залишить слід у вашому серці по житловому масиву </a:t>
            </a:r>
            <a:r>
              <a:rPr lang="uk-UA" sz="6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‘’Перемога’’</a:t>
            </a:r>
            <a:endParaRPr lang="ru-RU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928670"/>
            <a:ext cx="4714908" cy="578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42852"/>
            <a:ext cx="8115328" cy="868346"/>
          </a:xfrm>
        </p:spPr>
        <p:txBody>
          <a:bodyPr>
            <a:normAutofit fontScale="90000"/>
          </a:bodyPr>
          <a:lstStyle/>
          <a:p>
            <a:r>
              <a:rPr lang="uk-UA" dirty="0"/>
              <a:t>Схема туристичного маршруту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/>
              <a:t>Зупинка №1</a:t>
            </a:r>
            <a:br>
              <a:rPr lang="uk-UA" sz="3600" dirty="0"/>
            </a:br>
            <a:r>
              <a:rPr lang="uk-UA" sz="3600" dirty="0" err="1"/>
              <a:t>‘’Яхт-клуб</a:t>
            </a:r>
            <a:r>
              <a:rPr lang="uk-UA" sz="3600" dirty="0"/>
              <a:t> </a:t>
            </a:r>
            <a:r>
              <a:rPr lang="uk-UA" sz="3600" dirty="0" err="1"/>
              <a:t>Січ’’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42844" y="2571744"/>
            <a:ext cx="4214842" cy="41433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900" dirty="0"/>
              <a:t>•</a:t>
            </a:r>
            <a:r>
              <a:rPr lang="ru-RU" sz="1900" dirty="0" err="1"/>
              <a:t>Уявіть</a:t>
            </a:r>
            <a:r>
              <a:rPr lang="ru-RU" sz="1900" dirty="0"/>
              <a:t> </a:t>
            </a:r>
            <a:r>
              <a:rPr lang="ru-RU" sz="1900" dirty="0" err="1"/>
              <a:t>собі</a:t>
            </a:r>
            <a:r>
              <a:rPr lang="ru-RU" sz="1900" dirty="0"/>
              <a:t>, як </a:t>
            </a:r>
            <a:r>
              <a:rPr lang="ru-RU" sz="1900" dirty="0" err="1"/>
              <a:t>ви</a:t>
            </a:r>
            <a:r>
              <a:rPr lang="ru-RU" sz="1900" dirty="0"/>
              <a:t> </a:t>
            </a:r>
            <a:r>
              <a:rPr lang="ru-RU" sz="1900" dirty="0" err="1"/>
              <a:t>пливете</a:t>
            </a:r>
            <a:r>
              <a:rPr lang="ru-RU" sz="1900" dirty="0"/>
              <a:t> на</a:t>
            </a:r>
          </a:p>
          <a:p>
            <a:pPr>
              <a:buNone/>
            </a:pPr>
            <a:r>
              <a:rPr lang="ru-RU" sz="1900" dirty="0"/>
              <a:t> </a:t>
            </a:r>
            <a:r>
              <a:rPr lang="ru-RU" sz="1900" dirty="0" err="1"/>
              <a:t>яхті</a:t>
            </a:r>
            <a:r>
              <a:rPr lang="ru-RU" sz="1900" dirty="0"/>
              <a:t> по </a:t>
            </a:r>
            <a:r>
              <a:rPr lang="ru-RU" sz="1900" dirty="0" err="1"/>
              <a:t>безкрайньому</a:t>
            </a:r>
            <a:r>
              <a:rPr lang="ru-RU" sz="1900" dirty="0"/>
              <a:t> </a:t>
            </a:r>
            <a:r>
              <a:rPr lang="ru-RU" sz="1900" dirty="0" err="1"/>
              <a:t>Дніпру</a:t>
            </a:r>
            <a:r>
              <a:rPr lang="ru-RU" sz="1900" dirty="0"/>
              <a:t>, </a:t>
            </a:r>
          </a:p>
          <a:p>
            <a:pPr>
              <a:buNone/>
            </a:pPr>
            <a:r>
              <a:rPr lang="ru-RU" sz="1900" dirty="0" err="1"/>
              <a:t>відчуваючи</a:t>
            </a:r>
            <a:r>
              <a:rPr lang="ru-RU" sz="1900" dirty="0"/>
              <a:t> легкий бриз та</a:t>
            </a:r>
          </a:p>
          <a:p>
            <a:pPr>
              <a:buNone/>
            </a:pPr>
            <a:r>
              <a:rPr lang="ru-RU" sz="1900" dirty="0" err="1"/>
              <a:t>милуючись</a:t>
            </a:r>
            <a:r>
              <a:rPr lang="ru-RU" sz="1900" dirty="0"/>
              <a:t> </a:t>
            </a:r>
            <a:r>
              <a:rPr lang="ru-RU" sz="1900" dirty="0" err="1"/>
              <a:t>мальовничими</a:t>
            </a:r>
            <a:r>
              <a:rPr lang="ru-RU" sz="1900" dirty="0"/>
              <a:t> </a:t>
            </a:r>
            <a:r>
              <a:rPr lang="ru-RU" sz="1900" dirty="0" err="1"/>
              <a:t>краєви</a:t>
            </a:r>
            <a:endParaRPr lang="ru-RU" sz="1900" dirty="0"/>
          </a:p>
          <a:p>
            <a:pPr>
              <a:buNone/>
            </a:pPr>
            <a:r>
              <a:rPr lang="ru-RU" sz="1900" dirty="0" err="1"/>
              <a:t>дами</a:t>
            </a:r>
            <a:r>
              <a:rPr lang="ru-RU" sz="1900" dirty="0"/>
              <a:t>. </a:t>
            </a:r>
          </a:p>
          <a:p>
            <a:pPr>
              <a:buNone/>
            </a:pPr>
            <a:r>
              <a:rPr lang="ru-RU" sz="1900" dirty="0"/>
              <a:t>•</a:t>
            </a:r>
            <a:r>
              <a:rPr lang="ru-RU" sz="1900" dirty="0" err="1"/>
              <a:t>Або</a:t>
            </a:r>
            <a:r>
              <a:rPr lang="ru-RU" sz="1900" dirty="0"/>
              <a:t> ж </a:t>
            </a:r>
            <a:r>
              <a:rPr lang="ru-RU" sz="1900" dirty="0" err="1"/>
              <a:t>ви</a:t>
            </a:r>
            <a:r>
              <a:rPr lang="ru-RU" sz="1900" dirty="0"/>
              <a:t> можете </a:t>
            </a:r>
            <a:r>
              <a:rPr lang="ru-RU" sz="1900" dirty="0" err="1"/>
              <a:t>вирушити</a:t>
            </a:r>
            <a:r>
              <a:rPr lang="ru-RU" sz="1900" dirty="0"/>
              <a:t> в за</a:t>
            </a:r>
          </a:p>
          <a:p>
            <a:pPr>
              <a:buNone/>
            </a:pPr>
            <a:r>
              <a:rPr lang="ru-RU" sz="1900" dirty="0" err="1"/>
              <a:t>хопливу</a:t>
            </a:r>
            <a:r>
              <a:rPr lang="ru-RU" sz="1900" dirty="0"/>
              <a:t> </a:t>
            </a:r>
            <a:r>
              <a:rPr lang="ru-RU" sz="1900" dirty="0" err="1"/>
              <a:t>подорожна</a:t>
            </a:r>
            <a:r>
              <a:rPr lang="ru-RU" sz="1900" dirty="0"/>
              <a:t> каяку </a:t>
            </a:r>
            <a:r>
              <a:rPr lang="ru-RU" sz="1900" dirty="0" err="1"/>
              <a:t>чи</a:t>
            </a:r>
            <a:r>
              <a:rPr lang="ru-RU" sz="1900" dirty="0"/>
              <a:t> сап</a:t>
            </a:r>
          </a:p>
          <a:p>
            <a:pPr>
              <a:buNone/>
            </a:pPr>
            <a:r>
              <a:rPr lang="ru-RU" sz="1900" dirty="0" err="1"/>
              <a:t>борді</a:t>
            </a:r>
            <a:r>
              <a:rPr lang="ru-RU" sz="1900" dirty="0"/>
              <a:t>, </a:t>
            </a:r>
            <a:r>
              <a:rPr lang="ru-RU" sz="1900" dirty="0" err="1"/>
              <a:t>досліджуючи</a:t>
            </a:r>
            <a:r>
              <a:rPr lang="ru-RU" sz="1900" dirty="0"/>
              <a:t> </a:t>
            </a:r>
            <a:r>
              <a:rPr lang="ru-RU" sz="1900" dirty="0" err="1"/>
              <a:t>приховані</a:t>
            </a:r>
            <a:r>
              <a:rPr lang="ru-RU" sz="1900" dirty="0"/>
              <a:t> </a:t>
            </a:r>
            <a:r>
              <a:rPr lang="ru-RU" sz="1900" dirty="0" err="1"/>
              <a:t>ку</a:t>
            </a:r>
            <a:endParaRPr lang="ru-RU" sz="1900" dirty="0"/>
          </a:p>
          <a:p>
            <a:pPr>
              <a:buNone/>
            </a:pPr>
            <a:r>
              <a:rPr lang="ru-RU" sz="1900" dirty="0"/>
              <a:t>точки </a:t>
            </a:r>
            <a:r>
              <a:rPr lang="ru-RU" sz="1900" dirty="0" err="1"/>
              <a:t>річки</a:t>
            </a:r>
            <a:r>
              <a:rPr lang="ru-RU" sz="1900" dirty="0"/>
              <a:t>. </a:t>
            </a:r>
          </a:p>
          <a:p>
            <a:pPr>
              <a:buNone/>
            </a:pPr>
            <a:r>
              <a:rPr lang="ru-RU" sz="1900" dirty="0"/>
              <a:t>•Тут </a:t>
            </a:r>
            <a:r>
              <a:rPr lang="ru-RU" sz="1900" dirty="0" err="1"/>
              <a:t>ви</a:t>
            </a:r>
            <a:r>
              <a:rPr lang="ru-RU" sz="1900" dirty="0"/>
              <a:t> </a:t>
            </a:r>
            <a:r>
              <a:rPr lang="ru-RU" sz="1900" dirty="0" err="1"/>
              <a:t>побачите</a:t>
            </a:r>
            <a:r>
              <a:rPr lang="ru-RU" sz="1900" dirty="0"/>
              <a:t> </a:t>
            </a:r>
            <a:r>
              <a:rPr lang="ru-RU" sz="1900" dirty="0" err="1"/>
              <a:t>дивовижні</a:t>
            </a:r>
            <a:r>
              <a:rPr lang="ru-RU" sz="1900" dirty="0"/>
              <a:t> </a:t>
            </a:r>
            <a:r>
              <a:rPr lang="ru-RU" sz="1900" dirty="0" err="1"/>
              <a:t>лілії</a:t>
            </a:r>
            <a:endParaRPr lang="ru-RU" sz="1900" dirty="0"/>
          </a:p>
          <a:p>
            <a:pPr>
              <a:buNone/>
            </a:pPr>
            <a:r>
              <a:rPr lang="ru-RU" sz="1900" dirty="0"/>
              <a:t>на </a:t>
            </a:r>
            <a:r>
              <a:rPr lang="ru-RU" sz="1900" dirty="0" err="1"/>
              <a:t>воді</a:t>
            </a:r>
            <a:r>
              <a:rPr lang="ru-RU" sz="1900" dirty="0"/>
              <a:t>, та </a:t>
            </a:r>
            <a:r>
              <a:rPr lang="ru-RU" sz="1900" dirty="0" err="1"/>
              <a:t>зустрінете</a:t>
            </a:r>
            <a:r>
              <a:rPr lang="ru-RU" sz="1900" dirty="0"/>
              <a:t> </a:t>
            </a:r>
            <a:r>
              <a:rPr lang="ru-RU" sz="1900" dirty="0" err="1"/>
              <a:t>різноманіт</a:t>
            </a:r>
            <a:endParaRPr lang="ru-RU" sz="1900" dirty="0"/>
          </a:p>
          <a:p>
            <a:pPr>
              <a:buNone/>
            </a:pPr>
            <a:r>
              <a:rPr lang="ru-RU" sz="1900" dirty="0"/>
              <a:t>них </a:t>
            </a:r>
            <a:r>
              <a:rPr lang="ru-RU" sz="1900" dirty="0" err="1"/>
              <a:t>представників</a:t>
            </a:r>
            <a:r>
              <a:rPr lang="ru-RU" sz="1900" dirty="0"/>
              <a:t> </a:t>
            </a:r>
            <a:r>
              <a:rPr lang="ru-RU" sz="1900" dirty="0" err="1"/>
              <a:t>фауни</a:t>
            </a:r>
            <a:r>
              <a:rPr lang="ru-RU" sz="1900" dirty="0"/>
              <a:t>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29124" y="2571744"/>
            <a:ext cx="4857752" cy="4286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/>
              <a:t>•Яхт-клуб «</a:t>
            </a:r>
            <a:r>
              <a:rPr lang="ru-RU" sz="2000" dirty="0" err="1"/>
              <a:t>Січ</a:t>
            </a:r>
            <a:r>
              <a:rPr lang="ru-RU" sz="2000" dirty="0"/>
              <a:t>» – </a:t>
            </a:r>
            <a:r>
              <a:rPr lang="ru-RU" sz="2000" dirty="0" err="1"/>
              <a:t>це</a:t>
            </a:r>
            <a:r>
              <a:rPr lang="ru-RU" sz="2000" dirty="0"/>
              <a:t> не просто </a:t>
            </a:r>
            <a:r>
              <a:rPr lang="ru-RU" sz="2000" dirty="0" err="1"/>
              <a:t>місце</a:t>
            </a:r>
            <a:endParaRPr lang="ru-RU" sz="2000" dirty="0"/>
          </a:p>
          <a:p>
            <a:pPr>
              <a:buNone/>
            </a:pPr>
            <a:r>
              <a:rPr lang="ru-RU" sz="2000" dirty="0"/>
              <a:t>для спорту, а </a:t>
            </a:r>
            <a:r>
              <a:rPr lang="ru-RU" sz="2000" dirty="0" err="1"/>
              <a:t>й</a:t>
            </a:r>
            <a:r>
              <a:rPr lang="ru-RU" sz="2000" dirty="0"/>
              <a:t> </a:t>
            </a:r>
            <a:r>
              <a:rPr lang="ru-RU" sz="2000" dirty="0" err="1"/>
              <a:t>ідеальне</a:t>
            </a:r>
            <a:r>
              <a:rPr lang="ru-RU" sz="2000" dirty="0"/>
              <a:t> </a:t>
            </a:r>
            <a:r>
              <a:rPr lang="ru-RU" sz="2000" dirty="0" err="1"/>
              <a:t>місце</a:t>
            </a:r>
            <a:r>
              <a:rPr lang="ru-RU" sz="2000" dirty="0"/>
              <a:t> для</a:t>
            </a:r>
          </a:p>
          <a:p>
            <a:pPr>
              <a:buNone/>
            </a:pPr>
            <a:r>
              <a:rPr lang="ru-RU" sz="2000" dirty="0" err="1"/>
              <a:t>відпочинку</a:t>
            </a:r>
            <a:r>
              <a:rPr lang="ru-RU" sz="2000" dirty="0"/>
              <a:t> </a:t>
            </a:r>
            <a:r>
              <a:rPr lang="ru-RU" sz="2000" dirty="0" err="1"/>
              <a:t>з</a:t>
            </a:r>
            <a:r>
              <a:rPr lang="ru-RU" sz="2000" dirty="0"/>
              <a:t> </a:t>
            </a:r>
            <a:r>
              <a:rPr lang="ru-RU" sz="2000" dirty="0" err="1"/>
              <a:t>друзями</a:t>
            </a:r>
            <a:r>
              <a:rPr lang="ru-RU" sz="2000" dirty="0"/>
              <a:t> та родиною.</a:t>
            </a:r>
          </a:p>
          <a:p>
            <a:pPr>
              <a:buNone/>
            </a:pPr>
            <a:r>
              <a:rPr lang="ru-RU" sz="2000" dirty="0"/>
              <a:t>•</a:t>
            </a:r>
            <a:r>
              <a:rPr lang="ru-RU" sz="2000" dirty="0" err="1"/>
              <a:t>Насолоджуйтесь</a:t>
            </a:r>
            <a:r>
              <a:rPr lang="ru-RU" sz="2000" dirty="0"/>
              <a:t> </a:t>
            </a:r>
            <a:r>
              <a:rPr lang="ru-RU" sz="2000" dirty="0" err="1"/>
              <a:t>смачнимистрава</a:t>
            </a:r>
            <a:endParaRPr lang="ru-RU" sz="2000" dirty="0"/>
          </a:p>
          <a:p>
            <a:pPr>
              <a:buNone/>
            </a:pPr>
            <a:r>
              <a:rPr lang="ru-RU" sz="2000" dirty="0"/>
              <a:t>ми в затишному кафе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ресторані</a:t>
            </a:r>
            <a:r>
              <a:rPr lang="ru-RU" sz="2000" dirty="0"/>
              <a:t>,</a:t>
            </a:r>
          </a:p>
          <a:p>
            <a:pPr>
              <a:buNone/>
            </a:pPr>
            <a:r>
              <a:rPr lang="ru-RU" sz="2000" dirty="0" err="1"/>
              <a:t>спостерігаючи</a:t>
            </a:r>
            <a:r>
              <a:rPr lang="ru-RU" sz="2000" dirty="0"/>
              <a:t> за заходом </a:t>
            </a:r>
            <a:r>
              <a:rPr lang="ru-RU" sz="2000" dirty="0" err="1"/>
              <a:t>сонця</a:t>
            </a:r>
            <a:r>
              <a:rPr lang="ru-RU" sz="2000" dirty="0"/>
              <a:t> над</a:t>
            </a:r>
          </a:p>
          <a:p>
            <a:pPr>
              <a:buNone/>
            </a:pPr>
            <a:r>
              <a:rPr lang="ru-RU" sz="2000" dirty="0" err="1"/>
              <a:t>Дніпром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dirty="0"/>
              <a:t>•</a:t>
            </a:r>
            <a:r>
              <a:rPr lang="ru-RU" sz="2000" dirty="0" err="1"/>
              <a:t>Відвідайте</a:t>
            </a:r>
            <a:r>
              <a:rPr lang="ru-RU" sz="2000" dirty="0"/>
              <a:t> </a:t>
            </a:r>
            <a:r>
              <a:rPr lang="ru-RU" sz="2000" dirty="0" err="1"/>
              <a:t>тематичні</a:t>
            </a:r>
            <a:r>
              <a:rPr lang="ru-RU" sz="2000" dirty="0"/>
              <a:t> </a:t>
            </a:r>
            <a:r>
              <a:rPr lang="ru-RU" sz="2000" dirty="0" err="1"/>
              <a:t>тарозважаль</a:t>
            </a:r>
            <a:endParaRPr lang="ru-RU" sz="2000" dirty="0"/>
          </a:p>
          <a:p>
            <a:pPr>
              <a:buNone/>
            </a:pPr>
            <a:r>
              <a:rPr lang="ru-RU" sz="2000" dirty="0" err="1"/>
              <a:t>ні</a:t>
            </a:r>
            <a:r>
              <a:rPr lang="ru-RU" sz="2000" dirty="0"/>
              <a:t> заходи, </a:t>
            </a:r>
            <a:r>
              <a:rPr lang="ru-RU" sz="2000" dirty="0" err="1"/>
              <a:t>які</a:t>
            </a:r>
            <a:r>
              <a:rPr lang="ru-RU" sz="2000" dirty="0"/>
              <a:t> регулярно </a:t>
            </a:r>
            <a:r>
              <a:rPr lang="ru-RU" sz="2000" dirty="0" err="1"/>
              <a:t>проводять</a:t>
            </a:r>
            <a:endParaRPr lang="ru-RU" sz="2000" dirty="0"/>
          </a:p>
          <a:p>
            <a:pPr>
              <a:buNone/>
            </a:pPr>
            <a:r>
              <a:rPr lang="ru-RU" sz="2000" dirty="0" err="1"/>
              <a:t>ся</a:t>
            </a:r>
            <a:r>
              <a:rPr lang="ru-RU" sz="2000" dirty="0"/>
              <a:t> в </a:t>
            </a:r>
            <a:r>
              <a:rPr lang="ru-RU" sz="2000" dirty="0" err="1"/>
              <a:t>клубі</a:t>
            </a:r>
            <a:r>
              <a:rPr lang="ru-RU" sz="2000" dirty="0"/>
              <a:t>.</a:t>
            </a:r>
          </a:p>
          <a:p>
            <a:pPr>
              <a:buNone/>
            </a:pPr>
            <a:endParaRPr lang="ru-RU" sz="1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142984"/>
            <a:ext cx="9001156" cy="1571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самому </a:t>
            </a:r>
            <a:r>
              <a:rPr lang="ru-RU" sz="2400" dirty="0" err="1"/>
              <a:t>серці</a:t>
            </a:r>
            <a:r>
              <a:rPr lang="ru-RU" sz="2400" dirty="0"/>
              <a:t> </a:t>
            </a:r>
            <a:r>
              <a:rPr lang="ru-RU" sz="2400" dirty="0" err="1"/>
              <a:t>Дніпра</a:t>
            </a:r>
            <a:r>
              <a:rPr lang="ru-RU" sz="2400" dirty="0"/>
              <a:t>, де </a:t>
            </a:r>
            <a:r>
              <a:rPr lang="ru-RU" sz="2400" dirty="0" err="1"/>
              <a:t>міська</a:t>
            </a:r>
            <a:r>
              <a:rPr lang="ru-RU" sz="2400" dirty="0"/>
              <a:t> </a:t>
            </a:r>
            <a:r>
              <a:rPr lang="ru-RU" sz="2400" dirty="0" err="1"/>
              <a:t>метушня</a:t>
            </a:r>
            <a:r>
              <a:rPr lang="ru-RU" sz="2400" dirty="0"/>
              <a:t> </a:t>
            </a:r>
            <a:r>
              <a:rPr lang="ru-RU" sz="2400" dirty="0" err="1"/>
              <a:t>поступається</a:t>
            </a:r>
            <a:r>
              <a:rPr lang="ru-RU" sz="2400" dirty="0"/>
              <a:t> </a:t>
            </a:r>
            <a:r>
              <a:rPr lang="ru-RU" sz="2400" dirty="0" err="1"/>
              <a:t>місцем</a:t>
            </a:r>
            <a:r>
              <a:rPr lang="ru-RU" sz="2400" dirty="0"/>
              <a:t> </a:t>
            </a:r>
            <a:r>
              <a:rPr lang="ru-RU" sz="2400" dirty="0" err="1"/>
              <a:t>спокою</a:t>
            </a:r>
            <a:r>
              <a:rPr lang="ru-RU" sz="2400" dirty="0"/>
              <a:t> та </a:t>
            </a:r>
            <a:r>
              <a:rPr lang="ru-RU" sz="2400" dirty="0" err="1"/>
              <a:t>гармонії</a:t>
            </a:r>
            <a:r>
              <a:rPr lang="ru-RU" sz="2400" dirty="0"/>
              <a:t>, </a:t>
            </a:r>
            <a:r>
              <a:rPr lang="ru-RU" sz="2400" dirty="0" err="1"/>
              <a:t>розкинувся</a:t>
            </a:r>
            <a:r>
              <a:rPr lang="ru-RU" sz="2400" dirty="0"/>
              <a:t> </a:t>
            </a:r>
            <a:r>
              <a:rPr lang="ru-RU" sz="2400" b="1" dirty="0"/>
              <a:t>яхт-клуб «</a:t>
            </a:r>
            <a:r>
              <a:rPr lang="ru-RU" sz="2400" b="1" dirty="0" err="1"/>
              <a:t>Січ</a:t>
            </a:r>
            <a:r>
              <a:rPr lang="ru-RU" sz="2400" b="1" dirty="0"/>
              <a:t>» </a:t>
            </a:r>
            <a:r>
              <a:rPr lang="ru-RU" sz="2400" dirty="0"/>
              <a:t>– </a:t>
            </a:r>
            <a:r>
              <a:rPr lang="ru-RU" sz="2400" dirty="0" err="1"/>
              <a:t>справжня</a:t>
            </a:r>
            <a:r>
              <a:rPr lang="ru-RU" sz="2400" dirty="0"/>
              <a:t> </a:t>
            </a:r>
            <a:r>
              <a:rPr lang="ru-RU" sz="2400" dirty="0" err="1"/>
              <a:t>перлина</a:t>
            </a:r>
            <a:r>
              <a:rPr lang="ru-RU" sz="2400" dirty="0"/>
              <a:t> для тих, </a:t>
            </a:r>
            <a:r>
              <a:rPr lang="ru-RU" sz="2400" dirty="0" err="1"/>
              <a:t>хто</a:t>
            </a:r>
            <a:r>
              <a:rPr lang="ru-RU" sz="2400" dirty="0"/>
              <a:t> </a:t>
            </a:r>
            <a:r>
              <a:rPr lang="ru-RU" sz="2400" dirty="0" err="1"/>
              <a:t>шукає</a:t>
            </a:r>
            <a:r>
              <a:rPr lang="ru-RU" sz="2400" dirty="0"/>
              <a:t> </a:t>
            </a:r>
            <a:r>
              <a:rPr lang="ru-RU" sz="2400" dirty="0" err="1"/>
              <a:t>незабутній</a:t>
            </a:r>
            <a:r>
              <a:rPr lang="ru-RU" sz="2400" dirty="0"/>
              <a:t> </a:t>
            </a:r>
            <a:r>
              <a:rPr lang="ru-RU" sz="2400" dirty="0" err="1"/>
              <a:t>відпо-чинок</a:t>
            </a:r>
            <a:r>
              <a:rPr lang="ru-RU" sz="2400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2214554"/>
            <a:ext cx="7786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/>
              <a:t>Чому</a:t>
            </a:r>
            <a:r>
              <a:rPr lang="ru-RU" sz="2400" b="1" i="1" dirty="0"/>
              <a:t> «</a:t>
            </a:r>
            <a:r>
              <a:rPr lang="ru-RU" sz="2400" b="1" i="1" dirty="0" err="1"/>
              <a:t>Січ</a:t>
            </a:r>
            <a:r>
              <a:rPr lang="ru-RU" sz="2400" b="1" i="1" dirty="0"/>
              <a:t>» – </a:t>
            </a:r>
            <a:r>
              <a:rPr lang="ru-RU" sz="2400" b="1" i="1" dirty="0" err="1"/>
              <a:t>це</a:t>
            </a:r>
            <a:r>
              <a:rPr lang="ru-RU" sz="2400" b="1" i="1" dirty="0"/>
              <a:t> </a:t>
            </a:r>
            <a:r>
              <a:rPr lang="ru-RU" sz="2400" b="1" i="1" dirty="0" err="1"/>
              <a:t>місце</a:t>
            </a:r>
            <a:r>
              <a:rPr lang="ru-RU" sz="2400" b="1" i="1" dirty="0"/>
              <a:t>, яке </a:t>
            </a:r>
            <a:r>
              <a:rPr lang="ru-RU" sz="2400" b="1" i="1" dirty="0" err="1"/>
              <a:t>варто</a:t>
            </a:r>
            <a:r>
              <a:rPr lang="ru-RU" sz="2400" b="1" i="1" dirty="0"/>
              <a:t> </a:t>
            </a:r>
            <a:r>
              <a:rPr lang="ru-RU" sz="2400" b="1" i="1" dirty="0" err="1"/>
              <a:t>відвідати</a:t>
            </a:r>
            <a:r>
              <a:rPr lang="ru-RU" sz="2400" b="1" i="1"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/>
              <a:t>Зупинка №2</a:t>
            </a:r>
            <a:br>
              <a:rPr lang="uk-UA" sz="3200" b="1" dirty="0"/>
            </a:br>
            <a:r>
              <a:rPr lang="ru-RU" sz="3200" dirty="0" err="1"/>
              <a:t>Відкрийте</a:t>
            </a:r>
            <a:r>
              <a:rPr lang="ru-RU" sz="3200" dirty="0"/>
              <a:t> для себе </a:t>
            </a:r>
            <a:r>
              <a:rPr lang="ru-RU" sz="3200" dirty="0" err="1"/>
              <a:t>архітектурне</a:t>
            </a:r>
            <a:r>
              <a:rPr lang="ru-RU" sz="3200" dirty="0"/>
              <a:t> диво </a:t>
            </a:r>
            <a:r>
              <a:rPr lang="ru-RU" sz="3200" dirty="0" err="1"/>
              <a:t>Дніпра</a:t>
            </a:r>
            <a:r>
              <a:rPr lang="ru-RU" sz="3200" dirty="0"/>
              <a:t>: «</a:t>
            </a:r>
            <a:r>
              <a:rPr lang="ru-RU" sz="3200" dirty="0" err="1"/>
              <a:t>Китайська</a:t>
            </a:r>
            <a:r>
              <a:rPr lang="ru-RU" sz="3200" dirty="0"/>
              <a:t> </a:t>
            </a:r>
            <a:r>
              <a:rPr lang="ru-RU" sz="3200" dirty="0" err="1"/>
              <a:t>стіна</a:t>
            </a:r>
            <a:r>
              <a:rPr lang="ru-RU" sz="3200" dirty="0"/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500174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На </a:t>
            </a:r>
            <a:r>
              <a:rPr lang="ru-RU" sz="2200" dirty="0" err="1"/>
              <a:t>мальовничому</a:t>
            </a:r>
            <a:r>
              <a:rPr lang="ru-RU" sz="2200" dirty="0"/>
              <a:t> </a:t>
            </a:r>
            <a:r>
              <a:rPr lang="ru-RU" sz="2200" dirty="0" err="1"/>
              <a:t>проспекті</a:t>
            </a:r>
            <a:r>
              <a:rPr lang="ru-RU" sz="2200" dirty="0"/>
              <a:t> </a:t>
            </a:r>
            <a:r>
              <a:rPr lang="ru-RU" sz="2200" dirty="0" err="1"/>
              <a:t>Героїв</a:t>
            </a:r>
            <a:r>
              <a:rPr lang="ru-RU" sz="2200" dirty="0"/>
              <a:t>, </a:t>
            </a:r>
            <a:r>
              <a:rPr lang="ru-RU" sz="2200" dirty="0" err="1"/>
              <a:t>розкинувся</a:t>
            </a:r>
            <a:r>
              <a:rPr lang="ru-RU" sz="2200" dirty="0"/>
              <a:t> </a:t>
            </a:r>
            <a:r>
              <a:rPr lang="ru-RU" sz="2200" dirty="0" err="1"/>
              <a:t>унікальний</a:t>
            </a:r>
            <a:r>
              <a:rPr lang="ru-RU" sz="2200" dirty="0"/>
              <a:t> </a:t>
            </a:r>
            <a:r>
              <a:rPr lang="ru-RU" sz="2200" dirty="0" err="1"/>
              <a:t>житловий</a:t>
            </a:r>
            <a:r>
              <a:rPr lang="ru-RU" sz="2200" dirty="0"/>
              <a:t> комплекс, </a:t>
            </a:r>
            <a:r>
              <a:rPr lang="ru-RU" sz="2200" dirty="0" err="1"/>
              <a:t>який</a:t>
            </a:r>
            <a:r>
              <a:rPr lang="ru-RU" sz="2200" dirty="0"/>
              <a:t> </a:t>
            </a:r>
            <a:r>
              <a:rPr lang="ru-RU" sz="2200" dirty="0" err="1"/>
              <a:t>місцеві</a:t>
            </a:r>
            <a:r>
              <a:rPr lang="ru-RU" sz="2200" dirty="0"/>
              <a:t> </a:t>
            </a:r>
            <a:r>
              <a:rPr lang="ru-RU" sz="2200" dirty="0" err="1"/>
              <a:t>жителі</a:t>
            </a:r>
            <a:r>
              <a:rPr lang="ru-RU" sz="2200" dirty="0"/>
              <a:t> </a:t>
            </a:r>
            <a:r>
              <a:rPr lang="ru-RU" sz="2200" dirty="0" err="1"/>
              <a:t>називають</a:t>
            </a:r>
            <a:r>
              <a:rPr lang="ru-RU" sz="2200" dirty="0"/>
              <a:t> «</a:t>
            </a:r>
            <a:r>
              <a:rPr lang="ru-RU" sz="2200" dirty="0" err="1"/>
              <a:t>Китайською</a:t>
            </a:r>
            <a:r>
              <a:rPr lang="ru-RU" sz="2200" dirty="0"/>
              <a:t> </a:t>
            </a:r>
            <a:r>
              <a:rPr lang="ru-RU" sz="2200" dirty="0" err="1"/>
              <a:t>стіною</a:t>
            </a:r>
            <a:r>
              <a:rPr lang="ru-RU" sz="2200" dirty="0"/>
              <a:t>». </a:t>
            </a:r>
            <a:r>
              <a:rPr lang="ru-RU" sz="2200" dirty="0" err="1"/>
              <a:t>Це</a:t>
            </a:r>
            <a:r>
              <a:rPr lang="ru-RU" sz="2200" dirty="0"/>
              <a:t> не просто </a:t>
            </a:r>
            <a:r>
              <a:rPr lang="ru-RU" sz="2200" dirty="0" err="1"/>
              <a:t>будинок</a:t>
            </a:r>
            <a:r>
              <a:rPr lang="ru-RU" sz="2200" dirty="0"/>
              <a:t>, а </a:t>
            </a:r>
            <a:r>
              <a:rPr lang="ru-RU" sz="2200" dirty="0" err="1"/>
              <a:t>справжній</a:t>
            </a:r>
            <a:r>
              <a:rPr lang="ru-RU" sz="2200" dirty="0"/>
              <a:t> символ </a:t>
            </a:r>
            <a:r>
              <a:rPr lang="ru-RU" sz="2200" dirty="0" err="1"/>
              <a:t>міста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вражає</a:t>
            </a:r>
            <a:r>
              <a:rPr lang="ru-RU" sz="2200" dirty="0"/>
              <a:t> </a:t>
            </a:r>
            <a:r>
              <a:rPr lang="ru-RU" sz="2200" dirty="0" err="1"/>
              <a:t>своїми</a:t>
            </a:r>
            <a:r>
              <a:rPr lang="ru-RU" sz="2200" dirty="0"/>
              <a:t> масштабами та </a:t>
            </a:r>
            <a:r>
              <a:rPr lang="ru-RU" sz="2200" dirty="0" err="1"/>
              <a:t>історією</a:t>
            </a:r>
            <a:r>
              <a:rPr lang="ru-RU" sz="2200" dirty="0"/>
              <a:t>. </a:t>
            </a:r>
            <a:r>
              <a:rPr lang="ru-RU" sz="2200" b="1" i="1" dirty="0" err="1"/>
              <a:t>Чому</a:t>
            </a:r>
            <a:r>
              <a:rPr lang="ru-RU" sz="2200" b="1" i="1" dirty="0"/>
              <a:t> «</a:t>
            </a:r>
            <a:r>
              <a:rPr lang="ru-RU" sz="2200" b="1" i="1" dirty="0" err="1"/>
              <a:t>Китайська</a:t>
            </a:r>
            <a:r>
              <a:rPr lang="ru-RU" sz="2200" b="1" i="1" dirty="0"/>
              <a:t> </a:t>
            </a:r>
            <a:r>
              <a:rPr lang="ru-RU" sz="2200" b="1" i="1" dirty="0" err="1"/>
              <a:t>стіна</a:t>
            </a:r>
            <a:r>
              <a:rPr lang="ru-RU" sz="2200" b="1" i="1" dirty="0"/>
              <a:t>» – </a:t>
            </a:r>
            <a:r>
              <a:rPr lang="ru-RU" sz="2200" b="1" i="1" dirty="0" err="1"/>
              <a:t>це</a:t>
            </a:r>
            <a:r>
              <a:rPr lang="ru-RU" sz="2200" b="1" i="1" dirty="0"/>
              <a:t> </a:t>
            </a:r>
            <a:r>
              <a:rPr lang="ru-RU" sz="2200" b="1" i="1" dirty="0" err="1"/>
              <a:t>місце</a:t>
            </a:r>
            <a:r>
              <a:rPr lang="ru-RU" sz="2200" b="1" i="1" dirty="0"/>
              <a:t>, яке </a:t>
            </a:r>
            <a:r>
              <a:rPr lang="ru-RU" sz="2200" b="1" i="1" dirty="0" err="1"/>
              <a:t>варто</a:t>
            </a:r>
            <a:r>
              <a:rPr lang="ru-RU" sz="2200" b="1" i="1" dirty="0"/>
              <a:t> </a:t>
            </a:r>
            <a:r>
              <a:rPr lang="ru-RU" sz="2200" b="1" i="1" dirty="0" err="1"/>
              <a:t>відвідати</a:t>
            </a:r>
            <a:r>
              <a:rPr lang="ru-RU" sz="2200" b="1" i="1" dirty="0"/>
              <a:t>?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4" y="3286124"/>
          <a:ext cx="8786874" cy="3398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3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3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•«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Китайська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стіна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–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найдовший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житловий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будинок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Україні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його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довжина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сягає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близько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860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метрів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Уявіть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собі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будинок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довжиною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майже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кілометр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справжній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гігант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який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можна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побачити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лише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Дніпрі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570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Ця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грандіозна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споруда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складається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36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під'їздів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налічує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близько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1300</a:t>
                      </a:r>
                    </a:p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квартир, у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яких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проживає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понад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мешканців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Будинок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побудований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місці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колишньої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протоки.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99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Щоб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пройти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першого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остан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нього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під'їзду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потрібно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подолати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відстань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рівну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трьом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тролейбусним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зупинкам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•Цей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будинок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живий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свідок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епохи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70-х,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зберіг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собі</a:t>
                      </a:r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дух</a:t>
                      </a:r>
                    </a:p>
                    <a:p>
                      <a:r>
                        <a:rPr lang="ru-RU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того часу.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/>
              <a:t>Зупинка №3</a:t>
            </a:r>
            <a:br>
              <a:rPr lang="uk-UA" sz="3600" dirty="0"/>
            </a:br>
            <a:r>
              <a:rPr lang="uk-UA" sz="3600" dirty="0"/>
              <a:t>Хмарочоси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071547"/>
            <a:ext cx="87154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Ви</a:t>
            </a:r>
            <a:r>
              <a:rPr lang="ru-RU" sz="2000" dirty="0"/>
              <a:t> </a:t>
            </a:r>
            <a:r>
              <a:rPr lang="ru-RU" sz="2000" dirty="0" err="1"/>
              <a:t>коли-небудь</a:t>
            </a:r>
            <a:r>
              <a:rPr lang="ru-RU" sz="2000" dirty="0"/>
              <a:t> </a:t>
            </a:r>
            <a:r>
              <a:rPr lang="ru-RU" sz="2000" dirty="0" err="1"/>
              <a:t>бачили</a:t>
            </a:r>
            <a:r>
              <a:rPr lang="ru-RU" sz="2000" dirty="0"/>
              <a:t> </a:t>
            </a:r>
            <a:r>
              <a:rPr lang="ru-RU" sz="2000" dirty="0" err="1"/>
              <a:t>хмарочоси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здіймаються</a:t>
            </a:r>
            <a:r>
              <a:rPr lang="ru-RU" sz="2000" dirty="0"/>
              <a:t> до неба, як </a:t>
            </a:r>
            <a:r>
              <a:rPr lang="ru-RU" sz="2000" dirty="0" err="1"/>
              <a:t>величні</a:t>
            </a:r>
            <a:r>
              <a:rPr lang="ru-RU" sz="2000" dirty="0"/>
              <a:t> </a:t>
            </a:r>
            <a:r>
              <a:rPr lang="ru-RU" sz="2000" dirty="0" err="1"/>
              <a:t>свічки</a:t>
            </a:r>
            <a:r>
              <a:rPr lang="ru-RU" sz="2000" dirty="0"/>
              <a:t>? У </a:t>
            </a:r>
            <a:r>
              <a:rPr lang="ru-RU" sz="2000" dirty="0" err="1"/>
              <a:t>Дніпрі</a:t>
            </a:r>
            <a:r>
              <a:rPr lang="ru-RU" sz="2000" dirty="0"/>
              <a:t> </a:t>
            </a:r>
            <a:r>
              <a:rPr lang="ru-RU" sz="2000" dirty="0" err="1"/>
              <a:t>є</a:t>
            </a:r>
            <a:r>
              <a:rPr lang="ru-RU" sz="2000" dirty="0"/>
              <a:t> </a:t>
            </a:r>
            <a:r>
              <a:rPr lang="ru-RU" sz="2000" dirty="0" err="1"/>
              <a:t>таке</a:t>
            </a:r>
            <a:r>
              <a:rPr lang="ru-RU" sz="2000" dirty="0"/>
              <a:t> диво – </a:t>
            </a:r>
            <a:r>
              <a:rPr lang="ru-RU" sz="2000" dirty="0" err="1"/>
              <a:t>легендарні</a:t>
            </a:r>
            <a:r>
              <a:rPr lang="ru-RU" sz="2000" dirty="0"/>
              <a:t> "</a:t>
            </a:r>
            <a:r>
              <a:rPr lang="ru-RU" sz="2000" dirty="0" err="1"/>
              <a:t>Свічки</a:t>
            </a:r>
            <a:r>
              <a:rPr lang="ru-RU" sz="2000" dirty="0"/>
              <a:t>" на </a:t>
            </a:r>
            <a:r>
              <a:rPr lang="ru-RU" sz="2000" dirty="0" err="1"/>
              <a:t>Перемозі</a:t>
            </a:r>
            <a:r>
              <a:rPr lang="ru-RU" sz="2000" dirty="0"/>
              <a:t>! </a:t>
            </a:r>
            <a:r>
              <a:rPr lang="ru-RU" sz="2000" dirty="0" err="1"/>
              <a:t>Це</a:t>
            </a:r>
            <a:r>
              <a:rPr lang="ru-RU" sz="2000" dirty="0"/>
              <a:t> не просто </a:t>
            </a:r>
            <a:r>
              <a:rPr lang="ru-RU" sz="2000" dirty="0" err="1"/>
              <a:t>висотні</a:t>
            </a:r>
            <a:r>
              <a:rPr lang="ru-RU" sz="2000" dirty="0"/>
              <a:t> </a:t>
            </a:r>
            <a:r>
              <a:rPr lang="ru-RU" sz="2000" dirty="0" err="1"/>
              <a:t>будинки</a:t>
            </a:r>
            <a:r>
              <a:rPr lang="ru-RU" sz="2000" dirty="0"/>
              <a:t>, </a:t>
            </a:r>
            <a:r>
              <a:rPr lang="ru-RU" sz="2000" dirty="0" err="1"/>
              <a:t>це</a:t>
            </a:r>
            <a:r>
              <a:rPr lang="ru-RU" sz="2000" dirty="0"/>
              <a:t> – </a:t>
            </a:r>
            <a:r>
              <a:rPr lang="ru-RU" sz="2000" dirty="0" err="1"/>
              <a:t>справжні</a:t>
            </a:r>
            <a:r>
              <a:rPr lang="ru-RU" sz="2000" dirty="0"/>
              <a:t> </a:t>
            </a:r>
            <a:r>
              <a:rPr lang="ru-RU" sz="2000" dirty="0" err="1"/>
              <a:t>символи</a:t>
            </a:r>
            <a:r>
              <a:rPr lang="ru-RU" sz="2000" dirty="0"/>
              <a:t> </a:t>
            </a:r>
            <a:r>
              <a:rPr lang="ru-RU" sz="2000" dirty="0" err="1"/>
              <a:t>міста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вражають</a:t>
            </a:r>
            <a:r>
              <a:rPr lang="ru-RU" sz="2000" dirty="0"/>
              <a:t> </a:t>
            </a:r>
            <a:r>
              <a:rPr lang="ru-RU" sz="2000" dirty="0" err="1"/>
              <a:t>своєю</a:t>
            </a:r>
            <a:r>
              <a:rPr lang="ru-RU" sz="2000" dirty="0"/>
              <a:t> </a:t>
            </a:r>
            <a:r>
              <a:rPr lang="ru-RU" sz="2000" dirty="0" err="1"/>
              <a:t>архітектурою</a:t>
            </a:r>
            <a:r>
              <a:rPr lang="ru-RU" sz="2000" dirty="0"/>
              <a:t> та </a:t>
            </a:r>
            <a:r>
              <a:rPr lang="ru-RU" sz="2000" dirty="0" err="1"/>
              <a:t>історією</a:t>
            </a:r>
            <a:r>
              <a:rPr lang="ru-RU" sz="2000" dirty="0"/>
              <a:t>. </a:t>
            </a:r>
            <a:r>
              <a:rPr lang="ru-RU" sz="2000" b="1" i="1" dirty="0" err="1"/>
              <a:t>Що</a:t>
            </a:r>
            <a:r>
              <a:rPr lang="ru-RU" sz="2000" b="1" i="1" dirty="0"/>
              <a:t> </a:t>
            </a:r>
            <a:r>
              <a:rPr lang="ru-RU" sz="2000" b="1" i="1" dirty="0" err="1"/>
              <a:t>робить</a:t>
            </a:r>
            <a:r>
              <a:rPr lang="ru-RU" sz="2000" b="1" i="1" dirty="0"/>
              <a:t> "</a:t>
            </a:r>
            <a:r>
              <a:rPr lang="ru-RU" sz="2000" b="1" i="1" dirty="0" err="1"/>
              <a:t>Свічки</a:t>
            </a:r>
            <a:r>
              <a:rPr lang="ru-RU" sz="2000" b="1" i="1" dirty="0"/>
              <a:t>" такими </a:t>
            </a:r>
            <a:r>
              <a:rPr lang="ru-RU" sz="2000" b="1" i="1" dirty="0" err="1"/>
              <a:t>особливими</a:t>
            </a:r>
            <a:r>
              <a:rPr lang="ru-RU" sz="2000" b="1" i="1" dirty="0"/>
              <a:t>?</a:t>
            </a:r>
          </a:p>
        </p:txBody>
      </p:sp>
      <p:sp>
        <p:nvSpPr>
          <p:cNvPr id="4" name="Овал 3"/>
          <p:cNvSpPr/>
          <p:nvPr/>
        </p:nvSpPr>
        <p:spPr>
          <a:xfrm>
            <a:off x="0" y="2786058"/>
            <a:ext cx="3000396" cy="20002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2844" y="3071810"/>
            <a:ext cx="2714644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Ці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хмарочоси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-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одні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найвищих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житлових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будівель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Дніпра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яких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відкриваються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неймовірні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панорами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на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місто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та </a:t>
            </a:r>
            <a:r>
              <a:rPr kumimoji="0" 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річку</a:t>
            </a:r>
            <a:r>
              <a:rPr kumimoji="0" 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  <p:sp>
        <p:nvSpPr>
          <p:cNvPr id="9" name="Овал 8"/>
          <p:cNvSpPr/>
          <p:nvPr/>
        </p:nvSpPr>
        <p:spPr>
          <a:xfrm>
            <a:off x="2857488" y="4071942"/>
            <a:ext cx="3429024" cy="264320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143604" y="2786058"/>
            <a:ext cx="3000396" cy="20002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4572008"/>
            <a:ext cx="3286132" cy="1743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первинним</a:t>
            </a:r>
            <a:r>
              <a:rPr lang="ru-RU" dirty="0"/>
              <a:t> </a:t>
            </a:r>
            <a:r>
              <a:rPr lang="ru-RU" dirty="0" err="1"/>
              <a:t>проєктом</a:t>
            </a:r>
            <a:r>
              <a:rPr lang="ru-RU" dirty="0"/>
              <a:t>, на </a:t>
            </a:r>
            <a:r>
              <a:rPr lang="ru-RU" dirty="0" err="1"/>
              <a:t>житловому</a:t>
            </a:r>
            <a:r>
              <a:rPr lang="ru-RU" dirty="0"/>
              <a:t> </a:t>
            </a:r>
            <a:r>
              <a:rPr lang="ru-RU" dirty="0" err="1"/>
              <a:t>масиві</a:t>
            </a:r>
            <a:r>
              <a:rPr lang="ru-RU" dirty="0"/>
              <a:t> Перемога, </a:t>
            </a:r>
            <a:r>
              <a:rPr lang="ru-RU" dirty="0" err="1"/>
              <a:t>мали</a:t>
            </a:r>
            <a:r>
              <a:rPr lang="ru-RU" dirty="0"/>
              <a:t> бути </a:t>
            </a:r>
            <a:r>
              <a:rPr lang="ru-RU" dirty="0" err="1"/>
              <a:t>побудовані</a:t>
            </a:r>
            <a:r>
              <a:rPr lang="ru-RU" dirty="0"/>
              <a:t> три </a:t>
            </a:r>
            <a:r>
              <a:rPr lang="ru-RU" dirty="0" err="1"/>
              <a:t>хмарочоси</a:t>
            </a:r>
            <a:r>
              <a:rPr lang="ru-RU" dirty="0"/>
              <a:t> «</a:t>
            </a:r>
            <a:r>
              <a:rPr lang="ru-RU" dirty="0" err="1"/>
              <a:t>свічки</a:t>
            </a:r>
            <a:r>
              <a:rPr lang="ru-RU" dirty="0"/>
              <a:t>». Але </a:t>
            </a:r>
            <a:r>
              <a:rPr lang="ru-RU" dirty="0" err="1"/>
              <a:t>збудовано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два.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57950" y="3000372"/>
            <a:ext cx="2643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поверхів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відкривається</a:t>
            </a:r>
            <a:r>
              <a:rPr lang="ru-RU" dirty="0"/>
              <a:t> </a:t>
            </a:r>
            <a:r>
              <a:rPr lang="ru-RU" dirty="0" err="1"/>
              <a:t>панорамний</a:t>
            </a:r>
            <a:r>
              <a:rPr lang="ru-RU" dirty="0"/>
              <a:t> </a:t>
            </a:r>
            <a:r>
              <a:rPr lang="ru-RU" dirty="0" err="1"/>
              <a:t>краєвид</a:t>
            </a:r>
            <a:r>
              <a:rPr lang="ru-RU" dirty="0"/>
              <a:t> на </a:t>
            </a:r>
            <a:r>
              <a:rPr lang="ru-RU" dirty="0" err="1"/>
              <a:t>річку</a:t>
            </a:r>
            <a:r>
              <a:rPr lang="ru-RU" dirty="0"/>
              <a:t> </a:t>
            </a:r>
            <a:r>
              <a:rPr lang="ru-RU" dirty="0" err="1"/>
              <a:t>Дніпро</a:t>
            </a:r>
            <a:r>
              <a:rPr lang="ru-RU" dirty="0"/>
              <a:t> та </a:t>
            </a:r>
            <a:r>
              <a:rPr lang="ru-RU" dirty="0" err="1"/>
              <a:t>місто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/>
              <a:t>Зупинка №4</a:t>
            </a:r>
            <a:br>
              <a:rPr lang="uk-UA" sz="3600" b="1" dirty="0"/>
            </a:br>
            <a:r>
              <a:rPr lang="uk-UA" sz="3600" dirty="0"/>
              <a:t>Прибережний сквер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57158" y="1500150"/>
            <a:ext cx="8358246" cy="5143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b="1" i="1" dirty="0"/>
              <a:t>Цікаві факти</a:t>
            </a:r>
          </a:p>
          <a:p>
            <a:pPr>
              <a:buNone/>
            </a:pPr>
            <a:r>
              <a:rPr lang="ru-RU" sz="2400" dirty="0"/>
              <a:t>•</a:t>
            </a:r>
            <a:r>
              <a:rPr lang="ru-RU" sz="2400" dirty="0" err="1"/>
              <a:t>Прибережний</a:t>
            </a:r>
            <a:r>
              <a:rPr lang="ru-RU" sz="2400" dirty="0"/>
              <a:t> сквер -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сучасна</a:t>
            </a:r>
            <a:r>
              <a:rPr lang="ru-RU" sz="2400" dirty="0"/>
              <a:t> та </a:t>
            </a:r>
            <a:r>
              <a:rPr lang="ru-RU" sz="2400" dirty="0" err="1"/>
              <a:t>унікальна</a:t>
            </a:r>
            <a:r>
              <a:rPr lang="ru-RU" sz="2400" dirty="0"/>
              <a:t> зона</a:t>
            </a:r>
          </a:p>
          <a:p>
            <a:pPr>
              <a:buNone/>
            </a:pPr>
            <a:r>
              <a:rPr lang="ru-RU" sz="2400" dirty="0" err="1"/>
              <a:t>від</a:t>
            </a:r>
            <a:r>
              <a:rPr lang="ru-RU" sz="2400" dirty="0"/>
              <a:t> починку, </a:t>
            </a:r>
            <a:r>
              <a:rPr lang="ru-RU" sz="2400" dirty="0" err="1"/>
              <a:t>розташована</a:t>
            </a:r>
            <a:r>
              <a:rPr lang="ru-RU" sz="2400" dirty="0"/>
              <a:t> на </a:t>
            </a:r>
            <a:r>
              <a:rPr lang="ru-RU" sz="2400" dirty="0" err="1"/>
              <a:t>житловому</a:t>
            </a:r>
            <a:r>
              <a:rPr lang="ru-RU" sz="2400" dirty="0"/>
              <a:t> </a:t>
            </a:r>
            <a:r>
              <a:rPr lang="ru-RU" sz="2400" dirty="0" err="1"/>
              <a:t>масиві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Перемога.</a:t>
            </a:r>
          </a:p>
          <a:p>
            <a:pPr>
              <a:buNone/>
            </a:pPr>
            <a:r>
              <a:rPr lang="uk-UA" sz="2400" dirty="0"/>
              <a:t>•</a:t>
            </a:r>
            <a:r>
              <a:rPr lang="ru-RU" sz="2400" dirty="0"/>
              <a:t> Тут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ігрові</a:t>
            </a:r>
            <a:r>
              <a:rPr lang="ru-RU" sz="2400" dirty="0"/>
              <a:t> та </a:t>
            </a:r>
            <a:r>
              <a:rPr lang="ru-RU" sz="2400" dirty="0" err="1"/>
              <a:t>спортивні</a:t>
            </a:r>
            <a:r>
              <a:rPr lang="ru-RU" sz="2400" dirty="0"/>
              <a:t> </a:t>
            </a:r>
            <a:r>
              <a:rPr lang="ru-RU" sz="2400" dirty="0" err="1"/>
              <a:t>майданчики</a:t>
            </a:r>
            <a:r>
              <a:rPr lang="ru-RU" sz="2400" dirty="0"/>
              <a:t>, </a:t>
            </a:r>
            <a:r>
              <a:rPr lang="ru-RU" sz="2400" dirty="0" err="1"/>
              <a:t>зелені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галявини</a:t>
            </a:r>
            <a:r>
              <a:rPr lang="ru-RU" sz="2400" dirty="0"/>
              <a:t>, фонтан та </a:t>
            </a:r>
            <a:r>
              <a:rPr lang="ru-RU" sz="2400" dirty="0" err="1"/>
              <a:t>реконструйована</a:t>
            </a:r>
            <a:r>
              <a:rPr lang="ru-RU" sz="2400" dirty="0"/>
              <a:t> </a:t>
            </a:r>
            <a:r>
              <a:rPr lang="ru-RU" sz="2400" dirty="0" err="1"/>
              <a:t>берегова</a:t>
            </a:r>
            <a:r>
              <a:rPr lang="ru-RU" sz="2400" dirty="0"/>
              <a:t> </a:t>
            </a:r>
            <a:r>
              <a:rPr lang="ru-RU" sz="2400" dirty="0" err="1"/>
              <a:t>лінія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для пляжного </a:t>
            </a:r>
            <a:r>
              <a:rPr lang="ru-RU" sz="2400" dirty="0" err="1"/>
              <a:t>відпочинку</a:t>
            </a:r>
            <a:r>
              <a:rPr lang="ru-RU" sz="2400" dirty="0"/>
              <a:t>. </a:t>
            </a:r>
          </a:p>
          <a:p>
            <a:pPr>
              <a:buNone/>
            </a:pPr>
            <a:r>
              <a:rPr lang="ru-RU" sz="2400" dirty="0"/>
              <a:t>• </a:t>
            </a:r>
            <a:r>
              <a:rPr lang="ru-RU" sz="2400" dirty="0" err="1"/>
              <a:t>Вечірньої</a:t>
            </a:r>
            <a:r>
              <a:rPr lang="ru-RU" sz="2400" dirty="0"/>
              <a:t> пори парк </a:t>
            </a:r>
            <a:r>
              <a:rPr lang="ru-RU" sz="2400" dirty="0" err="1"/>
              <a:t>заворожуюче</a:t>
            </a:r>
            <a:r>
              <a:rPr lang="ru-RU" sz="2400" dirty="0"/>
              <a:t> </a:t>
            </a:r>
            <a:r>
              <a:rPr lang="ru-RU" sz="2400" dirty="0" err="1"/>
              <a:t>світиться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виблискує</a:t>
            </a:r>
            <a:r>
              <a:rPr lang="ru-RU" sz="2400" dirty="0"/>
              <a:t> </a:t>
            </a:r>
            <a:r>
              <a:rPr lang="ru-RU" sz="2400" dirty="0" err="1"/>
              <a:t>своїми</a:t>
            </a:r>
            <a:r>
              <a:rPr lang="ru-RU" sz="2400" dirty="0"/>
              <a:t> </a:t>
            </a:r>
            <a:r>
              <a:rPr lang="ru-RU" sz="2400" dirty="0" err="1"/>
              <a:t>вогнями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uk-UA" sz="2400" dirty="0"/>
              <a:t>•</a:t>
            </a:r>
            <a:r>
              <a:rPr lang="ru-RU" sz="2400" dirty="0"/>
              <a:t> В </a:t>
            </a:r>
            <a:r>
              <a:rPr lang="ru-RU" sz="2400" dirty="0" err="1"/>
              <a:t>сквері</a:t>
            </a:r>
            <a:r>
              <a:rPr lang="ru-RU" sz="2400" dirty="0"/>
              <a:t> </a:t>
            </a:r>
            <a:r>
              <a:rPr lang="ru-RU" sz="2400" dirty="0" err="1"/>
              <a:t>висаджено</a:t>
            </a:r>
            <a:r>
              <a:rPr lang="ru-RU" sz="2400" dirty="0"/>
              <a:t> 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рідкісних</a:t>
            </a:r>
            <a:r>
              <a:rPr lang="ru-RU" sz="2400" dirty="0"/>
              <a:t> </a:t>
            </a:r>
            <a:r>
              <a:rPr lang="ru-RU" sz="2400" dirty="0" err="1"/>
              <a:t>рослин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/>
              <a:t>Зупинка №5</a:t>
            </a:r>
            <a:br>
              <a:rPr lang="uk-UA" sz="3600" dirty="0"/>
            </a:br>
            <a:r>
              <a:rPr lang="uk-UA" sz="3600" dirty="0"/>
              <a:t>Селянський узвіз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8715436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b="1" i="1" dirty="0"/>
              <a:t>Цікаве про Селянський узвіз</a:t>
            </a:r>
            <a:endParaRPr lang="ru-RU" sz="2400" b="1" i="1" dirty="0"/>
          </a:p>
          <a:p>
            <a:pPr>
              <a:buNone/>
            </a:pPr>
            <a:r>
              <a:rPr lang="ru-RU" sz="2400" dirty="0"/>
              <a:t>• </a:t>
            </a:r>
            <a:r>
              <a:rPr lang="ru-RU" sz="2400" dirty="0" err="1"/>
              <a:t>Селянський</a:t>
            </a:r>
            <a:r>
              <a:rPr lang="ru-RU" sz="2400" dirty="0"/>
              <a:t> </a:t>
            </a:r>
            <a:r>
              <a:rPr lang="ru-RU" sz="2400" dirty="0" err="1"/>
              <a:t>узвіз</a:t>
            </a:r>
            <a:r>
              <a:rPr lang="ru-RU" sz="2400" dirty="0"/>
              <a:t> —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важлива</a:t>
            </a:r>
            <a:r>
              <a:rPr lang="ru-RU" sz="2400" dirty="0"/>
              <a:t> транспортна </a:t>
            </a:r>
            <a:r>
              <a:rPr lang="ru-RU" sz="2400" dirty="0" err="1"/>
              <a:t>артерія</a:t>
            </a:r>
            <a:r>
              <a:rPr lang="ru-RU" sz="2400" dirty="0"/>
              <a:t>,</a:t>
            </a:r>
          </a:p>
          <a:p>
            <a:pPr>
              <a:buNone/>
            </a:pPr>
            <a:r>
              <a:rPr lang="ru-RU" sz="2400" dirty="0"/>
              <a:t>яка </a:t>
            </a:r>
            <a:r>
              <a:rPr lang="ru-RU" sz="2400" dirty="0" err="1"/>
              <a:t>з'єднує</a:t>
            </a:r>
            <a:r>
              <a:rPr lang="ru-RU" sz="2400" dirty="0"/>
              <a:t> </a:t>
            </a:r>
            <a:r>
              <a:rPr lang="ru-RU" sz="2400" dirty="0" err="1"/>
              <a:t>житловий</a:t>
            </a:r>
            <a:r>
              <a:rPr lang="ru-RU" sz="2400" dirty="0"/>
              <a:t> </a:t>
            </a:r>
            <a:r>
              <a:rPr lang="ru-RU" sz="2400" dirty="0" err="1"/>
              <a:t>масив</a:t>
            </a:r>
            <a:r>
              <a:rPr lang="ru-RU" sz="2400" dirty="0"/>
              <a:t> Перемога </a:t>
            </a:r>
            <a:r>
              <a:rPr lang="ru-RU" sz="2400" dirty="0" err="1"/>
              <a:t>з</a:t>
            </a:r>
            <a:r>
              <a:rPr lang="ru-RU" sz="2400" dirty="0"/>
              <a:t> Набережною</a:t>
            </a:r>
          </a:p>
          <a:p>
            <a:pPr>
              <a:buNone/>
            </a:pPr>
            <a:r>
              <a:rPr lang="ru-RU" sz="2400" dirty="0"/>
              <a:t>Перемоги.</a:t>
            </a:r>
          </a:p>
          <a:p>
            <a:pPr>
              <a:buNone/>
            </a:pPr>
            <a:r>
              <a:rPr lang="ru-RU" sz="2400" dirty="0"/>
              <a:t>•</a:t>
            </a:r>
            <a:r>
              <a:rPr lang="ru-RU" sz="2400" dirty="0" err="1"/>
              <a:t>Узвіз</a:t>
            </a:r>
            <a:r>
              <a:rPr lang="ru-RU" sz="2400" dirty="0"/>
              <a:t> </a:t>
            </a:r>
            <a:r>
              <a:rPr lang="ru-RU" sz="2400" dirty="0" err="1"/>
              <a:t>розташований</a:t>
            </a:r>
            <a:r>
              <a:rPr lang="ru-RU" sz="2400" dirty="0"/>
              <a:t> на крутому </a:t>
            </a:r>
            <a:r>
              <a:rPr lang="ru-RU" sz="2400" dirty="0" err="1"/>
              <a:t>схилі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створює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унікальний</a:t>
            </a:r>
            <a:r>
              <a:rPr lang="ru-RU" sz="2400" dirty="0"/>
              <a:t> ландшафт.</a:t>
            </a:r>
          </a:p>
          <a:p>
            <a:pPr>
              <a:buNone/>
            </a:pPr>
            <a:r>
              <a:rPr lang="ru-RU" sz="2400" dirty="0"/>
              <a:t>• З </a:t>
            </a:r>
            <a:r>
              <a:rPr lang="ru-RU" sz="2400" dirty="0" err="1"/>
              <a:t>Селянського</a:t>
            </a:r>
            <a:r>
              <a:rPr lang="ru-RU" sz="2400" dirty="0"/>
              <a:t> </a:t>
            </a:r>
            <a:r>
              <a:rPr lang="ru-RU" sz="2400" dirty="0" err="1"/>
              <a:t>узвозу</a:t>
            </a:r>
            <a:r>
              <a:rPr lang="ru-RU" sz="2400" dirty="0"/>
              <a:t> </a:t>
            </a:r>
            <a:r>
              <a:rPr lang="ru-RU" sz="2400" dirty="0" err="1"/>
              <a:t>відкриваються</a:t>
            </a:r>
            <a:r>
              <a:rPr lang="ru-RU" sz="2400" dirty="0"/>
              <a:t> </a:t>
            </a:r>
            <a:r>
              <a:rPr lang="ru-RU" sz="2400" dirty="0" err="1"/>
              <a:t>чудові</a:t>
            </a:r>
            <a:r>
              <a:rPr lang="ru-RU" sz="2400" dirty="0"/>
              <a:t> </a:t>
            </a:r>
            <a:r>
              <a:rPr lang="ru-RU" sz="2400" dirty="0" err="1"/>
              <a:t>панорамні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види</a:t>
            </a:r>
            <a:r>
              <a:rPr lang="ru-RU" sz="2400" dirty="0"/>
              <a:t> на </a:t>
            </a:r>
            <a:r>
              <a:rPr lang="ru-RU" sz="2400" dirty="0" err="1"/>
              <a:t>річку</a:t>
            </a:r>
            <a:r>
              <a:rPr lang="ru-RU" sz="2400" dirty="0"/>
              <a:t> </a:t>
            </a:r>
            <a:r>
              <a:rPr lang="ru-RU" sz="2400" dirty="0" err="1"/>
              <a:t>Дніпро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/>
              <a:t>• </a:t>
            </a:r>
            <a:r>
              <a:rPr lang="ru-RU" sz="2400" dirty="0" err="1"/>
              <a:t>Селянський</a:t>
            </a:r>
            <a:r>
              <a:rPr lang="ru-RU" sz="2400" dirty="0"/>
              <a:t> </a:t>
            </a:r>
            <a:r>
              <a:rPr lang="ru-RU" sz="2400" dirty="0" err="1"/>
              <a:t>узвіз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важливою</a:t>
            </a:r>
            <a:r>
              <a:rPr lang="ru-RU" sz="2400" dirty="0"/>
              <a:t> транспортною </a:t>
            </a:r>
            <a:r>
              <a:rPr lang="ru-RU" sz="2400" dirty="0" err="1"/>
              <a:t>розв'язкою</a:t>
            </a:r>
            <a:r>
              <a:rPr lang="ru-RU" sz="2400" dirty="0"/>
              <a:t>,</a:t>
            </a:r>
          </a:p>
          <a:p>
            <a:pPr>
              <a:buNone/>
            </a:pP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з'єднує</a:t>
            </a:r>
            <a:r>
              <a:rPr lang="ru-RU" sz="2400" dirty="0"/>
              <a:t> </a:t>
            </a:r>
            <a:r>
              <a:rPr lang="ru-RU" sz="2400" dirty="0" err="1"/>
              <a:t>житлові</a:t>
            </a:r>
            <a:r>
              <a:rPr lang="ru-RU" sz="2400" dirty="0"/>
              <a:t> </a:t>
            </a:r>
            <a:r>
              <a:rPr lang="ru-RU" sz="2400" dirty="0" err="1"/>
              <a:t>райони</a:t>
            </a:r>
            <a:r>
              <a:rPr lang="ru-RU" sz="2400" dirty="0"/>
              <a:t> </a:t>
            </a:r>
            <a:r>
              <a:rPr lang="ru-RU" sz="2400" dirty="0" err="1"/>
              <a:t>з</a:t>
            </a:r>
            <a:r>
              <a:rPr lang="ru-RU" sz="2400" dirty="0"/>
              <a:t> набережною та </a:t>
            </a:r>
            <a:r>
              <a:rPr lang="ru-RU" sz="2400" dirty="0" err="1"/>
              <a:t>іншими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частинами</a:t>
            </a:r>
            <a:r>
              <a:rPr lang="ru-RU" sz="2400" dirty="0"/>
              <a:t> </a:t>
            </a:r>
            <a:r>
              <a:rPr lang="ru-RU" sz="2400" dirty="0" err="1"/>
              <a:t>міста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/>
              <a:t>Зупинка №6</a:t>
            </a:r>
            <a:br>
              <a:rPr lang="uk-UA" sz="3600" dirty="0"/>
            </a:br>
            <a:r>
              <a:rPr lang="uk-UA" sz="3600" dirty="0"/>
              <a:t>Міський палац дітей та юнацтва</a:t>
            </a:r>
            <a:endParaRPr lang="ru-RU" sz="36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42844" y="1571612"/>
            <a:ext cx="4786346" cy="5143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dirty="0"/>
              <a:t>• </a:t>
            </a:r>
            <a:r>
              <a:rPr lang="ru-RU" sz="2300" dirty="0" err="1"/>
              <a:t>Будівля</a:t>
            </a:r>
            <a:r>
              <a:rPr lang="ru-RU" sz="2300" dirty="0"/>
              <a:t> палацу - </a:t>
            </a:r>
            <a:r>
              <a:rPr lang="ru-RU" sz="2300" dirty="0" err="1"/>
              <a:t>це</a:t>
            </a:r>
            <a:r>
              <a:rPr lang="ru-RU" sz="2300" dirty="0"/>
              <a:t> </a:t>
            </a:r>
            <a:r>
              <a:rPr lang="ru-RU" sz="2300" dirty="0" err="1"/>
              <a:t>сучасна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архітектурна</a:t>
            </a:r>
            <a:r>
              <a:rPr lang="ru-RU" sz="2300" dirty="0"/>
              <a:t> </a:t>
            </a:r>
            <a:r>
              <a:rPr lang="ru-RU" sz="2300" dirty="0" err="1"/>
              <a:t>споруда</a:t>
            </a:r>
            <a:r>
              <a:rPr lang="ru-RU" sz="2300" dirty="0"/>
              <a:t>, яка</a:t>
            </a:r>
          </a:p>
          <a:p>
            <a:pPr>
              <a:buNone/>
            </a:pPr>
            <a:r>
              <a:rPr lang="ru-RU" sz="2300" dirty="0" err="1"/>
              <a:t>виділяється</a:t>
            </a:r>
            <a:r>
              <a:rPr lang="ru-RU" sz="2300" dirty="0"/>
              <a:t> </a:t>
            </a:r>
            <a:r>
              <a:rPr lang="ru-RU" sz="2300" dirty="0" err="1"/>
              <a:t>своїм</a:t>
            </a:r>
            <a:r>
              <a:rPr lang="ru-RU" sz="2300" dirty="0"/>
              <a:t> </a:t>
            </a:r>
            <a:r>
              <a:rPr lang="ru-RU" sz="2300" dirty="0" err="1"/>
              <a:t>оригінальним</a:t>
            </a:r>
            <a:endParaRPr lang="ru-RU" sz="2300" dirty="0"/>
          </a:p>
          <a:p>
            <a:pPr>
              <a:buNone/>
            </a:pPr>
            <a:r>
              <a:rPr lang="ru-RU" sz="2300" dirty="0"/>
              <a:t>дизайном.</a:t>
            </a:r>
          </a:p>
          <a:p>
            <a:pPr>
              <a:buNone/>
            </a:pPr>
            <a:r>
              <a:rPr lang="ru-RU" sz="2300" dirty="0"/>
              <a:t>• Вона </a:t>
            </a:r>
            <a:r>
              <a:rPr lang="ru-RU" sz="2300" dirty="0" err="1"/>
              <a:t>нагадує</a:t>
            </a:r>
            <a:r>
              <a:rPr lang="ru-RU" sz="2300" dirty="0"/>
              <a:t> </a:t>
            </a:r>
            <a:r>
              <a:rPr lang="ru-RU" sz="2300" dirty="0" err="1"/>
              <a:t>космічний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корабель</a:t>
            </a:r>
            <a:r>
              <a:rPr lang="ru-RU" sz="2300" dirty="0"/>
              <a:t>, </a:t>
            </a:r>
            <a:r>
              <a:rPr lang="ru-RU" sz="2300" dirty="0" err="1"/>
              <a:t>що</a:t>
            </a:r>
            <a:r>
              <a:rPr lang="ru-RU" sz="2300" dirty="0"/>
              <a:t> </a:t>
            </a:r>
            <a:r>
              <a:rPr lang="ru-RU" sz="2300" dirty="0" err="1"/>
              <a:t>робить</a:t>
            </a:r>
            <a:r>
              <a:rPr lang="ru-RU" sz="2300" dirty="0"/>
              <a:t> </a:t>
            </a:r>
            <a:r>
              <a:rPr lang="ru-RU" sz="2300" dirty="0" err="1"/>
              <a:t>її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Унікальною</a:t>
            </a:r>
            <a:r>
              <a:rPr lang="ru-RU" sz="2300" dirty="0"/>
              <a:t> </a:t>
            </a:r>
            <a:r>
              <a:rPr lang="ru-RU" sz="2300" dirty="0" err="1"/>
              <a:t>пам'яткою</a:t>
            </a:r>
            <a:r>
              <a:rPr lang="ru-RU" sz="2300" dirty="0"/>
              <a:t> </a:t>
            </a:r>
            <a:r>
              <a:rPr lang="ru-RU" sz="2300" dirty="0" err="1"/>
              <a:t>міста</a:t>
            </a:r>
            <a:r>
              <a:rPr lang="ru-RU" sz="2300" dirty="0"/>
              <a:t>.</a:t>
            </a:r>
          </a:p>
          <a:p>
            <a:pPr>
              <a:buNone/>
            </a:pPr>
            <a:r>
              <a:rPr lang="ru-RU" sz="2300" dirty="0"/>
              <a:t>• Палац </a:t>
            </a:r>
            <a:r>
              <a:rPr lang="ru-RU" sz="2300" dirty="0" err="1"/>
              <a:t>є</a:t>
            </a:r>
            <a:r>
              <a:rPr lang="ru-RU" sz="2300" dirty="0"/>
              <a:t> </a:t>
            </a:r>
            <a:r>
              <a:rPr lang="ru-RU" sz="2300" dirty="0" err="1"/>
              <a:t>осередком</a:t>
            </a:r>
            <a:r>
              <a:rPr lang="ru-RU" sz="2300" dirty="0"/>
              <a:t> </a:t>
            </a:r>
            <a:r>
              <a:rPr lang="ru-RU" sz="2300" dirty="0" err="1"/>
              <a:t>творчості</a:t>
            </a:r>
            <a:r>
              <a:rPr lang="ru-RU" sz="2300" dirty="0"/>
              <a:t>,</a:t>
            </a:r>
          </a:p>
          <a:p>
            <a:pPr>
              <a:buNone/>
            </a:pPr>
            <a:r>
              <a:rPr lang="ru-RU" sz="2300" dirty="0"/>
              <a:t>Де </a:t>
            </a:r>
            <a:r>
              <a:rPr lang="ru-RU" sz="2300" dirty="0" err="1"/>
              <a:t>діти</a:t>
            </a:r>
            <a:r>
              <a:rPr lang="ru-RU" sz="2300" dirty="0"/>
              <a:t> та </a:t>
            </a:r>
            <a:r>
              <a:rPr lang="ru-RU" sz="2300" dirty="0" err="1"/>
              <a:t>юнацтво</a:t>
            </a:r>
            <a:r>
              <a:rPr lang="ru-RU" sz="2300" dirty="0"/>
              <a:t> </a:t>
            </a:r>
            <a:r>
              <a:rPr lang="ru-RU" sz="2300" dirty="0" err="1"/>
              <a:t>мають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Можливість</a:t>
            </a:r>
            <a:r>
              <a:rPr lang="ru-RU" sz="2300" dirty="0"/>
              <a:t> </a:t>
            </a:r>
            <a:r>
              <a:rPr lang="ru-RU" sz="2300" dirty="0" err="1"/>
              <a:t>розвивати</a:t>
            </a:r>
            <a:r>
              <a:rPr lang="ru-RU" sz="2300" dirty="0"/>
              <a:t> </a:t>
            </a:r>
            <a:r>
              <a:rPr lang="ru-RU" sz="2300" dirty="0" err="1"/>
              <a:t>свої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таланти</a:t>
            </a:r>
            <a:r>
              <a:rPr lang="ru-RU" sz="2300" dirty="0"/>
              <a:t> в </a:t>
            </a:r>
            <a:r>
              <a:rPr lang="ru-RU" sz="2300" dirty="0" err="1"/>
              <a:t>різних</a:t>
            </a:r>
            <a:r>
              <a:rPr lang="ru-RU" sz="2300" dirty="0"/>
              <a:t> </a:t>
            </a:r>
            <a:r>
              <a:rPr lang="ru-RU" sz="2300" dirty="0" err="1"/>
              <a:t>напрямках</a:t>
            </a:r>
            <a:r>
              <a:rPr lang="ru-RU" sz="2300" dirty="0"/>
              <a:t>: </a:t>
            </a:r>
            <a:r>
              <a:rPr lang="ru-RU" sz="2300" dirty="0" err="1"/>
              <a:t>від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мистецтва</a:t>
            </a:r>
            <a:r>
              <a:rPr lang="ru-RU" sz="2300" dirty="0"/>
              <a:t> до науки.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643050"/>
            <a:ext cx="3777344" cy="487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err="1"/>
              <a:t>Додаткова</a:t>
            </a:r>
            <a:r>
              <a:rPr lang="ru-RU" sz="3600" b="1" dirty="0"/>
              <a:t> </a:t>
            </a:r>
            <a:r>
              <a:rPr lang="ru-RU" sz="3600" b="1" dirty="0" err="1"/>
              <a:t>зупинка</a:t>
            </a:r>
            <a:r>
              <a:rPr lang="ru-RU" sz="3600" b="1" dirty="0"/>
              <a:t> №7</a:t>
            </a:r>
            <a:br>
              <a:rPr lang="ru-RU" sz="3600" dirty="0"/>
            </a:br>
            <a:r>
              <a:rPr lang="ru-RU" sz="3600" dirty="0" err="1"/>
              <a:t>Лоцманська</a:t>
            </a:r>
            <a:r>
              <a:rPr lang="ru-RU" sz="3600" dirty="0"/>
              <a:t> </a:t>
            </a:r>
            <a:r>
              <a:rPr lang="ru-RU" sz="3600" dirty="0" err="1"/>
              <a:t>Кам’янка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5000660" cy="52149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300" dirty="0"/>
              <a:t>•</a:t>
            </a:r>
            <a:r>
              <a:rPr lang="ru-RU" sz="2300" dirty="0" err="1"/>
              <a:t>Лоцманська</a:t>
            </a:r>
            <a:r>
              <a:rPr lang="ru-RU" sz="2300" dirty="0"/>
              <a:t> </a:t>
            </a:r>
            <a:r>
              <a:rPr lang="ru-RU" sz="2300" dirty="0" err="1"/>
              <a:t>Кам'янка</a:t>
            </a:r>
            <a:r>
              <a:rPr lang="ru-RU" sz="2300" dirty="0"/>
              <a:t> </a:t>
            </a:r>
            <a:r>
              <a:rPr lang="ru-RU" sz="2300" dirty="0" err="1"/>
              <a:t>була</a:t>
            </a:r>
            <a:r>
              <a:rPr lang="ru-RU" sz="2300" dirty="0"/>
              <a:t> </a:t>
            </a:r>
            <a:r>
              <a:rPr lang="ru-RU" sz="2300" dirty="0" err="1"/>
              <a:t>зас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нована</a:t>
            </a:r>
            <a:r>
              <a:rPr lang="ru-RU" sz="2300" dirty="0"/>
              <a:t> як </a:t>
            </a:r>
            <a:r>
              <a:rPr lang="ru-RU" sz="2300" dirty="0" err="1"/>
              <a:t>поселення</a:t>
            </a:r>
            <a:r>
              <a:rPr lang="ru-RU" sz="2300" dirty="0"/>
              <a:t> для </a:t>
            </a:r>
            <a:r>
              <a:rPr lang="ru-RU" sz="2300" dirty="0" err="1"/>
              <a:t>лоцма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нів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проводили судна через</a:t>
            </a:r>
          </a:p>
          <a:p>
            <a:pPr>
              <a:buNone/>
            </a:pPr>
            <a:r>
              <a:rPr lang="ru-RU" sz="2300" dirty="0" err="1"/>
              <a:t>Дніпрові</a:t>
            </a:r>
            <a:r>
              <a:rPr lang="ru-RU" sz="2300" dirty="0"/>
              <a:t> пороги. </a:t>
            </a:r>
            <a:r>
              <a:rPr lang="ru-RU" sz="2300" dirty="0" err="1"/>
              <a:t>Їхня</a:t>
            </a:r>
            <a:r>
              <a:rPr lang="ru-RU" sz="2300" dirty="0"/>
              <a:t> </a:t>
            </a:r>
            <a:r>
              <a:rPr lang="ru-RU" sz="2300" dirty="0" err="1"/>
              <a:t>майстер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ність</a:t>
            </a:r>
            <a:r>
              <a:rPr lang="ru-RU" sz="2300" dirty="0"/>
              <a:t> </a:t>
            </a:r>
            <a:r>
              <a:rPr lang="ru-RU" sz="2300" dirty="0" err="1"/>
              <a:t>була</a:t>
            </a:r>
            <a:r>
              <a:rPr lang="ru-RU" sz="2300" dirty="0"/>
              <a:t> </a:t>
            </a:r>
            <a:r>
              <a:rPr lang="ru-RU" sz="2300" dirty="0" err="1"/>
              <a:t>надзвичайно</a:t>
            </a:r>
            <a:r>
              <a:rPr lang="ru-RU" sz="2300" dirty="0"/>
              <a:t> </a:t>
            </a:r>
            <a:r>
              <a:rPr lang="ru-RU" sz="2300" dirty="0" err="1"/>
              <a:t>цінною</a:t>
            </a:r>
            <a:r>
              <a:rPr lang="ru-RU" sz="2300" dirty="0"/>
              <a:t>,</a:t>
            </a:r>
          </a:p>
          <a:p>
            <a:pPr>
              <a:buNone/>
            </a:pPr>
            <a:r>
              <a:rPr lang="ru-RU" sz="2300" dirty="0" err="1"/>
              <a:t>адже</a:t>
            </a:r>
            <a:r>
              <a:rPr lang="ru-RU" sz="2300" dirty="0"/>
              <a:t> пороги </a:t>
            </a:r>
            <a:r>
              <a:rPr lang="ru-RU" sz="2300" dirty="0" err="1"/>
              <a:t>були</a:t>
            </a:r>
            <a:r>
              <a:rPr lang="ru-RU" sz="2300" dirty="0"/>
              <a:t> складною та</a:t>
            </a:r>
          </a:p>
          <a:p>
            <a:pPr>
              <a:buNone/>
            </a:pPr>
            <a:r>
              <a:rPr lang="ru-RU" sz="2300" dirty="0" err="1"/>
              <a:t>небезпечною</a:t>
            </a:r>
            <a:r>
              <a:rPr lang="ru-RU" sz="2300" dirty="0"/>
              <a:t> </a:t>
            </a:r>
            <a:r>
              <a:rPr lang="ru-RU" sz="2300" dirty="0" err="1"/>
              <a:t>ділянкою</a:t>
            </a:r>
            <a:r>
              <a:rPr lang="ru-RU" sz="2300" dirty="0"/>
              <a:t> </a:t>
            </a:r>
            <a:r>
              <a:rPr lang="ru-RU" sz="2300" dirty="0" err="1"/>
              <a:t>річки</a:t>
            </a:r>
            <a:r>
              <a:rPr lang="ru-RU" sz="2300" dirty="0"/>
              <a:t>.</a:t>
            </a:r>
          </a:p>
          <a:p>
            <a:pPr>
              <a:buNone/>
            </a:pPr>
            <a:r>
              <a:rPr lang="ru-RU" sz="2300" dirty="0"/>
              <a:t>•</a:t>
            </a:r>
            <a:r>
              <a:rPr lang="ru-RU" sz="2400" dirty="0"/>
              <a:t>Село </a:t>
            </a:r>
            <a:r>
              <a:rPr lang="ru-RU" sz="2400" dirty="0" err="1"/>
              <a:t>розташоване</a:t>
            </a:r>
            <a:r>
              <a:rPr lang="ru-RU" sz="2400" dirty="0"/>
              <a:t> на правому</a:t>
            </a:r>
          </a:p>
          <a:p>
            <a:pPr>
              <a:buNone/>
            </a:pPr>
            <a:r>
              <a:rPr lang="ru-RU" sz="2400" dirty="0" err="1"/>
              <a:t>березі</a:t>
            </a:r>
            <a:r>
              <a:rPr lang="ru-RU" sz="2400" dirty="0"/>
              <a:t> </a:t>
            </a:r>
            <a:r>
              <a:rPr lang="ru-RU" sz="2400" dirty="0" err="1"/>
              <a:t>Дніпра</a:t>
            </a:r>
            <a:r>
              <a:rPr lang="ru-RU" sz="2400" dirty="0"/>
              <a:t>, </a:t>
            </a:r>
            <a:r>
              <a:rPr lang="ru-RU" sz="2400" dirty="0" err="1"/>
              <a:t>неподалік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колишніх</a:t>
            </a:r>
            <a:r>
              <a:rPr lang="ru-RU" sz="2400" dirty="0"/>
              <a:t> </a:t>
            </a:r>
            <a:r>
              <a:rPr lang="ru-RU" sz="2400" dirty="0" err="1"/>
              <a:t>порогів</a:t>
            </a:r>
            <a:r>
              <a:rPr lang="ru-RU" sz="2400" dirty="0"/>
              <a:t>. </a:t>
            </a:r>
            <a:r>
              <a:rPr lang="ru-RU" sz="2400" dirty="0" err="1"/>
              <a:t>Це</a:t>
            </a:r>
            <a:r>
              <a:rPr lang="ru-RU" sz="2400" dirty="0"/>
              <a:t> дозволяло</a:t>
            </a:r>
          </a:p>
          <a:p>
            <a:pPr>
              <a:buNone/>
            </a:pPr>
            <a:r>
              <a:rPr lang="ru-RU" sz="2400" dirty="0"/>
              <a:t>лоцманам </a:t>
            </a:r>
            <a:r>
              <a:rPr lang="ru-RU" sz="2400" dirty="0" err="1"/>
              <a:t>контролювати</a:t>
            </a:r>
            <a:r>
              <a:rPr lang="ru-RU" sz="2400" dirty="0"/>
              <a:t> </a:t>
            </a:r>
            <a:r>
              <a:rPr lang="ru-RU" sz="2400" dirty="0" err="1"/>
              <a:t>рух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суден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вчасно</a:t>
            </a:r>
            <a:r>
              <a:rPr lang="ru-RU" sz="2400" dirty="0"/>
              <a:t> </a:t>
            </a:r>
            <a:r>
              <a:rPr lang="ru-RU" sz="2400" dirty="0" err="1"/>
              <a:t>надавати</a:t>
            </a:r>
            <a:r>
              <a:rPr lang="ru-RU" sz="2400" dirty="0"/>
              <a:t> </a:t>
            </a:r>
            <a:r>
              <a:rPr lang="ru-RU" sz="2400" dirty="0" err="1"/>
              <a:t>свої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послуги</a:t>
            </a:r>
            <a:r>
              <a:rPr lang="ru-RU" sz="2400" dirty="0"/>
              <a:t>.</a:t>
            </a:r>
            <a:endParaRPr lang="ru-RU" sz="23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571612"/>
            <a:ext cx="3445168" cy="474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Додаткова</a:t>
            </a:r>
            <a:r>
              <a:rPr lang="ru-RU" b="1" dirty="0"/>
              <a:t> </a:t>
            </a:r>
            <a:r>
              <a:rPr lang="ru-RU" b="1" dirty="0" err="1"/>
              <a:t>зупинка</a:t>
            </a:r>
            <a:r>
              <a:rPr lang="ru-RU" b="1" dirty="0"/>
              <a:t> №7</a:t>
            </a:r>
            <a:br>
              <a:rPr lang="ru-RU" dirty="0"/>
            </a:br>
            <a:r>
              <a:rPr lang="ru-RU" sz="4000" dirty="0" err="1"/>
              <a:t>Лоцманська</a:t>
            </a:r>
            <a:r>
              <a:rPr lang="ru-RU" dirty="0"/>
              <a:t> </a:t>
            </a:r>
            <a:r>
              <a:rPr lang="ru-RU" dirty="0" err="1"/>
              <a:t>Кам’янка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714464"/>
            <a:ext cx="492922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dirty="0"/>
              <a:t>•</a:t>
            </a:r>
            <a:r>
              <a:rPr lang="ru-RU" sz="2400" dirty="0" err="1"/>
              <a:t>Лоцманська</a:t>
            </a:r>
            <a:r>
              <a:rPr lang="ru-RU" sz="2400" dirty="0"/>
              <a:t> </a:t>
            </a:r>
            <a:r>
              <a:rPr lang="ru-RU" sz="2400" dirty="0" err="1"/>
              <a:t>Кам'янка</a:t>
            </a:r>
            <a:r>
              <a:rPr lang="ru-RU" sz="2400" dirty="0"/>
              <a:t> </a:t>
            </a:r>
            <a:r>
              <a:rPr lang="ru-RU" sz="2400" dirty="0" err="1"/>
              <a:t>була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головним</a:t>
            </a:r>
            <a:r>
              <a:rPr lang="ru-RU" sz="2400" dirty="0"/>
              <a:t> </a:t>
            </a:r>
            <a:r>
              <a:rPr lang="ru-RU" sz="2400" dirty="0" err="1"/>
              <a:t>осередком</a:t>
            </a:r>
            <a:r>
              <a:rPr lang="ru-RU" sz="2400" dirty="0"/>
              <a:t> </a:t>
            </a:r>
            <a:r>
              <a:rPr lang="ru-RU" sz="2400" dirty="0" err="1"/>
              <a:t>катерино</a:t>
            </a:r>
            <a:r>
              <a:rPr lang="ru-RU" sz="2400" dirty="0"/>
              <a:t>-</a:t>
            </a:r>
          </a:p>
          <a:p>
            <a:pPr>
              <a:buNone/>
            </a:pPr>
            <a:r>
              <a:rPr lang="ru-RU" sz="2400" dirty="0" err="1"/>
              <a:t>славських</a:t>
            </a:r>
            <a:r>
              <a:rPr lang="ru-RU" sz="2400" dirty="0"/>
              <a:t> </a:t>
            </a:r>
            <a:r>
              <a:rPr lang="ru-RU" sz="2400" dirty="0" err="1"/>
              <a:t>лоцманів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слави</a:t>
            </a:r>
            <a:r>
              <a:rPr lang="ru-RU" sz="2400" dirty="0"/>
              <a:t>-</a:t>
            </a:r>
          </a:p>
          <a:p>
            <a:pPr>
              <a:buNone/>
            </a:pPr>
            <a:r>
              <a:rPr lang="ru-RU" sz="2400" dirty="0"/>
              <a:t>лися </a:t>
            </a:r>
            <a:r>
              <a:rPr lang="ru-RU" sz="2400" dirty="0" err="1"/>
              <a:t>своєю</a:t>
            </a:r>
            <a:r>
              <a:rPr lang="ru-RU" sz="2400" dirty="0"/>
              <a:t> </a:t>
            </a:r>
            <a:r>
              <a:rPr lang="ru-RU" sz="2400" dirty="0" err="1"/>
              <a:t>майстерністю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далеко за межами </a:t>
            </a:r>
            <a:r>
              <a:rPr lang="ru-RU" sz="2300" dirty="0" err="1"/>
              <a:t>регіону</a:t>
            </a:r>
            <a:r>
              <a:rPr lang="ru-RU" sz="2300" dirty="0"/>
              <a:t>.</a:t>
            </a:r>
          </a:p>
          <a:p>
            <a:pPr>
              <a:buNone/>
            </a:pPr>
            <a:r>
              <a:rPr lang="ru-RU" sz="2300" dirty="0"/>
              <a:t>•</a:t>
            </a:r>
            <a:r>
              <a:rPr lang="ru-RU" sz="2300" dirty="0" err="1"/>
              <a:t>Сьогодні</a:t>
            </a:r>
            <a:r>
              <a:rPr lang="ru-RU" sz="2300" dirty="0"/>
              <a:t> </a:t>
            </a:r>
            <a:r>
              <a:rPr lang="ru-RU" sz="2300" dirty="0" err="1"/>
              <a:t>Лоцманська</a:t>
            </a:r>
            <a:r>
              <a:rPr lang="ru-RU" sz="2300" dirty="0"/>
              <a:t> </a:t>
            </a:r>
            <a:r>
              <a:rPr lang="ru-RU" sz="2300" dirty="0" err="1"/>
              <a:t>Кам'янка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зберігає</a:t>
            </a:r>
            <a:r>
              <a:rPr lang="ru-RU" sz="2300" dirty="0"/>
              <a:t> свою </a:t>
            </a:r>
            <a:r>
              <a:rPr lang="ru-RU" sz="2300" dirty="0" err="1"/>
              <a:t>історичну</a:t>
            </a:r>
            <a:endParaRPr lang="ru-RU" sz="2300" dirty="0"/>
          </a:p>
          <a:p>
            <a:pPr>
              <a:buNone/>
            </a:pPr>
            <a:r>
              <a:rPr lang="ru-RU" sz="2300" dirty="0"/>
              <a:t>атмосферу. Тут </a:t>
            </a:r>
            <a:r>
              <a:rPr lang="ru-RU" sz="2300" dirty="0" err="1"/>
              <a:t>можна</a:t>
            </a:r>
            <a:r>
              <a:rPr lang="ru-RU" sz="2300" dirty="0"/>
              <a:t> </a:t>
            </a:r>
            <a:r>
              <a:rPr lang="ru-RU" sz="2300" dirty="0" err="1"/>
              <a:t>побачити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старі</a:t>
            </a:r>
            <a:r>
              <a:rPr lang="ru-RU" sz="2300" dirty="0"/>
              <a:t> </a:t>
            </a:r>
            <a:r>
              <a:rPr lang="ru-RU" sz="2300" dirty="0" err="1"/>
              <a:t>будинки</a:t>
            </a:r>
            <a:r>
              <a:rPr lang="ru-RU" sz="2300" dirty="0"/>
              <a:t>, </a:t>
            </a:r>
            <a:r>
              <a:rPr lang="ru-RU" sz="2300" dirty="0" err="1"/>
              <a:t>які</a:t>
            </a:r>
            <a:r>
              <a:rPr lang="ru-RU" sz="2300" dirty="0"/>
              <a:t> </a:t>
            </a:r>
            <a:r>
              <a:rPr lang="ru-RU" sz="2300" dirty="0" err="1"/>
              <a:t>нагадують</a:t>
            </a:r>
            <a:r>
              <a:rPr lang="ru-RU" sz="2300" dirty="0"/>
              <a:t> про</a:t>
            </a:r>
          </a:p>
          <a:p>
            <a:pPr>
              <a:buNone/>
            </a:pPr>
            <a:r>
              <a:rPr lang="ru-RU" sz="2300" dirty="0" err="1"/>
              <a:t>минуле</a:t>
            </a:r>
            <a:r>
              <a:rPr lang="ru-RU" sz="2300" dirty="0"/>
              <a:t> </a:t>
            </a:r>
            <a:r>
              <a:rPr lang="ru-RU" sz="2300" dirty="0" err="1"/>
              <a:t>лоцманського</a:t>
            </a:r>
            <a:r>
              <a:rPr lang="ru-RU" sz="2300" dirty="0"/>
              <a:t> </a:t>
            </a:r>
            <a:r>
              <a:rPr lang="ru-RU" sz="2300" dirty="0" err="1"/>
              <a:t>поселення</a:t>
            </a:r>
            <a:r>
              <a:rPr lang="ru-RU" sz="23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359931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/>
              <a:t>Додаткова зупинка №8</a:t>
            </a:r>
            <a:br>
              <a:rPr lang="uk-UA" sz="3600" dirty="0"/>
            </a:br>
            <a:r>
              <a:rPr lang="uk-UA" sz="3600" dirty="0"/>
              <a:t>Кар’єр на місці </a:t>
            </a:r>
            <a:r>
              <a:rPr lang="uk-UA" sz="3600" dirty="0" err="1"/>
              <a:t>Кодацької</a:t>
            </a:r>
            <a:r>
              <a:rPr lang="uk-UA" sz="3600" dirty="0"/>
              <a:t> фортеці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714488"/>
            <a:ext cx="8858312" cy="5043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300" dirty="0"/>
              <a:t>•На </a:t>
            </a:r>
            <a:r>
              <a:rPr lang="ru-RU" sz="2300" dirty="0" err="1"/>
              <a:t>місці</a:t>
            </a:r>
            <a:r>
              <a:rPr lang="ru-RU" sz="2300" dirty="0"/>
              <a:t>, де колись </a:t>
            </a:r>
            <a:r>
              <a:rPr lang="ru-RU" sz="2300" dirty="0" err="1"/>
              <a:t>височіла</a:t>
            </a:r>
            <a:r>
              <a:rPr lang="ru-RU" sz="2300" dirty="0"/>
              <a:t> </a:t>
            </a:r>
            <a:r>
              <a:rPr lang="ru-RU" sz="2300" dirty="0" err="1"/>
              <a:t>велична</a:t>
            </a:r>
            <a:r>
              <a:rPr lang="ru-RU" sz="2300" dirty="0"/>
              <a:t> </a:t>
            </a:r>
            <a:r>
              <a:rPr lang="ru-RU" sz="2300" dirty="0" err="1"/>
              <a:t>фортеця</a:t>
            </a:r>
            <a:r>
              <a:rPr lang="ru-RU" sz="2300" dirty="0"/>
              <a:t>, </a:t>
            </a:r>
            <a:r>
              <a:rPr lang="ru-RU" sz="2300" dirty="0" err="1"/>
              <a:t>з</a:t>
            </a:r>
            <a:r>
              <a:rPr lang="ru-RU" sz="2300" dirty="0"/>
              <a:t> часом</a:t>
            </a:r>
          </a:p>
          <a:p>
            <a:pPr>
              <a:buNone/>
            </a:pPr>
            <a:r>
              <a:rPr lang="ru-RU" sz="2300" dirty="0" err="1"/>
              <a:t>утворилася</a:t>
            </a:r>
            <a:r>
              <a:rPr lang="ru-RU" sz="2300" dirty="0"/>
              <a:t> западина. </a:t>
            </a:r>
            <a:r>
              <a:rPr lang="ru-RU" sz="2300" dirty="0" err="1"/>
              <a:t>Імовірно</a:t>
            </a:r>
            <a:r>
              <a:rPr lang="ru-RU" sz="2300" dirty="0"/>
              <a:t>, </a:t>
            </a:r>
            <a:r>
              <a:rPr lang="ru-RU" sz="2300" dirty="0" err="1"/>
              <a:t>це</a:t>
            </a:r>
            <a:r>
              <a:rPr lang="ru-RU" sz="2300" dirty="0"/>
              <a:t> </a:t>
            </a:r>
            <a:r>
              <a:rPr lang="ru-RU" sz="2300" dirty="0" err="1"/>
              <a:t>сталося</a:t>
            </a:r>
            <a:r>
              <a:rPr lang="ru-RU" sz="2300" dirty="0"/>
              <a:t> </a:t>
            </a:r>
            <a:r>
              <a:rPr lang="ru-RU" sz="2300" dirty="0" err="1"/>
              <a:t>внаслідок</a:t>
            </a:r>
            <a:endParaRPr lang="ru-RU" sz="2300" dirty="0"/>
          </a:p>
          <a:p>
            <a:pPr>
              <a:buNone/>
            </a:pPr>
            <a:r>
              <a:rPr lang="ru-RU" sz="2300" dirty="0" err="1"/>
              <a:t>видобутку</a:t>
            </a:r>
            <a:r>
              <a:rPr lang="ru-RU" sz="2300" dirty="0"/>
              <a:t> </a:t>
            </a:r>
            <a:r>
              <a:rPr lang="ru-RU" sz="2300" dirty="0" err="1"/>
              <a:t>каменю</a:t>
            </a:r>
            <a:r>
              <a:rPr lang="ru-RU" sz="2300" dirty="0"/>
              <a:t>, а </a:t>
            </a:r>
            <a:r>
              <a:rPr lang="ru-RU" sz="2300" dirty="0" err="1"/>
              <a:t>також</a:t>
            </a:r>
            <a:r>
              <a:rPr lang="ru-RU" sz="2300" dirty="0"/>
              <a:t> </a:t>
            </a:r>
            <a:r>
              <a:rPr lang="ru-RU" sz="2300" dirty="0" err="1"/>
              <a:t>природних</a:t>
            </a:r>
            <a:r>
              <a:rPr lang="ru-RU" sz="2300" dirty="0"/>
              <a:t> </a:t>
            </a:r>
            <a:r>
              <a:rPr lang="ru-RU" sz="2300" dirty="0" err="1"/>
              <a:t>процесів</a:t>
            </a:r>
            <a:r>
              <a:rPr lang="ru-RU" sz="2300" dirty="0"/>
              <a:t> </a:t>
            </a:r>
            <a:r>
              <a:rPr lang="ru-RU" sz="2300" dirty="0" err="1"/>
              <a:t>ерозії</a:t>
            </a:r>
            <a:r>
              <a:rPr lang="ru-RU" sz="2300" dirty="0"/>
              <a:t>.</a:t>
            </a:r>
          </a:p>
          <a:p>
            <a:pPr>
              <a:buNone/>
            </a:pPr>
            <a:r>
              <a:rPr lang="ru-RU" sz="2300" dirty="0"/>
              <a:t>•</a:t>
            </a:r>
            <a:r>
              <a:rPr lang="ru-RU" sz="2400" dirty="0"/>
              <a:t>На </a:t>
            </a:r>
            <a:r>
              <a:rPr lang="ru-RU" sz="2400" dirty="0" err="1"/>
              <a:t>сьогоднішній</a:t>
            </a:r>
            <a:r>
              <a:rPr lang="ru-RU" sz="2400" dirty="0"/>
              <a:t> день на </a:t>
            </a:r>
            <a:r>
              <a:rPr lang="ru-RU" sz="2400" dirty="0" err="1"/>
              <a:t>території</a:t>
            </a:r>
            <a:r>
              <a:rPr lang="ru-RU" sz="2400" dirty="0"/>
              <a:t>, де стояла </a:t>
            </a:r>
            <a:r>
              <a:rPr lang="ru-RU" sz="2400" dirty="0" err="1"/>
              <a:t>Кодацька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фортеця</a:t>
            </a:r>
            <a:r>
              <a:rPr lang="ru-RU" sz="2400" dirty="0"/>
              <a:t>, </a:t>
            </a:r>
            <a:r>
              <a:rPr lang="ru-RU" sz="2400" dirty="0" err="1"/>
              <a:t>дійсно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кар'єр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штучна</a:t>
            </a:r>
            <a:r>
              <a:rPr lang="ru-RU" sz="2400" dirty="0"/>
              <a:t> </a:t>
            </a:r>
            <a:r>
              <a:rPr lang="ru-RU" sz="2400" dirty="0" err="1"/>
              <a:t>водойма</a:t>
            </a:r>
            <a:r>
              <a:rPr lang="ru-RU" sz="2400" dirty="0"/>
              <a:t>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місце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популярним</a:t>
            </a:r>
            <a:r>
              <a:rPr lang="ru-RU" sz="2400" dirty="0"/>
              <a:t>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місцевих</a:t>
            </a:r>
            <a:r>
              <a:rPr lang="ru-RU" sz="2400" dirty="0"/>
              <a:t> </a:t>
            </a:r>
            <a:r>
              <a:rPr lang="ru-RU" sz="2400" dirty="0" err="1"/>
              <a:t>жителів</a:t>
            </a:r>
            <a:r>
              <a:rPr lang="ru-RU" sz="2400" dirty="0"/>
              <a:t> для </a:t>
            </a:r>
            <a:r>
              <a:rPr lang="ru-RU" sz="2400" dirty="0" err="1"/>
              <a:t>відпочинку</a:t>
            </a:r>
            <a:r>
              <a:rPr lang="ru-RU" sz="2400" dirty="0"/>
              <a:t>, </a:t>
            </a:r>
            <a:r>
              <a:rPr lang="ru-RU" sz="2400" dirty="0" err="1"/>
              <a:t>хоча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і</a:t>
            </a:r>
            <a:r>
              <a:rPr lang="ru-RU" sz="2400" dirty="0"/>
              <a:t> не </a:t>
            </a:r>
            <a:r>
              <a:rPr lang="ru-RU" sz="2400" dirty="0" err="1"/>
              <a:t>завжди</a:t>
            </a:r>
            <a:r>
              <a:rPr lang="ru-RU" sz="2400" dirty="0"/>
              <a:t> </a:t>
            </a:r>
            <a:r>
              <a:rPr lang="ru-RU" sz="2400" dirty="0" err="1"/>
              <a:t>усвідомлюється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історичне</a:t>
            </a:r>
            <a:r>
              <a:rPr lang="ru-RU" sz="2400" dirty="0"/>
              <a:t> </a:t>
            </a:r>
            <a:r>
              <a:rPr lang="ru-RU" sz="2400" dirty="0" err="1"/>
              <a:t>значення</a:t>
            </a:r>
            <a:r>
              <a:rPr lang="ru-RU" sz="2400" dirty="0"/>
              <a:t>.</a:t>
            </a:r>
          </a:p>
          <a:p>
            <a:pPr>
              <a:buNone/>
            </a:pPr>
            <a:r>
              <a:rPr lang="ru-RU" sz="2400" dirty="0"/>
              <a:t>•</a:t>
            </a:r>
            <a:r>
              <a:rPr lang="ru-RU" sz="2400" dirty="0" err="1"/>
              <a:t>Існує</a:t>
            </a:r>
            <a:r>
              <a:rPr lang="ru-RU" sz="2400" dirty="0"/>
              <a:t> </a:t>
            </a:r>
            <a:r>
              <a:rPr lang="ru-RU" sz="2400" dirty="0" err="1"/>
              <a:t>питання</a:t>
            </a:r>
            <a:r>
              <a:rPr lang="ru-RU" sz="2400" dirty="0"/>
              <a:t> про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історичної</a:t>
            </a:r>
            <a:r>
              <a:rPr lang="ru-RU" sz="2400" dirty="0"/>
              <a:t> </a:t>
            </a:r>
            <a:r>
              <a:rPr lang="ru-RU" sz="2400" dirty="0" err="1"/>
              <a:t>пам'яті</a:t>
            </a:r>
            <a:r>
              <a:rPr lang="ru-RU" sz="2400" dirty="0"/>
              <a:t> </a:t>
            </a:r>
            <a:r>
              <a:rPr lang="ru-RU" sz="2400" dirty="0" err="1"/>
              <a:t>цього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місця</a:t>
            </a:r>
            <a:r>
              <a:rPr lang="ru-RU" sz="2400" dirty="0"/>
              <a:t>. </a:t>
            </a:r>
            <a:r>
              <a:rPr lang="ru-RU" sz="2400" dirty="0" err="1"/>
              <a:t>Кар'єр</a:t>
            </a:r>
            <a:r>
              <a:rPr lang="ru-RU" sz="2400" dirty="0"/>
              <a:t>, </a:t>
            </a:r>
            <a:r>
              <a:rPr lang="ru-RU" sz="2400" dirty="0" err="1"/>
              <a:t>хоч</a:t>
            </a:r>
            <a:r>
              <a:rPr lang="ru-RU" sz="2400" dirty="0"/>
              <a:t> </a:t>
            </a:r>
            <a:r>
              <a:rPr lang="ru-RU" sz="2400" dirty="0" err="1"/>
              <a:t>і</a:t>
            </a:r>
            <a:r>
              <a:rPr lang="ru-RU" sz="2400" dirty="0"/>
              <a:t> </a:t>
            </a:r>
            <a:r>
              <a:rPr lang="ru-RU" sz="2400" dirty="0" err="1"/>
              <a:t>є</a:t>
            </a:r>
            <a:r>
              <a:rPr lang="ru-RU" sz="2400" dirty="0"/>
              <a:t> </a:t>
            </a:r>
            <a:r>
              <a:rPr lang="ru-RU" sz="2400" dirty="0" err="1"/>
              <a:t>своєрідним</a:t>
            </a:r>
            <a:r>
              <a:rPr lang="ru-RU" sz="2400" dirty="0"/>
              <a:t> </a:t>
            </a:r>
            <a:r>
              <a:rPr lang="ru-RU" sz="2400" dirty="0" err="1"/>
              <a:t>ландшафтним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утворенням</a:t>
            </a:r>
            <a:r>
              <a:rPr lang="ru-RU" sz="2400" dirty="0"/>
              <a:t>, </a:t>
            </a:r>
            <a:r>
              <a:rPr lang="ru-RU" sz="2400" dirty="0" err="1"/>
              <a:t>значно</a:t>
            </a:r>
            <a:r>
              <a:rPr lang="ru-RU" sz="2400" dirty="0"/>
              <a:t> </a:t>
            </a:r>
            <a:r>
              <a:rPr lang="ru-RU" sz="2400" dirty="0" err="1"/>
              <a:t>змінив</a:t>
            </a:r>
            <a:r>
              <a:rPr lang="ru-RU" sz="2400" dirty="0"/>
              <a:t> </a:t>
            </a:r>
            <a:r>
              <a:rPr lang="ru-RU" sz="2400" dirty="0" err="1"/>
              <a:t>оригінальний</a:t>
            </a:r>
            <a:r>
              <a:rPr lang="ru-RU" sz="2400" dirty="0"/>
              <a:t> </a:t>
            </a:r>
            <a:r>
              <a:rPr lang="ru-RU" sz="2400" dirty="0" err="1"/>
              <a:t>вигляд</a:t>
            </a:r>
            <a:r>
              <a:rPr lang="ru-RU" sz="2400" dirty="0"/>
              <a:t> </a:t>
            </a:r>
            <a:r>
              <a:rPr lang="ru-RU" sz="2400" dirty="0" err="1"/>
              <a:t>території</a:t>
            </a:r>
            <a:endParaRPr lang="ru-RU" sz="2400" dirty="0"/>
          </a:p>
          <a:p>
            <a:pPr>
              <a:buNone/>
            </a:pPr>
            <a:r>
              <a:rPr lang="ru-RU" sz="2400" dirty="0" err="1"/>
              <a:t>фортеці</a:t>
            </a:r>
            <a:r>
              <a:rPr lang="ru-RU" sz="2400" dirty="0"/>
              <a:t>.</a:t>
            </a:r>
            <a:endParaRPr lang="ru-RU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i="1" dirty="0"/>
              <a:t>Цікаві фактики (ЗАГАЛОМ)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428736"/>
            <a:ext cx="8501122" cy="5286412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вздовж</a:t>
            </a:r>
            <a:r>
              <a:rPr lang="ru-RU" dirty="0"/>
              <a:t> </a:t>
            </a:r>
            <a:r>
              <a:rPr lang="ru-RU" dirty="0" err="1"/>
              <a:t>Набережної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Перемоги,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маршрут </a:t>
            </a:r>
            <a:r>
              <a:rPr lang="ru-RU" dirty="0" err="1"/>
              <a:t>зручним</a:t>
            </a:r>
            <a:r>
              <a:rPr lang="ru-RU" dirty="0"/>
              <a:t> та</a:t>
            </a:r>
          </a:p>
          <a:p>
            <a:pPr marL="514350" indent="-514350">
              <a:buNone/>
            </a:pPr>
            <a:r>
              <a:rPr lang="ru-RU" dirty="0" err="1"/>
              <a:t>мальовничим</a:t>
            </a:r>
            <a:r>
              <a:rPr lang="ru-RU" dirty="0"/>
              <a:t>. </a:t>
            </a:r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об'єкт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свою </a:t>
            </a:r>
            <a:r>
              <a:rPr lang="ru-RU" dirty="0" err="1"/>
              <a:t>унікальну</a:t>
            </a:r>
            <a:r>
              <a:rPr lang="ru-RU" dirty="0"/>
              <a:t> </a:t>
            </a:r>
            <a:r>
              <a:rPr lang="ru-RU" dirty="0" err="1"/>
              <a:t>історію</a:t>
            </a:r>
            <a:r>
              <a:rPr lang="ru-RU" dirty="0"/>
              <a:t> та</a:t>
            </a:r>
          </a:p>
          <a:p>
            <a:pPr marL="514350" indent="-514350">
              <a:buNone/>
            </a:pPr>
            <a:r>
              <a:rPr lang="ru-RU" dirty="0" err="1"/>
              <a:t>архітектуру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відображають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епохи</a:t>
            </a:r>
            <a:endParaRPr lang="ru-RU" dirty="0"/>
          </a:p>
          <a:p>
            <a:pPr marL="514350" indent="-514350">
              <a:buNone/>
            </a:pP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Дніпра</a:t>
            </a:r>
            <a:r>
              <a:rPr lang="ru-RU" dirty="0"/>
              <a:t>. </a:t>
            </a:r>
          </a:p>
          <a:p>
            <a:pPr marL="514350" indent="-514350">
              <a:buNone/>
            </a:pPr>
            <a:r>
              <a:rPr lang="ru-RU" dirty="0"/>
              <a:t>3. Маршрут </a:t>
            </a:r>
            <a:r>
              <a:rPr lang="ru-RU" dirty="0" err="1"/>
              <a:t>поєднує</a:t>
            </a:r>
            <a:r>
              <a:rPr lang="ru-RU" dirty="0"/>
              <a:t> в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природні</a:t>
            </a:r>
            <a:r>
              <a:rPr lang="ru-RU" dirty="0"/>
              <a:t> та</a:t>
            </a:r>
          </a:p>
          <a:p>
            <a:pPr marL="514350" indent="-514350">
              <a:buNone/>
            </a:pPr>
            <a:r>
              <a:rPr lang="ru-RU" dirty="0" err="1"/>
              <a:t>архітектурні</a:t>
            </a:r>
            <a:r>
              <a:rPr lang="ru-RU" dirty="0"/>
              <a:t> </a:t>
            </a:r>
            <a:r>
              <a:rPr lang="ru-RU" dirty="0" err="1"/>
              <a:t>пам'ятки</a:t>
            </a:r>
            <a:r>
              <a:rPr lang="ru-RU" dirty="0"/>
              <a:t>, </a:t>
            </a:r>
            <a:r>
              <a:rPr lang="ru-RU" dirty="0" err="1"/>
              <a:t>пропонуючи</a:t>
            </a:r>
            <a:endParaRPr lang="ru-RU" dirty="0"/>
          </a:p>
          <a:p>
            <a:pPr marL="514350" indent="-514350">
              <a:buNone/>
            </a:pPr>
            <a:r>
              <a:rPr lang="ru-RU" dirty="0" err="1"/>
              <a:t>різноманітний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для </a:t>
            </a:r>
            <a:r>
              <a:rPr lang="ru-RU" dirty="0" err="1"/>
              <a:t>туристів</a:t>
            </a:r>
            <a:r>
              <a:rPr lang="ru-RU" dirty="0"/>
              <a:t>. </a:t>
            </a:r>
          </a:p>
          <a:p>
            <a:pPr marL="514350" indent="-514350">
              <a:buNone/>
            </a:pPr>
            <a:r>
              <a:rPr lang="ru-RU" dirty="0"/>
              <a:t>4. З </a:t>
            </a:r>
            <a:r>
              <a:rPr lang="ru-RU" dirty="0" err="1"/>
              <a:t>верхніх</a:t>
            </a:r>
            <a:r>
              <a:rPr lang="ru-RU" dirty="0"/>
              <a:t> </a:t>
            </a:r>
            <a:r>
              <a:rPr lang="ru-RU" dirty="0" err="1"/>
              <a:t>поверхів</a:t>
            </a:r>
            <a:r>
              <a:rPr lang="ru-RU" dirty="0"/>
              <a:t> </a:t>
            </a:r>
            <a:r>
              <a:rPr lang="ru-RU" dirty="0" err="1"/>
              <a:t>хмарочосів</a:t>
            </a:r>
            <a:r>
              <a:rPr lang="ru-RU" dirty="0"/>
              <a:t>, </a:t>
            </a:r>
            <a:r>
              <a:rPr lang="ru-RU" dirty="0" err="1"/>
              <a:t>чудово</a:t>
            </a:r>
            <a:r>
              <a:rPr lang="ru-RU" dirty="0"/>
              <a:t> видно</a:t>
            </a:r>
          </a:p>
          <a:p>
            <a:pPr marL="514350" indent="-514350">
              <a:buNone/>
            </a:pPr>
            <a:r>
              <a:rPr lang="ru-RU" dirty="0" err="1"/>
              <a:t>річку</a:t>
            </a:r>
            <a:r>
              <a:rPr lang="ru-RU" dirty="0"/>
              <a:t> </a:t>
            </a:r>
            <a:r>
              <a:rPr lang="ru-RU" dirty="0" err="1"/>
              <a:t>Дніпро</a:t>
            </a:r>
            <a:r>
              <a:rPr lang="ru-RU" dirty="0"/>
              <a:t>, та </a:t>
            </a:r>
            <a:r>
              <a:rPr lang="ru-RU" dirty="0" err="1"/>
              <a:t>прибережний</a:t>
            </a:r>
            <a:r>
              <a:rPr lang="ru-RU" dirty="0"/>
              <a:t> сквер.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115328" cy="4654560"/>
          </a:xfrm>
        </p:spPr>
        <p:txBody>
          <a:bodyPr>
            <a:normAutofit/>
          </a:bodyPr>
          <a:lstStyle/>
          <a:p>
            <a:r>
              <a:rPr lang="ru-RU" sz="9600" dirty="0" err="1"/>
              <a:t>Дякую</a:t>
            </a:r>
            <a:r>
              <a:rPr lang="ru-RU" sz="9600" dirty="0"/>
              <a:t> за </a:t>
            </a:r>
            <a:r>
              <a:rPr lang="ru-RU" sz="9600" dirty="0" err="1"/>
              <a:t>увагу</a:t>
            </a:r>
            <a:r>
              <a:rPr lang="ru-RU" sz="9600"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918</Words>
  <Application>Microsoft Office PowerPoint</Application>
  <PresentationFormat>Екран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Тема Office</vt:lpstr>
      <vt:lpstr>Подорожуємо Україною.  Місто Дніпро</vt:lpstr>
      <vt:lpstr>Прогулянка, що залишить слід у вашому серці по житловому масиву ‘’Перемога’’</vt:lpstr>
      <vt:lpstr>Схема туристичного маршруту</vt:lpstr>
      <vt:lpstr>Зупинка №1 ‘’Яхт-клуб Січ’’</vt:lpstr>
      <vt:lpstr>Зупинка №2 Відкрийте для себе архітектурне диво Дніпра: «Китайська стіна»</vt:lpstr>
      <vt:lpstr>Зупинка №3 Хмарочоси</vt:lpstr>
      <vt:lpstr>Зупинка №4 Прибережний сквер</vt:lpstr>
      <vt:lpstr>Зупинка №5 Селянський узвіз</vt:lpstr>
      <vt:lpstr>Зупинка №6 Міський палац дітей та юнацтва</vt:lpstr>
      <vt:lpstr>Додаткова зупинка №7 Лоцманська Кам’янка</vt:lpstr>
      <vt:lpstr>Додаткова зупинка №7 Лоцманська Кам’янка</vt:lpstr>
      <vt:lpstr>Додаткова зупинка №8 Кар’єр на місці Кодацької фортеці</vt:lpstr>
      <vt:lpstr>Цікаві фактики (ЗАГАЛОМ)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Подорожуємо Україною.  Місто Дніпро</dc:title>
  <dc:creator>Olesya</dc:creator>
  <cp:lastModifiedBy>Станіслава Кудіна</cp:lastModifiedBy>
  <cp:revision>77</cp:revision>
  <dcterms:created xsi:type="dcterms:W3CDTF">2025-04-06T14:52:54Z</dcterms:created>
  <dcterms:modified xsi:type="dcterms:W3CDTF">2025-04-19T07:05:06Z</dcterms:modified>
</cp:coreProperties>
</file>