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84" r:id="rId4"/>
    <p:sldId id="261" r:id="rId5"/>
    <p:sldId id="273" r:id="rId6"/>
    <p:sldId id="263" r:id="rId7"/>
    <p:sldId id="264" r:id="rId8"/>
    <p:sldId id="282" r:id="rId9"/>
    <p:sldId id="266" r:id="rId10"/>
    <p:sldId id="275" r:id="rId11"/>
    <p:sldId id="286" r:id="rId12"/>
    <p:sldId id="287" r:id="rId13"/>
    <p:sldId id="280" r:id="rId14"/>
    <p:sldId id="288" r:id="rId15"/>
    <p:sldId id="272" r:id="rId16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D6C206-A611-4116-BA34-E770CA6BDCDA}" v="847" dt="2022-10-31T12:59:43.3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4" autoAdjust="0"/>
    <p:restoredTop sz="96623" autoAdjust="0"/>
  </p:normalViewPr>
  <p:slideViewPr>
    <p:cSldViewPr snapToGrid="0">
      <p:cViewPr varScale="1">
        <p:scale>
          <a:sx n="69" d="100"/>
          <a:sy n="69" d="100"/>
        </p:scale>
        <p:origin x="448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3" d="100"/>
          <a:sy n="93" d="100"/>
        </p:scale>
        <p:origin x="370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Гость" userId="6d1895b97613d088" providerId="Windows Live" clId="Web-{EAD6C206-A611-4116-BA34-E770CA6BDCDA}"/>
    <pc:docChg chg="addSld delSld modSld">
      <pc:chgData name="Гость" userId="6d1895b97613d088" providerId="Windows Live" clId="Web-{EAD6C206-A611-4116-BA34-E770CA6BDCDA}" dt="2022-10-31T12:59:40.742" v="611" actId="20577"/>
      <pc:docMkLst>
        <pc:docMk/>
      </pc:docMkLst>
      <pc:sldChg chg="delSp modSp del">
        <pc:chgData name="Гость" userId="6d1895b97613d088" providerId="Windows Live" clId="Web-{EAD6C206-A611-4116-BA34-E770CA6BDCDA}" dt="2022-10-31T09:10:21.432" v="34"/>
        <pc:sldMkLst>
          <pc:docMk/>
          <pc:sldMk cId="128632686" sldId="256"/>
        </pc:sldMkLst>
        <pc:spChg chg="mod">
          <ac:chgData name="Гость" userId="6d1895b97613d088" providerId="Windows Live" clId="Web-{EAD6C206-A611-4116-BA34-E770CA6BDCDA}" dt="2022-10-31T09:08:05.960" v="15" actId="14100"/>
          <ac:spMkLst>
            <pc:docMk/>
            <pc:sldMk cId="128632686" sldId="256"/>
            <ac:spMk id="2" creationId="{00000000-0000-0000-0000-000000000000}"/>
          </ac:spMkLst>
        </pc:spChg>
        <pc:spChg chg="del mod">
          <ac:chgData name="Гость" userId="6d1895b97613d088" providerId="Windows Live" clId="Web-{EAD6C206-A611-4116-BA34-E770CA6BDCDA}" dt="2022-10-31T09:09:48.353" v="33"/>
          <ac:spMkLst>
            <pc:docMk/>
            <pc:sldMk cId="128632686" sldId="256"/>
            <ac:spMk id="3" creationId="{00000000-0000-0000-0000-000000000000}"/>
          </ac:spMkLst>
        </pc:spChg>
      </pc:sldChg>
      <pc:sldChg chg="addSp delSp modSp new mod modClrScheme chgLayout">
        <pc:chgData name="Гость" userId="6d1895b97613d088" providerId="Windows Live" clId="Web-{EAD6C206-A611-4116-BA34-E770CA6BDCDA}" dt="2022-10-31T09:15:10.971" v="71" actId="20577"/>
        <pc:sldMkLst>
          <pc:docMk/>
          <pc:sldMk cId="1908835973" sldId="256"/>
        </pc:sldMkLst>
        <pc:spChg chg="del">
          <ac:chgData name="Гость" userId="6d1895b97613d088" providerId="Windows Live" clId="Web-{EAD6C206-A611-4116-BA34-E770CA6BDCDA}" dt="2022-10-31T09:10:37.682" v="36"/>
          <ac:spMkLst>
            <pc:docMk/>
            <pc:sldMk cId="1908835973" sldId="256"/>
            <ac:spMk id="2" creationId="{288359A5-8B40-3584-B8BB-D6F35823335A}"/>
          </ac:spMkLst>
        </pc:spChg>
        <pc:spChg chg="del">
          <ac:chgData name="Гость" userId="6d1895b97613d088" providerId="Windows Live" clId="Web-{EAD6C206-A611-4116-BA34-E770CA6BDCDA}" dt="2022-10-31T09:10:37.682" v="36"/>
          <ac:spMkLst>
            <pc:docMk/>
            <pc:sldMk cId="1908835973" sldId="256"/>
            <ac:spMk id="3" creationId="{6D68C582-7619-F389-FD25-0A0C9AF68B06}"/>
          </ac:spMkLst>
        </pc:spChg>
        <pc:spChg chg="add">
          <ac:chgData name="Гость" userId="6d1895b97613d088" providerId="Windows Live" clId="Web-{EAD6C206-A611-4116-BA34-E770CA6BDCDA}" dt="2022-10-31T09:11:45.044" v="37"/>
          <ac:spMkLst>
            <pc:docMk/>
            <pc:sldMk cId="1908835973" sldId="256"/>
            <ac:spMk id="4" creationId="{98E144EA-1B7A-1C72-3FF5-9AAFFDDA474A}"/>
          </ac:spMkLst>
        </pc:spChg>
        <pc:spChg chg="add mod">
          <ac:chgData name="Гость" userId="6d1895b97613d088" providerId="Windows Live" clId="Web-{EAD6C206-A611-4116-BA34-E770CA6BDCDA}" dt="2022-10-31T09:13:30.828" v="57" actId="1076"/>
          <ac:spMkLst>
            <pc:docMk/>
            <pc:sldMk cId="1908835973" sldId="256"/>
            <ac:spMk id="5" creationId="{4A4B9A3F-7F88-5003-4795-0E523804E514}"/>
          </ac:spMkLst>
        </pc:spChg>
        <pc:spChg chg="add mod">
          <ac:chgData name="Гость" userId="6d1895b97613d088" providerId="Windows Live" clId="Web-{EAD6C206-A611-4116-BA34-E770CA6BDCDA}" dt="2022-10-31T09:15:10.971" v="71" actId="20577"/>
          <ac:spMkLst>
            <pc:docMk/>
            <pc:sldMk cId="1908835973" sldId="256"/>
            <ac:spMk id="6" creationId="{2A0CB994-8204-DA71-37B3-F87922F7EC11}"/>
          </ac:spMkLst>
        </pc:spChg>
      </pc:sldChg>
      <pc:sldChg chg="add del">
        <pc:chgData name="Гость" userId="6d1895b97613d088" providerId="Windows Live" clId="Web-{EAD6C206-A611-4116-BA34-E770CA6BDCDA}" dt="2022-10-31T09:11:55.185" v="39"/>
        <pc:sldMkLst>
          <pc:docMk/>
          <pc:sldMk cId="233128102" sldId="257"/>
        </pc:sldMkLst>
      </pc:sldChg>
      <pc:sldChg chg="add del">
        <pc:chgData name="Гость" userId="6d1895b97613d088" providerId="Windows Live" clId="Web-{EAD6C206-A611-4116-BA34-E770CA6BDCDA}" dt="2022-10-31T09:12:10.122" v="42"/>
        <pc:sldMkLst>
          <pc:docMk/>
          <pc:sldMk cId="932949000" sldId="257"/>
        </pc:sldMkLst>
      </pc:sldChg>
      <pc:sldChg chg="addSp modSp new">
        <pc:chgData name="Гость" userId="6d1895b97613d088" providerId="Windows Live" clId="Web-{EAD6C206-A611-4116-BA34-E770CA6BDCDA}" dt="2022-10-31T10:53:52.463" v="119" actId="1076"/>
        <pc:sldMkLst>
          <pc:docMk/>
          <pc:sldMk cId="4174478598" sldId="257"/>
        </pc:sldMkLst>
        <pc:spChg chg="add mod">
          <ac:chgData name="Гость" userId="6d1895b97613d088" providerId="Windows Live" clId="Web-{EAD6C206-A611-4116-BA34-E770CA6BDCDA}" dt="2022-10-31T09:18:58.868" v="101" actId="1076"/>
          <ac:spMkLst>
            <pc:docMk/>
            <pc:sldMk cId="4174478598" sldId="257"/>
            <ac:spMk id="2" creationId="{F0D60ECD-8D61-4810-B636-6D6879C41B2C}"/>
          </ac:spMkLst>
        </pc:spChg>
        <pc:spChg chg="add mod">
          <ac:chgData name="Гость" userId="6d1895b97613d088" providerId="Windows Live" clId="Web-{EAD6C206-A611-4116-BA34-E770CA6BDCDA}" dt="2022-10-31T10:53:52.463" v="119" actId="1076"/>
          <ac:spMkLst>
            <pc:docMk/>
            <pc:sldMk cId="4174478598" sldId="257"/>
            <ac:spMk id="3" creationId="{6A0CC2DF-74C3-4072-B56C-E0FCC7EA1B23}"/>
          </ac:spMkLst>
        </pc:spChg>
      </pc:sldChg>
      <pc:sldChg chg="addSp modSp new">
        <pc:chgData name="Гость" userId="6d1895b97613d088" providerId="Windows Live" clId="Web-{EAD6C206-A611-4116-BA34-E770CA6BDCDA}" dt="2022-10-31T10:56:15.629" v="138" actId="20577"/>
        <pc:sldMkLst>
          <pc:docMk/>
          <pc:sldMk cId="704795645" sldId="258"/>
        </pc:sldMkLst>
        <pc:spChg chg="add mod">
          <ac:chgData name="Гость" userId="6d1895b97613d088" providerId="Windows Live" clId="Web-{EAD6C206-A611-4116-BA34-E770CA6BDCDA}" dt="2022-10-31T10:56:15.629" v="138" actId="20577"/>
          <ac:spMkLst>
            <pc:docMk/>
            <pc:sldMk cId="704795645" sldId="258"/>
            <ac:spMk id="2" creationId="{4A6DDF6B-67FC-4873-ED8B-A5C0FE9FCF7C}"/>
          </ac:spMkLst>
        </pc:spChg>
      </pc:sldChg>
      <pc:sldChg chg="addSp modSp new">
        <pc:chgData name="Гость" userId="6d1895b97613d088" providerId="Windows Live" clId="Web-{EAD6C206-A611-4116-BA34-E770CA6BDCDA}" dt="2022-10-31T11:01:59.701" v="253" actId="1076"/>
        <pc:sldMkLst>
          <pc:docMk/>
          <pc:sldMk cId="477942713" sldId="259"/>
        </pc:sldMkLst>
        <pc:spChg chg="add mod">
          <ac:chgData name="Гость" userId="6d1895b97613d088" providerId="Windows Live" clId="Web-{EAD6C206-A611-4116-BA34-E770CA6BDCDA}" dt="2022-10-31T10:58:33.577" v="173" actId="1076"/>
          <ac:spMkLst>
            <pc:docMk/>
            <pc:sldMk cId="477942713" sldId="259"/>
            <ac:spMk id="2" creationId="{64DBB45F-CA05-EE35-C3C6-40193583B1E0}"/>
          </ac:spMkLst>
        </pc:spChg>
        <pc:spChg chg="add mod">
          <ac:chgData name="Гость" userId="6d1895b97613d088" providerId="Windows Live" clId="Web-{EAD6C206-A611-4116-BA34-E770CA6BDCDA}" dt="2022-10-31T11:01:59.701" v="253" actId="1076"/>
          <ac:spMkLst>
            <pc:docMk/>
            <pc:sldMk cId="477942713" sldId="259"/>
            <ac:spMk id="3" creationId="{D10D516F-77EF-B949-D8A6-CF50CAC19BFB}"/>
          </ac:spMkLst>
        </pc:spChg>
      </pc:sldChg>
      <pc:sldChg chg="addSp delSp modSp new">
        <pc:chgData name="Гость" userId="6d1895b97613d088" providerId="Windows Live" clId="Web-{EAD6C206-A611-4116-BA34-E770CA6BDCDA}" dt="2022-10-31T11:08:08.055" v="270"/>
        <pc:sldMkLst>
          <pc:docMk/>
          <pc:sldMk cId="505894373" sldId="260"/>
        </pc:sldMkLst>
        <pc:spChg chg="add mod">
          <ac:chgData name="Гость" userId="6d1895b97613d088" providerId="Windows Live" clId="Web-{EAD6C206-A611-4116-BA34-E770CA6BDCDA}" dt="2022-10-31T11:05:26.778" v="263" actId="20577"/>
          <ac:spMkLst>
            <pc:docMk/>
            <pc:sldMk cId="505894373" sldId="260"/>
            <ac:spMk id="2" creationId="{BBF8BAED-3741-9556-5670-46DDAC73EEBB}"/>
          </ac:spMkLst>
        </pc:spChg>
        <pc:spChg chg="add del mod">
          <ac:chgData name="Гость" userId="6d1895b97613d088" providerId="Windows Live" clId="Web-{EAD6C206-A611-4116-BA34-E770CA6BDCDA}" dt="2022-10-31T11:06:24.189" v="269"/>
          <ac:spMkLst>
            <pc:docMk/>
            <pc:sldMk cId="505894373" sldId="260"/>
            <ac:spMk id="3" creationId="{334C8EA1-D5D2-6E7B-B3E2-DDE328C7AABD}"/>
          </ac:spMkLst>
        </pc:spChg>
        <pc:spChg chg="add del mod">
          <ac:chgData name="Гость" userId="6d1895b97613d088" providerId="Windows Live" clId="Web-{EAD6C206-A611-4116-BA34-E770CA6BDCDA}" dt="2022-10-31T11:06:20.954" v="268"/>
          <ac:spMkLst>
            <pc:docMk/>
            <pc:sldMk cId="505894373" sldId="260"/>
            <ac:spMk id="4" creationId="{C1D4B1E9-428F-4674-F0E3-4BDFCFD3A58A}"/>
          </ac:spMkLst>
        </pc:spChg>
        <pc:picChg chg="add mod">
          <ac:chgData name="Гость" userId="6d1895b97613d088" providerId="Windows Live" clId="Web-{EAD6C206-A611-4116-BA34-E770CA6BDCDA}" dt="2022-10-31T11:08:08.055" v="270"/>
          <ac:picMkLst>
            <pc:docMk/>
            <pc:sldMk cId="505894373" sldId="260"/>
            <ac:picMk id="5" creationId="{4165B483-EE50-B246-3107-8D29B3722B4C}"/>
          </ac:picMkLst>
        </pc:picChg>
      </pc:sldChg>
      <pc:sldChg chg="addSp delSp modSp new">
        <pc:chgData name="Гость" userId="6d1895b97613d088" providerId="Windows Live" clId="Web-{EAD6C206-A611-4116-BA34-E770CA6BDCDA}" dt="2022-10-31T11:22:25.961" v="328" actId="1076"/>
        <pc:sldMkLst>
          <pc:docMk/>
          <pc:sldMk cId="3299844098" sldId="261"/>
        </pc:sldMkLst>
        <pc:spChg chg="add mod">
          <ac:chgData name="Гость" userId="6d1895b97613d088" providerId="Windows Live" clId="Web-{EAD6C206-A611-4116-BA34-E770CA6BDCDA}" dt="2022-10-31T11:11:22.772" v="280" actId="1076"/>
          <ac:spMkLst>
            <pc:docMk/>
            <pc:sldMk cId="3299844098" sldId="261"/>
            <ac:spMk id="2" creationId="{2FE8187D-C0AA-213C-5C4C-B4B43389A392}"/>
          </ac:spMkLst>
        </pc:spChg>
        <pc:spChg chg="add mod">
          <ac:chgData name="Гость" userId="6d1895b97613d088" providerId="Windows Live" clId="Web-{EAD6C206-A611-4116-BA34-E770CA6BDCDA}" dt="2022-10-31T11:16:16.294" v="299" actId="1076"/>
          <ac:spMkLst>
            <pc:docMk/>
            <pc:sldMk cId="3299844098" sldId="261"/>
            <ac:spMk id="3" creationId="{41D60158-7E38-77DB-F19A-86323DDDFE34}"/>
          </ac:spMkLst>
        </pc:spChg>
        <pc:spChg chg="add del mod">
          <ac:chgData name="Гость" userId="6d1895b97613d088" providerId="Windows Live" clId="Web-{EAD6C206-A611-4116-BA34-E770CA6BDCDA}" dt="2022-10-31T11:19:55.887" v="313"/>
          <ac:spMkLst>
            <pc:docMk/>
            <pc:sldMk cId="3299844098" sldId="261"/>
            <ac:spMk id="7" creationId="{E7FFF695-6C27-BE51-6F13-F61DBFD7EFED}"/>
          </ac:spMkLst>
        </pc:spChg>
        <pc:picChg chg="add mod">
          <ac:chgData name="Гость" userId="6d1895b97613d088" providerId="Windows Live" clId="Web-{EAD6C206-A611-4116-BA34-E770CA6BDCDA}" dt="2022-10-31T11:16:52.562" v="304" actId="14100"/>
          <ac:picMkLst>
            <pc:docMk/>
            <pc:sldMk cId="3299844098" sldId="261"/>
            <ac:picMk id="4" creationId="{03B37F80-0CCA-4898-1F25-FB4A7A97C0A3}"/>
          </ac:picMkLst>
        </pc:picChg>
        <pc:picChg chg="add del mod">
          <ac:chgData name="Гость" userId="6d1895b97613d088" providerId="Windows Live" clId="Web-{EAD6C206-A611-4116-BA34-E770CA6BDCDA}" dt="2022-10-31T11:18:06.333" v="308"/>
          <ac:picMkLst>
            <pc:docMk/>
            <pc:sldMk cId="3299844098" sldId="261"/>
            <ac:picMk id="5" creationId="{881DC6EC-A996-3BCC-435B-7E709061CE84}"/>
          </ac:picMkLst>
        </pc:picChg>
        <pc:picChg chg="add del mod">
          <ac:chgData name="Гость" userId="6d1895b97613d088" providerId="Windows Live" clId="Web-{EAD6C206-A611-4116-BA34-E770CA6BDCDA}" dt="2022-10-31T11:18:39.835" v="310"/>
          <ac:picMkLst>
            <pc:docMk/>
            <pc:sldMk cId="3299844098" sldId="261"/>
            <ac:picMk id="6" creationId="{ADC53517-5437-D038-E7CD-4D8EB3A6B5C9}"/>
          </ac:picMkLst>
        </pc:picChg>
        <pc:picChg chg="add mod modCrop">
          <ac:chgData name="Гость" userId="6d1895b97613d088" providerId="Windows Live" clId="Web-{EAD6C206-A611-4116-BA34-E770CA6BDCDA}" dt="2022-10-31T11:22:25.961" v="328" actId="1076"/>
          <ac:picMkLst>
            <pc:docMk/>
            <pc:sldMk cId="3299844098" sldId="261"/>
            <ac:picMk id="8" creationId="{495C8547-A155-EBCA-961D-C9009ED76D30}"/>
          </ac:picMkLst>
        </pc:picChg>
      </pc:sldChg>
      <pc:sldChg chg="addSp modSp new">
        <pc:chgData name="Гость" userId="6d1895b97613d088" providerId="Windows Live" clId="Web-{EAD6C206-A611-4116-BA34-E770CA6BDCDA}" dt="2022-10-31T11:28:45.066" v="362" actId="20577"/>
        <pc:sldMkLst>
          <pc:docMk/>
          <pc:sldMk cId="2160565037" sldId="262"/>
        </pc:sldMkLst>
        <pc:spChg chg="add mod">
          <ac:chgData name="Гость" userId="6d1895b97613d088" providerId="Windows Live" clId="Web-{EAD6C206-A611-4116-BA34-E770CA6BDCDA}" dt="2022-10-31T11:24:40.908" v="340" actId="1076"/>
          <ac:spMkLst>
            <pc:docMk/>
            <pc:sldMk cId="2160565037" sldId="262"/>
            <ac:spMk id="2" creationId="{226A55ED-1698-3A43-9361-E6C55CE61471}"/>
          </ac:spMkLst>
        </pc:spChg>
        <pc:spChg chg="add mod">
          <ac:chgData name="Гость" userId="6d1895b97613d088" providerId="Windows Live" clId="Web-{EAD6C206-A611-4116-BA34-E770CA6BDCDA}" dt="2022-10-31T11:28:45.066" v="362" actId="20577"/>
          <ac:spMkLst>
            <pc:docMk/>
            <pc:sldMk cId="2160565037" sldId="262"/>
            <ac:spMk id="4" creationId="{7B14A82C-1988-2ACC-4630-9A459EE2CDCC}"/>
          </ac:spMkLst>
        </pc:spChg>
        <pc:picChg chg="add mod">
          <ac:chgData name="Гость" userId="6d1895b97613d088" providerId="Windows Live" clId="Web-{EAD6C206-A611-4116-BA34-E770CA6BDCDA}" dt="2022-10-31T11:27:20.138" v="347" actId="14100"/>
          <ac:picMkLst>
            <pc:docMk/>
            <pc:sldMk cId="2160565037" sldId="262"/>
            <ac:picMk id="3" creationId="{11877D6C-8C12-DCFC-1817-1E7C4730C883}"/>
          </ac:picMkLst>
        </pc:picChg>
      </pc:sldChg>
      <pc:sldChg chg="addSp modSp new">
        <pc:chgData name="Гость" userId="6d1895b97613d088" providerId="Windows Live" clId="Web-{EAD6C206-A611-4116-BA34-E770CA6BDCDA}" dt="2022-10-31T11:32:41.364" v="417" actId="20577"/>
        <pc:sldMkLst>
          <pc:docMk/>
          <pc:sldMk cId="2523895175" sldId="263"/>
        </pc:sldMkLst>
        <pc:spChg chg="add mod">
          <ac:chgData name="Гость" userId="6d1895b97613d088" providerId="Windows Live" clId="Web-{EAD6C206-A611-4116-BA34-E770CA6BDCDA}" dt="2022-10-31T11:32:41.364" v="417" actId="20577"/>
          <ac:spMkLst>
            <pc:docMk/>
            <pc:sldMk cId="2523895175" sldId="263"/>
            <ac:spMk id="2" creationId="{FCC7C6F9-92F6-EB60-0A45-24FD2AC29A6F}"/>
          </ac:spMkLst>
        </pc:spChg>
        <pc:spChg chg="add mod">
          <ac:chgData name="Гость" userId="6d1895b97613d088" providerId="Windows Live" clId="Web-{EAD6C206-A611-4116-BA34-E770CA6BDCDA}" dt="2022-10-31T11:32:03.236" v="395" actId="20577"/>
          <ac:spMkLst>
            <pc:docMk/>
            <pc:sldMk cId="2523895175" sldId="263"/>
            <ac:spMk id="3" creationId="{DCFCD297-A76A-1A39-15C9-8D41319EAB60}"/>
          </ac:spMkLst>
        </pc:spChg>
      </pc:sldChg>
      <pc:sldChg chg="addSp modSp new">
        <pc:chgData name="Гость" userId="6d1895b97613d088" providerId="Windows Live" clId="Web-{EAD6C206-A611-4116-BA34-E770CA6BDCDA}" dt="2022-10-31T11:36:34.490" v="454" actId="20577"/>
        <pc:sldMkLst>
          <pc:docMk/>
          <pc:sldMk cId="347611645" sldId="264"/>
        </pc:sldMkLst>
        <pc:spChg chg="add mod">
          <ac:chgData name="Гость" userId="6d1895b97613d088" providerId="Windows Live" clId="Web-{EAD6C206-A611-4116-BA34-E770CA6BDCDA}" dt="2022-10-31T11:34:20.418" v="428" actId="1076"/>
          <ac:spMkLst>
            <pc:docMk/>
            <pc:sldMk cId="347611645" sldId="264"/>
            <ac:spMk id="2" creationId="{61A74821-0759-EADA-3E90-3B9E50C248ED}"/>
          </ac:spMkLst>
        </pc:spChg>
        <pc:spChg chg="add mod">
          <ac:chgData name="Гость" userId="6d1895b97613d088" providerId="Windows Live" clId="Web-{EAD6C206-A611-4116-BA34-E770CA6BDCDA}" dt="2022-10-31T11:36:34.490" v="454" actId="20577"/>
          <ac:spMkLst>
            <pc:docMk/>
            <pc:sldMk cId="347611645" sldId="264"/>
            <ac:spMk id="3" creationId="{004989A0-2931-F438-1603-8AA44B13646B}"/>
          </ac:spMkLst>
        </pc:spChg>
      </pc:sldChg>
      <pc:sldChg chg="addSp modSp new">
        <pc:chgData name="Гость" userId="6d1895b97613d088" providerId="Windows Live" clId="Web-{EAD6C206-A611-4116-BA34-E770CA6BDCDA}" dt="2022-10-31T11:41:53.748" v="493" actId="1076"/>
        <pc:sldMkLst>
          <pc:docMk/>
          <pc:sldMk cId="4008516548" sldId="265"/>
        </pc:sldMkLst>
        <pc:spChg chg="add mod">
          <ac:chgData name="Гость" userId="6d1895b97613d088" providerId="Windows Live" clId="Web-{EAD6C206-A611-4116-BA34-E770CA6BDCDA}" dt="2022-10-31T11:41:35.856" v="491" actId="1076"/>
          <ac:spMkLst>
            <pc:docMk/>
            <pc:sldMk cId="4008516548" sldId="265"/>
            <ac:spMk id="2" creationId="{AD583B03-13EE-816A-3B96-DB31A900DC2F}"/>
          </ac:spMkLst>
        </pc:spChg>
        <pc:spChg chg="add mod">
          <ac:chgData name="Гость" userId="6d1895b97613d088" providerId="Windows Live" clId="Web-{EAD6C206-A611-4116-BA34-E770CA6BDCDA}" dt="2022-10-31T11:41:48.763" v="492" actId="1076"/>
          <ac:spMkLst>
            <pc:docMk/>
            <pc:sldMk cId="4008516548" sldId="265"/>
            <ac:spMk id="3" creationId="{878B76FB-299E-E4BC-D3DB-898F55F8BA6D}"/>
          </ac:spMkLst>
        </pc:spChg>
        <pc:spChg chg="add mod">
          <ac:chgData name="Гость" userId="6d1895b97613d088" providerId="Windows Live" clId="Web-{EAD6C206-A611-4116-BA34-E770CA6BDCDA}" dt="2022-10-31T11:41:53.748" v="493" actId="1076"/>
          <ac:spMkLst>
            <pc:docMk/>
            <pc:sldMk cId="4008516548" sldId="265"/>
            <ac:spMk id="4" creationId="{5AA91D16-6662-06CC-D4F1-3406D5605906}"/>
          </ac:spMkLst>
        </pc:spChg>
      </pc:sldChg>
      <pc:sldChg chg="addSp modSp new mod setBg">
        <pc:chgData name="Гость" userId="6d1895b97613d088" providerId="Windows Live" clId="Web-{EAD6C206-A611-4116-BA34-E770CA6BDCDA}" dt="2022-10-31T11:45:01.730" v="508" actId="20577"/>
        <pc:sldMkLst>
          <pc:docMk/>
          <pc:sldMk cId="2026099558" sldId="266"/>
        </pc:sldMkLst>
        <pc:spChg chg="add mod ord">
          <ac:chgData name="Гость" userId="6d1895b97613d088" providerId="Windows Live" clId="Web-{EAD6C206-A611-4116-BA34-E770CA6BDCDA}" dt="2022-10-31T11:45:01.730" v="508" actId="20577"/>
          <ac:spMkLst>
            <pc:docMk/>
            <pc:sldMk cId="2026099558" sldId="266"/>
            <ac:spMk id="2" creationId="{EAE4B7F7-8C48-2D6F-D7F0-CE27478917DB}"/>
          </ac:spMkLst>
        </pc:spChg>
        <pc:spChg chg="add">
          <ac:chgData name="Гость" userId="6d1895b97613d088" providerId="Windows Live" clId="Web-{EAD6C206-A611-4116-BA34-E770CA6BDCDA}" dt="2022-10-31T11:44:34.697" v="504"/>
          <ac:spMkLst>
            <pc:docMk/>
            <pc:sldMk cId="2026099558" sldId="266"/>
            <ac:spMk id="8" creationId="{1CE580D1-F917-4567-AFB4-99AA9B52ADF0}"/>
          </ac:spMkLst>
        </pc:spChg>
        <pc:spChg chg="add">
          <ac:chgData name="Гость" userId="6d1895b97613d088" providerId="Windows Live" clId="Web-{EAD6C206-A611-4116-BA34-E770CA6BDCDA}" dt="2022-10-31T11:44:34.697" v="504"/>
          <ac:spMkLst>
            <pc:docMk/>
            <pc:sldMk cId="2026099558" sldId="266"/>
            <ac:spMk id="16" creationId="{E8E51B09-2B9E-4D82-A5F8-29F85CBE206E}"/>
          </ac:spMkLst>
        </pc:spChg>
        <pc:spChg chg="add">
          <ac:chgData name="Гость" userId="6d1895b97613d088" providerId="Windows Live" clId="Web-{EAD6C206-A611-4116-BA34-E770CA6BDCDA}" dt="2022-10-31T11:44:34.697" v="504"/>
          <ac:spMkLst>
            <pc:docMk/>
            <pc:sldMk cId="2026099558" sldId="266"/>
            <ac:spMk id="18" creationId="{59240118-40F3-4A1C-85DC-4E58525CB6AD}"/>
          </ac:spMkLst>
        </pc:spChg>
        <pc:grpChg chg="add">
          <ac:chgData name="Гость" userId="6d1895b97613d088" providerId="Windows Live" clId="Web-{EAD6C206-A611-4116-BA34-E770CA6BDCDA}" dt="2022-10-31T11:44:34.697" v="504"/>
          <ac:grpSpMkLst>
            <pc:docMk/>
            <pc:sldMk cId="2026099558" sldId="266"/>
            <ac:grpSpMk id="20" creationId="{C269951F-7B8C-4336-BC68-9BA9843CEDA1}"/>
          </ac:grpSpMkLst>
        </pc:grpChg>
        <pc:picChg chg="add mod">
          <ac:chgData name="Гость" userId="6d1895b97613d088" providerId="Windows Live" clId="Web-{EAD6C206-A611-4116-BA34-E770CA6BDCDA}" dt="2022-10-31T11:44:34.697" v="504"/>
          <ac:picMkLst>
            <pc:docMk/>
            <pc:sldMk cId="2026099558" sldId="266"/>
            <ac:picMk id="3" creationId="{F553FA71-762A-B5D6-EE3F-9E94918CC005}"/>
          </ac:picMkLst>
        </pc:picChg>
        <pc:picChg chg="add">
          <ac:chgData name="Гость" userId="6d1895b97613d088" providerId="Windows Live" clId="Web-{EAD6C206-A611-4116-BA34-E770CA6BDCDA}" dt="2022-10-31T11:44:34.697" v="504"/>
          <ac:picMkLst>
            <pc:docMk/>
            <pc:sldMk cId="2026099558" sldId="266"/>
            <ac:picMk id="10" creationId="{1F5620B8-A2D8-4568-B566-F0453A0D9167}"/>
          </ac:picMkLst>
        </pc:picChg>
        <pc:picChg chg="add">
          <ac:chgData name="Гость" userId="6d1895b97613d088" providerId="Windows Live" clId="Web-{EAD6C206-A611-4116-BA34-E770CA6BDCDA}" dt="2022-10-31T11:44:34.697" v="504"/>
          <ac:picMkLst>
            <pc:docMk/>
            <pc:sldMk cId="2026099558" sldId="266"/>
            <ac:picMk id="26" creationId="{DD8AF6BD-5D32-4F8F-98B6-05F8A4390CB7}"/>
          </ac:picMkLst>
        </pc:picChg>
        <pc:cxnChg chg="add">
          <ac:chgData name="Гость" userId="6d1895b97613d088" providerId="Windows Live" clId="Web-{EAD6C206-A611-4116-BA34-E770CA6BDCDA}" dt="2022-10-31T11:44:34.697" v="504"/>
          <ac:cxnSpMkLst>
            <pc:docMk/>
            <pc:sldMk cId="2026099558" sldId="266"/>
            <ac:cxnSpMk id="12" creationId="{1C7D2BA4-4B7A-4596-8BCC-5CF715423894}"/>
          </ac:cxnSpMkLst>
        </pc:cxnChg>
        <pc:cxnChg chg="add">
          <ac:chgData name="Гость" userId="6d1895b97613d088" providerId="Windows Live" clId="Web-{EAD6C206-A611-4116-BA34-E770CA6BDCDA}" dt="2022-10-31T11:44:34.697" v="504"/>
          <ac:cxnSpMkLst>
            <pc:docMk/>
            <pc:sldMk cId="2026099558" sldId="266"/>
            <ac:cxnSpMk id="14" creationId="{C9D4B225-18E9-4C5B-94D8-2ABE6D161E4A}"/>
          </ac:cxnSpMkLst>
        </pc:cxnChg>
        <pc:cxnChg chg="add">
          <ac:chgData name="Гость" userId="6d1895b97613d088" providerId="Windows Live" clId="Web-{EAD6C206-A611-4116-BA34-E770CA6BDCDA}" dt="2022-10-31T11:44:34.697" v="504"/>
          <ac:cxnSpMkLst>
            <pc:docMk/>
            <pc:sldMk cId="2026099558" sldId="266"/>
            <ac:cxnSpMk id="24" creationId="{A9087EE4-E285-4C8E-AC5F-CAE7D1FDE365}"/>
          </ac:cxnSpMkLst>
        </pc:cxnChg>
        <pc:cxnChg chg="add">
          <ac:chgData name="Гость" userId="6d1895b97613d088" providerId="Windows Live" clId="Web-{EAD6C206-A611-4116-BA34-E770CA6BDCDA}" dt="2022-10-31T11:44:34.697" v="504"/>
          <ac:cxnSpMkLst>
            <pc:docMk/>
            <pc:sldMk cId="2026099558" sldId="266"/>
            <ac:cxnSpMk id="28" creationId="{B47013E4-D33D-425E-B32E-DE7D5CB5F302}"/>
          </ac:cxnSpMkLst>
        </pc:cxnChg>
      </pc:sldChg>
      <pc:sldChg chg="addSp modSp new">
        <pc:chgData name="Гость" userId="6d1895b97613d088" providerId="Windows Live" clId="Web-{EAD6C206-A611-4116-BA34-E770CA6BDCDA}" dt="2022-10-31T12:47:25.280" v="520"/>
        <pc:sldMkLst>
          <pc:docMk/>
          <pc:sldMk cId="2775229999" sldId="267"/>
        </pc:sldMkLst>
        <pc:spChg chg="add mod">
          <ac:chgData name="Гость" userId="6d1895b97613d088" providerId="Windows Live" clId="Web-{EAD6C206-A611-4116-BA34-E770CA6BDCDA}" dt="2022-10-31T12:47:25.280" v="520"/>
          <ac:spMkLst>
            <pc:docMk/>
            <pc:sldMk cId="2775229999" sldId="267"/>
            <ac:spMk id="2" creationId="{2F064037-74E3-2229-D5D3-0EF0B0FCD584}"/>
          </ac:spMkLst>
        </pc:spChg>
      </pc:sldChg>
      <pc:sldChg chg="addSp modSp new mod setBg">
        <pc:chgData name="Гость" userId="6d1895b97613d088" providerId="Windows Live" clId="Web-{EAD6C206-A611-4116-BA34-E770CA6BDCDA}" dt="2022-10-31T12:50:10.973" v="545"/>
        <pc:sldMkLst>
          <pc:docMk/>
          <pc:sldMk cId="3506661008" sldId="268"/>
        </pc:sldMkLst>
        <pc:spChg chg="add mod">
          <ac:chgData name="Гость" userId="6d1895b97613d088" providerId="Windows Live" clId="Web-{EAD6C206-A611-4116-BA34-E770CA6BDCDA}" dt="2022-10-31T12:50:10.973" v="545"/>
          <ac:spMkLst>
            <pc:docMk/>
            <pc:sldMk cId="3506661008" sldId="268"/>
            <ac:spMk id="2" creationId="{0E1BEFA0-B3A9-2DFF-6470-84B9E4448A0A}"/>
          </ac:spMkLst>
        </pc:spChg>
        <pc:spChg chg="add">
          <ac:chgData name="Гость" userId="6d1895b97613d088" providerId="Windows Live" clId="Web-{EAD6C206-A611-4116-BA34-E770CA6BDCDA}" dt="2022-10-31T12:49:50.691" v="540"/>
          <ac:spMkLst>
            <pc:docMk/>
            <pc:sldMk cId="3506661008" sldId="268"/>
            <ac:spMk id="9" creationId="{EEA869E1-F851-4A52-92F5-77E592B76A5B}"/>
          </ac:spMkLst>
        </pc:spChg>
        <pc:spChg chg="add">
          <ac:chgData name="Гость" userId="6d1895b97613d088" providerId="Windows Live" clId="Web-{EAD6C206-A611-4116-BA34-E770CA6BDCDA}" dt="2022-10-31T12:49:50.691" v="540"/>
          <ac:spMkLst>
            <pc:docMk/>
            <pc:sldMk cId="3506661008" sldId="268"/>
            <ac:spMk id="17" creationId="{EA042132-EF3E-4DCA-8B23-D054AFC9F8B0}"/>
          </ac:spMkLst>
        </pc:spChg>
        <pc:spChg chg="add">
          <ac:chgData name="Гость" userId="6d1895b97613d088" providerId="Windows Live" clId="Web-{EAD6C206-A611-4116-BA34-E770CA6BDCDA}" dt="2022-10-31T12:49:50.691" v="540"/>
          <ac:spMkLst>
            <pc:docMk/>
            <pc:sldMk cId="3506661008" sldId="268"/>
            <ac:spMk id="21" creationId="{76E2642F-6025-4B22-A283-9B60F4765DD7}"/>
          </ac:spMkLst>
        </pc:spChg>
        <pc:spChg chg="add">
          <ac:chgData name="Гость" userId="6d1895b97613d088" providerId="Windows Live" clId="Web-{EAD6C206-A611-4116-BA34-E770CA6BDCDA}" dt="2022-10-31T12:49:50.691" v="540"/>
          <ac:spMkLst>
            <pc:docMk/>
            <pc:sldMk cId="3506661008" sldId="268"/>
            <ac:spMk id="27" creationId="{2D87176B-036A-46E9-88B6-B602D3C1CB98}"/>
          </ac:spMkLst>
        </pc:spChg>
        <pc:grpChg chg="add">
          <ac:chgData name="Гость" userId="6d1895b97613d088" providerId="Windows Live" clId="Web-{EAD6C206-A611-4116-BA34-E770CA6BDCDA}" dt="2022-10-31T12:49:50.691" v="540"/>
          <ac:grpSpMkLst>
            <pc:docMk/>
            <pc:sldMk cId="3506661008" sldId="268"/>
            <ac:grpSpMk id="23" creationId="{447C2785-96A0-48E9-A4E1-3E0DD3C4B629}"/>
          </ac:grpSpMkLst>
        </pc:grpChg>
        <pc:picChg chg="add mod ord">
          <ac:chgData name="Гость" userId="6d1895b97613d088" providerId="Windows Live" clId="Web-{EAD6C206-A611-4116-BA34-E770CA6BDCDA}" dt="2022-10-31T12:49:50.691" v="540"/>
          <ac:picMkLst>
            <pc:docMk/>
            <pc:sldMk cId="3506661008" sldId="268"/>
            <ac:picMk id="3" creationId="{ADFCBAAF-FBBF-5C3E-301C-4984E468A6CA}"/>
          </ac:picMkLst>
        </pc:picChg>
        <pc:picChg chg="add mod">
          <ac:chgData name="Гость" userId="6d1895b97613d088" providerId="Windows Live" clId="Web-{EAD6C206-A611-4116-BA34-E770CA6BDCDA}" dt="2022-10-31T12:49:50.691" v="540"/>
          <ac:picMkLst>
            <pc:docMk/>
            <pc:sldMk cId="3506661008" sldId="268"/>
            <ac:picMk id="4" creationId="{E7CC20F3-E5D5-3119-A4E5-86367A5097F1}"/>
          </ac:picMkLst>
        </pc:picChg>
        <pc:picChg chg="add">
          <ac:chgData name="Гость" userId="6d1895b97613d088" providerId="Windows Live" clId="Web-{EAD6C206-A611-4116-BA34-E770CA6BDCDA}" dt="2022-10-31T12:49:50.691" v="540"/>
          <ac:picMkLst>
            <pc:docMk/>
            <pc:sldMk cId="3506661008" sldId="268"/>
            <ac:picMk id="11" creationId="{B083AD55-8296-44BD-8E14-DD2DDBC351B0}"/>
          </ac:picMkLst>
        </pc:picChg>
        <pc:picChg chg="add">
          <ac:chgData name="Гость" userId="6d1895b97613d088" providerId="Windows Live" clId="Web-{EAD6C206-A611-4116-BA34-E770CA6BDCDA}" dt="2022-10-31T12:49:50.691" v="540"/>
          <ac:picMkLst>
            <pc:docMk/>
            <pc:sldMk cId="3506661008" sldId="268"/>
            <ac:picMk id="29" creationId="{AC34D715-F6AF-42BD-B021-F46BF6B549BD}"/>
          </ac:picMkLst>
        </pc:picChg>
        <pc:cxnChg chg="add">
          <ac:chgData name="Гость" userId="6d1895b97613d088" providerId="Windows Live" clId="Web-{EAD6C206-A611-4116-BA34-E770CA6BDCDA}" dt="2022-10-31T12:49:50.691" v="540"/>
          <ac:cxnSpMkLst>
            <pc:docMk/>
            <pc:sldMk cId="3506661008" sldId="268"/>
            <ac:cxnSpMk id="13" creationId="{2BF46B26-15FC-4C5A-94FA-AE9ED64B5C20}"/>
          </ac:cxnSpMkLst>
        </pc:cxnChg>
        <pc:cxnChg chg="add">
          <ac:chgData name="Гость" userId="6d1895b97613d088" providerId="Windows Live" clId="Web-{EAD6C206-A611-4116-BA34-E770CA6BDCDA}" dt="2022-10-31T12:49:50.691" v="540"/>
          <ac:cxnSpMkLst>
            <pc:docMk/>
            <pc:sldMk cId="3506661008" sldId="268"/>
            <ac:cxnSpMk id="15" creationId="{BADF1045-FC61-45F9-B214-2286C9675985}"/>
          </ac:cxnSpMkLst>
        </pc:cxnChg>
        <pc:cxnChg chg="add">
          <ac:chgData name="Гость" userId="6d1895b97613d088" providerId="Windows Live" clId="Web-{EAD6C206-A611-4116-BA34-E770CA6BDCDA}" dt="2022-10-31T12:49:50.691" v="540"/>
          <ac:cxnSpMkLst>
            <pc:docMk/>
            <pc:sldMk cId="3506661008" sldId="268"/>
            <ac:cxnSpMk id="19" creationId="{C6561942-7576-4906-820D-5DBB2DEE7BEC}"/>
          </ac:cxnSpMkLst>
        </pc:cxnChg>
        <pc:cxnChg chg="add">
          <ac:chgData name="Гость" userId="6d1895b97613d088" providerId="Windows Live" clId="Web-{EAD6C206-A611-4116-BA34-E770CA6BDCDA}" dt="2022-10-31T12:49:50.691" v="540"/>
          <ac:cxnSpMkLst>
            <pc:docMk/>
            <pc:sldMk cId="3506661008" sldId="268"/>
            <ac:cxnSpMk id="31" creationId="{EA5196A3-0319-4C04-B5B6-D1359F52F969}"/>
          </ac:cxnSpMkLst>
        </pc:cxnChg>
      </pc:sldChg>
      <pc:sldChg chg="addSp modSp new mod setBg">
        <pc:chgData name="Гость" userId="6d1895b97613d088" providerId="Windows Live" clId="Web-{EAD6C206-A611-4116-BA34-E770CA6BDCDA}" dt="2022-10-31T12:53:40.183" v="560" actId="1076"/>
        <pc:sldMkLst>
          <pc:docMk/>
          <pc:sldMk cId="1189757115" sldId="269"/>
        </pc:sldMkLst>
        <pc:spChg chg="add mod">
          <ac:chgData name="Гость" userId="6d1895b97613d088" providerId="Windows Live" clId="Web-{EAD6C206-A611-4116-BA34-E770CA6BDCDA}" dt="2022-10-31T12:53:40.183" v="560" actId="1076"/>
          <ac:spMkLst>
            <pc:docMk/>
            <pc:sldMk cId="1189757115" sldId="269"/>
            <ac:spMk id="2" creationId="{8D54A23E-EA89-665D-4B8F-1F5679EE1F68}"/>
          </ac:spMkLst>
        </pc:spChg>
        <pc:spChg chg="add">
          <ac:chgData name="Гость" userId="6d1895b97613d088" providerId="Windows Live" clId="Web-{EAD6C206-A611-4116-BA34-E770CA6BDCDA}" dt="2022-10-31T12:53:22.526" v="556"/>
          <ac:spMkLst>
            <pc:docMk/>
            <pc:sldMk cId="1189757115" sldId="269"/>
            <ac:spMk id="8" creationId="{1CE580D1-F917-4567-AFB4-99AA9B52ADF0}"/>
          </ac:spMkLst>
        </pc:spChg>
        <pc:spChg chg="add">
          <ac:chgData name="Гость" userId="6d1895b97613d088" providerId="Windows Live" clId="Web-{EAD6C206-A611-4116-BA34-E770CA6BDCDA}" dt="2022-10-31T12:53:22.526" v="556"/>
          <ac:spMkLst>
            <pc:docMk/>
            <pc:sldMk cId="1189757115" sldId="269"/>
            <ac:spMk id="16" creationId="{10419CA0-BFB4-4390-AB8F-5DBFCA45D4D0}"/>
          </ac:spMkLst>
        </pc:spChg>
        <pc:spChg chg="add">
          <ac:chgData name="Гость" userId="6d1895b97613d088" providerId="Windows Live" clId="Web-{EAD6C206-A611-4116-BA34-E770CA6BDCDA}" dt="2022-10-31T12:53:22.526" v="556"/>
          <ac:spMkLst>
            <pc:docMk/>
            <pc:sldMk cId="1189757115" sldId="269"/>
            <ac:spMk id="20" creationId="{596E9C81-ACBE-459E-A7D5-2BB824B68FDA}"/>
          </ac:spMkLst>
        </pc:spChg>
        <pc:grpChg chg="add">
          <ac:chgData name="Гость" userId="6d1895b97613d088" providerId="Windows Live" clId="Web-{EAD6C206-A611-4116-BA34-E770CA6BDCDA}" dt="2022-10-31T12:53:22.526" v="556"/>
          <ac:grpSpMkLst>
            <pc:docMk/>
            <pc:sldMk cId="1189757115" sldId="269"/>
            <ac:grpSpMk id="22" creationId="{CEBDCB18-ABE5-43B0-8B68-89FEDAECB8B0}"/>
          </ac:grpSpMkLst>
        </pc:grpChg>
        <pc:picChg chg="add mod">
          <ac:chgData name="Гость" userId="6d1895b97613d088" providerId="Windows Live" clId="Web-{EAD6C206-A611-4116-BA34-E770CA6BDCDA}" dt="2022-10-31T12:53:22.526" v="556"/>
          <ac:picMkLst>
            <pc:docMk/>
            <pc:sldMk cId="1189757115" sldId="269"/>
            <ac:picMk id="3" creationId="{A5511249-8E49-EB55-DFC1-238388123AE1}"/>
          </ac:picMkLst>
        </pc:picChg>
        <pc:picChg chg="add">
          <ac:chgData name="Гость" userId="6d1895b97613d088" providerId="Windows Live" clId="Web-{EAD6C206-A611-4116-BA34-E770CA6BDCDA}" dt="2022-10-31T12:53:22.526" v="556"/>
          <ac:picMkLst>
            <pc:docMk/>
            <pc:sldMk cId="1189757115" sldId="269"/>
            <ac:picMk id="10" creationId="{1F5620B8-A2D8-4568-B566-F0453A0D9167}"/>
          </ac:picMkLst>
        </pc:picChg>
        <pc:picChg chg="add">
          <ac:chgData name="Гость" userId="6d1895b97613d088" providerId="Windows Live" clId="Web-{EAD6C206-A611-4116-BA34-E770CA6BDCDA}" dt="2022-10-31T12:53:22.526" v="556"/>
          <ac:picMkLst>
            <pc:docMk/>
            <pc:sldMk cId="1189757115" sldId="269"/>
            <ac:picMk id="26" creationId="{08EC5C75-E28F-4899-9C2E-39431B82B740}"/>
          </ac:picMkLst>
        </pc:picChg>
        <pc:cxnChg chg="add">
          <ac:chgData name="Гость" userId="6d1895b97613d088" providerId="Windows Live" clId="Web-{EAD6C206-A611-4116-BA34-E770CA6BDCDA}" dt="2022-10-31T12:53:22.526" v="556"/>
          <ac:cxnSpMkLst>
            <pc:docMk/>
            <pc:sldMk cId="1189757115" sldId="269"/>
            <ac:cxnSpMk id="12" creationId="{1C7D2BA4-4B7A-4596-8BCC-5CF715423894}"/>
          </ac:cxnSpMkLst>
        </pc:cxnChg>
        <pc:cxnChg chg="add">
          <ac:chgData name="Гость" userId="6d1895b97613d088" providerId="Windows Live" clId="Web-{EAD6C206-A611-4116-BA34-E770CA6BDCDA}" dt="2022-10-31T12:53:22.526" v="556"/>
          <ac:cxnSpMkLst>
            <pc:docMk/>
            <pc:sldMk cId="1189757115" sldId="269"/>
            <ac:cxnSpMk id="14" creationId="{C9D4B225-18E9-4C5B-94D8-2ABE6D161E4A}"/>
          </ac:cxnSpMkLst>
        </pc:cxnChg>
        <pc:cxnChg chg="add">
          <ac:chgData name="Гость" userId="6d1895b97613d088" providerId="Windows Live" clId="Web-{EAD6C206-A611-4116-BA34-E770CA6BDCDA}" dt="2022-10-31T12:53:22.526" v="556"/>
          <ac:cxnSpMkLst>
            <pc:docMk/>
            <pc:sldMk cId="1189757115" sldId="269"/>
            <ac:cxnSpMk id="18" creationId="{5CF4C623-16D7-4722-8EFB-A5B0E3BC077D}"/>
          </ac:cxnSpMkLst>
        </pc:cxnChg>
        <pc:cxnChg chg="add">
          <ac:chgData name="Гость" userId="6d1895b97613d088" providerId="Windows Live" clId="Web-{EAD6C206-A611-4116-BA34-E770CA6BDCDA}" dt="2022-10-31T12:53:22.526" v="556"/>
          <ac:cxnSpMkLst>
            <pc:docMk/>
            <pc:sldMk cId="1189757115" sldId="269"/>
            <ac:cxnSpMk id="28" creationId="{46AAE0A1-60AD-4190-B85D-2DD8148369C7}"/>
          </ac:cxnSpMkLst>
        </pc:cxnChg>
      </pc:sldChg>
      <pc:sldChg chg="addSp modSp new">
        <pc:chgData name="Гость" userId="6d1895b97613d088" providerId="Windows Live" clId="Web-{EAD6C206-A611-4116-BA34-E770CA6BDCDA}" dt="2022-10-31T12:55:55.625" v="572" actId="20577"/>
        <pc:sldMkLst>
          <pc:docMk/>
          <pc:sldMk cId="3767946160" sldId="270"/>
        </pc:sldMkLst>
        <pc:spChg chg="add mod">
          <ac:chgData name="Гость" userId="6d1895b97613d088" providerId="Windows Live" clId="Web-{EAD6C206-A611-4116-BA34-E770CA6BDCDA}" dt="2022-10-31T12:55:55.625" v="572" actId="20577"/>
          <ac:spMkLst>
            <pc:docMk/>
            <pc:sldMk cId="3767946160" sldId="270"/>
            <ac:spMk id="2" creationId="{62B23CC5-9CB9-1D68-7D12-5026697E5DBE}"/>
          </ac:spMkLst>
        </pc:spChg>
      </pc:sldChg>
      <pc:sldChg chg="addSp modSp new mod setBg">
        <pc:chgData name="Гость" userId="6d1895b97613d088" providerId="Windows Live" clId="Web-{EAD6C206-A611-4116-BA34-E770CA6BDCDA}" dt="2022-10-31T12:58:03.583" v="589" actId="20577"/>
        <pc:sldMkLst>
          <pc:docMk/>
          <pc:sldMk cId="2270392386" sldId="271"/>
        </pc:sldMkLst>
        <pc:spChg chg="add mod">
          <ac:chgData name="Гость" userId="6d1895b97613d088" providerId="Windows Live" clId="Web-{EAD6C206-A611-4116-BA34-E770CA6BDCDA}" dt="2022-10-31T12:58:03.583" v="589" actId="20577"/>
          <ac:spMkLst>
            <pc:docMk/>
            <pc:sldMk cId="2270392386" sldId="271"/>
            <ac:spMk id="2" creationId="{70C8536F-65E7-F990-E988-B9837AC0F4D6}"/>
          </ac:spMkLst>
        </pc:spChg>
        <pc:spChg chg="add">
          <ac:chgData name="Гость" userId="6d1895b97613d088" providerId="Windows Live" clId="Web-{EAD6C206-A611-4116-BA34-E770CA6BDCDA}" dt="2022-10-31T12:57:32.910" v="584"/>
          <ac:spMkLst>
            <pc:docMk/>
            <pc:sldMk cId="2270392386" sldId="271"/>
            <ac:spMk id="8" creationId="{1CE580D1-F917-4567-AFB4-99AA9B52ADF0}"/>
          </ac:spMkLst>
        </pc:spChg>
        <pc:spChg chg="add">
          <ac:chgData name="Гость" userId="6d1895b97613d088" providerId="Windows Live" clId="Web-{EAD6C206-A611-4116-BA34-E770CA6BDCDA}" dt="2022-10-31T12:57:32.910" v="584"/>
          <ac:spMkLst>
            <pc:docMk/>
            <pc:sldMk cId="2270392386" sldId="271"/>
            <ac:spMk id="16" creationId="{021A4066-B261-49FE-952E-A0FE3EE75CD2}"/>
          </ac:spMkLst>
        </pc:spChg>
        <pc:spChg chg="add">
          <ac:chgData name="Гость" userId="6d1895b97613d088" providerId="Windows Live" clId="Web-{EAD6C206-A611-4116-BA34-E770CA6BDCDA}" dt="2022-10-31T12:57:32.910" v="584"/>
          <ac:spMkLst>
            <pc:docMk/>
            <pc:sldMk cId="2270392386" sldId="271"/>
            <ac:spMk id="20" creationId="{81958111-BC13-4D45-AB27-0C2C83F9BA64}"/>
          </ac:spMkLst>
        </pc:spChg>
        <pc:grpChg chg="add">
          <ac:chgData name="Гость" userId="6d1895b97613d088" providerId="Windows Live" clId="Web-{EAD6C206-A611-4116-BA34-E770CA6BDCDA}" dt="2022-10-31T12:57:32.910" v="584"/>
          <ac:grpSpMkLst>
            <pc:docMk/>
            <pc:sldMk cId="2270392386" sldId="271"/>
            <ac:grpSpMk id="22" creationId="{82188758-E18A-4CE5-9D03-F4BF5D887C3F}"/>
          </ac:grpSpMkLst>
        </pc:grpChg>
        <pc:picChg chg="add mod">
          <ac:chgData name="Гость" userId="6d1895b97613d088" providerId="Windows Live" clId="Web-{EAD6C206-A611-4116-BA34-E770CA6BDCDA}" dt="2022-10-31T12:57:32.910" v="584"/>
          <ac:picMkLst>
            <pc:docMk/>
            <pc:sldMk cId="2270392386" sldId="271"/>
            <ac:picMk id="3" creationId="{10956F89-8A31-2418-4D27-80E076440165}"/>
          </ac:picMkLst>
        </pc:picChg>
        <pc:picChg chg="add">
          <ac:chgData name="Гость" userId="6d1895b97613d088" providerId="Windows Live" clId="Web-{EAD6C206-A611-4116-BA34-E770CA6BDCDA}" dt="2022-10-31T12:57:32.910" v="584"/>
          <ac:picMkLst>
            <pc:docMk/>
            <pc:sldMk cId="2270392386" sldId="271"/>
            <ac:picMk id="10" creationId="{1F5620B8-A2D8-4568-B566-F0453A0D9167}"/>
          </ac:picMkLst>
        </pc:picChg>
        <pc:picChg chg="add">
          <ac:chgData name="Гость" userId="6d1895b97613d088" providerId="Windows Live" clId="Web-{EAD6C206-A611-4116-BA34-E770CA6BDCDA}" dt="2022-10-31T12:57:32.910" v="584"/>
          <ac:picMkLst>
            <pc:docMk/>
            <pc:sldMk cId="2270392386" sldId="271"/>
            <ac:picMk id="26" creationId="{D42F4933-2ECF-4EE5-BCE4-F19E3CA609FE}"/>
          </ac:picMkLst>
        </pc:picChg>
        <pc:cxnChg chg="add">
          <ac:chgData name="Гость" userId="6d1895b97613d088" providerId="Windows Live" clId="Web-{EAD6C206-A611-4116-BA34-E770CA6BDCDA}" dt="2022-10-31T12:57:32.910" v="584"/>
          <ac:cxnSpMkLst>
            <pc:docMk/>
            <pc:sldMk cId="2270392386" sldId="271"/>
            <ac:cxnSpMk id="12" creationId="{1C7D2BA4-4B7A-4596-8BCC-5CF715423894}"/>
          </ac:cxnSpMkLst>
        </pc:cxnChg>
        <pc:cxnChg chg="add">
          <ac:chgData name="Гость" userId="6d1895b97613d088" providerId="Windows Live" clId="Web-{EAD6C206-A611-4116-BA34-E770CA6BDCDA}" dt="2022-10-31T12:57:32.910" v="584"/>
          <ac:cxnSpMkLst>
            <pc:docMk/>
            <pc:sldMk cId="2270392386" sldId="271"/>
            <ac:cxnSpMk id="14" creationId="{C9D4B225-18E9-4C5B-94D8-2ABE6D161E4A}"/>
          </ac:cxnSpMkLst>
        </pc:cxnChg>
        <pc:cxnChg chg="add">
          <ac:chgData name="Гость" userId="6d1895b97613d088" providerId="Windows Live" clId="Web-{EAD6C206-A611-4116-BA34-E770CA6BDCDA}" dt="2022-10-31T12:57:32.910" v="584"/>
          <ac:cxnSpMkLst>
            <pc:docMk/>
            <pc:sldMk cId="2270392386" sldId="271"/>
            <ac:cxnSpMk id="18" creationId="{381B4579-E2EA-4BD7-94FF-0A0BEE135C6B}"/>
          </ac:cxnSpMkLst>
        </pc:cxnChg>
        <pc:cxnChg chg="add">
          <ac:chgData name="Гость" userId="6d1895b97613d088" providerId="Windows Live" clId="Web-{EAD6C206-A611-4116-BA34-E770CA6BDCDA}" dt="2022-10-31T12:57:32.910" v="584"/>
          <ac:cxnSpMkLst>
            <pc:docMk/>
            <pc:sldMk cId="2270392386" sldId="271"/>
            <ac:cxnSpMk id="28" creationId="{C6FAC23C-014D-4AC5-AD1B-36F7D0E7EF32}"/>
          </ac:cxnSpMkLst>
        </pc:cxnChg>
      </pc:sldChg>
      <pc:sldChg chg="addSp modSp new">
        <pc:chgData name="Гость" userId="6d1895b97613d088" providerId="Windows Live" clId="Web-{EAD6C206-A611-4116-BA34-E770CA6BDCDA}" dt="2022-10-31T12:59:40.742" v="611" actId="20577"/>
        <pc:sldMkLst>
          <pc:docMk/>
          <pc:sldMk cId="559477524" sldId="272"/>
        </pc:sldMkLst>
        <pc:spChg chg="add mod">
          <ac:chgData name="Гость" userId="6d1895b97613d088" providerId="Windows Live" clId="Web-{EAD6C206-A611-4116-BA34-E770CA6BDCDA}" dt="2022-10-31T12:59:40.742" v="611" actId="20577"/>
          <ac:spMkLst>
            <pc:docMk/>
            <pc:sldMk cId="559477524" sldId="272"/>
            <ac:spMk id="2" creationId="{94404637-A94C-90B4-5F2C-ED75213921C4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806154-0497-473A-9DDB-8B8A0F1A69A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C3FF347-AF0D-47A1-96BD-922698B18674}">
      <dgm:prSet phldrT="[Текст]" phldr="1" custT="1"/>
      <dgm:spPr/>
      <dgm:t>
        <a:bodyPr/>
        <a:lstStyle/>
        <a:p>
          <a:endParaRPr lang="ru-RU" sz="2300">
            <a:latin typeface="Times New Roman" pitchFamily="18" charset="0"/>
            <a:cs typeface="Times New Roman" pitchFamily="18" charset="0"/>
          </a:endParaRPr>
        </a:p>
      </dgm:t>
    </dgm:pt>
    <dgm:pt modelId="{9DC13E97-4E5C-43EB-8FB7-52EE0F2C9DBB}" type="parTrans" cxnId="{2A6A8699-DB55-4DDC-8B51-C703FC80A783}">
      <dgm:prSet/>
      <dgm:spPr/>
      <dgm:t>
        <a:bodyPr/>
        <a:lstStyle/>
        <a:p>
          <a:endParaRPr lang="ru-RU" sz="2300">
            <a:latin typeface="Times New Roman" pitchFamily="18" charset="0"/>
            <a:cs typeface="Times New Roman" pitchFamily="18" charset="0"/>
          </a:endParaRPr>
        </a:p>
      </dgm:t>
    </dgm:pt>
    <dgm:pt modelId="{A4CA63A1-305A-463D-8C8E-0439E05B1B24}" type="sibTrans" cxnId="{2A6A8699-DB55-4DDC-8B51-C703FC80A783}">
      <dgm:prSet/>
      <dgm:spPr/>
      <dgm:t>
        <a:bodyPr/>
        <a:lstStyle/>
        <a:p>
          <a:endParaRPr lang="ru-RU" sz="2300">
            <a:latin typeface="Times New Roman" pitchFamily="18" charset="0"/>
            <a:cs typeface="Times New Roman" pitchFamily="18" charset="0"/>
          </a:endParaRPr>
        </a:p>
      </dgm:t>
    </dgm:pt>
    <dgm:pt modelId="{0034F109-3360-44F8-B093-FA10BD1F63C7}">
      <dgm:prSet phldrT="[Текст]" custT="1"/>
      <dgm:spPr/>
      <dgm:t>
        <a:bodyPr/>
        <a:lstStyle/>
        <a:p>
          <a:r>
            <a:rPr lang="uk-UA" sz="2300" dirty="0" smtClean="0">
              <a:latin typeface="Times New Roman" pitchFamily="18" charset="0"/>
              <a:cs typeface="Times New Roman" pitchFamily="18" charset="0"/>
            </a:rPr>
            <a:t>Можливість технологій супутника робити знімки цілодобово, за будь-якої погоди та умов навколишнього середовища (хмарність, сніг, дощ, задимлення, туман, тощо).</a:t>
          </a:r>
          <a:endParaRPr lang="ru-RU" sz="2300" dirty="0">
            <a:latin typeface="Times New Roman" pitchFamily="18" charset="0"/>
            <a:cs typeface="Times New Roman" pitchFamily="18" charset="0"/>
          </a:endParaRPr>
        </a:p>
      </dgm:t>
    </dgm:pt>
    <dgm:pt modelId="{EE152242-C03B-4409-BD22-504C142232EE}" type="parTrans" cxnId="{7969C316-0041-45B3-BA9B-5E2078A1AEE8}">
      <dgm:prSet/>
      <dgm:spPr/>
      <dgm:t>
        <a:bodyPr/>
        <a:lstStyle/>
        <a:p>
          <a:endParaRPr lang="ru-RU" sz="2300">
            <a:latin typeface="Times New Roman" pitchFamily="18" charset="0"/>
            <a:cs typeface="Times New Roman" pitchFamily="18" charset="0"/>
          </a:endParaRPr>
        </a:p>
      </dgm:t>
    </dgm:pt>
    <dgm:pt modelId="{F762AAE0-4F08-4FE5-81D8-30C403902916}" type="sibTrans" cxnId="{7969C316-0041-45B3-BA9B-5E2078A1AEE8}">
      <dgm:prSet/>
      <dgm:spPr/>
      <dgm:t>
        <a:bodyPr/>
        <a:lstStyle/>
        <a:p>
          <a:endParaRPr lang="ru-RU" sz="2300">
            <a:latin typeface="Times New Roman" pitchFamily="18" charset="0"/>
            <a:cs typeface="Times New Roman" pitchFamily="18" charset="0"/>
          </a:endParaRPr>
        </a:p>
      </dgm:t>
    </dgm:pt>
    <dgm:pt modelId="{ECAE1EBB-69E8-4452-A0F8-603403CDF13B}">
      <dgm:prSet phldrT="[Текст]" phldr="1" custT="1"/>
      <dgm:spPr/>
      <dgm:t>
        <a:bodyPr/>
        <a:lstStyle/>
        <a:p>
          <a:endParaRPr lang="ru-RU" sz="2300">
            <a:latin typeface="Times New Roman" pitchFamily="18" charset="0"/>
            <a:cs typeface="Times New Roman" pitchFamily="18" charset="0"/>
          </a:endParaRPr>
        </a:p>
      </dgm:t>
    </dgm:pt>
    <dgm:pt modelId="{4D1A37EB-27EA-42BD-BC6A-245A16F0043D}" type="parTrans" cxnId="{C9EAF280-4B99-4717-A102-C8A62999C261}">
      <dgm:prSet/>
      <dgm:spPr/>
      <dgm:t>
        <a:bodyPr/>
        <a:lstStyle/>
        <a:p>
          <a:endParaRPr lang="ru-RU" sz="2300">
            <a:latin typeface="Times New Roman" pitchFamily="18" charset="0"/>
            <a:cs typeface="Times New Roman" pitchFamily="18" charset="0"/>
          </a:endParaRPr>
        </a:p>
      </dgm:t>
    </dgm:pt>
    <dgm:pt modelId="{9387A135-7602-4C32-9B4D-0A026B0E19DA}" type="sibTrans" cxnId="{C9EAF280-4B99-4717-A102-C8A62999C261}">
      <dgm:prSet/>
      <dgm:spPr/>
      <dgm:t>
        <a:bodyPr/>
        <a:lstStyle/>
        <a:p>
          <a:endParaRPr lang="ru-RU" sz="2300">
            <a:latin typeface="Times New Roman" pitchFamily="18" charset="0"/>
            <a:cs typeface="Times New Roman" pitchFamily="18" charset="0"/>
          </a:endParaRPr>
        </a:p>
      </dgm:t>
    </dgm:pt>
    <dgm:pt modelId="{1CACD0AA-D122-41C6-8B9E-DBE788A928A0}">
      <dgm:prSet phldrT="[Текст]" custT="1"/>
      <dgm:spPr/>
      <dgm:t>
        <a:bodyPr/>
        <a:lstStyle/>
        <a:p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Роздільна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здатність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радіолокаційних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мікросупутників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en-US" sz="2300" dirty="0" smtClean="0">
              <a:latin typeface="Times New Roman" pitchFamily="18" charset="0"/>
              <a:cs typeface="Times New Roman" pitchFamily="18" charset="0"/>
            </a:rPr>
            <a:t>ICEYE»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складає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від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0,5 метра до 1 метра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залежно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від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площі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охоплення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знімка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300" dirty="0">
            <a:latin typeface="Times New Roman" pitchFamily="18" charset="0"/>
            <a:cs typeface="Times New Roman" pitchFamily="18" charset="0"/>
          </a:endParaRPr>
        </a:p>
      </dgm:t>
    </dgm:pt>
    <dgm:pt modelId="{AB69701A-EC2F-45A5-9E66-8D9759E097FD}" type="parTrans" cxnId="{6650178B-9206-4CE0-9ADE-C8B4E4D46872}">
      <dgm:prSet/>
      <dgm:spPr/>
      <dgm:t>
        <a:bodyPr/>
        <a:lstStyle/>
        <a:p>
          <a:endParaRPr lang="ru-RU" sz="2300">
            <a:latin typeface="Times New Roman" pitchFamily="18" charset="0"/>
            <a:cs typeface="Times New Roman" pitchFamily="18" charset="0"/>
          </a:endParaRPr>
        </a:p>
      </dgm:t>
    </dgm:pt>
    <dgm:pt modelId="{5B335BBC-0AD5-4519-8497-2A5BB64CF466}" type="sibTrans" cxnId="{6650178B-9206-4CE0-9ADE-C8B4E4D46872}">
      <dgm:prSet/>
      <dgm:spPr/>
      <dgm:t>
        <a:bodyPr/>
        <a:lstStyle/>
        <a:p>
          <a:endParaRPr lang="ru-RU" sz="2300">
            <a:latin typeface="Times New Roman" pitchFamily="18" charset="0"/>
            <a:cs typeface="Times New Roman" pitchFamily="18" charset="0"/>
          </a:endParaRPr>
        </a:p>
      </dgm:t>
    </dgm:pt>
    <dgm:pt modelId="{E3860041-46CC-4C76-8779-247D1E72E2B8}">
      <dgm:prSet phldrT="[Текст]" phldr="1" custT="1"/>
      <dgm:spPr/>
      <dgm:t>
        <a:bodyPr/>
        <a:lstStyle/>
        <a:p>
          <a:endParaRPr lang="ru-RU" sz="2300">
            <a:latin typeface="Times New Roman" pitchFamily="18" charset="0"/>
            <a:cs typeface="Times New Roman" pitchFamily="18" charset="0"/>
          </a:endParaRPr>
        </a:p>
      </dgm:t>
    </dgm:pt>
    <dgm:pt modelId="{16A914EB-A036-4895-9C83-9B6B5E8E6D97}" type="parTrans" cxnId="{795C8F2B-FCE1-4CB2-80A6-2C88B42C381D}">
      <dgm:prSet/>
      <dgm:spPr/>
      <dgm:t>
        <a:bodyPr/>
        <a:lstStyle/>
        <a:p>
          <a:endParaRPr lang="ru-RU" sz="2300">
            <a:latin typeface="Times New Roman" pitchFamily="18" charset="0"/>
            <a:cs typeface="Times New Roman" pitchFamily="18" charset="0"/>
          </a:endParaRPr>
        </a:p>
      </dgm:t>
    </dgm:pt>
    <dgm:pt modelId="{2D42DD22-156E-4369-8CE9-67B75F6DE0BA}" type="sibTrans" cxnId="{795C8F2B-FCE1-4CB2-80A6-2C88B42C381D}">
      <dgm:prSet/>
      <dgm:spPr/>
      <dgm:t>
        <a:bodyPr/>
        <a:lstStyle/>
        <a:p>
          <a:endParaRPr lang="ru-RU" sz="2300">
            <a:latin typeface="Times New Roman" pitchFamily="18" charset="0"/>
            <a:cs typeface="Times New Roman" pitchFamily="18" charset="0"/>
          </a:endParaRPr>
        </a:p>
      </dgm:t>
    </dgm:pt>
    <dgm:pt modelId="{5DB40DFE-4862-44F0-9845-F3DFD6F26B58}">
      <dgm:prSet phldrT="[Текст]" custT="1"/>
      <dgm:spPr/>
      <dgm:t>
        <a:bodyPr/>
        <a:lstStyle/>
        <a:p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Супутники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застраховані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та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прогарантовані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компанією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«ICEYE». У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разі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технічної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несправності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компанія-продавець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зобов’язується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надати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користувачу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стороні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ідентичний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супутник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300" dirty="0">
            <a:latin typeface="Times New Roman" pitchFamily="18" charset="0"/>
            <a:cs typeface="Times New Roman" pitchFamily="18" charset="0"/>
          </a:endParaRPr>
        </a:p>
      </dgm:t>
    </dgm:pt>
    <dgm:pt modelId="{5E6A250F-8B2D-4A4C-9429-0421CA792916}" type="parTrans" cxnId="{CB16C9AB-91A3-4FF7-9D50-71438D669A2B}">
      <dgm:prSet/>
      <dgm:spPr/>
      <dgm:t>
        <a:bodyPr/>
        <a:lstStyle/>
        <a:p>
          <a:endParaRPr lang="ru-RU" sz="2300">
            <a:latin typeface="Times New Roman" pitchFamily="18" charset="0"/>
            <a:cs typeface="Times New Roman" pitchFamily="18" charset="0"/>
          </a:endParaRPr>
        </a:p>
      </dgm:t>
    </dgm:pt>
    <dgm:pt modelId="{99B9C520-2297-4480-B9DE-558B042B9E16}" type="sibTrans" cxnId="{CB16C9AB-91A3-4FF7-9D50-71438D669A2B}">
      <dgm:prSet/>
      <dgm:spPr/>
      <dgm:t>
        <a:bodyPr/>
        <a:lstStyle/>
        <a:p>
          <a:endParaRPr lang="ru-RU" sz="2300">
            <a:latin typeface="Times New Roman" pitchFamily="18" charset="0"/>
            <a:cs typeface="Times New Roman" pitchFamily="18" charset="0"/>
          </a:endParaRPr>
        </a:p>
      </dgm:t>
    </dgm:pt>
    <dgm:pt modelId="{F116D85B-5377-4A7E-9618-481B88F5F985}">
      <dgm:prSet phldrT="[Текст]" phldr="1" custT="1"/>
      <dgm:spPr/>
      <dgm:t>
        <a:bodyPr/>
        <a:lstStyle/>
        <a:p>
          <a:endParaRPr lang="ru-RU" sz="2300">
            <a:latin typeface="Times New Roman" pitchFamily="18" charset="0"/>
            <a:cs typeface="Times New Roman" pitchFamily="18" charset="0"/>
          </a:endParaRPr>
        </a:p>
      </dgm:t>
    </dgm:pt>
    <dgm:pt modelId="{78DBD73B-36AF-45E7-A53B-229C1C358C90}" type="parTrans" cxnId="{BCFA23A0-AB2A-4FD0-858A-C79F7AEEC7B3}">
      <dgm:prSet/>
      <dgm:spPr/>
      <dgm:t>
        <a:bodyPr/>
        <a:lstStyle/>
        <a:p>
          <a:endParaRPr lang="ru-RU" sz="2300">
            <a:latin typeface="Times New Roman" pitchFamily="18" charset="0"/>
            <a:cs typeface="Times New Roman" pitchFamily="18" charset="0"/>
          </a:endParaRPr>
        </a:p>
      </dgm:t>
    </dgm:pt>
    <dgm:pt modelId="{2966B81B-655C-4081-9A1E-0FA358117C2B}" type="sibTrans" cxnId="{BCFA23A0-AB2A-4FD0-858A-C79F7AEEC7B3}">
      <dgm:prSet/>
      <dgm:spPr/>
      <dgm:t>
        <a:bodyPr/>
        <a:lstStyle/>
        <a:p>
          <a:endParaRPr lang="ru-RU" sz="2300">
            <a:latin typeface="Times New Roman" pitchFamily="18" charset="0"/>
            <a:cs typeface="Times New Roman" pitchFamily="18" charset="0"/>
          </a:endParaRPr>
        </a:p>
      </dgm:t>
    </dgm:pt>
    <dgm:pt modelId="{8D048E0C-473E-4F25-97AE-72494791E903}">
      <dgm:prSet phldrT="[Текст]" phldr="1" custT="1"/>
      <dgm:spPr/>
      <dgm:t>
        <a:bodyPr/>
        <a:lstStyle/>
        <a:p>
          <a:endParaRPr lang="ru-RU" sz="2300">
            <a:latin typeface="Times New Roman" pitchFamily="18" charset="0"/>
            <a:cs typeface="Times New Roman" pitchFamily="18" charset="0"/>
          </a:endParaRPr>
        </a:p>
      </dgm:t>
    </dgm:pt>
    <dgm:pt modelId="{0F2A6A69-3782-47BC-A096-F63CC0F08087}" type="parTrans" cxnId="{511813AC-8FAE-47CD-B591-9518B4C76FF5}">
      <dgm:prSet/>
      <dgm:spPr/>
      <dgm:t>
        <a:bodyPr/>
        <a:lstStyle/>
        <a:p>
          <a:endParaRPr lang="ru-RU" sz="2300">
            <a:latin typeface="Times New Roman" pitchFamily="18" charset="0"/>
            <a:cs typeface="Times New Roman" pitchFamily="18" charset="0"/>
          </a:endParaRPr>
        </a:p>
      </dgm:t>
    </dgm:pt>
    <dgm:pt modelId="{22C795B6-A9E9-4C7F-973E-FC0B159B5B53}" type="sibTrans" cxnId="{511813AC-8FAE-47CD-B591-9518B4C76FF5}">
      <dgm:prSet/>
      <dgm:spPr/>
      <dgm:t>
        <a:bodyPr/>
        <a:lstStyle/>
        <a:p>
          <a:endParaRPr lang="ru-RU" sz="2300">
            <a:latin typeface="Times New Roman" pitchFamily="18" charset="0"/>
            <a:cs typeface="Times New Roman" pitchFamily="18" charset="0"/>
          </a:endParaRPr>
        </a:p>
      </dgm:t>
    </dgm:pt>
    <dgm:pt modelId="{C62F51E4-D910-4241-A70F-115BABB1BEA9}">
      <dgm:prSet custT="1"/>
      <dgm:spPr/>
      <dgm:t>
        <a:bodyPr/>
        <a:lstStyle/>
        <a:p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Мікросупутники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компанії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en-US" sz="2300" dirty="0" smtClean="0">
              <a:latin typeface="Times New Roman" pitchFamily="18" charset="0"/>
              <a:cs typeface="Times New Roman" pitchFamily="18" charset="0"/>
            </a:rPr>
            <a:t>ICEYE» 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у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з’язку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з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їх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значною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кількістю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(21 шт.)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частіше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ніж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інші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сателіти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перетинають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цілі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на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поверхні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Землі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300" dirty="0">
            <a:latin typeface="Times New Roman" pitchFamily="18" charset="0"/>
            <a:cs typeface="Times New Roman" pitchFamily="18" charset="0"/>
          </a:endParaRPr>
        </a:p>
      </dgm:t>
    </dgm:pt>
    <dgm:pt modelId="{7A662AEA-E91F-48E2-8EA2-4DBD61521070}" type="parTrans" cxnId="{D92BF724-B604-466C-A556-C24F10314556}">
      <dgm:prSet/>
      <dgm:spPr/>
      <dgm:t>
        <a:bodyPr/>
        <a:lstStyle/>
        <a:p>
          <a:endParaRPr lang="ru-RU" sz="2300">
            <a:latin typeface="Times New Roman" pitchFamily="18" charset="0"/>
            <a:cs typeface="Times New Roman" pitchFamily="18" charset="0"/>
          </a:endParaRPr>
        </a:p>
      </dgm:t>
    </dgm:pt>
    <dgm:pt modelId="{526F7612-CC2B-4727-B0E3-F45E6B15ED76}" type="sibTrans" cxnId="{D92BF724-B604-466C-A556-C24F10314556}">
      <dgm:prSet/>
      <dgm:spPr/>
      <dgm:t>
        <a:bodyPr/>
        <a:lstStyle/>
        <a:p>
          <a:endParaRPr lang="ru-RU" sz="2300">
            <a:latin typeface="Times New Roman" pitchFamily="18" charset="0"/>
            <a:cs typeface="Times New Roman" pitchFamily="18" charset="0"/>
          </a:endParaRPr>
        </a:p>
      </dgm:t>
    </dgm:pt>
    <dgm:pt modelId="{6D5A0C4E-4C98-4209-A318-E473F6C5A032}">
      <dgm:prSet custT="1"/>
      <dgm:spPr/>
      <dgm:t>
        <a:bodyPr/>
        <a:lstStyle/>
        <a:p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Знімки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Земної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поверхні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можна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отримувати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в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режимі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наближеному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до реального часу (1-2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години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після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безпосередньої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dirty="0" err="1" smtClean="0">
              <a:latin typeface="Times New Roman" pitchFamily="18" charset="0"/>
              <a:cs typeface="Times New Roman" pitchFamily="18" charset="0"/>
            </a:rPr>
            <a:t>зйомки</a:t>
          </a:r>
          <a:r>
            <a:rPr lang="ru-RU" sz="2300" dirty="0" smtClean="0">
              <a:latin typeface="Times New Roman" pitchFamily="18" charset="0"/>
              <a:cs typeface="Times New Roman" pitchFamily="18" charset="0"/>
            </a:rPr>
            <a:t>).</a:t>
          </a:r>
          <a:endParaRPr lang="ru-RU" sz="2300" dirty="0">
            <a:latin typeface="Times New Roman" pitchFamily="18" charset="0"/>
            <a:cs typeface="Times New Roman" pitchFamily="18" charset="0"/>
          </a:endParaRPr>
        </a:p>
      </dgm:t>
    </dgm:pt>
    <dgm:pt modelId="{99E65D2B-194B-430E-A0FD-A8D2EF0E68AC}" type="parTrans" cxnId="{04BD14BD-30A2-4876-9FC3-4754B0D87466}">
      <dgm:prSet/>
      <dgm:spPr/>
      <dgm:t>
        <a:bodyPr/>
        <a:lstStyle/>
        <a:p>
          <a:endParaRPr lang="ru-RU" sz="2300">
            <a:latin typeface="Times New Roman" pitchFamily="18" charset="0"/>
            <a:cs typeface="Times New Roman" pitchFamily="18" charset="0"/>
          </a:endParaRPr>
        </a:p>
      </dgm:t>
    </dgm:pt>
    <dgm:pt modelId="{6632E83F-5847-4030-BB0C-9035546B9EDB}" type="sibTrans" cxnId="{04BD14BD-30A2-4876-9FC3-4754B0D87466}">
      <dgm:prSet/>
      <dgm:spPr/>
      <dgm:t>
        <a:bodyPr/>
        <a:lstStyle/>
        <a:p>
          <a:endParaRPr lang="ru-RU" sz="2300">
            <a:latin typeface="Times New Roman" pitchFamily="18" charset="0"/>
            <a:cs typeface="Times New Roman" pitchFamily="18" charset="0"/>
          </a:endParaRPr>
        </a:p>
      </dgm:t>
    </dgm:pt>
    <dgm:pt modelId="{366B0DDB-CD4A-450B-8420-F0DE32BB9D63}" type="pres">
      <dgm:prSet presAssocID="{5C806154-0497-473A-9DDB-8B8A0F1A69A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038E673-4EC7-40E3-B8C0-4649399A5973}" type="pres">
      <dgm:prSet presAssocID="{1C3FF347-AF0D-47A1-96BD-922698B18674}" presName="composite" presStyleCnt="0"/>
      <dgm:spPr/>
    </dgm:pt>
    <dgm:pt modelId="{7EEA3E74-9462-4077-B2DF-BC9432189935}" type="pres">
      <dgm:prSet presAssocID="{1C3FF347-AF0D-47A1-96BD-922698B18674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B373BB-3C56-4B91-806E-C8EEDBFB3867}" type="pres">
      <dgm:prSet presAssocID="{1C3FF347-AF0D-47A1-96BD-922698B18674}" presName="descendantText" presStyleLbl="alignAcc1" presStyleIdx="0" presStyleCnt="5" custScaleX="99713" custScaleY="1150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540FD7-51E6-45B2-9E28-395BBA83972A}" type="pres">
      <dgm:prSet presAssocID="{A4CA63A1-305A-463D-8C8E-0439E05B1B24}" presName="sp" presStyleCnt="0"/>
      <dgm:spPr/>
    </dgm:pt>
    <dgm:pt modelId="{BE5F3072-0217-4614-9BC2-E1DF8F316405}" type="pres">
      <dgm:prSet presAssocID="{F116D85B-5377-4A7E-9618-481B88F5F985}" presName="composite" presStyleCnt="0"/>
      <dgm:spPr/>
    </dgm:pt>
    <dgm:pt modelId="{3466BDB5-A0CF-4275-97B8-8A6D8BD88992}" type="pres">
      <dgm:prSet presAssocID="{F116D85B-5377-4A7E-9618-481B88F5F985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873246-5979-4B83-94CF-FB77B7AAE3BD}" type="pres">
      <dgm:prSet presAssocID="{F116D85B-5377-4A7E-9618-481B88F5F985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9F2942-6669-41BC-AFF5-65AAF88EAB1F}" type="pres">
      <dgm:prSet presAssocID="{2966B81B-655C-4081-9A1E-0FA358117C2B}" presName="sp" presStyleCnt="0"/>
      <dgm:spPr/>
    </dgm:pt>
    <dgm:pt modelId="{CA2D172F-6AB3-4018-AFDC-6CB24C21E9ED}" type="pres">
      <dgm:prSet presAssocID="{8D048E0C-473E-4F25-97AE-72494791E903}" presName="composite" presStyleCnt="0"/>
      <dgm:spPr/>
    </dgm:pt>
    <dgm:pt modelId="{D6E84C96-F1DE-4A1F-855A-CF62AA9306F7}" type="pres">
      <dgm:prSet presAssocID="{8D048E0C-473E-4F25-97AE-72494791E903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D8E912-5096-4061-85FF-E77AC5E102DC}" type="pres">
      <dgm:prSet presAssocID="{8D048E0C-473E-4F25-97AE-72494791E903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64F3A5-19E8-4472-93E2-F6F308C05138}" type="pres">
      <dgm:prSet presAssocID="{22C795B6-A9E9-4C7F-973E-FC0B159B5B53}" presName="sp" presStyleCnt="0"/>
      <dgm:spPr/>
    </dgm:pt>
    <dgm:pt modelId="{B0A5B0D1-3EA9-4C9E-BBBB-0565857F8355}" type="pres">
      <dgm:prSet presAssocID="{ECAE1EBB-69E8-4452-A0F8-603403CDF13B}" presName="composite" presStyleCnt="0"/>
      <dgm:spPr/>
    </dgm:pt>
    <dgm:pt modelId="{E624805E-D82F-4D47-A285-369BB0CCF113}" type="pres">
      <dgm:prSet presAssocID="{ECAE1EBB-69E8-4452-A0F8-603403CDF13B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125B1C-A65F-4634-A412-89E6DD8EB8A1}" type="pres">
      <dgm:prSet presAssocID="{ECAE1EBB-69E8-4452-A0F8-603403CDF13B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BC6189-735F-4444-8FBD-7703FCAA8852}" type="pres">
      <dgm:prSet presAssocID="{9387A135-7602-4C32-9B4D-0A026B0E19DA}" presName="sp" presStyleCnt="0"/>
      <dgm:spPr/>
    </dgm:pt>
    <dgm:pt modelId="{7156E7B9-7F70-4B6B-80A3-54A60097797C}" type="pres">
      <dgm:prSet presAssocID="{E3860041-46CC-4C76-8779-247D1E72E2B8}" presName="composite" presStyleCnt="0"/>
      <dgm:spPr/>
    </dgm:pt>
    <dgm:pt modelId="{543D5724-F555-4768-AA65-57F9FF0E8022}" type="pres">
      <dgm:prSet presAssocID="{E3860041-46CC-4C76-8779-247D1E72E2B8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1A7AA1-CBA0-4BE4-9667-D0A886F9A5C1}" type="pres">
      <dgm:prSet presAssocID="{E3860041-46CC-4C76-8779-247D1E72E2B8}" presName="descendantText" presStyleLbl="alignAcc1" presStyleIdx="4" presStyleCnt="5" custScaleY="1350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8F9239F-C808-4F06-9969-0EF948E6CEEE}" type="presOf" srcId="{E3860041-46CC-4C76-8779-247D1E72E2B8}" destId="{543D5724-F555-4768-AA65-57F9FF0E8022}" srcOrd="0" destOrd="0" presId="urn:microsoft.com/office/officeart/2005/8/layout/chevron2"/>
    <dgm:cxn modelId="{C9EAF280-4B99-4717-A102-C8A62999C261}" srcId="{5C806154-0497-473A-9DDB-8B8A0F1A69A0}" destId="{ECAE1EBB-69E8-4452-A0F8-603403CDF13B}" srcOrd="3" destOrd="0" parTransId="{4D1A37EB-27EA-42BD-BC6A-245A16F0043D}" sibTransId="{9387A135-7602-4C32-9B4D-0A026B0E19DA}"/>
    <dgm:cxn modelId="{511813AC-8FAE-47CD-B591-9518B4C76FF5}" srcId="{5C806154-0497-473A-9DDB-8B8A0F1A69A0}" destId="{8D048E0C-473E-4F25-97AE-72494791E903}" srcOrd="2" destOrd="0" parTransId="{0F2A6A69-3782-47BC-A096-F63CC0F08087}" sibTransId="{22C795B6-A9E9-4C7F-973E-FC0B159B5B53}"/>
    <dgm:cxn modelId="{04BD14BD-30A2-4876-9FC3-4754B0D87466}" srcId="{8D048E0C-473E-4F25-97AE-72494791E903}" destId="{6D5A0C4E-4C98-4209-A318-E473F6C5A032}" srcOrd="0" destOrd="0" parTransId="{99E65D2B-194B-430E-A0FD-A8D2EF0E68AC}" sibTransId="{6632E83F-5847-4030-BB0C-9035546B9EDB}"/>
    <dgm:cxn modelId="{3A58F6BB-8B2D-475E-ACB1-1B2E69F7F0CB}" type="presOf" srcId="{1CACD0AA-D122-41C6-8B9E-DBE788A928A0}" destId="{FB125B1C-A65F-4634-A412-89E6DD8EB8A1}" srcOrd="0" destOrd="0" presId="urn:microsoft.com/office/officeart/2005/8/layout/chevron2"/>
    <dgm:cxn modelId="{F6F56C0E-E6C2-4BA5-A9CE-4BBE387D585E}" type="presOf" srcId="{1C3FF347-AF0D-47A1-96BD-922698B18674}" destId="{7EEA3E74-9462-4077-B2DF-BC9432189935}" srcOrd="0" destOrd="0" presId="urn:microsoft.com/office/officeart/2005/8/layout/chevron2"/>
    <dgm:cxn modelId="{2A6A8699-DB55-4DDC-8B51-C703FC80A783}" srcId="{5C806154-0497-473A-9DDB-8B8A0F1A69A0}" destId="{1C3FF347-AF0D-47A1-96BD-922698B18674}" srcOrd="0" destOrd="0" parTransId="{9DC13E97-4E5C-43EB-8FB7-52EE0F2C9DBB}" sibTransId="{A4CA63A1-305A-463D-8C8E-0439E05B1B24}"/>
    <dgm:cxn modelId="{BCFA23A0-AB2A-4FD0-858A-C79F7AEEC7B3}" srcId="{5C806154-0497-473A-9DDB-8B8A0F1A69A0}" destId="{F116D85B-5377-4A7E-9618-481B88F5F985}" srcOrd="1" destOrd="0" parTransId="{78DBD73B-36AF-45E7-A53B-229C1C358C90}" sibTransId="{2966B81B-655C-4081-9A1E-0FA358117C2B}"/>
    <dgm:cxn modelId="{D49EF975-97D6-4168-8E83-1CA3D86E30D3}" type="presOf" srcId="{6D5A0C4E-4C98-4209-A318-E473F6C5A032}" destId="{F1D8E912-5096-4061-85FF-E77AC5E102DC}" srcOrd="0" destOrd="0" presId="urn:microsoft.com/office/officeart/2005/8/layout/chevron2"/>
    <dgm:cxn modelId="{795C8F2B-FCE1-4CB2-80A6-2C88B42C381D}" srcId="{5C806154-0497-473A-9DDB-8B8A0F1A69A0}" destId="{E3860041-46CC-4C76-8779-247D1E72E2B8}" srcOrd="4" destOrd="0" parTransId="{16A914EB-A036-4895-9C83-9B6B5E8E6D97}" sibTransId="{2D42DD22-156E-4369-8CE9-67B75F6DE0BA}"/>
    <dgm:cxn modelId="{0C28AA7C-FDD4-4DB5-A5D3-8FBAA0C6B742}" type="presOf" srcId="{ECAE1EBB-69E8-4452-A0F8-603403CDF13B}" destId="{E624805E-D82F-4D47-A285-369BB0CCF113}" srcOrd="0" destOrd="0" presId="urn:microsoft.com/office/officeart/2005/8/layout/chevron2"/>
    <dgm:cxn modelId="{FD704C49-26E0-4D6F-83AF-2305D5E2C0A9}" type="presOf" srcId="{0034F109-3360-44F8-B093-FA10BD1F63C7}" destId="{90B373BB-3C56-4B91-806E-C8EEDBFB3867}" srcOrd="0" destOrd="0" presId="urn:microsoft.com/office/officeart/2005/8/layout/chevron2"/>
    <dgm:cxn modelId="{A60392FF-4561-42F1-8FA2-B6037E9FB95F}" type="presOf" srcId="{C62F51E4-D910-4241-A70F-115BABB1BEA9}" destId="{B3873246-5979-4B83-94CF-FB77B7AAE3BD}" srcOrd="0" destOrd="0" presId="urn:microsoft.com/office/officeart/2005/8/layout/chevron2"/>
    <dgm:cxn modelId="{8852739B-385B-4BE7-AFA1-86408F942F26}" type="presOf" srcId="{5DB40DFE-4862-44F0-9845-F3DFD6F26B58}" destId="{0E1A7AA1-CBA0-4BE4-9667-D0A886F9A5C1}" srcOrd="0" destOrd="0" presId="urn:microsoft.com/office/officeart/2005/8/layout/chevron2"/>
    <dgm:cxn modelId="{DA6D01DA-E799-4544-958F-59643357553F}" type="presOf" srcId="{8D048E0C-473E-4F25-97AE-72494791E903}" destId="{D6E84C96-F1DE-4A1F-855A-CF62AA9306F7}" srcOrd="0" destOrd="0" presId="urn:microsoft.com/office/officeart/2005/8/layout/chevron2"/>
    <dgm:cxn modelId="{6650178B-9206-4CE0-9ADE-C8B4E4D46872}" srcId="{ECAE1EBB-69E8-4452-A0F8-603403CDF13B}" destId="{1CACD0AA-D122-41C6-8B9E-DBE788A928A0}" srcOrd="0" destOrd="0" parTransId="{AB69701A-EC2F-45A5-9E66-8D9759E097FD}" sibTransId="{5B335BBC-0AD5-4519-8497-2A5BB64CF466}"/>
    <dgm:cxn modelId="{1911C0F4-6F91-4DF5-8FB9-51631838FF52}" type="presOf" srcId="{5C806154-0497-473A-9DDB-8B8A0F1A69A0}" destId="{366B0DDB-CD4A-450B-8420-F0DE32BB9D63}" srcOrd="0" destOrd="0" presId="urn:microsoft.com/office/officeart/2005/8/layout/chevron2"/>
    <dgm:cxn modelId="{7969C316-0041-45B3-BA9B-5E2078A1AEE8}" srcId="{1C3FF347-AF0D-47A1-96BD-922698B18674}" destId="{0034F109-3360-44F8-B093-FA10BD1F63C7}" srcOrd="0" destOrd="0" parTransId="{EE152242-C03B-4409-BD22-504C142232EE}" sibTransId="{F762AAE0-4F08-4FE5-81D8-30C403902916}"/>
    <dgm:cxn modelId="{33185E65-2340-4853-9D8D-9B5235E652D8}" type="presOf" srcId="{F116D85B-5377-4A7E-9618-481B88F5F985}" destId="{3466BDB5-A0CF-4275-97B8-8A6D8BD88992}" srcOrd="0" destOrd="0" presId="urn:microsoft.com/office/officeart/2005/8/layout/chevron2"/>
    <dgm:cxn modelId="{CB16C9AB-91A3-4FF7-9D50-71438D669A2B}" srcId="{E3860041-46CC-4C76-8779-247D1E72E2B8}" destId="{5DB40DFE-4862-44F0-9845-F3DFD6F26B58}" srcOrd="0" destOrd="0" parTransId="{5E6A250F-8B2D-4A4C-9429-0421CA792916}" sibTransId="{99B9C520-2297-4480-B9DE-558B042B9E16}"/>
    <dgm:cxn modelId="{D92BF724-B604-466C-A556-C24F10314556}" srcId="{F116D85B-5377-4A7E-9618-481B88F5F985}" destId="{C62F51E4-D910-4241-A70F-115BABB1BEA9}" srcOrd="0" destOrd="0" parTransId="{7A662AEA-E91F-48E2-8EA2-4DBD61521070}" sibTransId="{526F7612-CC2B-4727-B0E3-F45E6B15ED76}"/>
    <dgm:cxn modelId="{C946506C-E49C-41A0-AFE2-576DB469745B}" type="presParOf" srcId="{366B0DDB-CD4A-450B-8420-F0DE32BB9D63}" destId="{F038E673-4EC7-40E3-B8C0-4649399A5973}" srcOrd="0" destOrd="0" presId="urn:microsoft.com/office/officeart/2005/8/layout/chevron2"/>
    <dgm:cxn modelId="{8E9602E4-8319-42B5-8231-B29A9E99BCBB}" type="presParOf" srcId="{F038E673-4EC7-40E3-B8C0-4649399A5973}" destId="{7EEA3E74-9462-4077-B2DF-BC9432189935}" srcOrd="0" destOrd="0" presId="urn:microsoft.com/office/officeart/2005/8/layout/chevron2"/>
    <dgm:cxn modelId="{9E09AD15-1698-409C-9B3A-B0C6DC39A685}" type="presParOf" srcId="{F038E673-4EC7-40E3-B8C0-4649399A5973}" destId="{90B373BB-3C56-4B91-806E-C8EEDBFB3867}" srcOrd="1" destOrd="0" presId="urn:microsoft.com/office/officeart/2005/8/layout/chevron2"/>
    <dgm:cxn modelId="{717FDE08-1EEA-4858-A7F7-A7B37DFDECAE}" type="presParOf" srcId="{366B0DDB-CD4A-450B-8420-F0DE32BB9D63}" destId="{92540FD7-51E6-45B2-9E28-395BBA83972A}" srcOrd="1" destOrd="0" presId="urn:microsoft.com/office/officeart/2005/8/layout/chevron2"/>
    <dgm:cxn modelId="{19122497-37A3-4EAC-A77B-FC2E056842BD}" type="presParOf" srcId="{366B0DDB-CD4A-450B-8420-F0DE32BB9D63}" destId="{BE5F3072-0217-4614-9BC2-E1DF8F316405}" srcOrd="2" destOrd="0" presId="urn:microsoft.com/office/officeart/2005/8/layout/chevron2"/>
    <dgm:cxn modelId="{58C26589-0E89-43F6-9750-AC4DF8F7638C}" type="presParOf" srcId="{BE5F3072-0217-4614-9BC2-E1DF8F316405}" destId="{3466BDB5-A0CF-4275-97B8-8A6D8BD88992}" srcOrd="0" destOrd="0" presId="urn:microsoft.com/office/officeart/2005/8/layout/chevron2"/>
    <dgm:cxn modelId="{C5874BBE-3208-4395-A207-05EF4EE38BC6}" type="presParOf" srcId="{BE5F3072-0217-4614-9BC2-E1DF8F316405}" destId="{B3873246-5979-4B83-94CF-FB77B7AAE3BD}" srcOrd="1" destOrd="0" presId="urn:microsoft.com/office/officeart/2005/8/layout/chevron2"/>
    <dgm:cxn modelId="{A71AD6D4-A930-4DA3-80EA-DDAB4D9DB2E9}" type="presParOf" srcId="{366B0DDB-CD4A-450B-8420-F0DE32BB9D63}" destId="{369F2942-6669-41BC-AFF5-65AAF88EAB1F}" srcOrd="3" destOrd="0" presId="urn:microsoft.com/office/officeart/2005/8/layout/chevron2"/>
    <dgm:cxn modelId="{C4C2DC5B-4128-4CF2-9515-C038446B65A3}" type="presParOf" srcId="{366B0DDB-CD4A-450B-8420-F0DE32BB9D63}" destId="{CA2D172F-6AB3-4018-AFDC-6CB24C21E9ED}" srcOrd="4" destOrd="0" presId="urn:microsoft.com/office/officeart/2005/8/layout/chevron2"/>
    <dgm:cxn modelId="{EC06E5DB-B769-4440-B060-8A0C0BCE6C2C}" type="presParOf" srcId="{CA2D172F-6AB3-4018-AFDC-6CB24C21E9ED}" destId="{D6E84C96-F1DE-4A1F-855A-CF62AA9306F7}" srcOrd="0" destOrd="0" presId="urn:microsoft.com/office/officeart/2005/8/layout/chevron2"/>
    <dgm:cxn modelId="{DEC4F657-7AC4-4105-BB27-4638BBC0693D}" type="presParOf" srcId="{CA2D172F-6AB3-4018-AFDC-6CB24C21E9ED}" destId="{F1D8E912-5096-4061-85FF-E77AC5E102DC}" srcOrd="1" destOrd="0" presId="urn:microsoft.com/office/officeart/2005/8/layout/chevron2"/>
    <dgm:cxn modelId="{0D70F822-A9B3-4AFC-8847-6CD3D63D3282}" type="presParOf" srcId="{366B0DDB-CD4A-450B-8420-F0DE32BB9D63}" destId="{1A64F3A5-19E8-4472-93E2-F6F308C05138}" srcOrd="5" destOrd="0" presId="urn:microsoft.com/office/officeart/2005/8/layout/chevron2"/>
    <dgm:cxn modelId="{04A88FB9-DC1E-494D-8F1C-61D1D17F90E0}" type="presParOf" srcId="{366B0DDB-CD4A-450B-8420-F0DE32BB9D63}" destId="{B0A5B0D1-3EA9-4C9E-BBBB-0565857F8355}" srcOrd="6" destOrd="0" presId="urn:microsoft.com/office/officeart/2005/8/layout/chevron2"/>
    <dgm:cxn modelId="{ADDB32B7-BD32-42A8-9133-B1122D8F91BE}" type="presParOf" srcId="{B0A5B0D1-3EA9-4C9E-BBBB-0565857F8355}" destId="{E624805E-D82F-4D47-A285-369BB0CCF113}" srcOrd="0" destOrd="0" presId="urn:microsoft.com/office/officeart/2005/8/layout/chevron2"/>
    <dgm:cxn modelId="{EC29E14C-7080-47A9-851F-34392042C9CB}" type="presParOf" srcId="{B0A5B0D1-3EA9-4C9E-BBBB-0565857F8355}" destId="{FB125B1C-A65F-4634-A412-89E6DD8EB8A1}" srcOrd="1" destOrd="0" presId="urn:microsoft.com/office/officeart/2005/8/layout/chevron2"/>
    <dgm:cxn modelId="{7A633776-1E0A-4B84-B9A5-1DC9EB9C00B8}" type="presParOf" srcId="{366B0DDB-CD4A-450B-8420-F0DE32BB9D63}" destId="{E4BC6189-735F-4444-8FBD-7703FCAA8852}" srcOrd="7" destOrd="0" presId="urn:microsoft.com/office/officeart/2005/8/layout/chevron2"/>
    <dgm:cxn modelId="{D58A96E7-C4A2-4405-B64B-90BC4468590F}" type="presParOf" srcId="{366B0DDB-CD4A-450B-8420-F0DE32BB9D63}" destId="{7156E7B9-7F70-4B6B-80A3-54A60097797C}" srcOrd="8" destOrd="0" presId="urn:microsoft.com/office/officeart/2005/8/layout/chevron2"/>
    <dgm:cxn modelId="{3A21CD2A-674B-44ED-8330-1E3B972A5C96}" type="presParOf" srcId="{7156E7B9-7F70-4B6B-80A3-54A60097797C}" destId="{543D5724-F555-4768-AA65-57F9FF0E8022}" srcOrd="0" destOrd="0" presId="urn:microsoft.com/office/officeart/2005/8/layout/chevron2"/>
    <dgm:cxn modelId="{770E3DC7-A0DE-40CB-BF7F-F4612D994386}" type="presParOf" srcId="{7156E7B9-7F70-4B6B-80A3-54A60097797C}" destId="{0E1A7AA1-CBA0-4BE4-9667-D0A886F9A5C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C806154-0497-473A-9DDB-8B8A0F1A69A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C3FF347-AF0D-47A1-96BD-922698B18674}">
      <dgm:prSet phldrT="[Текст]" phldr="1" custT="1"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9DC13E97-4E5C-43EB-8FB7-52EE0F2C9DBB}" type="parTrans" cxnId="{2A6A8699-DB55-4DDC-8B51-C703FC80A783}">
      <dgm:prSet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A4CA63A1-305A-463D-8C8E-0439E05B1B24}" type="sibTrans" cxnId="{2A6A8699-DB55-4DDC-8B51-C703FC80A783}">
      <dgm:prSet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0034F109-3360-44F8-B093-FA10BD1F63C7}">
      <dgm:prSet phldrT="[Текст]" custT="1"/>
      <dgm:spPr/>
      <dgm:t>
        <a:bodyPr/>
        <a:lstStyle/>
        <a:p>
          <a:pPr algn="just"/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Відслідковування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можливих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злочинів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незаконний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вилов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риби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піратство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забруднення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світового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океану,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тощо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).</a:t>
          </a:r>
          <a:endParaRPr lang="ru-RU" sz="2500" dirty="0">
            <a:latin typeface="Times New Roman" pitchFamily="18" charset="0"/>
            <a:cs typeface="Times New Roman" pitchFamily="18" charset="0"/>
          </a:endParaRPr>
        </a:p>
      </dgm:t>
    </dgm:pt>
    <dgm:pt modelId="{EE152242-C03B-4409-BD22-504C142232EE}" type="parTrans" cxnId="{7969C316-0041-45B3-BA9B-5E2078A1AEE8}">
      <dgm:prSet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F762AAE0-4F08-4FE5-81D8-30C403902916}" type="sibTrans" cxnId="{7969C316-0041-45B3-BA9B-5E2078A1AEE8}">
      <dgm:prSet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ECAE1EBB-69E8-4452-A0F8-603403CDF13B}">
      <dgm:prSet phldrT="[Текст]" phldr="1" custT="1"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4D1A37EB-27EA-42BD-BC6A-245A16F0043D}" type="parTrans" cxnId="{C9EAF280-4B99-4717-A102-C8A62999C261}">
      <dgm:prSet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9387A135-7602-4C32-9B4D-0A026B0E19DA}" type="sibTrans" cxnId="{C9EAF280-4B99-4717-A102-C8A62999C261}">
      <dgm:prSet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1CACD0AA-D122-41C6-8B9E-DBE788A928A0}">
      <dgm:prSet phldrT="[Текст]" custT="1"/>
      <dgm:spPr/>
      <dgm:t>
        <a:bodyPr/>
        <a:lstStyle/>
        <a:p>
          <a:pPr algn="just"/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Використання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радіолокаційних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даних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у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сільському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та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лісовому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господарстві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визначення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територій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, де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хворіють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чи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гинуть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сільськогосподарські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культури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ліси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тощо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).</a:t>
          </a:r>
          <a:endParaRPr lang="ru-RU" sz="2500" dirty="0">
            <a:latin typeface="Times New Roman" pitchFamily="18" charset="0"/>
            <a:cs typeface="Times New Roman" pitchFamily="18" charset="0"/>
          </a:endParaRPr>
        </a:p>
      </dgm:t>
    </dgm:pt>
    <dgm:pt modelId="{AB69701A-EC2F-45A5-9E66-8D9759E097FD}" type="parTrans" cxnId="{6650178B-9206-4CE0-9ADE-C8B4E4D46872}">
      <dgm:prSet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5B335BBC-0AD5-4519-8497-2A5BB64CF466}" type="sibTrans" cxnId="{6650178B-9206-4CE0-9ADE-C8B4E4D46872}">
      <dgm:prSet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F116D85B-5377-4A7E-9618-481B88F5F985}">
      <dgm:prSet phldrT="[Текст]" phldr="1" custT="1"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78DBD73B-36AF-45E7-A53B-229C1C358C90}" type="parTrans" cxnId="{BCFA23A0-AB2A-4FD0-858A-C79F7AEEC7B3}">
      <dgm:prSet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2966B81B-655C-4081-9A1E-0FA358117C2B}" type="sibTrans" cxnId="{BCFA23A0-AB2A-4FD0-858A-C79F7AEEC7B3}">
      <dgm:prSet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8D048E0C-473E-4F25-97AE-72494791E903}">
      <dgm:prSet phldrT="[Текст]" phldr="1" custT="1"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0F2A6A69-3782-47BC-A096-F63CC0F08087}" type="parTrans" cxnId="{511813AC-8FAE-47CD-B591-9518B4C76FF5}">
      <dgm:prSet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22C795B6-A9E9-4C7F-973E-FC0B159B5B53}" type="sibTrans" cxnId="{511813AC-8FAE-47CD-B591-9518B4C76FF5}">
      <dgm:prSet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C62F51E4-D910-4241-A70F-115BABB1BEA9}">
      <dgm:prSet custT="1"/>
      <dgm:spPr/>
      <dgm:t>
        <a:bodyPr/>
        <a:lstStyle/>
        <a:p>
          <a:pPr algn="just"/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Картографування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збитків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від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стихійних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лих у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режимі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реального часу (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буревіїв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штормів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повеней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пожеж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тощо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).</a:t>
          </a:r>
          <a:endParaRPr lang="ru-RU" sz="2500" dirty="0">
            <a:latin typeface="Times New Roman" pitchFamily="18" charset="0"/>
            <a:cs typeface="Times New Roman" pitchFamily="18" charset="0"/>
          </a:endParaRPr>
        </a:p>
      </dgm:t>
    </dgm:pt>
    <dgm:pt modelId="{7A662AEA-E91F-48E2-8EA2-4DBD61521070}" type="parTrans" cxnId="{D92BF724-B604-466C-A556-C24F10314556}">
      <dgm:prSet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526F7612-CC2B-4727-B0E3-F45E6B15ED76}" type="sibTrans" cxnId="{D92BF724-B604-466C-A556-C24F10314556}">
      <dgm:prSet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6D5A0C4E-4C98-4209-A318-E473F6C5A032}">
      <dgm:prSet custT="1"/>
      <dgm:spPr/>
      <dgm:t>
        <a:bodyPr/>
        <a:lstStyle/>
        <a:p>
          <a:pPr algn="just"/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Збирання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інформації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про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танення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льодовиків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та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переміщення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айсбергів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в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акваторіях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арктичних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та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антарктичних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морів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2500" dirty="0">
            <a:latin typeface="Times New Roman" pitchFamily="18" charset="0"/>
            <a:cs typeface="Times New Roman" pitchFamily="18" charset="0"/>
          </a:endParaRPr>
        </a:p>
      </dgm:t>
    </dgm:pt>
    <dgm:pt modelId="{99E65D2B-194B-430E-A0FD-A8D2EF0E68AC}" type="parTrans" cxnId="{04BD14BD-30A2-4876-9FC3-4754B0D87466}">
      <dgm:prSet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6632E83F-5847-4030-BB0C-9035546B9EDB}" type="sibTrans" cxnId="{04BD14BD-30A2-4876-9FC3-4754B0D87466}">
      <dgm:prSet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366B0DDB-CD4A-450B-8420-F0DE32BB9D63}" type="pres">
      <dgm:prSet presAssocID="{5C806154-0497-473A-9DDB-8B8A0F1A69A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038E673-4EC7-40E3-B8C0-4649399A5973}" type="pres">
      <dgm:prSet presAssocID="{1C3FF347-AF0D-47A1-96BD-922698B18674}" presName="composite" presStyleCnt="0"/>
      <dgm:spPr/>
    </dgm:pt>
    <dgm:pt modelId="{7EEA3E74-9462-4077-B2DF-BC9432189935}" type="pres">
      <dgm:prSet presAssocID="{1C3FF347-AF0D-47A1-96BD-922698B18674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B373BB-3C56-4B91-806E-C8EEDBFB3867}" type="pres">
      <dgm:prSet presAssocID="{1C3FF347-AF0D-47A1-96BD-922698B18674}" presName="descendantText" presStyleLbl="alignAcc1" presStyleIdx="0" presStyleCnt="4" custScaleX="99713" custScaleY="1150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540FD7-51E6-45B2-9E28-395BBA83972A}" type="pres">
      <dgm:prSet presAssocID="{A4CA63A1-305A-463D-8C8E-0439E05B1B24}" presName="sp" presStyleCnt="0"/>
      <dgm:spPr/>
    </dgm:pt>
    <dgm:pt modelId="{BE5F3072-0217-4614-9BC2-E1DF8F316405}" type="pres">
      <dgm:prSet presAssocID="{F116D85B-5377-4A7E-9618-481B88F5F985}" presName="composite" presStyleCnt="0"/>
      <dgm:spPr/>
    </dgm:pt>
    <dgm:pt modelId="{3466BDB5-A0CF-4275-97B8-8A6D8BD88992}" type="pres">
      <dgm:prSet presAssocID="{F116D85B-5377-4A7E-9618-481B88F5F985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873246-5979-4B83-94CF-FB77B7AAE3BD}" type="pres">
      <dgm:prSet presAssocID="{F116D85B-5377-4A7E-9618-481B88F5F985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9F2942-6669-41BC-AFF5-65AAF88EAB1F}" type="pres">
      <dgm:prSet presAssocID="{2966B81B-655C-4081-9A1E-0FA358117C2B}" presName="sp" presStyleCnt="0"/>
      <dgm:spPr/>
    </dgm:pt>
    <dgm:pt modelId="{CA2D172F-6AB3-4018-AFDC-6CB24C21E9ED}" type="pres">
      <dgm:prSet presAssocID="{8D048E0C-473E-4F25-97AE-72494791E903}" presName="composite" presStyleCnt="0"/>
      <dgm:spPr/>
    </dgm:pt>
    <dgm:pt modelId="{D6E84C96-F1DE-4A1F-855A-CF62AA9306F7}" type="pres">
      <dgm:prSet presAssocID="{8D048E0C-473E-4F25-97AE-72494791E903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D8E912-5096-4061-85FF-E77AC5E102DC}" type="pres">
      <dgm:prSet presAssocID="{8D048E0C-473E-4F25-97AE-72494791E903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64F3A5-19E8-4472-93E2-F6F308C05138}" type="pres">
      <dgm:prSet presAssocID="{22C795B6-A9E9-4C7F-973E-FC0B159B5B53}" presName="sp" presStyleCnt="0"/>
      <dgm:spPr/>
    </dgm:pt>
    <dgm:pt modelId="{B0A5B0D1-3EA9-4C9E-BBBB-0565857F8355}" type="pres">
      <dgm:prSet presAssocID="{ECAE1EBB-69E8-4452-A0F8-603403CDF13B}" presName="composite" presStyleCnt="0"/>
      <dgm:spPr/>
    </dgm:pt>
    <dgm:pt modelId="{E624805E-D82F-4D47-A285-369BB0CCF113}" type="pres">
      <dgm:prSet presAssocID="{ECAE1EBB-69E8-4452-A0F8-603403CDF13B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125B1C-A65F-4634-A412-89E6DD8EB8A1}" type="pres">
      <dgm:prSet presAssocID="{ECAE1EBB-69E8-4452-A0F8-603403CDF13B}" presName="descendantText" presStyleLbl="alignAcc1" presStyleIdx="3" presStyleCnt="4" custScaleY="1289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9EAF280-4B99-4717-A102-C8A62999C261}" srcId="{5C806154-0497-473A-9DDB-8B8A0F1A69A0}" destId="{ECAE1EBB-69E8-4452-A0F8-603403CDF13B}" srcOrd="3" destOrd="0" parTransId="{4D1A37EB-27EA-42BD-BC6A-245A16F0043D}" sibTransId="{9387A135-7602-4C32-9B4D-0A026B0E19DA}"/>
    <dgm:cxn modelId="{511813AC-8FAE-47CD-B591-9518B4C76FF5}" srcId="{5C806154-0497-473A-9DDB-8B8A0F1A69A0}" destId="{8D048E0C-473E-4F25-97AE-72494791E903}" srcOrd="2" destOrd="0" parTransId="{0F2A6A69-3782-47BC-A096-F63CC0F08087}" sibTransId="{22C795B6-A9E9-4C7F-973E-FC0B159B5B53}"/>
    <dgm:cxn modelId="{04BD14BD-30A2-4876-9FC3-4754B0D87466}" srcId="{8D048E0C-473E-4F25-97AE-72494791E903}" destId="{6D5A0C4E-4C98-4209-A318-E473F6C5A032}" srcOrd="0" destOrd="0" parTransId="{99E65D2B-194B-430E-A0FD-A8D2EF0E68AC}" sibTransId="{6632E83F-5847-4030-BB0C-9035546B9EDB}"/>
    <dgm:cxn modelId="{3A58F6BB-8B2D-475E-ACB1-1B2E69F7F0CB}" type="presOf" srcId="{1CACD0AA-D122-41C6-8B9E-DBE788A928A0}" destId="{FB125B1C-A65F-4634-A412-89E6DD8EB8A1}" srcOrd="0" destOrd="0" presId="urn:microsoft.com/office/officeart/2005/8/layout/chevron2"/>
    <dgm:cxn modelId="{F6F56C0E-E6C2-4BA5-A9CE-4BBE387D585E}" type="presOf" srcId="{1C3FF347-AF0D-47A1-96BD-922698B18674}" destId="{7EEA3E74-9462-4077-B2DF-BC9432189935}" srcOrd="0" destOrd="0" presId="urn:microsoft.com/office/officeart/2005/8/layout/chevron2"/>
    <dgm:cxn modelId="{2A6A8699-DB55-4DDC-8B51-C703FC80A783}" srcId="{5C806154-0497-473A-9DDB-8B8A0F1A69A0}" destId="{1C3FF347-AF0D-47A1-96BD-922698B18674}" srcOrd="0" destOrd="0" parTransId="{9DC13E97-4E5C-43EB-8FB7-52EE0F2C9DBB}" sibTransId="{A4CA63A1-305A-463D-8C8E-0439E05B1B24}"/>
    <dgm:cxn modelId="{BCFA23A0-AB2A-4FD0-858A-C79F7AEEC7B3}" srcId="{5C806154-0497-473A-9DDB-8B8A0F1A69A0}" destId="{F116D85B-5377-4A7E-9618-481B88F5F985}" srcOrd="1" destOrd="0" parTransId="{78DBD73B-36AF-45E7-A53B-229C1C358C90}" sibTransId="{2966B81B-655C-4081-9A1E-0FA358117C2B}"/>
    <dgm:cxn modelId="{D49EF975-97D6-4168-8E83-1CA3D86E30D3}" type="presOf" srcId="{6D5A0C4E-4C98-4209-A318-E473F6C5A032}" destId="{F1D8E912-5096-4061-85FF-E77AC5E102DC}" srcOrd="0" destOrd="0" presId="urn:microsoft.com/office/officeart/2005/8/layout/chevron2"/>
    <dgm:cxn modelId="{0C28AA7C-FDD4-4DB5-A5D3-8FBAA0C6B742}" type="presOf" srcId="{ECAE1EBB-69E8-4452-A0F8-603403CDF13B}" destId="{E624805E-D82F-4D47-A285-369BB0CCF113}" srcOrd="0" destOrd="0" presId="urn:microsoft.com/office/officeart/2005/8/layout/chevron2"/>
    <dgm:cxn modelId="{FD704C49-26E0-4D6F-83AF-2305D5E2C0A9}" type="presOf" srcId="{0034F109-3360-44F8-B093-FA10BD1F63C7}" destId="{90B373BB-3C56-4B91-806E-C8EEDBFB3867}" srcOrd="0" destOrd="0" presId="urn:microsoft.com/office/officeart/2005/8/layout/chevron2"/>
    <dgm:cxn modelId="{A60392FF-4561-42F1-8FA2-B6037E9FB95F}" type="presOf" srcId="{C62F51E4-D910-4241-A70F-115BABB1BEA9}" destId="{B3873246-5979-4B83-94CF-FB77B7AAE3BD}" srcOrd="0" destOrd="0" presId="urn:microsoft.com/office/officeart/2005/8/layout/chevron2"/>
    <dgm:cxn modelId="{DA6D01DA-E799-4544-958F-59643357553F}" type="presOf" srcId="{8D048E0C-473E-4F25-97AE-72494791E903}" destId="{D6E84C96-F1DE-4A1F-855A-CF62AA9306F7}" srcOrd="0" destOrd="0" presId="urn:microsoft.com/office/officeart/2005/8/layout/chevron2"/>
    <dgm:cxn modelId="{6650178B-9206-4CE0-9ADE-C8B4E4D46872}" srcId="{ECAE1EBB-69E8-4452-A0F8-603403CDF13B}" destId="{1CACD0AA-D122-41C6-8B9E-DBE788A928A0}" srcOrd="0" destOrd="0" parTransId="{AB69701A-EC2F-45A5-9E66-8D9759E097FD}" sibTransId="{5B335BBC-0AD5-4519-8497-2A5BB64CF466}"/>
    <dgm:cxn modelId="{1911C0F4-6F91-4DF5-8FB9-51631838FF52}" type="presOf" srcId="{5C806154-0497-473A-9DDB-8B8A0F1A69A0}" destId="{366B0DDB-CD4A-450B-8420-F0DE32BB9D63}" srcOrd="0" destOrd="0" presId="urn:microsoft.com/office/officeart/2005/8/layout/chevron2"/>
    <dgm:cxn modelId="{7969C316-0041-45B3-BA9B-5E2078A1AEE8}" srcId="{1C3FF347-AF0D-47A1-96BD-922698B18674}" destId="{0034F109-3360-44F8-B093-FA10BD1F63C7}" srcOrd="0" destOrd="0" parTransId="{EE152242-C03B-4409-BD22-504C142232EE}" sibTransId="{F762AAE0-4F08-4FE5-81D8-30C403902916}"/>
    <dgm:cxn modelId="{33185E65-2340-4853-9D8D-9B5235E652D8}" type="presOf" srcId="{F116D85B-5377-4A7E-9618-481B88F5F985}" destId="{3466BDB5-A0CF-4275-97B8-8A6D8BD88992}" srcOrd="0" destOrd="0" presId="urn:microsoft.com/office/officeart/2005/8/layout/chevron2"/>
    <dgm:cxn modelId="{D92BF724-B604-466C-A556-C24F10314556}" srcId="{F116D85B-5377-4A7E-9618-481B88F5F985}" destId="{C62F51E4-D910-4241-A70F-115BABB1BEA9}" srcOrd="0" destOrd="0" parTransId="{7A662AEA-E91F-48E2-8EA2-4DBD61521070}" sibTransId="{526F7612-CC2B-4727-B0E3-F45E6B15ED76}"/>
    <dgm:cxn modelId="{C946506C-E49C-41A0-AFE2-576DB469745B}" type="presParOf" srcId="{366B0DDB-CD4A-450B-8420-F0DE32BB9D63}" destId="{F038E673-4EC7-40E3-B8C0-4649399A5973}" srcOrd="0" destOrd="0" presId="urn:microsoft.com/office/officeart/2005/8/layout/chevron2"/>
    <dgm:cxn modelId="{8E9602E4-8319-42B5-8231-B29A9E99BCBB}" type="presParOf" srcId="{F038E673-4EC7-40E3-B8C0-4649399A5973}" destId="{7EEA3E74-9462-4077-B2DF-BC9432189935}" srcOrd="0" destOrd="0" presId="urn:microsoft.com/office/officeart/2005/8/layout/chevron2"/>
    <dgm:cxn modelId="{9E09AD15-1698-409C-9B3A-B0C6DC39A685}" type="presParOf" srcId="{F038E673-4EC7-40E3-B8C0-4649399A5973}" destId="{90B373BB-3C56-4B91-806E-C8EEDBFB3867}" srcOrd="1" destOrd="0" presId="urn:microsoft.com/office/officeart/2005/8/layout/chevron2"/>
    <dgm:cxn modelId="{717FDE08-1EEA-4858-A7F7-A7B37DFDECAE}" type="presParOf" srcId="{366B0DDB-CD4A-450B-8420-F0DE32BB9D63}" destId="{92540FD7-51E6-45B2-9E28-395BBA83972A}" srcOrd="1" destOrd="0" presId="urn:microsoft.com/office/officeart/2005/8/layout/chevron2"/>
    <dgm:cxn modelId="{19122497-37A3-4EAC-A77B-FC2E056842BD}" type="presParOf" srcId="{366B0DDB-CD4A-450B-8420-F0DE32BB9D63}" destId="{BE5F3072-0217-4614-9BC2-E1DF8F316405}" srcOrd="2" destOrd="0" presId="urn:microsoft.com/office/officeart/2005/8/layout/chevron2"/>
    <dgm:cxn modelId="{58C26589-0E89-43F6-9750-AC4DF8F7638C}" type="presParOf" srcId="{BE5F3072-0217-4614-9BC2-E1DF8F316405}" destId="{3466BDB5-A0CF-4275-97B8-8A6D8BD88992}" srcOrd="0" destOrd="0" presId="urn:microsoft.com/office/officeart/2005/8/layout/chevron2"/>
    <dgm:cxn modelId="{C5874BBE-3208-4395-A207-05EF4EE38BC6}" type="presParOf" srcId="{BE5F3072-0217-4614-9BC2-E1DF8F316405}" destId="{B3873246-5979-4B83-94CF-FB77B7AAE3BD}" srcOrd="1" destOrd="0" presId="urn:microsoft.com/office/officeart/2005/8/layout/chevron2"/>
    <dgm:cxn modelId="{A71AD6D4-A930-4DA3-80EA-DDAB4D9DB2E9}" type="presParOf" srcId="{366B0DDB-CD4A-450B-8420-F0DE32BB9D63}" destId="{369F2942-6669-41BC-AFF5-65AAF88EAB1F}" srcOrd="3" destOrd="0" presId="urn:microsoft.com/office/officeart/2005/8/layout/chevron2"/>
    <dgm:cxn modelId="{C4C2DC5B-4128-4CF2-9515-C038446B65A3}" type="presParOf" srcId="{366B0DDB-CD4A-450B-8420-F0DE32BB9D63}" destId="{CA2D172F-6AB3-4018-AFDC-6CB24C21E9ED}" srcOrd="4" destOrd="0" presId="urn:microsoft.com/office/officeart/2005/8/layout/chevron2"/>
    <dgm:cxn modelId="{EC06E5DB-B769-4440-B060-8A0C0BCE6C2C}" type="presParOf" srcId="{CA2D172F-6AB3-4018-AFDC-6CB24C21E9ED}" destId="{D6E84C96-F1DE-4A1F-855A-CF62AA9306F7}" srcOrd="0" destOrd="0" presId="urn:microsoft.com/office/officeart/2005/8/layout/chevron2"/>
    <dgm:cxn modelId="{DEC4F657-7AC4-4105-BB27-4638BBC0693D}" type="presParOf" srcId="{CA2D172F-6AB3-4018-AFDC-6CB24C21E9ED}" destId="{F1D8E912-5096-4061-85FF-E77AC5E102DC}" srcOrd="1" destOrd="0" presId="urn:microsoft.com/office/officeart/2005/8/layout/chevron2"/>
    <dgm:cxn modelId="{0D70F822-A9B3-4AFC-8847-6CD3D63D3282}" type="presParOf" srcId="{366B0DDB-CD4A-450B-8420-F0DE32BB9D63}" destId="{1A64F3A5-19E8-4472-93E2-F6F308C05138}" srcOrd="5" destOrd="0" presId="urn:microsoft.com/office/officeart/2005/8/layout/chevron2"/>
    <dgm:cxn modelId="{04A88FB9-DC1E-494D-8F1C-61D1D17F90E0}" type="presParOf" srcId="{366B0DDB-CD4A-450B-8420-F0DE32BB9D63}" destId="{B0A5B0D1-3EA9-4C9E-BBBB-0565857F8355}" srcOrd="6" destOrd="0" presId="urn:microsoft.com/office/officeart/2005/8/layout/chevron2"/>
    <dgm:cxn modelId="{ADDB32B7-BD32-42A8-9133-B1122D8F91BE}" type="presParOf" srcId="{B0A5B0D1-3EA9-4C9E-BBBB-0565857F8355}" destId="{E624805E-D82F-4D47-A285-369BB0CCF113}" srcOrd="0" destOrd="0" presId="urn:microsoft.com/office/officeart/2005/8/layout/chevron2"/>
    <dgm:cxn modelId="{EC29E14C-7080-47A9-851F-34392042C9CB}" type="presParOf" srcId="{B0A5B0D1-3EA9-4C9E-BBBB-0565857F8355}" destId="{FB125B1C-A65F-4634-A412-89E6DD8EB8A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C806154-0497-473A-9DDB-8B8A0F1A69A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C3FF347-AF0D-47A1-96BD-922698B18674}">
      <dgm:prSet phldrT="[Текст]" phldr="1" custT="1"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9DC13E97-4E5C-43EB-8FB7-52EE0F2C9DBB}" type="parTrans" cxnId="{2A6A8699-DB55-4DDC-8B51-C703FC80A783}">
      <dgm:prSet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A4CA63A1-305A-463D-8C8E-0439E05B1B24}" type="sibTrans" cxnId="{2A6A8699-DB55-4DDC-8B51-C703FC80A783}">
      <dgm:prSet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0034F109-3360-44F8-B093-FA10BD1F63C7}">
      <dgm:prSet phldrT="[Текст]" custT="1"/>
      <dgm:spPr/>
      <dgm:t>
        <a:bodyPr/>
        <a:lstStyle/>
        <a:p>
          <a:pPr algn="just"/>
          <a:r>
            <a:rPr lang="uk-UA" sz="2500" dirty="0" smtClean="0">
              <a:latin typeface="Times New Roman" pitchFamily="18" charset="0"/>
              <a:cs typeface="Times New Roman" pitchFamily="18" charset="0"/>
            </a:rPr>
            <a:t>Розширити співпрацю з компанією </a:t>
          </a:r>
          <a:r>
            <a:rPr lang="en-US" sz="2500" dirty="0" smtClean="0">
              <a:latin typeface="Times New Roman" pitchFamily="18" charset="0"/>
              <a:cs typeface="Times New Roman" pitchFamily="18" charset="0"/>
            </a:rPr>
            <a:t>ICEYE </a:t>
          </a:r>
          <a:r>
            <a:rPr lang="uk-UA" sz="2500" dirty="0" smtClean="0">
              <a:latin typeface="Times New Roman" pitchFamily="18" charset="0"/>
              <a:cs typeface="Times New Roman" pitchFamily="18" charset="0"/>
            </a:rPr>
            <a:t>для отримання доступу до більшої кількості супутників, що забезпечить більш часте оновлення даних.</a:t>
          </a:r>
          <a:endParaRPr lang="ru-RU" sz="2500" dirty="0">
            <a:latin typeface="Times New Roman" pitchFamily="18" charset="0"/>
            <a:cs typeface="Times New Roman" pitchFamily="18" charset="0"/>
          </a:endParaRPr>
        </a:p>
      </dgm:t>
    </dgm:pt>
    <dgm:pt modelId="{EE152242-C03B-4409-BD22-504C142232EE}" type="parTrans" cxnId="{7969C316-0041-45B3-BA9B-5E2078A1AEE8}">
      <dgm:prSet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F762AAE0-4F08-4FE5-81D8-30C403902916}" type="sibTrans" cxnId="{7969C316-0041-45B3-BA9B-5E2078A1AEE8}">
      <dgm:prSet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ECAE1EBB-69E8-4452-A0F8-603403CDF13B}">
      <dgm:prSet phldrT="[Текст]" phldr="1" custT="1"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4D1A37EB-27EA-42BD-BC6A-245A16F0043D}" type="parTrans" cxnId="{C9EAF280-4B99-4717-A102-C8A62999C261}">
      <dgm:prSet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9387A135-7602-4C32-9B4D-0A026B0E19DA}" type="sibTrans" cxnId="{C9EAF280-4B99-4717-A102-C8A62999C261}">
      <dgm:prSet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1CACD0AA-D122-41C6-8B9E-DBE788A928A0}">
      <dgm:prSet phldrT="[Текст]" custT="1"/>
      <dgm:spPr/>
      <dgm:t>
        <a:bodyPr/>
        <a:lstStyle/>
        <a:p>
          <a:pPr algn="just"/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Використовувати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технології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ICEYE для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подальшого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моніторингу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екологічних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та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економічних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наслідків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війни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500" dirty="0">
            <a:latin typeface="Times New Roman" pitchFamily="18" charset="0"/>
            <a:cs typeface="Times New Roman" pitchFamily="18" charset="0"/>
          </a:endParaRPr>
        </a:p>
      </dgm:t>
    </dgm:pt>
    <dgm:pt modelId="{AB69701A-EC2F-45A5-9E66-8D9759E097FD}" type="parTrans" cxnId="{6650178B-9206-4CE0-9ADE-C8B4E4D46872}">
      <dgm:prSet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5B335BBC-0AD5-4519-8497-2A5BB64CF466}" type="sibTrans" cxnId="{6650178B-9206-4CE0-9ADE-C8B4E4D46872}">
      <dgm:prSet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F116D85B-5377-4A7E-9618-481B88F5F985}">
      <dgm:prSet phldrT="[Текст]" phldr="1" custT="1"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78DBD73B-36AF-45E7-A53B-229C1C358C90}" type="parTrans" cxnId="{BCFA23A0-AB2A-4FD0-858A-C79F7AEEC7B3}">
      <dgm:prSet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2966B81B-655C-4081-9A1E-0FA358117C2B}" type="sibTrans" cxnId="{BCFA23A0-AB2A-4FD0-858A-C79F7AEEC7B3}">
      <dgm:prSet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8D048E0C-473E-4F25-97AE-72494791E903}">
      <dgm:prSet phldrT="[Текст]" phldr="1" custT="1"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0F2A6A69-3782-47BC-A096-F63CC0F08087}" type="parTrans" cxnId="{511813AC-8FAE-47CD-B591-9518B4C76FF5}">
      <dgm:prSet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22C795B6-A9E9-4C7F-973E-FC0B159B5B53}" type="sibTrans" cxnId="{511813AC-8FAE-47CD-B591-9518B4C76FF5}">
      <dgm:prSet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C62F51E4-D910-4241-A70F-115BABB1BEA9}">
      <dgm:prSet custT="1"/>
      <dgm:spPr/>
      <dgm:t>
        <a:bodyPr/>
        <a:lstStyle/>
        <a:p>
          <a:pPr algn="just"/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Розвивати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внутрішні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можливості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для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аналізу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супутникових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даних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з метою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більш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оперативного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реагування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на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зміни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ситуації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на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фронті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та в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інших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критичних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сферах.</a:t>
          </a:r>
          <a:endParaRPr lang="ru-RU" sz="2500" dirty="0">
            <a:latin typeface="Times New Roman" pitchFamily="18" charset="0"/>
            <a:cs typeface="Times New Roman" pitchFamily="18" charset="0"/>
          </a:endParaRPr>
        </a:p>
      </dgm:t>
    </dgm:pt>
    <dgm:pt modelId="{7A662AEA-E91F-48E2-8EA2-4DBD61521070}" type="parTrans" cxnId="{D92BF724-B604-466C-A556-C24F10314556}">
      <dgm:prSet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526F7612-CC2B-4727-B0E3-F45E6B15ED76}" type="sibTrans" cxnId="{D92BF724-B604-466C-A556-C24F10314556}">
      <dgm:prSet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6D5A0C4E-4C98-4209-A318-E473F6C5A032}">
      <dgm:prSet custT="1"/>
      <dgm:spPr/>
      <dgm:t>
        <a:bodyPr/>
        <a:lstStyle/>
        <a:p>
          <a:pPr algn="just"/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Створити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національні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платформи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для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інтеграції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радарних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даних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з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іншими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видами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розвідувальної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інформації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наприклад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, з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даними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дронів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та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повітряних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dirty="0" err="1" smtClean="0">
              <a:latin typeface="Times New Roman" pitchFamily="18" charset="0"/>
              <a:cs typeface="Times New Roman" pitchFamily="18" charset="0"/>
            </a:rPr>
            <a:t>спостережень</a:t>
          </a:r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).</a:t>
          </a:r>
          <a:endParaRPr lang="ru-RU" sz="2500" dirty="0">
            <a:latin typeface="Times New Roman" pitchFamily="18" charset="0"/>
            <a:cs typeface="Times New Roman" pitchFamily="18" charset="0"/>
          </a:endParaRPr>
        </a:p>
      </dgm:t>
    </dgm:pt>
    <dgm:pt modelId="{99E65D2B-194B-430E-A0FD-A8D2EF0E68AC}" type="parTrans" cxnId="{04BD14BD-30A2-4876-9FC3-4754B0D87466}">
      <dgm:prSet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6632E83F-5847-4030-BB0C-9035546B9EDB}" type="sibTrans" cxnId="{04BD14BD-30A2-4876-9FC3-4754B0D87466}">
      <dgm:prSet/>
      <dgm:spPr/>
      <dgm:t>
        <a:bodyPr/>
        <a:lstStyle/>
        <a:p>
          <a:pPr algn="just"/>
          <a:endParaRPr lang="ru-RU" sz="2500">
            <a:latin typeface="Times New Roman" pitchFamily="18" charset="0"/>
            <a:cs typeface="Times New Roman" pitchFamily="18" charset="0"/>
          </a:endParaRPr>
        </a:p>
      </dgm:t>
    </dgm:pt>
    <dgm:pt modelId="{366B0DDB-CD4A-450B-8420-F0DE32BB9D63}" type="pres">
      <dgm:prSet presAssocID="{5C806154-0497-473A-9DDB-8B8A0F1A69A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038E673-4EC7-40E3-B8C0-4649399A5973}" type="pres">
      <dgm:prSet presAssocID="{1C3FF347-AF0D-47A1-96BD-922698B18674}" presName="composite" presStyleCnt="0"/>
      <dgm:spPr/>
    </dgm:pt>
    <dgm:pt modelId="{7EEA3E74-9462-4077-B2DF-BC9432189935}" type="pres">
      <dgm:prSet presAssocID="{1C3FF347-AF0D-47A1-96BD-922698B18674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B373BB-3C56-4B91-806E-C8EEDBFB3867}" type="pres">
      <dgm:prSet presAssocID="{1C3FF347-AF0D-47A1-96BD-922698B18674}" presName="descendantText" presStyleLbl="alignAcc1" presStyleIdx="0" presStyleCnt="4" custScaleX="99713" custScaleY="1150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540FD7-51E6-45B2-9E28-395BBA83972A}" type="pres">
      <dgm:prSet presAssocID="{A4CA63A1-305A-463D-8C8E-0439E05B1B24}" presName="sp" presStyleCnt="0"/>
      <dgm:spPr/>
    </dgm:pt>
    <dgm:pt modelId="{BE5F3072-0217-4614-9BC2-E1DF8F316405}" type="pres">
      <dgm:prSet presAssocID="{F116D85B-5377-4A7E-9618-481B88F5F985}" presName="composite" presStyleCnt="0"/>
      <dgm:spPr/>
    </dgm:pt>
    <dgm:pt modelId="{3466BDB5-A0CF-4275-97B8-8A6D8BD88992}" type="pres">
      <dgm:prSet presAssocID="{F116D85B-5377-4A7E-9618-481B88F5F985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873246-5979-4B83-94CF-FB77B7AAE3BD}" type="pres">
      <dgm:prSet presAssocID="{F116D85B-5377-4A7E-9618-481B88F5F985}" presName="descendantText" presStyleLbl="alignAcc1" presStyleIdx="1" presStyleCnt="4" custScaleY="1084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9F2942-6669-41BC-AFF5-65AAF88EAB1F}" type="pres">
      <dgm:prSet presAssocID="{2966B81B-655C-4081-9A1E-0FA358117C2B}" presName="sp" presStyleCnt="0"/>
      <dgm:spPr/>
    </dgm:pt>
    <dgm:pt modelId="{CA2D172F-6AB3-4018-AFDC-6CB24C21E9ED}" type="pres">
      <dgm:prSet presAssocID="{8D048E0C-473E-4F25-97AE-72494791E903}" presName="composite" presStyleCnt="0"/>
      <dgm:spPr/>
    </dgm:pt>
    <dgm:pt modelId="{D6E84C96-F1DE-4A1F-855A-CF62AA9306F7}" type="pres">
      <dgm:prSet presAssocID="{8D048E0C-473E-4F25-97AE-72494791E903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D8E912-5096-4061-85FF-E77AC5E102DC}" type="pres">
      <dgm:prSet presAssocID="{8D048E0C-473E-4F25-97AE-72494791E903}" presName="descendantText" presStyleLbl="alignAcc1" presStyleIdx="2" presStyleCnt="4" custScaleY="1065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64F3A5-19E8-4472-93E2-F6F308C05138}" type="pres">
      <dgm:prSet presAssocID="{22C795B6-A9E9-4C7F-973E-FC0B159B5B53}" presName="sp" presStyleCnt="0"/>
      <dgm:spPr/>
    </dgm:pt>
    <dgm:pt modelId="{B0A5B0D1-3EA9-4C9E-BBBB-0565857F8355}" type="pres">
      <dgm:prSet presAssocID="{ECAE1EBB-69E8-4452-A0F8-603403CDF13B}" presName="composite" presStyleCnt="0"/>
      <dgm:spPr/>
    </dgm:pt>
    <dgm:pt modelId="{E624805E-D82F-4D47-A285-369BB0CCF113}" type="pres">
      <dgm:prSet presAssocID="{ECAE1EBB-69E8-4452-A0F8-603403CDF13B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125B1C-A65F-4634-A412-89E6DD8EB8A1}" type="pres">
      <dgm:prSet presAssocID="{ECAE1EBB-69E8-4452-A0F8-603403CDF13B}" presName="descendantText" presStyleLbl="alignAcc1" presStyleIdx="3" presStyleCnt="4" custScaleY="886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9EAF280-4B99-4717-A102-C8A62999C261}" srcId="{5C806154-0497-473A-9DDB-8B8A0F1A69A0}" destId="{ECAE1EBB-69E8-4452-A0F8-603403CDF13B}" srcOrd="3" destOrd="0" parTransId="{4D1A37EB-27EA-42BD-BC6A-245A16F0043D}" sibTransId="{9387A135-7602-4C32-9B4D-0A026B0E19DA}"/>
    <dgm:cxn modelId="{511813AC-8FAE-47CD-B591-9518B4C76FF5}" srcId="{5C806154-0497-473A-9DDB-8B8A0F1A69A0}" destId="{8D048E0C-473E-4F25-97AE-72494791E903}" srcOrd="2" destOrd="0" parTransId="{0F2A6A69-3782-47BC-A096-F63CC0F08087}" sibTransId="{22C795B6-A9E9-4C7F-973E-FC0B159B5B53}"/>
    <dgm:cxn modelId="{04BD14BD-30A2-4876-9FC3-4754B0D87466}" srcId="{8D048E0C-473E-4F25-97AE-72494791E903}" destId="{6D5A0C4E-4C98-4209-A318-E473F6C5A032}" srcOrd="0" destOrd="0" parTransId="{99E65D2B-194B-430E-A0FD-A8D2EF0E68AC}" sibTransId="{6632E83F-5847-4030-BB0C-9035546B9EDB}"/>
    <dgm:cxn modelId="{3A58F6BB-8B2D-475E-ACB1-1B2E69F7F0CB}" type="presOf" srcId="{1CACD0AA-D122-41C6-8B9E-DBE788A928A0}" destId="{FB125B1C-A65F-4634-A412-89E6DD8EB8A1}" srcOrd="0" destOrd="0" presId="urn:microsoft.com/office/officeart/2005/8/layout/chevron2"/>
    <dgm:cxn modelId="{F6F56C0E-E6C2-4BA5-A9CE-4BBE387D585E}" type="presOf" srcId="{1C3FF347-AF0D-47A1-96BD-922698B18674}" destId="{7EEA3E74-9462-4077-B2DF-BC9432189935}" srcOrd="0" destOrd="0" presId="urn:microsoft.com/office/officeart/2005/8/layout/chevron2"/>
    <dgm:cxn modelId="{2A6A8699-DB55-4DDC-8B51-C703FC80A783}" srcId="{5C806154-0497-473A-9DDB-8B8A0F1A69A0}" destId="{1C3FF347-AF0D-47A1-96BD-922698B18674}" srcOrd="0" destOrd="0" parTransId="{9DC13E97-4E5C-43EB-8FB7-52EE0F2C9DBB}" sibTransId="{A4CA63A1-305A-463D-8C8E-0439E05B1B24}"/>
    <dgm:cxn modelId="{BCFA23A0-AB2A-4FD0-858A-C79F7AEEC7B3}" srcId="{5C806154-0497-473A-9DDB-8B8A0F1A69A0}" destId="{F116D85B-5377-4A7E-9618-481B88F5F985}" srcOrd="1" destOrd="0" parTransId="{78DBD73B-36AF-45E7-A53B-229C1C358C90}" sibTransId="{2966B81B-655C-4081-9A1E-0FA358117C2B}"/>
    <dgm:cxn modelId="{D49EF975-97D6-4168-8E83-1CA3D86E30D3}" type="presOf" srcId="{6D5A0C4E-4C98-4209-A318-E473F6C5A032}" destId="{F1D8E912-5096-4061-85FF-E77AC5E102DC}" srcOrd="0" destOrd="0" presId="urn:microsoft.com/office/officeart/2005/8/layout/chevron2"/>
    <dgm:cxn modelId="{0C28AA7C-FDD4-4DB5-A5D3-8FBAA0C6B742}" type="presOf" srcId="{ECAE1EBB-69E8-4452-A0F8-603403CDF13B}" destId="{E624805E-D82F-4D47-A285-369BB0CCF113}" srcOrd="0" destOrd="0" presId="urn:microsoft.com/office/officeart/2005/8/layout/chevron2"/>
    <dgm:cxn modelId="{FD704C49-26E0-4D6F-83AF-2305D5E2C0A9}" type="presOf" srcId="{0034F109-3360-44F8-B093-FA10BD1F63C7}" destId="{90B373BB-3C56-4B91-806E-C8EEDBFB3867}" srcOrd="0" destOrd="0" presId="urn:microsoft.com/office/officeart/2005/8/layout/chevron2"/>
    <dgm:cxn modelId="{A60392FF-4561-42F1-8FA2-B6037E9FB95F}" type="presOf" srcId="{C62F51E4-D910-4241-A70F-115BABB1BEA9}" destId="{B3873246-5979-4B83-94CF-FB77B7AAE3BD}" srcOrd="0" destOrd="0" presId="urn:microsoft.com/office/officeart/2005/8/layout/chevron2"/>
    <dgm:cxn modelId="{DA6D01DA-E799-4544-958F-59643357553F}" type="presOf" srcId="{8D048E0C-473E-4F25-97AE-72494791E903}" destId="{D6E84C96-F1DE-4A1F-855A-CF62AA9306F7}" srcOrd="0" destOrd="0" presId="urn:microsoft.com/office/officeart/2005/8/layout/chevron2"/>
    <dgm:cxn modelId="{6650178B-9206-4CE0-9ADE-C8B4E4D46872}" srcId="{ECAE1EBB-69E8-4452-A0F8-603403CDF13B}" destId="{1CACD0AA-D122-41C6-8B9E-DBE788A928A0}" srcOrd="0" destOrd="0" parTransId="{AB69701A-EC2F-45A5-9E66-8D9759E097FD}" sibTransId="{5B335BBC-0AD5-4519-8497-2A5BB64CF466}"/>
    <dgm:cxn modelId="{1911C0F4-6F91-4DF5-8FB9-51631838FF52}" type="presOf" srcId="{5C806154-0497-473A-9DDB-8B8A0F1A69A0}" destId="{366B0DDB-CD4A-450B-8420-F0DE32BB9D63}" srcOrd="0" destOrd="0" presId="urn:microsoft.com/office/officeart/2005/8/layout/chevron2"/>
    <dgm:cxn modelId="{7969C316-0041-45B3-BA9B-5E2078A1AEE8}" srcId="{1C3FF347-AF0D-47A1-96BD-922698B18674}" destId="{0034F109-3360-44F8-B093-FA10BD1F63C7}" srcOrd="0" destOrd="0" parTransId="{EE152242-C03B-4409-BD22-504C142232EE}" sibTransId="{F762AAE0-4F08-4FE5-81D8-30C403902916}"/>
    <dgm:cxn modelId="{33185E65-2340-4853-9D8D-9B5235E652D8}" type="presOf" srcId="{F116D85B-5377-4A7E-9618-481B88F5F985}" destId="{3466BDB5-A0CF-4275-97B8-8A6D8BD88992}" srcOrd="0" destOrd="0" presId="urn:microsoft.com/office/officeart/2005/8/layout/chevron2"/>
    <dgm:cxn modelId="{D92BF724-B604-466C-A556-C24F10314556}" srcId="{F116D85B-5377-4A7E-9618-481B88F5F985}" destId="{C62F51E4-D910-4241-A70F-115BABB1BEA9}" srcOrd="0" destOrd="0" parTransId="{7A662AEA-E91F-48E2-8EA2-4DBD61521070}" sibTransId="{526F7612-CC2B-4727-B0E3-F45E6B15ED76}"/>
    <dgm:cxn modelId="{C946506C-E49C-41A0-AFE2-576DB469745B}" type="presParOf" srcId="{366B0DDB-CD4A-450B-8420-F0DE32BB9D63}" destId="{F038E673-4EC7-40E3-B8C0-4649399A5973}" srcOrd="0" destOrd="0" presId="urn:microsoft.com/office/officeart/2005/8/layout/chevron2"/>
    <dgm:cxn modelId="{8E9602E4-8319-42B5-8231-B29A9E99BCBB}" type="presParOf" srcId="{F038E673-4EC7-40E3-B8C0-4649399A5973}" destId="{7EEA3E74-9462-4077-B2DF-BC9432189935}" srcOrd="0" destOrd="0" presId="urn:microsoft.com/office/officeart/2005/8/layout/chevron2"/>
    <dgm:cxn modelId="{9E09AD15-1698-409C-9B3A-B0C6DC39A685}" type="presParOf" srcId="{F038E673-4EC7-40E3-B8C0-4649399A5973}" destId="{90B373BB-3C56-4B91-806E-C8EEDBFB3867}" srcOrd="1" destOrd="0" presId="urn:microsoft.com/office/officeart/2005/8/layout/chevron2"/>
    <dgm:cxn modelId="{717FDE08-1EEA-4858-A7F7-A7B37DFDECAE}" type="presParOf" srcId="{366B0DDB-CD4A-450B-8420-F0DE32BB9D63}" destId="{92540FD7-51E6-45B2-9E28-395BBA83972A}" srcOrd="1" destOrd="0" presId="urn:microsoft.com/office/officeart/2005/8/layout/chevron2"/>
    <dgm:cxn modelId="{19122497-37A3-4EAC-A77B-FC2E056842BD}" type="presParOf" srcId="{366B0DDB-CD4A-450B-8420-F0DE32BB9D63}" destId="{BE5F3072-0217-4614-9BC2-E1DF8F316405}" srcOrd="2" destOrd="0" presId="urn:microsoft.com/office/officeart/2005/8/layout/chevron2"/>
    <dgm:cxn modelId="{58C26589-0E89-43F6-9750-AC4DF8F7638C}" type="presParOf" srcId="{BE5F3072-0217-4614-9BC2-E1DF8F316405}" destId="{3466BDB5-A0CF-4275-97B8-8A6D8BD88992}" srcOrd="0" destOrd="0" presId="urn:microsoft.com/office/officeart/2005/8/layout/chevron2"/>
    <dgm:cxn modelId="{C5874BBE-3208-4395-A207-05EF4EE38BC6}" type="presParOf" srcId="{BE5F3072-0217-4614-9BC2-E1DF8F316405}" destId="{B3873246-5979-4B83-94CF-FB77B7AAE3BD}" srcOrd="1" destOrd="0" presId="urn:microsoft.com/office/officeart/2005/8/layout/chevron2"/>
    <dgm:cxn modelId="{A71AD6D4-A930-4DA3-80EA-DDAB4D9DB2E9}" type="presParOf" srcId="{366B0DDB-CD4A-450B-8420-F0DE32BB9D63}" destId="{369F2942-6669-41BC-AFF5-65AAF88EAB1F}" srcOrd="3" destOrd="0" presId="urn:microsoft.com/office/officeart/2005/8/layout/chevron2"/>
    <dgm:cxn modelId="{C4C2DC5B-4128-4CF2-9515-C038446B65A3}" type="presParOf" srcId="{366B0DDB-CD4A-450B-8420-F0DE32BB9D63}" destId="{CA2D172F-6AB3-4018-AFDC-6CB24C21E9ED}" srcOrd="4" destOrd="0" presId="urn:microsoft.com/office/officeart/2005/8/layout/chevron2"/>
    <dgm:cxn modelId="{EC06E5DB-B769-4440-B060-8A0C0BCE6C2C}" type="presParOf" srcId="{CA2D172F-6AB3-4018-AFDC-6CB24C21E9ED}" destId="{D6E84C96-F1DE-4A1F-855A-CF62AA9306F7}" srcOrd="0" destOrd="0" presId="urn:microsoft.com/office/officeart/2005/8/layout/chevron2"/>
    <dgm:cxn modelId="{DEC4F657-7AC4-4105-BB27-4638BBC0693D}" type="presParOf" srcId="{CA2D172F-6AB3-4018-AFDC-6CB24C21E9ED}" destId="{F1D8E912-5096-4061-85FF-E77AC5E102DC}" srcOrd="1" destOrd="0" presId="urn:microsoft.com/office/officeart/2005/8/layout/chevron2"/>
    <dgm:cxn modelId="{0D70F822-A9B3-4AFC-8847-6CD3D63D3282}" type="presParOf" srcId="{366B0DDB-CD4A-450B-8420-F0DE32BB9D63}" destId="{1A64F3A5-19E8-4472-93E2-F6F308C05138}" srcOrd="5" destOrd="0" presId="urn:microsoft.com/office/officeart/2005/8/layout/chevron2"/>
    <dgm:cxn modelId="{04A88FB9-DC1E-494D-8F1C-61D1D17F90E0}" type="presParOf" srcId="{366B0DDB-CD4A-450B-8420-F0DE32BB9D63}" destId="{B0A5B0D1-3EA9-4C9E-BBBB-0565857F8355}" srcOrd="6" destOrd="0" presId="urn:microsoft.com/office/officeart/2005/8/layout/chevron2"/>
    <dgm:cxn modelId="{ADDB32B7-BD32-42A8-9133-B1122D8F91BE}" type="presParOf" srcId="{B0A5B0D1-3EA9-4C9E-BBBB-0565857F8355}" destId="{E624805E-D82F-4D47-A285-369BB0CCF113}" srcOrd="0" destOrd="0" presId="urn:microsoft.com/office/officeart/2005/8/layout/chevron2"/>
    <dgm:cxn modelId="{EC29E14C-7080-47A9-851F-34392042C9CB}" type="presParOf" srcId="{B0A5B0D1-3EA9-4C9E-BBBB-0565857F8355}" destId="{FB125B1C-A65F-4634-A412-89E6DD8EB8A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EA3E74-9462-4077-B2DF-BC9432189935}">
      <dsp:nvSpPr>
        <dsp:cNvPr id="0" name=""/>
        <dsp:cNvSpPr/>
      </dsp:nvSpPr>
      <dsp:spPr>
        <a:xfrm rot="5400000">
          <a:off x="-175795" y="238225"/>
          <a:ext cx="1171967" cy="82037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1" y="472619"/>
        <a:ext cx="820377" cy="351590"/>
      </dsp:txXfrm>
    </dsp:sp>
    <dsp:sp modelId="{90B373BB-3C56-4B91-806E-C8EEDBFB3867}">
      <dsp:nvSpPr>
        <dsp:cNvPr id="0" name=""/>
        <dsp:cNvSpPr/>
      </dsp:nvSpPr>
      <dsp:spPr>
        <a:xfrm rot="5400000">
          <a:off x="5852136" y="-5010892"/>
          <a:ext cx="876304" cy="109084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300" kern="1200" dirty="0" smtClean="0">
              <a:latin typeface="Times New Roman" pitchFamily="18" charset="0"/>
              <a:cs typeface="Times New Roman" pitchFamily="18" charset="0"/>
            </a:rPr>
            <a:t>Можливість технологій супутника робити знімки цілодобово, за будь-якої погоди та умов навколишнього середовища (хмарність, сніг, дощ, задимлення, туман, тощо).</a:t>
          </a:r>
          <a:endParaRPr lang="ru-RU" sz="23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836076" y="47946"/>
        <a:ext cx="10865647" cy="790748"/>
      </dsp:txXfrm>
    </dsp:sp>
    <dsp:sp modelId="{3466BDB5-A0CF-4275-97B8-8A6D8BD88992}">
      <dsp:nvSpPr>
        <dsp:cNvPr id="0" name=""/>
        <dsp:cNvSpPr/>
      </dsp:nvSpPr>
      <dsp:spPr>
        <a:xfrm rot="5400000">
          <a:off x="-175795" y="1298353"/>
          <a:ext cx="1171967" cy="82037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1" y="1532747"/>
        <a:ext cx="820377" cy="351590"/>
      </dsp:txXfrm>
    </dsp:sp>
    <dsp:sp modelId="{B3873246-5979-4B83-94CF-FB77B7AAE3BD}">
      <dsp:nvSpPr>
        <dsp:cNvPr id="0" name=""/>
        <dsp:cNvSpPr/>
      </dsp:nvSpPr>
      <dsp:spPr>
        <a:xfrm rot="5400000">
          <a:off x="5909399" y="-3966463"/>
          <a:ext cx="761778" cy="109398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Мікросупутники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компанії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en-US" sz="2300" kern="1200" dirty="0" smtClean="0">
              <a:latin typeface="Times New Roman" pitchFamily="18" charset="0"/>
              <a:cs typeface="Times New Roman" pitchFamily="18" charset="0"/>
            </a:rPr>
            <a:t>ICEYE» 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у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з’язку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з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їх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значною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кількістю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(21 шт.)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частіше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ніж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інші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сателіти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перетинають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цілі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на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поверхні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Землі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3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820378" y="1159745"/>
        <a:ext cx="10902635" cy="687404"/>
      </dsp:txXfrm>
    </dsp:sp>
    <dsp:sp modelId="{D6E84C96-F1DE-4A1F-855A-CF62AA9306F7}">
      <dsp:nvSpPr>
        <dsp:cNvPr id="0" name=""/>
        <dsp:cNvSpPr/>
      </dsp:nvSpPr>
      <dsp:spPr>
        <a:xfrm rot="5400000">
          <a:off x="-175795" y="2358481"/>
          <a:ext cx="1171967" cy="82037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1" y="2592875"/>
        <a:ext cx="820377" cy="351590"/>
      </dsp:txXfrm>
    </dsp:sp>
    <dsp:sp modelId="{F1D8E912-5096-4061-85FF-E77AC5E102DC}">
      <dsp:nvSpPr>
        <dsp:cNvPr id="0" name=""/>
        <dsp:cNvSpPr/>
      </dsp:nvSpPr>
      <dsp:spPr>
        <a:xfrm rot="5400000">
          <a:off x="5909399" y="-2906335"/>
          <a:ext cx="761778" cy="109398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Знімки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Земної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поверхні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можна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отримувати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в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режимі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наближеному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до реального часу (1-2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години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після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безпосередньої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зйомки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).</a:t>
          </a:r>
          <a:endParaRPr lang="ru-RU" sz="23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820378" y="2219873"/>
        <a:ext cx="10902635" cy="687404"/>
      </dsp:txXfrm>
    </dsp:sp>
    <dsp:sp modelId="{E624805E-D82F-4D47-A285-369BB0CCF113}">
      <dsp:nvSpPr>
        <dsp:cNvPr id="0" name=""/>
        <dsp:cNvSpPr/>
      </dsp:nvSpPr>
      <dsp:spPr>
        <a:xfrm rot="5400000">
          <a:off x="-175795" y="3418609"/>
          <a:ext cx="1171967" cy="82037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1" y="3653003"/>
        <a:ext cx="820377" cy="351590"/>
      </dsp:txXfrm>
    </dsp:sp>
    <dsp:sp modelId="{FB125B1C-A65F-4634-A412-89E6DD8EB8A1}">
      <dsp:nvSpPr>
        <dsp:cNvPr id="0" name=""/>
        <dsp:cNvSpPr/>
      </dsp:nvSpPr>
      <dsp:spPr>
        <a:xfrm rot="5400000">
          <a:off x="5909399" y="-1846207"/>
          <a:ext cx="761778" cy="109398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Роздільна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здатність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радіолокаційних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мікросупутників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en-US" sz="2300" kern="1200" dirty="0" smtClean="0">
              <a:latin typeface="Times New Roman" pitchFamily="18" charset="0"/>
              <a:cs typeface="Times New Roman" pitchFamily="18" charset="0"/>
            </a:rPr>
            <a:t>ICEYE»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складає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від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0,5 метра до 1 метра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залежно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від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площі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охоплення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знімка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3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820378" y="3280001"/>
        <a:ext cx="10902635" cy="687404"/>
      </dsp:txXfrm>
    </dsp:sp>
    <dsp:sp modelId="{543D5724-F555-4768-AA65-57F9FF0E8022}">
      <dsp:nvSpPr>
        <dsp:cNvPr id="0" name=""/>
        <dsp:cNvSpPr/>
      </dsp:nvSpPr>
      <dsp:spPr>
        <a:xfrm rot="5400000">
          <a:off x="-175795" y="4612059"/>
          <a:ext cx="1171967" cy="82037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1" y="4846453"/>
        <a:ext cx="820377" cy="351590"/>
      </dsp:txXfrm>
    </dsp:sp>
    <dsp:sp modelId="{0E1A7AA1-CBA0-4BE4-9667-D0A886F9A5C1}">
      <dsp:nvSpPr>
        <dsp:cNvPr id="0" name=""/>
        <dsp:cNvSpPr/>
      </dsp:nvSpPr>
      <dsp:spPr>
        <a:xfrm rot="5400000">
          <a:off x="5776076" y="-652757"/>
          <a:ext cx="1028424" cy="109398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Супутники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застраховані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та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прогарантовані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компанією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«ICEYE». У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разі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технічної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несправності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компанія-продавець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зобов’язується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надати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користувачу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стороні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ідентичний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kern="1200" dirty="0" err="1" smtClean="0">
              <a:latin typeface="Times New Roman" pitchFamily="18" charset="0"/>
              <a:cs typeface="Times New Roman" pitchFamily="18" charset="0"/>
            </a:rPr>
            <a:t>супутник</a:t>
          </a: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3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820377" y="4353146"/>
        <a:ext cx="10889618" cy="9280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EA3E74-9462-4077-B2DF-BC9432189935}">
      <dsp:nvSpPr>
        <dsp:cNvPr id="0" name=""/>
        <dsp:cNvSpPr/>
      </dsp:nvSpPr>
      <dsp:spPr>
        <a:xfrm rot="5400000">
          <a:off x="-218100" y="292134"/>
          <a:ext cx="1454006" cy="101780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just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1" y="582935"/>
        <a:ext cx="1017804" cy="436202"/>
      </dsp:txXfrm>
    </dsp:sp>
    <dsp:sp modelId="{90B373BB-3C56-4B91-806E-C8EEDBFB3867}">
      <dsp:nvSpPr>
        <dsp:cNvPr id="0" name=""/>
        <dsp:cNvSpPr/>
      </dsp:nvSpPr>
      <dsp:spPr>
        <a:xfrm rot="5400000">
          <a:off x="5845406" y="-4809197"/>
          <a:ext cx="1087190" cy="1071156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just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Відслідковування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можливих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злочинів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незаконний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вилов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риби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піратство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забруднення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світового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океану,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тощо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).</a:t>
          </a:r>
          <a:endParaRPr lang="ru-RU" sz="25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033219" y="56062"/>
        <a:ext cx="10658493" cy="981046"/>
      </dsp:txXfrm>
    </dsp:sp>
    <dsp:sp modelId="{3466BDB5-A0CF-4275-97B8-8A6D8BD88992}">
      <dsp:nvSpPr>
        <dsp:cNvPr id="0" name=""/>
        <dsp:cNvSpPr/>
      </dsp:nvSpPr>
      <dsp:spPr>
        <a:xfrm rot="5400000">
          <a:off x="-218100" y="1607386"/>
          <a:ext cx="1454006" cy="101780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just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1" y="1898187"/>
        <a:ext cx="1017804" cy="436202"/>
      </dsp:txXfrm>
    </dsp:sp>
    <dsp:sp modelId="{B3873246-5979-4B83-94CF-FB77B7AAE3BD}">
      <dsp:nvSpPr>
        <dsp:cNvPr id="0" name=""/>
        <dsp:cNvSpPr/>
      </dsp:nvSpPr>
      <dsp:spPr>
        <a:xfrm rot="5400000">
          <a:off x="5916450" y="-3509360"/>
          <a:ext cx="945103" cy="107423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just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Картографування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збитків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від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стихійних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лих у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режимі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реального часу (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буревіїв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штормів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повеней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пожеж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тощо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).</a:t>
          </a:r>
          <a:endParaRPr lang="ru-RU" sz="25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017804" y="1435422"/>
        <a:ext cx="10696259" cy="852831"/>
      </dsp:txXfrm>
    </dsp:sp>
    <dsp:sp modelId="{D6E84C96-F1DE-4A1F-855A-CF62AA9306F7}">
      <dsp:nvSpPr>
        <dsp:cNvPr id="0" name=""/>
        <dsp:cNvSpPr/>
      </dsp:nvSpPr>
      <dsp:spPr>
        <a:xfrm rot="5400000">
          <a:off x="-218100" y="2922638"/>
          <a:ext cx="1454006" cy="101780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just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1" y="3213439"/>
        <a:ext cx="1017804" cy="436202"/>
      </dsp:txXfrm>
    </dsp:sp>
    <dsp:sp modelId="{F1D8E912-5096-4061-85FF-E77AC5E102DC}">
      <dsp:nvSpPr>
        <dsp:cNvPr id="0" name=""/>
        <dsp:cNvSpPr/>
      </dsp:nvSpPr>
      <dsp:spPr>
        <a:xfrm rot="5400000">
          <a:off x="5916450" y="-2194108"/>
          <a:ext cx="945103" cy="107423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just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Збирання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інформації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про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танення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льодовиків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та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переміщення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айсбергів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в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акваторіях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арктичних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та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антарктичних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морів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25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017804" y="2750674"/>
        <a:ext cx="10696259" cy="852831"/>
      </dsp:txXfrm>
    </dsp:sp>
    <dsp:sp modelId="{E624805E-D82F-4D47-A285-369BB0CCF113}">
      <dsp:nvSpPr>
        <dsp:cNvPr id="0" name=""/>
        <dsp:cNvSpPr/>
      </dsp:nvSpPr>
      <dsp:spPr>
        <a:xfrm rot="5400000">
          <a:off x="-218100" y="4374505"/>
          <a:ext cx="1454006" cy="101780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just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1" y="4665306"/>
        <a:ext cx="1017804" cy="436202"/>
      </dsp:txXfrm>
    </dsp:sp>
    <dsp:sp modelId="{FB125B1C-A65F-4634-A412-89E6DD8EB8A1}">
      <dsp:nvSpPr>
        <dsp:cNvPr id="0" name=""/>
        <dsp:cNvSpPr/>
      </dsp:nvSpPr>
      <dsp:spPr>
        <a:xfrm rot="5400000">
          <a:off x="5779835" y="-742241"/>
          <a:ext cx="1218333" cy="107423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just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Використання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радіолокаційних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даних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у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сільському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та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лісовому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господарстві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визначення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територій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, де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хворіють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чи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гинуть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сільськогосподарські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культури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ліси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тощо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).</a:t>
          </a:r>
          <a:endParaRPr lang="ru-RU" sz="25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017804" y="4079264"/>
        <a:ext cx="10682921" cy="109938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EA3E74-9462-4077-B2DF-BC9432189935}">
      <dsp:nvSpPr>
        <dsp:cNvPr id="0" name=""/>
        <dsp:cNvSpPr/>
      </dsp:nvSpPr>
      <dsp:spPr>
        <a:xfrm rot="5400000">
          <a:off x="-220565" y="296848"/>
          <a:ext cx="1470435" cy="102930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just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1" y="590934"/>
        <a:ext cx="1029304" cy="441131"/>
      </dsp:txXfrm>
    </dsp:sp>
    <dsp:sp modelId="{90B373BB-3C56-4B91-806E-C8EEDBFB3867}">
      <dsp:nvSpPr>
        <dsp:cNvPr id="0" name=""/>
        <dsp:cNvSpPr/>
      </dsp:nvSpPr>
      <dsp:spPr>
        <a:xfrm rot="5400000">
          <a:off x="5845014" y="-4795874"/>
          <a:ext cx="1099475" cy="1070009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just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500" kern="1200" dirty="0" smtClean="0">
              <a:latin typeface="Times New Roman" pitchFamily="18" charset="0"/>
              <a:cs typeface="Times New Roman" pitchFamily="18" charset="0"/>
            </a:rPr>
            <a:t>Розширити співпрацю з компанією </a:t>
          </a:r>
          <a:r>
            <a:rPr lang="en-US" sz="2500" kern="1200" dirty="0" smtClean="0">
              <a:latin typeface="Times New Roman" pitchFamily="18" charset="0"/>
              <a:cs typeface="Times New Roman" pitchFamily="18" charset="0"/>
            </a:rPr>
            <a:t>ICEYE </a:t>
          </a:r>
          <a:r>
            <a:rPr lang="uk-UA" sz="2500" kern="1200" dirty="0" smtClean="0">
              <a:latin typeface="Times New Roman" pitchFamily="18" charset="0"/>
              <a:cs typeface="Times New Roman" pitchFamily="18" charset="0"/>
            </a:rPr>
            <a:t>для отримання доступу до більшої кількості супутників, що забезпечить більш часте оновлення даних.</a:t>
          </a:r>
          <a:endParaRPr lang="ru-RU" sz="25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044703" y="58109"/>
        <a:ext cx="10646425" cy="992131"/>
      </dsp:txXfrm>
    </dsp:sp>
    <dsp:sp modelId="{3466BDB5-A0CF-4275-97B8-8A6D8BD88992}">
      <dsp:nvSpPr>
        <dsp:cNvPr id="0" name=""/>
        <dsp:cNvSpPr/>
      </dsp:nvSpPr>
      <dsp:spPr>
        <a:xfrm rot="5400000">
          <a:off x="-220565" y="1667515"/>
          <a:ext cx="1470435" cy="102930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just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1" y="1961601"/>
        <a:ext cx="1029304" cy="441131"/>
      </dsp:txXfrm>
    </dsp:sp>
    <dsp:sp modelId="{B3873246-5979-4B83-94CF-FB77B7AAE3BD}">
      <dsp:nvSpPr>
        <dsp:cNvPr id="0" name=""/>
        <dsp:cNvSpPr/>
      </dsp:nvSpPr>
      <dsp:spPr>
        <a:xfrm rot="5400000">
          <a:off x="5876307" y="-3440605"/>
          <a:ext cx="1036890" cy="107308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just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Розвивати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внутрішні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можливості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для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аналізу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супутникових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даних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з метою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більш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оперативного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реагування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на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зміни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ситуації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на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фронті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та в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інших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критичних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сферах.</a:t>
          </a:r>
          <a:endParaRPr lang="ru-RU" sz="25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029305" y="1457014"/>
        <a:ext cx="10680278" cy="935656"/>
      </dsp:txXfrm>
    </dsp:sp>
    <dsp:sp modelId="{D6E84C96-F1DE-4A1F-855A-CF62AA9306F7}">
      <dsp:nvSpPr>
        <dsp:cNvPr id="0" name=""/>
        <dsp:cNvSpPr/>
      </dsp:nvSpPr>
      <dsp:spPr>
        <a:xfrm rot="5400000">
          <a:off x="-220565" y="3028979"/>
          <a:ext cx="1470435" cy="102930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just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1" y="3323065"/>
        <a:ext cx="1029304" cy="441131"/>
      </dsp:txXfrm>
    </dsp:sp>
    <dsp:sp modelId="{F1D8E912-5096-4061-85FF-E77AC5E102DC}">
      <dsp:nvSpPr>
        <dsp:cNvPr id="0" name=""/>
        <dsp:cNvSpPr/>
      </dsp:nvSpPr>
      <dsp:spPr>
        <a:xfrm rot="5400000">
          <a:off x="5885511" y="-2079142"/>
          <a:ext cx="1018482" cy="107308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just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Створити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національні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платформи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для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інтеграції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радарних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даних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з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іншими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видами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розвідувальної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інформації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наприклад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, з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даними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дронів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та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повітряних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спостережень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).</a:t>
          </a:r>
          <a:endParaRPr lang="ru-RU" sz="25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029305" y="2826782"/>
        <a:ext cx="10681177" cy="919046"/>
      </dsp:txXfrm>
    </dsp:sp>
    <dsp:sp modelId="{E624805E-D82F-4D47-A285-369BB0CCF113}">
      <dsp:nvSpPr>
        <dsp:cNvPr id="0" name=""/>
        <dsp:cNvSpPr/>
      </dsp:nvSpPr>
      <dsp:spPr>
        <a:xfrm rot="5400000">
          <a:off x="-220565" y="4359092"/>
          <a:ext cx="1470435" cy="102930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just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1" y="4653178"/>
        <a:ext cx="1029304" cy="441131"/>
      </dsp:txXfrm>
    </dsp:sp>
    <dsp:sp modelId="{FB125B1C-A65F-4634-A412-89E6DD8EB8A1}">
      <dsp:nvSpPr>
        <dsp:cNvPr id="0" name=""/>
        <dsp:cNvSpPr/>
      </dsp:nvSpPr>
      <dsp:spPr>
        <a:xfrm rot="5400000">
          <a:off x="5971340" y="-749028"/>
          <a:ext cx="846823" cy="107308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just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Використовувати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технології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ICEYE для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подальшого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моніторингу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екологічних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та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економічних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наслідків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500" kern="1200" dirty="0" err="1" smtClean="0">
              <a:latin typeface="Times New Roman" pitchFamily="18" charset="0"/>
              <a:cs typeface="Times New Roman" pitchFamily="18" charset="0"/>
            </a:rPr>
            <a:t>війни</a:t>
          </a: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5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029304" y="4234346"/>
        <a:ext cx="10689557" cy="7641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E9C2A2FF-5025-48E4-9C4D-2B334BADC90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BD7646E-A183-4F77-9E81-D59F6AC0440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B9EB86-C859-4FB1-AF63-0E02C15A7576}" type="datetime1">
              <a:rPr lang="ru-RU" smtClean="0"/>
              <a:t>14.04.2025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B43DCFF-DC6B-4B1E-9C88-18928305E42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198BB6B-A520-49F3-A444-185722FE3F0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3DE9D3-74F5-4D6E-98B9-D3AD70AA1C1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5940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134A9D-EE97-41FF-B9EC-7ED6ECF996EA}" type="datetime1">
              <a:rPr lang="ru-RU" smtClean="0"/>
              <a:pPr/>
              <a:t>14.04.2025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Щелкните, чтобы изменить стили текста образца слайда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8328CA-7EEA-495E-BA4A-0D20ACEAEA96}" type="slidenum">
              <a:rPr lang="ru-RU" noProof="0" smtClean="0"/>
              <a:t>‹№›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2497139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1954EB3-7775-424E-9C18-E58E8897B79F}" type="datetime1">
              <a:rPr lang="ru-RU" noProof="0" smtClean="0"/>
              <a:t>14.04.2025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‹№›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531427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FBDD6D3-A31E-4642-9417-8CA417F85AE6}" type="datetime1">
              <a:rPr lang="ru-RU" noProof="0" smtClean="0"/>
              <a:t>14.04.2025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‹№›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51168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791C3FA-D637-4AF6-A6E5-FA5ECF0729A2}" type="datetime1">
              <a:rPr lang="ru-RU" noProof="0" smtClean="0"/>
              <a:t>14.04.2025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‹№›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112544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96799BE-C35F-4C0B-8991-E488BF49F266}" type="datetime1">
              <a:rPr lang="ru-RU" noProof="0" smtClean="0"/>
              <a:t>14.04.2025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‹№›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18836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11FB22C-3D11-41A5-86C3-ABCAD90E2D16}" type="datetime1">
              <a:rPr lang="ru-RU" noProof="0" smtClean="0"/>
              <a:t>14.04.2025</a:t>
            </a:fld>
            <a:endParaRPr lang="ru-RU" noProof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‹№›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715697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F7F3B174-339E-4D02-A121-5EB022C81785}" type="datetime1">
              <a:rPr lang="ru-RU" noProof="0" smtClean="0"/>
              <a:t>14.04.2025</a:t>
            </a:fld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‹№›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0502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449D986-1A2F-4CA3-9895-D8737B2A4506}" type="datetime1">
              <a:rPr lang="ru-RU" noProof="0" smtClean="0"/>
              <a:t>14.04.2025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‹№›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22630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BAAD715-7336-4E9E-9BA6-E58C800C13A2}" type="datetime1">
              <a:rPr lang="ru-RU" noProof="0" smtClean="0"/>
              <a:t>14.04.2025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‹№›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006657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E7DCE09-110E-494B-BDF4-22862D7001CF}" type="datetime1">
              <a:rPr lang="ru-RU" noProof="0" smtClean="0"/>
              <a:t>14.04.2025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‹№›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950666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723135F-2E49-4AC0-A430-F18C43C32385}" type="datetime1">
              <a:rPr lang="ru-RU" noProof="0" smtClean="0"/>
              <a:t>14.04.2025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‹№›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766789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CD71C3C-B25D-438F-9114-135100651578}" type="datetime1">
              <a:rPr lang="ru-RU" noProof="0" smtClean="0"/>
              <a:t>14.04.2025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‹№›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758387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2755E0-E2E0-4E8C-B486-AC28AE445E0B}" type="datetime1">
              <a:rPr lang="ru-RU" noProof="0" smtClean="0"/>
              <a:t>14.04.2025</a:t>
            </a:fld>
            <a:endParaRPr lang="ru-RU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noProof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ru-RU" noProof="0" smtClean="0"/>
              <a:pPr/>
              <a:t>‹№›</a:t>
            </a:fld>
            <a:endParaRPr lang="ru-RU" noProof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305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defenceua.com/news/scho_tse_za_suputniki_iceye_jaki_pridbali_za_koshti_na_bayraktar_tb2_i_chomu_tse_dijsno_vaz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8E144EA-1B7A-1C72-3FF5-9AAFFDDA474A}"/>
              </a:ext>
            </a:extLst>
          </p:cNvPr>
          <p:cNvSpPr txBox="1"/>
          <p:nvPr/>
        </p:nvSpPr>
        <p:spPr>
          <a:xfrm>
            <a:off x="5201150" y="1403684"/>
            <a:ext cx="180975" cy="3619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4B9A3F-7F88-5003-4795-0E523804E514}"/>
              </a:ext>
            </a:extLst>
          </p:cNvPr>
          <p:cNvSpPr txBox="1"/>
          <p:nvPr/>
        </p:nvSpPr>
        <p:spPr>
          <a:xfrm>
            <a:off x="1" y="442195"/>
            <a:ext cx="12022666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600" b="1" cap="all" dirty="0" err="1" smtClean="0">
                <a:latin typeface="Times New Roman"/>
                <a:ea typeface="+mn-lt"/>
                <a:cs typeface="+mn-lt"/>
              </a:rPr>
              <a:t>Технології</a:t>
            </a:r>
            <a:r>
              <a:rPr lang="ru-RU" sz="3600" b="1" cap="all" dirty="0" smtClean="0">
                <a:latin typeface="Times New Roman"/>
                <a:ea typeface="+mn-lt"/>
                <a:cs typeface="+mn-lt"/>
              </a:rPr>
              <a:t> </a:t>
            </a:r>
            <a:r>
              <a:rPr lang="ru-RU" sz="3600" b="1" cap="all" dirty="0" err="1">
                <a:latin typeface="Times New Roman"/>
                <a:ea typeface="+mn-lt"/>
                <a:cs typeface="+mn-lt"/>
              </a:rPr>
              <a:t>фінської</a:t>
            </a:r>
            <a:r>
              <a:rPr lang="ru-RU" sz="3600" b="1" cap="all" dirty="0">
                <a:latin typeface="Times New Roman"/>
                <a:ea typeface="+mn-lt"/>
                <a:cs typeface="+mn-lt"/>
              </a:rPr>
              <a:t> </a:t>
            </a:r>
            <a:r>
              <a:rPr lang="ru-RU" sz="3600" b="1" cap="all" dirty="0" err="1">
                <a:latin typeface="Times New Roman"/>
                <a:ea typeface="+mn-lt"/>
                <a:cs typeface="+mn-lt"/>
              </a:rPr>
              <a:t>аерокосмічної</a:t>
            </a:r>
            <a:r>
              <a:rPr lang="ru-RU" sz="3600" b="1" cap="all" dirty="0">
                <a:latin typeface="Times New Roman"/>
                <a:ea typeface="+mn-lt"/>
                <a:cs typeface="+mn-lt"/>
              </a:rPr>
              <a:t> </a:t>
            </a:r>
            <a:r>
              <a:rPr lang="ru-RU" sz="3600" b="1" cap="all" dirty="0" err="1">
                <a:latin typeface="Times New Roman"/>
                <a:ea typeface="+mn-lt"/>
                <a:cs typeface="+mn-lt"/>
              </a:rPr>
              <a:t>компанії</a:t>
            </a:r>
            <a:r>
              <a:rPr lang="ru-RU" sz="3600" b="1" cap="all" dirty="0">
                <a:latin typeface="Times New Roman"/>
                <a:ea typeface="+mn-lt"/>
                <a:cs typeface="+mn-lt"/>
              </a:rPr>
              <a:t> </a:t>
            </a:r>
            <a:r>
              <a:rPr lang="en-US" sz="3600" b="1" cap="all" dirty="0">
                <a:latin typeface="Times New Roman"/>
                <a:ea typeface="+mn-lt"/>
                <a:cs typeface="+mn-lt"/>
              </a:rPr>
              <a:t>ICEYE </a:t>
            </a:r>
            <a:r>
              <a:rPr lang="ru-RU" sz="3600" b="1" cap="all" dirty="0">
                <a:latin typeface="Times New Roman"/>
                <a:ea typeface="+mn-lt"/>
                <a:cs typeface="+mn-lt"/>
              </a:rPr>
              <a:t>та </a:t>
            </a:r>
            <a:r>
              <a:rPr lang="ru-RU" sz="3600" b="1" cap="all" dirty="0" err="1">
                <a:latin typeface="Times New Roman"/>
                <a:ea typeface="+mn-lt"/>
                <a:cs typeface="+mn-lt"/>
              </a:rPr>
              <a:t>Україна</a:t>
            </a:r>
            <a:endParaRPr lang="ru-RU" sz="3600" b="1" cap="all" dirty="0">
              <a:latin typeface="Times New Roman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0CB994-8204-DA71-37B3-F87922F7EC11}"/>
              </a:ext>
            </a:extLst>
          </p:cNvPr>
          <p:cNvSpPr txBox="1"/>
          <p:nvPr/>
        </p:nvSpPr>
        <p:spPr>
          <a:xfrm>
            <a:off x="7874001" y="2251760"/>
            <a:ext cx="3931902" cy="40626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b="1" dirty="0" smtClean="0">
                <a:latin typeface="Times New Roman"/>
                <a:ea typeface="+mn-lt"/>
                <a:cs typeface="+mn-lt"/>
              </a:rPr>
              <a:t>Роботу </a:t>
            </a:r>
            <a:r>
              <a:rPr lang="ru-RU" sz="2000" b="1" dirty="0" err="1" smtClean="0">
                <a:latin typeface="Times New Roman"/>
                <a:ea typeface="+mn-lt"/>
                <a:cs typeface="+mn-lt"/>
              </a:rPr>
              <a:t>виконала</a:t>
            </a:r>
            <a:r>
              <a:rPr lang="ru-RU" sz="2000" b="1" dirty="0" smtClean="0">
                <a:latin typeface="Times New Roman"/>
                <a:ea typeface="+mn-lt"/>
                <a:cs typeface="+mn-lt"/>
              </a:rPr>
              <a:t>:</a:t>
            </a:r>
            <a:endParaRPr lang="ru-RU" sz="2000" b="1" dirty="0" smtClean="0">
              <a:latin typeface="Times New Roman"/>
              <a:cs typeface="Times New Roman"/>
            </a:endParaRPr>
          </a:p>
          <a:p>
            <a:r>
              <a:rPr lang="uk-UA" sz="2000" b="1" dirty="0" err="1" smtClean="0">
                <a:latin typeface="Times New Roman"/>
                <a:cs typeface="Times New Roman"/>
              </a:rPr>
              <a:t>Крухмаль</a:t>
            </a:r>
            <a:r>
              <a:rPr lang="uk-UA" sz="2000" b="1" dirty="0" smtClean="0">
                <a:latin typeface="Times New Roman"/>
                <a:cs typeface="Times New Roman"/>
              </a:rPr>
              <a:t> Катерина Віталіївна</a:t>
            </a:r>
            <a:endParaRPr lang="ru-RU" sz="2000" b="1" dirty="0" smtClean="0">
              <a:latin typeface="Times New Roman"/>
              <a:cs typeface="Times New Roman"/>
            </a:endParaRPr>
          </a:p>
          <a:p>
            <a:r>
              <a:rPr lang="ru-RU" sz="2000" b="1" dirty="0" err="1" smtClean="0">
                <a:latin typeface="Times New Roman"/>
                <a:ea typeface="+mn-lt"/>
                <a:cs typeface="+mn-lt"/>
              </a:rPr>
              <a:t>учениця</a:t>
            </a:r>
            <a:r>
              <a:rPr lang="ru-RU" sz="2000" b="1" dirty="0" smtClean="0">
                <a:latin typeface="Times New Roman"/>
                <a:ea typeface="+mn-lt"/>
                <a:cs typeface="+mn-lt"/>
              </a:rPr>
              <a:t> 7 А </a:t>
            </a:r>
            <a:r>
              <a:rPr lang="ru-RU" sz="2000" b="1" dirty="0" err="1" smtClean="0">
                <a:latin typeface="Times New Roman"/>
                <a:ea typeface="+mn-lt"/>
                <a:cs typeface="+mn-lt"/>
              </a:rPr>
              <a:t>класу</a:t>
            </a:r>
            <a:endParaRPr lang="ru-RU" sz="2000" b="1" dirty="0" smtClean="0">
              <a:latin typeface="Times New Roman"/>
              <a:cs typeface="Times New Roman"/>
            </a:endParaRPr>
          </a:p>
          <a:p>
            <a:r>
              <a:rPr lang="ru-RU" sz="2000" b="1" dirty="0" err="1" smtClean="0">
                <a:latin typeface="Times New Roman"/>
                <a:ea typeface="+mn-lt"/>
                <a:cs typeface="+mn-lt"/>
              </a:rPr>
              <a:t>Конотопського</a:t>
            </a:r>
            <a:r>
              <a:rPr lang="ru-RU" sz="2000" b="1" dirty="0" smtClean="0">
                <a:latin typeface="Times New Roman"/>
                <a:ea typeface="+mn-lt"/>
                <a:cs typeface="+mn-lt"/>
              </a:rPr>
              <a:t> </a:t>
            </a:r>
            <a:r>
              <a:rPr lang="ru-RU" sz="2000" b="1" dirty="0" err="1" smtClean="0">
                <a:latin typeface="Times New Roman"/>
                <a:ea typeface="+mn-lt"/>
                <a:cs typeface="+mn-lt"/>
              </a:rPr>
              <a:t>ліцею</a:t>
            </a:r>
            <a:r>
              <a:rPr lang="ru-RU" sz="2000" b="1" dirty="0" smtClean="0">
                <a:latin typeface="Times New Roman"/>
                <a:ea typeface="+mn-lt"/>
                <a:cs typeface="+mn-lt"/>
              </a:rPr>
              <a:t> № 10</a:t>
            </a:r>
            <a:endParaRPr lang="ru-RU" sz="2000" b="1" dirty="0" smtClean="0">
              <a:latin typeface="Times New Roman"/>
              <a:cs typeface="Times New Roman"/>
            </a:endParaRPr>
          </a:p>
          <a:p>
            <a:r>
              <a:rPr lang="ru-RU" sz="2000" b="1" dirty="0" err="1" smtClean="0">
                <a:latin typeface="Times New Roman"/>
                <a:ea typeface="+mn-lt"/>
                <a:cs typeface="+mn-lt"/>
              </a:rPr>
              <a:t>Конотопської</a:t>
            </a:r>
            <a:r>
              <a:rPr lang="ru-RU" sz="2000" b="1" dirty="0" smtClean="0">
                <a:latin typeface="Times New Roman"/>
                <a:ea typeface="+mn-lt"/>
                <a:cs typeface="+mn-lt"/>
              </a:rPr>
              <a:t> </a:t>
            </a:r>
            <a:r>
              <a:rPr lang="ru-RU" sz="2000" b="1" dirty="0" err="1" smtClean="0">
                <a:latin typeface="Times New Roman"/>
                <a:ea typeface="+mn-lt"/>
                <a:cs typeface="+mn-lt"/>
              </a:rPr>
              <a:t>міської</a:t>
            </a:r>
            <a:r>
              <a:rPr lang="ru-RU" sz="2000" b="1" dirty="0" smtClean="0">
                <a:latin typeface="Times New Roman"/>
                <a:ea typeface="+mn-lt"/>
                <a:cs typeface="+mn-lt"/>
              </a:rPr>
              <a:t> ради</a:t>
            </a:r>
            <a:endParaRPr lang="ru-RU" sz="2000" b="1" dirty="0" smtClean="0">
              <a:latin typeface="Times New Roman"/>
              <a:cs typeface="Times New Roman"/>
            </a:endParaRPr>
          </a:p>
          <a:p>
            <a:r>
              <a:rPr lang="ru-RU" sz="2000" b="1" dirty="0" err="1" smtClean="0">
                <a:latin typeface="Times New Roman"/>
                <a:ea typeface="+mn-lt"/>
                <a:cs typeface="+mn-lt"/>
              </a:rPr>
              <a:t>Сумської</a:t>
            </a:r>
            <a:r>
              <a:rPr lang="ru-RU" sz="2000" b="1" dirty="0" smtClean="0">
                <a:latin typeface="Times New Roman"/>
                <a:ea typeface="+mn-lt"/>
                <a:cs typeface="+mn-lt"/>
              </a:rPr>
              <a:t> </a:t>
            </a:r>
            <a:r>
              <a:rPr lang="ru-RU" sz="2000" b="1" dirty="0" err="1" smtClean="0">
                <a:latin typeface="Times New Roman"/>
                <a:ea typeface="+mn-lt"/>
                <a:cs typeface="+mn-lt"/>
              </a:rPr>
              <a:t>області</a:t>
            </a:r>
            <a:endParaRPr lang="ru-RU" sz="2000" b="1" dirty="0" smtClean="0">
              <a:latin typeface="Times New Roman"/>
              <a:cs typeface="Times New Roman"/>
            </a:endParaRPr>
          </a:p>
          <a:p>
            <a:endParaRPr lang="ru-RU" sz="2000" b="1" dirty="0" smtClean="0">
              <a:latin typeface="Times New Roman"/>
              <a:ea typeface="+mn-lt"/>
              <a:cs typeface="+mn-lt"/>
            </a:endParaRPr>
          </a:p>
          <a:p>
            <a:r>
              <a:rPr lang="ru-RU" sz="2000" b="1" dirty="0" err="1" smtClean="0">
                <a:latin typeface="Times New Roman"/>
                <a:ea typeface="+mn-lt"/>
                <a:cs typeface="+mn-lt"/>
              </a:rPr>
              <a:t>Науковий</a:t>
            </a:r>
            <a:r>
              <a:rPr lang="ru-RU" sz="2000" b="1" dirty="0" smtClean="0">
                <a:latin typeface="Times New Roman"/>
                <a:ea typeface="+mn-lt"/>
                <a:cs typeface="+mn-lt"/>
              </a:rPr>
              <a:t> </a:t>
            </a:r>
            <a:r>
              <a:rPr lang="ru-RU" sz="2000" b="1" dirty="0" err="1" smtClean="0">
                <a:latin typeface="Times New Roman"/>
                <a:ea typeface="+mn-lt"/>
                <a:cs typeface="+mn-lt"/>
              </a:rPr>
              <a:t>керівник</a:t>
            </a:r>
            <a:r>
              <a:rPr lang="ru-RU" sz="2000" b="1" dirty="0" smtClean="0">
                <a:latin typeface="Times New Roman"/>
                <a:ea typeface="+mn-lt"/>
                <a:cs typeface="+mn-lt"/>
              </a:rPr>
              <a:t>:</a:t>
            </a:r>
            <a:endParaRPr lang="ru-RU" sz="2000" b="1" dirty="0" smtClean="0">
              <a:latin typeface="Times New Roman"/>
              <a:cs typeface="Times New Roman"/>
            </a:endParaRPr>
          </a:p>
          <a:p>
            <a:r>
              <a:rPr lang="ru-RU" sz="2000" b="1" dirty="0" smtClean="0">
                <a:latin typeface="Times New Roman"/>
                <a:ea typeface="+mn-lt"/>
                <a:cs typeface="+mn-lt"/>
              </a:rPr>
              <a:t>Клименко Антон </a:t>
            </a:r>
            <a:r>
              <a:rPr lang="ru-RU" sz="2000" b="1" dirty="0" err="1" smtClean="0">
                <a:latin typeface="Times New Roman"/>
                <a:ea typeface="+mn-lt"/>
                <a:cs typeface="+mn-lt"/>
              </a:rPr>
              <a:t>Сергійович</a:t>
            </a:r>
            <a:r>
              <a:rPr lang="ru-RU" sz="2000" b="1" dirty="0" smtClean="0">
                <a:latin typeface="Times New Roman"/>
                <a:ea typeface="+mn-lt"/>
                <a:cs typeface="+mn-lt"/>
              </a:rPr>
              <a:t>,</a:t>
            </a:r>
            <a:endParaRPr lang="ru-RU" sz="2000" b="1" dirty="0" smtClean="0">
              <a:latin typeface="Times New Roman"/>
              <a:cs typeface="Times New Roman"/>
            </a:endParaRPr>
          </a:p>
          <a:p>
            <a:r>
              <a:rPr lang="ru-RU" sz="2000" b="1" dirty="0" err="1" smtClean="0">
                <a:latin typeface="Times New Roman"/>
                <a:ea typeface="+mn-lt"/>
                <a:cs typeface="+mn-lt"/>
              </a:rPr>
              <a:t>вчитель</a:t>
            </a:r>
            <a:r>
              <a:rPr lang="ru-RU" sz="2000" b="1" dirty="0" smtClean="0">
                <a:latin typeface="Times New Roman"/>
                <a:ea typeface="+mn-lt"/>
                <a:cs typeface="+mn-lt"/>
              </a:rPr>
              <a:t> </a:t>
            </a:r>
            <a:r>
              <a:rPr lang="ru-RU" sz="2000" b="1" dirty="0" err="1" smtClean="0">
                <a:latin typeface="Times New Roman"/>
                <a:ea typeface="+mn-lt"/>
                <a:cs typeface="+mn-lt"/>
              </a:rPr>
              <a:t>історії</a:t>
            </a:r>
            <a:endParaRPr lang="ru-RU" sz="2000" b="1" dirty="0" smtClean="0">
              <a:latin typeface="Times New Roman"/>
              <a:cs typeface="Times New Roman"/>
            </a:endParaRPr>
          </a:p>
          <a:p>
            <a:r>
              <a:rPr lang="ru-RU" sz="2000" b="1" dirty="0" err="1">
                <a:latin typeface="Times New Roman"/>
                <a:ea typeface="+mn-lt"/>
                <a:cs typeface="+mn-lt"/>
              </a:rPr>
              <a:t>Конотопського</a:t>
            </a:r>
            <a:r>
              <a:rPr lang="ru-RU" sz="2000" b="1" dirty="0">
                <a:latin typeface="Times New Roman"/>
                <a:ea typeface="+mn-lt"/>
                <a:cs typeface="+mn-lt"/>
              </a:rPr>
              <a:t> </a:t>
            </a:r>
            <a:r>
              <a:rPr lang="ru-RU" sz="2000" b="1" dirty="0" err="1">
                <a:latin typeface="Times New Roman"/>
                <a:ea typeface="+mn-lt"/>
                <a:cs typeface="+mn-lt"/>
              </a:rPr>
              <a:t>ліцею</a:t>
            </a:r>
            <a:r>
              <a:rPr lang="ru-RU" sz="2000" b="1" dirty="0">
                <a:latin typeface="Times New Roman"/>
                <a:ea typeface="+mn-lt"/>
                <a:cs typeface="+mn-lt"/>
              </a:rPr>
              <a:t> № 10</a:t>
            </a:r>
            <a:endParaRPr lang="ru-RU" sz="2000" b="1" dirty="0">
              <a:latin typeface="Times New Roman"/>
              <a:cs typeface="Times New Roman"/>
            </a:endParaRPr>
          </a:p>
          <a:p>
            <a:r>
              <a:rPr lang="ru-RU" sz="2000" b="1" dirty="0" err="1">
                <a:latin typeface="Times New Roman"/>
                <a:ea typeface="+mn-lt"/>
                <a:cs typeface="+mn-lt"/>
              </a:rPr>
              <a:t>Конотопської</a:t>
            </a:r>
            <a:r>
              <a:rPr lang="ru-RU" sz="2000" b="1" dirty="0">
                <a:latin typeface="Times New Roman"/>
                <a:ea typeface="+mn-lt"/>
                <a:cs typeface="+mn-lt"/>
              </a:rPr>
              <a:t> </a:t>
            </a:r>
            <a:r>
              <a:rPr lang="ru-RU" sz="2000" b="1" dirty="0" err="1">
                <a:latin typeface="Times New Roman"/>
                <a:ea typeface="+mn-lt"/>
                <a:cs typeface="+mn-lt"/>
              </a:rPr>
              <a:t>міської</a:t>
            </a:r>
            <a:r>
              <a:rPr lang="ru-RU" sz="2000" b="1" dirty="0">
                <a:latin typeface="Times New Roman"/>
                <a:ea typeface="+mn-lt"/>
                <a:cs typeface="+mn-lt"/>
              </a:rPr>
              <a:t> ради</a:t>
            </a:r>
            <a:endParaRPr lang="ru-RU" sz="2000" b="1" dirty="0">
              <a:latin typeface="Times New Roman"/>
              <a:cs typeface="Times New Roman"/>
            </a:endParaRPr>
          </a:p>
          <a:p>
            <a:r>
              <a:rPr lang="ru-RU" sz="2000" b="1" dirty="0" err="1">
                <a:latin typeface="Times New Roman"/>
                <a:ea typeface="+mn-lt"/>
                <a:cs typeface="+mn-lt"/>
              </a:rPr>
              <a:t>Сумської</a:t>
            </a:r>
            <a:r>
              <a:rPr lang="ru-RU" sz="2000" b="1" dirty="0">
                <a:latin typeface="Times New Roman"/>
                <a:ea typeface="+mn-lt"/>
                <a:cs typeface="+mn-lt"/>
              </a:rPr>
              <a:t> </a:t>
            </a:r>
            <a:r>
              <a:rPr lang="ru-RU" sz="2000" b="1" dirty="0" err="1">
                <a:latin typeface="Times New Roman"/>
                <a:ea typeface="+mn-lt"/>
                <a:cs typeface="+mn-lt"/>
              </a:rPr>
              <a:t>області</a:t>
            </a:r>
            <a:endParaRPr lang="ru-RU" sz="2000" b="1" dirty="0">
              <a:latin typeface="Times New Roman"/>
              <a:cs typeface="Times New Roman"/>
            </a:endParaRPr>
          </a:p>
        </p:txBody>
      </p:sp>
      <p:pic>
        <p:nvPicPr>
          <p:cNvPr id="1028" name="Picture 4" descr="Українці, ви космос!»: Фонд Притули на гроші з Байрактарів купив супутник -  ШоТа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00" y="2351866"/>
            <a:ext cx="7130654" cy="386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883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D60ECD-8D61-4810-B636-6D6879C41B2C}"/>
              </a:ext>
            </a:extLst>
          </p:cNvPr>
          <p:cNvSpPr txBox="1"/>
          <p:nvPr/>
        </p:nvSpPr>
        <p:spPr>
          <a:xfrm>
            <a:off x="2280813" y="2678"/>
            <a:ext cx="7832289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4000" b="1" dirty="0" err="1">
                <a:latin typeface="Times New Roman"/>
                <a:ea typeface="+mn-lt"/>
                <a:cs typeface="+mn-lt"/>
              </a:rPr>
              <a:t>Актуальність</a:t>
            </a:r>
            <a:r>
              <a:rPr lang="ru-RU" sz="4000" b="1" dirty="0">
                <a:latin typeface="Times New Roman"/>
                <a:ea typeface="+mn-lt"/>
                <a:cs typeface="+mn-lt"/>
              </a:rPr>
              <a:t> теми </a:t>
            </a:r>
            <a:r>
              <a:rPr lang="ru-RU" sz="4000" b="1" dirty="0" err="1">
                <a:latin typeface="Times New Roman"/>
                <a:ea typeface="+mn-lt"/>
                <a:cs typeface="+mn-lt"/>
              </a:rPr>
              <a:t>дослідження</a:t>
            </a:r>
            <a:endParaRPr lang="ru-RU" sz="4000" b="1" dirty="0">
              <a:latin typeface="Times New Roman"/>
              <a:cs typeface="Times New Roman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0CC2DF-74C3-4072-B56C-E0FCC7EA1B23}"/>
              </a:ext>
            </a:extLst>
          </p:cNvPr>
          <p:cNvSpPr txBox="1"/>
          <p:nvPr/>
        </p:nvSpPr>
        <p:spPr>
          <a:xfrm>
            <a:off x="4290173" y="872490"/>
            <a:ext cx="7647827" cy="526297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 algn="just">
              <a:buFont typeface="Wingdings" pitchFamily="2" charset="2"/>
              <a:buChar char="Ø"/>
            </a:pPr>
            <a:r>
              <a:rPr lang="ru-RU" sz="2800" dirty="0" err="1">
                <a:latin typeface="Times New Roman"/>
                <a:ea typeface="+mn-lt"/>
                <a:cs typeface="+mn-lt"/>
              </a:rPr>
              <a:t>Сучасні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виклики</a:t>
            </a:r>
            <a:r>
              <a:rPr lang="ru-RU" sz="2800" dirty="0">
                <a:latin typeface="Times New Roman"/>
                <a:ea typeface="+mn-lt"/>
                <a:cs typeface="+mn-lt"/>
              </a:rPr>
              <a:t>, з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якими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стикається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Україна</a:t>
            </a:r>
            <a:r>
              <a:rPr lang="ru-RU" sz="2800" dirty="0">
                <a:latin typeface="Times New Roman"/>
                <a:ea typeface="+mn-lt"/>
                <a:cs typeface="+mn-lt"/>
              </a:rPr>
              <a:t>,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вимагають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швидких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і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ефективних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рішень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у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сфері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моніторингу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природних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і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техногенних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катастроф,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екологічного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контролю та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національної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безпеки</a:t>
            </a:r>
            <a:r>
              <a:rPr lang="ru-RU" sz="2800" dirty="0">
                <a:latin typeface="Times New Roman"/>
                <a:ea typeface="+mn-lt"/>
                <a:cs typeface="+mn-lt"/>
              </a:rPr>
              <a:t>. </a:t>
            </a:r>
            <a:endParaRPr lang="ru-RU" sz="2800" dirty="0" smtClean="0">
              <a:latin typeface="Times New Roman"/>
              <a:ea typeface="+mn-lt"/>
              <a:cs typeface="+mn-lt"/>
            </a:endParaRPr>
          </a:p>
          <a:p>
            <a:pPr marL="457200" indent="-457200" algn="just">
              <a:buFont typeface="Wingdings" pitchFamily="2" charset="2"/>
              <a:buChar char="Ø"/>
            </a:pPr>
            <a:r>
              <a:rPr lang="ru-RU" sz="2800" dirty="0" err="1" smtClean="0">
                <a:latin typeface="Times New Roman"/>
                <a:ea typeface="+mn-lt"/>
                <a:cs typeface="+mn-lt"/>
              </a:rPr>
              <a:t>Фінські</a:t>
            </a:r>
            <a:r>
              <a:rPr lang="ru-RU" sz="2800" dirty="0" smtClean="0">
                <a:latin typeface="Times New Roman"/>
                <a:ea typeface="+mn-lt"/>
                <a:cs typeface="+mn-lt"/>
              </a:rPr>
              <a:t>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технології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«</a:t>
            </a:r>
            <a:r>
              <a:rPr lang="en-US" sz="2800" dirty="0">
                <a:latin typeface="Times New Roman"/>
                <a:ea typeface="+mn-lt"/>
                <a:cs typeface="+mn-lt"/>
              </a:rPr>
              <a:t>ICEYE»,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що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використовують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радіолокаційні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супутники</a:t>
            </a:r>
            <a:r>
              <a:rPr lang="ru-RU" sz="2800" dirty="0">
                <a:latin typeface="Times New Roman"/>
                <a:ea typeface="+mn-lt"/>
                <a:cs typeface="+mn-lt"/>
              </a:rPr>
              <a:t>,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мають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унікальні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можливості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для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вирішення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</a:t>
            </a:r>
            <a:r>
              <a:rPr lang="ru-RU" sz="2800" dirty="0" err="1" smtClean="0">
                <a:latin typeface="Times New Roman"/>
                <a:ea typeface="+mn-lt"/>
                <a:cs typeface="+mn-lt"/>
              </a:rPr>
              <a:t>поточних</a:t>
            </a:r>
            <a:r>
              <a:rPr lang="ru-RU" sz="2800" dirty="0" smtClean="0">
                <a:latin typeface="Times New Roman"/>
                <a:ea typeface="+mn-lt"/>
                <a:cs typeface="+mn-lt"/>
              </a:rPr>
              <a:t>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завдань</a:t>
            </a:r>
            <a:r>
              <a:rPr lang="ru-RU" sz="2800" dirty="0">
                <a:latin typeface="Times New Roman"/>
                <a:ea typeface="+mn-lt"/>
                <a:cs typeface="+mn-lt"/>
              </a:rPr>
              <a:t>. </a:t>
            </a:r>
            <a:endParaRPr lang="ru-RU" sz="2800" dirty="0" smtClean="0">
              <a:latin typeface="Times New Roman"/>
              <a:ea typeface="+mn-lt"/>
              <a:cs typeface="+mn-lt"/>
            </a:endParaRPr>
          </a:p>
          <a:p>
            <a:pPr marL="457200" indent="-457200" algn="just">
              <a:buFont typeface="Wingdings" pitchFamily="2" charset="2"/>
              <a:buChar char="Ø"/>
            </a:pPr>
            <a:r>
              <a:rPr lang="ru-RU" sz="2800" dirty="0" err="1" smtClean="0">
                <a:latin typeface="Times New Roman"/>
                <a:ea typeface="+mn-lt"/>
                <a:cs typeface="+mn-lt"/>
              </a:rPr>
              <a:t>Особливу</a:t>
            </a:r>
            <a:r>
              <a:rPr lang="ru-RU" sz="2800" dirty="0" smtClean="0">
                <a:latin typeface="Times New Roman"/>
                <a:ea typeface="+mn-lt"/>
                <a:cs typeface="+mn-lt"/>
              </a:rPr>
              <a:t>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важливість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вони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набувають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у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період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воєнного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стану, коли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оперативність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і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точність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даних</a:t>
            </a:r>
            <a:r>
              <a:rPr lang="ru-RU" sz="2800" dirty="0">
                <a:latin typeface="Times New Roman"/>
                <a:ea typeface="+mn-lt"/>
                <a:cs typeface="+mn-lt"/>
              </a:rPr>
              <a:t> є </a:t>
            </a:r>
            <a:r>
              <a:rPr lang="ru-RU" sz="2800" dirty="0" err="1">
                <a:latin typeface="Times New Roman"/>
                <a:ea typeface="+mn-lt"/>
                <a:cs typeface="+mn-lt"/>
              </a:rPr>
              <a:t>вирішальними</a:t>
            </a:r>
            <a:r>
              <a:rPr lang="ru-RU" sz="2800" dirty="0">
                <a:latin typeface="Times New Roman"/>
                <a:ea typeface="+mn-lt"/>
                <a:cs typeface="+mn-lt"/>
              </a:rPr>
              <a:t>. </a:t>
            </a:r>
            <a:endParaRPr lang="ru-RU" sz="2800" dirty="0">
              <a:latin typeface="Times New Roman"/>
              <a:cs typeface="Times New Roman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2</a:t>
            </a:fld>
            <a:endParaRPr lang="ru-RU" noProof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97" y="995319"/>
            <a:ext cx="3613543" cy="2581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469" y="3794076"/>
            <a:ext cx="2698797" cy="2698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447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idx="1"/>
          </p:nvPr>
        </p:nvSpPr>
        <p:spPr>
          <a:xfrm>
            <a:off x="171450" y="274638"/>
            <a:ext cx="11658600" cy="6446837"/>
          </a:xfrm>
        </p:spPr>
        <p:txBody>
          <a:bodyPr>
            <a:normAutofit lnSpcReduction="10000"/>
          </a:bodyPr>
          <a:lstStyle/>
          <a:p>
            <a:pPr algn="just"/>
            <a:r>
              <a:rPr lang="uk-UA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 дослідження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проаналізувати можливості фінських технологій «ICEYE» у вирішенні актуальних проблем України, зокрема моніторингу природних катастроф, екологічного контролю та забезпечення національної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безпеки.</a:t>
            </a:r>
          </a:p>
          <a:p>
            <a:pPr algn="just"/>
            <a:r>
              <a:rPr lang="uk-UA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</a:t>
            </a:r>
            <a:r>
              <a:rPr lang="uk-UA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дослідження:</a:t>
            </a:r>
            <a:endParaRPr lang="uk-UA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 algn="just"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Вивчити історію розвитку фінської компанії «ICEYE» та її основні досягнення.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 технічні характеристики супутників «ICEYE» та принципи їх роботи.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 можливості використання даних супутників для вирішення військових і цивільних завдань в Україні.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Розробити рекомендації щодо інтеграції технологій «ICEYE» в українські інфраструктурні та оборонні системи.</a:t>
            </a: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Місце для номера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3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82414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1D60158-7E38-77DB-F19A-86323DDDFE34}"/>
              </a:ext>
            </a:extLst>
          </p:cNvPr>
          <p:cNvSpPr txBox="1"/>
          <p:nvPr/>
        </p:nvSpPr>
        <p:spPr>
          <a:xfrm>
            <a:off x="478765" y="230517"/>
            <a:ext cx="11020593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4000" b="1" dirty="0" err="1">
                <a:latin typeface="Times New Roman"/>
                <a:cs typeface="Times New Roman"/>
              </a:rPr>
              <a:t>Засновники</a:t>
            </a:r>
            <a:r>
              <a:rPr lang="ru-RU" sz="4000" b="1" dirty="0">
                <a:latin typeface="Times New Roman"/>
                <a:cs typeface="Times New Roman"/>
              </a:rPr>
              <a:t> </a:t>
            </a:r>
            <a:r>
              <a:rPr lang="ru-RU" sz="4000" b="1" dirty="0" err="1">
                <a:latin typeface="Times New Roman"/>
                <a:cs typeface="Times New Roman"/>
              </a:rPr>
              <a:t>компанії</a:t>
            </a:r>
            <a:r>
              <a:rPr lang="ru-RU" sz="4000" b="1" dirty="0">
                <a:latin typeface="Times New Roman"/>
                <a:cs typeface="Times New Roman"/>
              </a:rPr>
              <a:t> «ІCEYE» </a:t>
            </a:r>
            <a:r>
              <a:rPr lang="ru-RU" sz="4000" b="1" dirty="0" err="1">
                <a:latin typeface="Times New Roman"/>
                <a:cs typeface="Times New Roman"/>
              </a:rPr>
              <a:t>Пекка</a:t>
            </a:r>
            <a:r>
              <a:rPr lang="ru-RU" sz="4000" b="1" dirty="0">
                <a:latin typeface="Times New Roman"/>
                <a:cs typeface="Times New Roman"/>
              </a:rPr>
              <a:t> </a:t>
            </a:r>
            <a:r>
              <a:rPr lang="ru-RU" sz="4000" b="1" dirty="0" err="1">
                <a:latin typeface="Times New Roman"/>
                <a:cs typeface="Times New Roman"/>
              </a:rPr>
              <a:t>Лауріла</a:t>
            </a:r>
            <a:r>
              <a:rPr lang="ru-RU" sz="4000" b="1" dirty="0">
                <a:latin typeface="Times New Roman"/>
                <a:cs typeface="Times New Roman"/>
              </a:rPr>
              <a:t> </a:t>
            </a:r>
            <a:r>
              <a:rPr lang="ru-RU" sz="4000" b="1" dirty="0" smtClean="0">
                <a:latin typeface="Times New Roman"/>
                <a:cs typeface="Times New Roman"/>
              </a:rPr>
              <a:t> </a:t>
            </a:r>
            <a:r>
              <a:rPr lang="ru-RU" sz="4000" b="1" dirty="0">
                <a:latin typeface="Times New Roman"/>
                <a:cs typeface="Times New Roman"/>
              </a:rPr>
              <a:t>та </a:t>
            </a:r>
            <a:r>
              <a:rPr lang="ru-RU" sz="4000" b="1" dirty="0" err="1">
                <a:latin typeface="Times New Roman"/>
                <a:cs typeface="Times New Roman"/>
              </a:rPr>
              <a:t>Рафал</a:t>
            </a:r>
            <a:r>
              <a:rPr lang="ru-RU" sz="4000" b="1" dirty="0">
                <a:latin typeface="Times New Roman"/>
                <a:cs typeface="Times New Roman"/>
              </a:rPr>
              <a:t> </a:t>
            </a:r>
            <a:r>
              <a:rPr lang="ru-RU" sz="4000" b="1" dirty="0" err="1" smtClean="0">
                <a:latin typeface="Times New Roman"/>
                <a:cs typeface="Times New Roman"/>
              </a:rPr>
              <a:t>Моджевський</a:t>
            </a:r>
            <a:endParaRPr lang="en-US" sz="4000" b="1" dirty="0">
              <a:latin typeface="Times New Roman"/>
              <a:cs typeface="Times New Roman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4</a:t>
            </a:fld>
            <a:endParaRPr lang="ru-RU" noProof="0"/>
          </a:p>
        </p:txBody>
      </p:sp>
      <p:pic>
        <p:nvPicPr>
          <p:cNvPr id="6" name="Рисунок 5" descr="ICEYE: Pekka Laurila &amp; Rafal Modrzewski - 2018-01-22 - 2018 30 Under 30  Europe: Technology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752" y="1553956"/>
            <a:ext cx="7810618" cy="49696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984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D60158-7E38-77DB-F19A-86323DDDFE34}"/>
              </a:ext>
            </a:extLst>
          </p:cNvPr>
          <p:cNvSpPr txBox="1"/>
          <p:nvPr/>
        </p:nvSpPr>
        <p:spPr>
          <a:xfrm>
            <a:off x="0" y="39448"/>
            <a:ext cx="121920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ea typeface="+mn-lt"/>
                <a:cs typeface="Times New Roman" pitchFamily="18" charset="0"/>
              </a:rPr>
              <a:t>Запуск </a:t>
            </a:r>
            <a:r>
              <a:rPr lang="ru-RU" sz="3600" b="1" dirty="0" err="1" smtClean="0">
                <a:latin typeface="Times New Roman" pitchFamily="18" charset="0"/>
                <a:ea typeface="+mn-lt"/>
                <a:cs typeface="Times New Roman" pitchFamily="18" charset="0"/>
              </a:rPr>
              <a:t>першого</a:t>
            </a:r>
            <a:r>
              <a:rPr lang="ru-RU" sz="3600" b="1" dirty="0" smtClean="0">
                <a:latin typeface="Times New Roman" pitchFamily="18" charset="0"/>
                <a:ea typeface="+mn-lt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ea typeface="+mn-lt"/>
                <a:cs typeface="Times New Roman" pitchFamily="18" charset="0"/>
              </a:rPr>
              <a:t>супутника</a:t>
            </a:r>
            <a:r>
              <a:rPr lang="ru-RU" sz="3600" b="1" dirty="0" smtClean="0">
                <a:latin typeface="Times New Roman" pitchFamily="18" charset="0"/>
                <a:ea typeface="+mn-lt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ea typeface="+mn-lt"/>
                <a:cs typeface="Times New Roman" pitchFamily="18" charset="0"/>
              </a:rPr>
              <a:t>компанії</a:t>
            </a:r>
            <a:r>
              <a:rPr lang="ru-RU" sz="3600" b="1" dirty="0">
                <a:latin typeface="Times New Roman" pitchFamily="18" charset="0"/>
                <a:ea typeface="+mn-lt"/>
                <a:cs typeface="Times New Roman" pitchFamily="18" charset="0"/>
              </a:rPr>
              <a:t> «І</a:t>
            </a:r>
            <a:r>
              <a:rPr lang="en-US" sz="3600" b="1" dirty="0">
                <a:latin typeface="Times New Roman" pitchFamily="18" charset="0"/>
                <a:ea typeface="+mn-lt"/>
                <a:cs typeface="Times New Roman" pitchFamily="18" charset="0"/>
              </a:rPr>
              <a:t>CEYE», </a:t>
            </a:r>
            <a:r>
              <a:rPr lang="en-US" sz="3600" b="1" dirty="0" smtClean="0">
                <a:latin typeface="Times New Roman" pitchFamily="18" charset="0"/>
                <a:ea typeface="+mn-lt"/>
                <a:cs typeface="Times New Roman" pitchFamily="18" charset="0"/>
              </a:rPr>
              <a:t>ICEYE-X1</a:t>
            </a:r>
            <a:r>
              <a:rPr lang="uk-UA" sz="3600" b="1" dirty="0">
                <a:latin typeface="Times New Roman" pitchFamily="18" charset="0"/>
                <a:ea typeface="+mn-lt"/>
                <a:cs typeface="Times New Roman" pitchFamily="18" charset="0"/>
              </a:rPr>
              <a:t> </a:t>
            </a:r>
            <a:r>
              <a:rPr lang="uk-UA" sz="3600" b="1" dirty="0" smtClean="0">
                <a:latin typeface="Times New Roman" pitchFamily="18" charset="0"/>
                <a:ea typeface="+mn-lt"/>
                <a:cs typeface="Times New Roman" pitchFamily="18" charset="0"/>
              </a:rPr>
              <a:t>та його технічні характеристики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5</a:t>
            </a:fld>
            <a:endParaRPr lang="ru-RU" noProof="0"/>
          </a:p>
        </p:txBody>
      </p:sp>
      <p:pic>
        <p:nvPicPr>
          <p:cNvPr id="3074" name="Picture 2" descr="The Space Review: PSLV-C40: A multipurpose miss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04" y="1607128"/>
            <a:ext cx="5657850" cy="4028851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кутник 1"/>
          <p:cNvSpPr/>
          <p:nvPr/>
        </p:nvSpPr>
        <p:spPr>
          <a:xfrm>
            <a:off x="14354" y="5847969"/>
            <a:ext cx="61013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latin typeface="Times New Roman" pitchFamily="18" charset="0"/>
                <a:ea typeface="+mn-lt"/>
                <a:cs typeface="Times New Roman" pitchFamily="18" charset="0"/>
              </a:rPr>
              <a:t>Космічний центр </a:t>
            </a:r>
            <a:r>
              <a:rPr lang="uk-UA" b="1" dirty="0" err="1">
                <a:latin typeface="Times New Roman" pitchFamily="18" charset="0"/>
                <a:cs typeface="Times New Roman" pitchFamily="18" charset="0"/>
              </a:rPr>
              <a:t>Сатіша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 err="1">
                <a:latin typeface="Times New Roman" pitchFamily="18" charset="0"/>
                <a:cs typeface="Times New Roman" pitchFamily="18" charset="0"/>
              </a:rPr>
              <a:t>Дхавана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, Індія. 12 січня 2018 р.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556224"/>
            <a:ext cx="6078239" cy="410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992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C7C6F9-92F6-EB60-0A45-24FD2AC29A6F}"/>
              </a:ext>
            </a:extLst>
          </p:cNvPr>
          <p:cNvSpPr txBox="1"/>
          <p:nvPr/>
        </p:nvSpPr>
        <p:spPr>
          <a:xfrm>
            <a:off x="102269" y="230605"/>
            <a:ext cx="1218798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4000" b="1" dirty="0" smtClean="0">
                <a:latin typeface="Times New Roman"/>
                <a:cs typeface="Times New Roman"/>
              </a:rPr>
              <a:t>Механізм дії радара із синтезованою апертурою</a:t>
            </a:r>
            <a:endParaRPr lang="uk-UA" sz="4000" b="1" dirty="0">
              <a:latin typeface="Times New Roman"/>
              <a:cs typeface="Times New Roman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6</a:t>
            </a:fld>
            <a:endParaRPr lang="ru-RU" noProof="0"/>
          </a:p>
        </p:txBody>
      </p:sp>
      <p:sp>
        <p:nvSpPr>
          <p:cNvPr id="5" name="AutoShape 2" descr="7: Geometric distortions in radar imagery due to terrain elevations. |  Download Scientific Diagra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7648" t="14012" r="15734" b="8310"/>
          <a:stretch/>
        </p:blipFill>
        <p:spPr>
          <a:xfrm>
            <a:off x="4176012" y="1144222"/>
            <a:ext cx="7656157" cy="553015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23810" y1="36686" x2="40136" y2="43787"/>
                        <a14:foregroundMark x1="30612" y1="41420" x2="20408" y2="29586"/>
                        <a14:foregroundMark x1="27891" y1="43195" x2="39456" y2="33728"/>
                        <a14:foregroundMark x1="27891" y1="44379" x2="31973" y2="49112"/>
                        <a14:foregroundMark x1="40136" y1="48521" x2="36735" y2="31953"/>
                        <a14:foregroundMark x1="55102" y1="50296" x2="27891" y2="15385"/>
                        <a14:foregroundMark x1="51020" y1="53254" x2="17687" y2="36686"/>
                        <a14:foregroundMark x1="15646" y1="55621" x2="29252" y2="17751"/>
                        <a14:foregroundMark x1="17687" y1="55621" x2="57823" y2="526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7732">
            <a:off x="10124619" y="5232188"/>
            <a:ext cx="570300" cy="655651"/>
          </a:xfrm>
          <a:prstGeom prst="rect">
            <a:avLst/>
          </a:prstGeom>
        </p:spPr>
      </p:pic>
      <p:pic>
        <p:nvPicPr>
          <p:cNvPr id="9" name="Рисунок 8" descr="ICEYE-X1 (SAR Microsatellite-X1) - eoPortal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449022"/>
            <a:ext cx="3655930" cy="2253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 descr="ICEYE Launches World's first SAR Microsatellit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3908138"/>
            <a:ext cx="3655930" cy="243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389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1A74821-0759-EADA-3E90-3B9E50C248ED}"/>
              </a:ext>
            </a:extLst>
          </p:cNvPr>
          <p:cNvSpPr txBox="1"/>
          <p:nvPr/>
        </p:nvSpPr>
        <p:spPr>
          <a:xfrm>
            <a:off x="0" y="190501"/>
            <a:ext cx="121920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3600" b="1" dirty="0" smtClean="0">
                <a:latin typeface="Times New Roman"/>
                <a:cs typeface="Times New Roman"/>
              </a:rPr>
              <a:t>Технічні </a:t>
            </a:r>
            <a:r>
              <a:rPr lang="uk-UA" sz="3600" b="1" dirty="0">
                <a:latin typeface="Times New Roman"/>
                <a:cs typeface="Times New Roman"/>
              </a:rPr>
              <a:t>переваги </a:t>
            </a:r>
            <a:r>
              <a:rPr lang="uk-UA" sz="3600" b="1" dirty="0" err="1">
                <a:latin typeface="Times New Roman"/>
                <a:cs typeface="Times New Roman"/>
              </a:rPr>
              <a:t>мікросупутників</a:t>
            </a:r>
            <a:r>
              <a:rPr lang="uk-UA" sz="3600" b="1" dirty="0">
                <a:latin typeface="Times New Roman"/>
                <a:cs typeface="Times New Roman"/>
              </a:rPr>
              <a:t> компанії «І</a:t>
            </a:r>
            <a:r>
              <a:rPr lang="en-US" sz="3600" b="1" dirty="0">
                <a:latin typeface="Times New Roman"/>
                <a:cs typeface="Times New Roman"/>
              </a:rPr>
              <a:t>CEYE»</a:t>
            </a:r>
            <a:endParaRPr lang="en-US" sz="3600" b="1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363087445"/>
              </p:ext>
            </p:extLst>
          </p:nvPr>
        </p:nvGraphicFramePr>
        <p:xfrm>
          <a:off x="215899" y="1143000"/>
          <a:ext cx="11760200" cy="561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7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761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417638"/>
          </a:xfrm>
        </p:spPr>
        <p:txBody>
          <a:bodyPr>
            <a:normAutofit/>
          </a:bodyPr>
          <a:lstStyle/>
          <a:p>
            <a:r>
              <a:rPr lang="uk-UA" sz="3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Данні </a:t>
            </a:r>
            <a:r>
              <a:rPr lang="uk-UA" sz="3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орбіти </a:t>
            </a:r>
            <a:r>
              <a:rPr lang="uk-UA" sz="3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супутника </a:t>
            </a:r>
            <a:r>
              <a:rPr lang="en-US" sz="3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ICEYE-X5 </a:t>
            </a:r>
            <a:r>
              <a:rPr lang="uk-UA" sz="3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 сервісу </a:t>
            </a:r>
            <a:r>
              <a:rPr lang="uk-UA" sz="3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3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n2yo</a:t>
            </a:r>
            <a:r>
              <a:rPr lang="uk-UA" sz="3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uk-UA" sz="3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Місце для вмісту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2" name="Місце для номера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8</a:t>
            </a:fld>
            <a:endParaRPr lang="ru-RU" noProof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929" y="1600201"/>
            <a:ext cx="6972198" cy="4089399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8198908" y="1284552"/>
            <a:ext cx="3317768" cy="495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951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Керівник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благодійного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фонду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Сергій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Притула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організатор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зборо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коштів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проєкт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Народний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Байрактар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», за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придбано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права на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космічні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технології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компанії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«ICEYE»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9</a:t>
            </a:fld>
            <a:endParaRPr lang="ru-RU" noProof="0"/>
          </a:p>
        </p:txBody>
      </p:sp>
      <p:pic>
        <p:nvPicPr>
          <p:cNvPr id="7" name="Рисунок 6" descr="Сергій Притула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334" y="1701805"/>
            <a:ext cx="8271813" cy="48218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609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BF8BAED-3741-9556-5670-46DDAC73EEBB}"/>
              </a:ext>
            </a:extLst>
          </p:cNvPr>
          <p:cNvSpPr txBox="1"/>
          <p:nvPr/>
        </p:nvSpPr>
        <p:spPr>
          <a:xfrm>
            <a:off x="219448" y="201590"/>
            <a:ext cx="11753104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4000" b="1" dirty="0" err="1">
                <a:latin typeface="Times New Roman"/>
                <a:ea typeface="+mn-lt"/>
                <a:cs typeface="+mn-lt"/>
              </a:rPr>
              <a:t>Супутниковий</a:t>
            </a:r>
            <a:r>
              <a:rPr lang="ru-RU" sz="4000" b="1" dirty="0">
                <a:latin typeface="Times New Roman"/>
                <a:ea typeface="+mn-lt"/>
                <a:cs typeface="+mn-lt"/>
              </a:rPr>
              <a:t> </a:t>
            </a:r>
            <a:r>
              <a:rPr lang="ru-RU" sz="4000" b="1" dirty="0" err="1">
                <a:latin typeface="Times New Roman"/>
                <a:ea typeface="+mn-lt"/>
                <a:cs typeface="+mn-lt"/>
              </a:rPr>
              <a:t>знімок</a:t>
            </a:r>
            <a:r>
              <a:rPr lang="ru-RU" sz="4000" b="1" dirty="0">
                <a:latin typeface="Times New Roman"/>
                <a:ea typeface="+mn-lt"/>
                <a:cs typeface="+mn-lt"/>
              </a:rPr>
              <a:t> </a:t>
            </a:r>
            <a:r>
              <a:rPr lang="ru-RU" sz="4000" b="1" dirty="0" err="1">
                <a:latin typeface="Times New Roman"/>
                <a:ea typeface="+mn-lt"/>
                <a:cs typeface="+mn-lt"/>
              </a:rPr>
              <a:t>авіабази</a:t>
            </a:r>
            <a:r>
              <a:rPr lang="ru-RU" sz="4000" b="1" dirty="0">
                <a:latin typeface="Times New Roman"/>
                <a:ea typeface="+mn-lt"/>
                <a:cs typeface="+mn-lt"/>
              </a:rPr>
              <a:t> в Саках </a:t>
            </a:r>
            <a:r>
              <a:rPr lang="ru-RU" sz="4000" b="1" dirty="0" err="1">
                <a:latin typeface="Times New Roman"/>
                <a:ea typeface="+mn-lt"/>
                <a:cs typeface="+mn-lt"/>
              </a:rPr>
              <a:t>після</a:t>
            </a:r>
            <a:r>
              <a:rPr lang="ru-RU" sz="4000" b="1" dirty="0">
                <a:latin typeface="Times New Roman"/>
                <a:ea typeface="+mn-lt"/>
                <a:cs typeface="+mn-lt"/>
              </a:rPr>
              <a:t> </a:t>
            </a:r>
            <a:r>
              <a:rPr lang="ru-RU" sz="4000" b="1" dirty="0" smtClean="0">
                <a:latin typeface="Times New Roman"/>
                <a:ea typeface="+mn-lt"/>
                <a:cs typeface="+mn-lt"/>
              </a:rPr>
              <a:t>«</a:t>
            </a:r>
            <a:r>
              <a:rPr lang="ru-RU" sz="4000" b="1" dirty="0" err="1" smtClean="0">
                <a:latin typeface="Times New Roman"/>
                <a:ea typeface="+mn-lt"/>
                <a:cs typeface="+mn-lt"/>
              </a:rPr>
              <a:t>бавовни</a:t>
            </a:r>
            <a:r>
              <a:rPr lang="ru-RU" sz="4000" b="1" dirty="0" smtClean="0">
                <a:latin typeface="Times New Roman"/>
                <a:ea typeface="+mn-lt"/>
                <a:cs typeface="+mn-lt"/>
              </a:rPr>
              <a:t>» </a:t>
            </a:r>
            <a:r>
              <a:rPr lang="ru-RU" sz="4000" b="1" dirty="0">
                <a:latin typeface="Times New Roman"/>
                <a:ea typeface="+mn-lt"/>
                <a:cs typeface="+mn-lt"/>
              </a:rPr>
              <a:t>9 </a:t>
            </a:r>
            <a:r>
              <a:rPr lang="ru-RU" sz="4000" b="1" dirty="0" err="1">
                <a:latin typeface="Times New Roman"/>
                <a:ea typeface="+mn-lt"/>
                <a:cs typeface="+mn-lt"/>
              </a:rPr>
              <a:t>серпня</a:t>
            </a:r>
            <a:r>
              <a:rPr lang="ru-RU" sz="4000" b="1" dirty="0">
                <a:latin typeface="Times New Roman"/>
                <a:ea typeface="+mn-lt"/>
                <a:cs typeface="+mn-lt"/>
              </a:rPr>
              <a:t> 2023 р.</a:t>
            </a:r>
            <a:endParaRPr lang="ru-RU" sz="4000" b="1" dirty="0">
              <a:latin typeface="Times New Roman"/>
              <a:cs typeface="Times New Roman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10</a:t>
            </a:fld>
            <a:endParaRPr lang="ru-RU" noProof="0"/>
          </a:p>
        </p:txBody>
      </p:sp>
      <p:pic>
        <p:nvPicPr>
          <p:cNvPr id="6" name="Рисунок 5" descr="PLANET LABS PBC"/>
          <p:cNvPicPr/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024" y="1661507"/>
            <a:ext cx="9165952" cy="49303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294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1A74821-0759-EADA-3E90-3B9E50C248ED}"/>
              </a:ext>
            </a:extLst>
          </p:cNvPr>
          <p:cNvSpPr txBox="1"/>
          <p:nvPr/>
        </p:nvSpPr>
        <p:spPr>
          <a:xfrm>
            <a:off x="0" y="209550"/>
            <a:ext cx="121920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3600" b="1" dirty="0">
                <a:latin typeface="Times New Roman"/>
                <a:cs typeface="Times New Roman"/>
              </a:rPr>
              <a:t>Цивільне застосування технологій </a:t>
            </a:r>
            <a:r>
              <a:rPr lang="en-US" sz="3600" b="1" dirty="0">
                <a:latin typeface="Times New Roman"/>
                <a:cs typeface="Times New Roman"/>
              </a:rPr>
              <a:t>«ICEYE» </a:t>
            </a:r>
            <a:endParaRPr lang="en-US" sz="3600" b="1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906628330"/>
              </p:ext>
            </p:extLst>
          </p:nvPr>
        </p:nvGraphicFramePr>
        <p:xfrm>
          <a:off x="215899" y="1143000"/>
          <a:ext cx="11760200" cy="561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11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4103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1A74821-0759-EADA-3E90-3B9E50C248ED}"/>
              </a:ext>
            </a:extLst>
          </p:cNvPr>
          <p:cNvSpPr txBox="1"/>
          <p:nvPr/>
        </p:nvSpPr>
        <p:spPr>
          <a:xfrm>
            <a:off x="0" y="95250"/>
            <a:ext cx="12192000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200" b="1" dirty="0" err="1" smtClean="0">
                <a:latin typeface="Times New Roman"/>
                <a:cs typeface="Times New Roman"/>
              </a:rPr>
              <a:t>Рекомендації</a:t>
            </a:r>
            <a:r>
              <a:rPr lang="ru-RU" sz="3200" b="1" dirty="0" smtClean="0">
                <a:latin typeface="Times New Roman"/>
                <a:cs typeface="Times New Roman"/>
              </a:rPr>
              <a:t> </a:t>
            </a:r>
            <a:r>
              <a:rPr lang="ru-RU" sz="3200" b="1" dirty="0" err="1">
                <a:latin typeface="Times New Roman"/>
                <a:cs typeface="Times New Roman"/>
              </a:rPr>
              <a:t>щодо</a:t>
            </a:r>
            <a:r>
              <a:rPr lang="ru-RU" sz="3200" b="1" dirty="0">
                <a:latin typeface="Times New Roman"/>
                <a:cs typeface="Times New Roman"/>
              </a:rPr>
              <a:t> </a:t>
            </a:r>
            <a:r>
              <a:rPr lang="ru-RU" sz="3200" b="1" dirty="0" err="1">
                <a:latin typeface="Times New Roman"/>
                <a:cs typeface="Times New Roman"/>
              </a:rPr>
              <a:t>інтеграції</a:t>
            </a:r>
            <a:r>
              <a:rPr lang="ru-RU" sz="3200" b="1" dirty="0">
                <a:latin typeface="Times New Roman"/>
                <a:cs typeface="Times New Roman"/>
              </a:rPr>
              <a:t> </a:t>
            </a:r>
            <a:r>
              <a:rPr lang="ru-RU" sz="3200" b="1" dirty="0" err="1">
                <a:latin typeface="Times New Roman"/>
                <a:cs typeface="Times New Roman"/>
              </a:rPr>
              <a:t>технологій</a:t>
            </a:r>
            <a:r>
              <a:rPr lang="ru-RU" sz="3200" b="1" dirty="0">
                <a:latin typeface="Times New Roman"/>
                <a:cs typeface="Times New Roman"/>
              </a:rPr>
              <a:t> «ICEYE» в </a:t>
            </a:r>
            <a:r>
              <a:rPr lang="ru-RU" sz="3200" b="1" dirty="0" err="1">
                <a:latin typeface="Times New Roman"/>
                <a:cs typeface="Times New Roman"/>
              </a:rPr>
              <a:t>українські</a:t>
            </a:r>
            <a:r>
              <a:rPr lang="ru-RU" sz="3200" b="1" dirty="0">
                <a:latin typeface="Times New Roman"/>
                <a:cs typeface="Times New Roman"/>
              </a:rPr>
              <a:t> </a:t>
            </a:r>
            <a:r>
              <a:rPr lang="ru-RU" sz="3200" b="1" dirty="0" err="1">
                <a:latin typeface="Times New Roman"/>
                <a:cs typeface="Times New Roman"/>
              </a:rPr>
              <a:t>інфраструктурні</a:t>
            </a:r>
            <a:r>
              <a:rPr lang="ru-RU" sz="3200" b="1" dirty="0">
                <a:latin typeface="Times New Roman"/>
                <a:cs typeface="Times New Roman"/>
              </a:rPr>
              <a:t> та </a:t>
            </a:r>
            <a:r>
              <a:rPr lang="ru-RU" sz="3200" b="1" dirty="0" err="1">
                <a:latin typeface="Times New Roman"/>
                <a:cs typeface="Times New Roman"/>
              </a:rPr>
              <a:t>оборонні</a:t>
            </a:r>
            <a:r>
              <a:rPr lang="ru-RU" sz="3200" b="1" dirty="0">
                <a:latin typeface="Times New Roman"/>
                <a:cs typeface="Times New Roman"/>
              </a:rPr>
              <a:t> </a:t>
            </a:r>
            <a:r>
              <a:rPr lang="ru-RU" sz="3200" b="1" dirty="0" err="1" smtClean="0">
                <a:latin typeface="Times New Roman"/>
                <a:cs typeface="Times New Roman"/>
              </a:rPr>
              <a:t>системи</a:t>
            </a:r>
            <a:endParaRPr lang="ru-RU" sz="3200" b="1" dirty="0">
              <a:latin typeface="Times New Roman"/>
              <a:cs typeface="Times New Roman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925269436"/>
              </p:ext>
            </p:extLst>
          </p:nvPr>
        </p:nvGraphicFramePr>
        <p:xfrm>
          <a:off x="215899" y="1143000"/>
          <a:ext cx="11760200" cy="561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12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3279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9550" y="1063101"/>
            <a:ext cx="1151255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buFont typeface="Wingdings" pitchFamily="2" charset="2"/>
              <a:buChar char="Ø"/>
            </a:pP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Проаналізовано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історію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виникнення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компанії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«І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CEYE».</a:t>
            </a:r>
          </a:p>
          <a:p>
            <a:pPr marL="571500" indent="-571500" algn="just">
              <a:buFont typeface="Wingdings" pitchFamily="2" charset="2"/>
              <a:buChar char="Ø"/>
            </a:pP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З’ясовано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технічні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характеристики та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переваги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супутників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«І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CEYE».</a:t>
            </a:r>
          </a:p>
          <a:p>
            <a:pPr marL="571500" indent="-571500" algn="just">
              <a:buFont typeface="Wingdings" pitchFamily="2" charset="2"/>
              <a:buChar char="Ø"/>
            </a:pP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Встановлено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умови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співпраці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компанії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«І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CEYE»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українською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стороною.</a:t>
            </a:r>
          </a:p>
          <a:p>
            <a:pPr marL="571500" indent="-571500" algn="just">
              <a:buFont typeface="Wingdings" pitchFamily="2" charset="2"/>
              <a:buChar char="Ø"/>
            </a:pP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Визначено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цивільні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військові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проблеми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вирішувати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супутник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«І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CEYE»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умовах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повномасштабного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вторгнення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571500" indent="-571500" algn="just">
              <a:buFont typeface="Wingdings" pitchFamily="2" charset="2"/>
              <a:buChar char="Ø"/>
            </a:pP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Розроблено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рекомендації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щодо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інтеграції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технологій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«ICEYE» в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українські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інфраструктурні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оборонні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D60158-7E38-77DB-F19A-86323DDDFE34}"/>
              </a:ext>
            </a:extLst>
          </p:cNvPr>
          <p:cNvSpPr txBox="1"/>
          <p:nvPr/>
        </p:nvSpPr>
        <p:spPr>
          <a:xfrm>
            <a:off x="1403232" y="230517"/>
            <a:ext cx="938553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4000" b="1" dirty="0" smtClean="0">
                <a:latin typeface="Times New Roman"/>
                <a:cs typeface="Times New Roman"/>
              </a:rPr>
              <a:t>Висновки</a:t>
            </a:r>
            <a:endParaRPr lang="en-US" sz="4000" b="1" dirty="0">
              <a:latin typeface="Times New Roman"/>
              <a:cs typeface="Times New Roman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13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28598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9549" y="1063101"/>
            <a:ext cx="11742305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buFont typeface="+mj-lt"/>
              <a:buAutoNum type="arabicPeriod"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Грица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Конфігурована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система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керування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малих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супутників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//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Радіоелектронні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комп’ютерні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– 2010. – № 5. – С. 258-261.</a:t>
            </a:r>
          </a:p>
          <a:p>
            <a:pPr marL="571500" indent="-571500" algn="just">
              <a:buFont typeface="+mj-lt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Микитенко В.І.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ефективності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цифрових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фотоапаратів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мікросупутників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//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Міжнародний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науковий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журнал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Інтернаука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». – 2018. – № 6 (1). – С. 33-38.</a:t>
            </a:r>
          </a:p>
          <a:p>
            <a:pPr marL="571500" indent="-571500" algn="just">
              <a:buFont typeface="+mj-lt"/>
              <a:buAutoNum type="arabicPeriod"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Миценко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І.М.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Добова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залежність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ослаблення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радіосигналу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X-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діапазону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трасі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геостаціонарний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штучний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супутник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Землі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Земля» //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Радіофізика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електроніка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– 2021. – Т. 26, № 2. – С. 10-15.</a:t>
            </a:r>
          </a:p>
          <a:p>
            <a:pPr marL="571500" indent="-571500" algn="just">
              <a:buFont typeface="+mj-lt"/>
              <a:buAutoNum type="arabicPeriod"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Рассамакін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Б.М. Теплове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моделювання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мікросупутника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розробляється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НТУУ «КПІ» //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Наукові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Національного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технічного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університету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Київський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політехнічний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інститут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". – 2010. – № 6. – С. 41-45.</a:t>
            </a:r>
          </a:p>
          <a:p>
            <a:pPr marL="571500" lvl="0" indent="-571500">
              <a:buFont typeface="+mj-lt"/>
              <a:buAutoNum type="arabicPeriod"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 це за супутники ICEYE, які придбали за кошти на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Bayraktar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TB2 і чому це дійсно важливо. Інтернет-видання «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defence-ua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Режим доступу: </a:t>
            </a:r>
            <a:r>
              <a:rPr lang="uk-UA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https://defenceua.com/news/scho_tse_za_suputniki_iceye_jaki_pridbali_za_koshti_na_bayraktar_tb2_i_chomu_tse_dijsno_vaz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lvl="0" indent="-571500" algn="just">
              <a:buFont typeface="+mj-lt"/>
              <a:buAutoNum type="arabicPeriod"/>
            </a:pP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Alex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Knapp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30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Satellite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Companies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Spire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ICEYE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Team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Fight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Crime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Seas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22.1.2019.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Forbes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forbes.com.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Viitattu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22.1.2021</a:t>
            </a:r>
          </a:p>
          <a:p>
            <a:pPr marL="571500" lvl="0" indent="-571500" algn="just">
              <a:buFont typeface="+mj-lt"/>
              <a:buAutoNum type="arabicPeriod"/>
            </a:pP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Arkistoitu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kopioAvaruusesineiden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rekisteri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Register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över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rymdföremål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Registry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Space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Objects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pdf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26.11.2020.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Työ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elinkeinoministeriö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tem.fi.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Arkistoitu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31.1.2021.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Viitattu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22.1.2021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D60158-7E38-77DB-F19A-86323DDDFE34}"/>
              </a:ext>
            </a:extLst>
          </p:cNvPr>
          <p:cNvSpPr txBox="1"/>
          <p:nvPr/>
        </p:nvSpPr>
        <p:spPr>
          <a:xfrm>
            <a:off x="1403232" y="230517"/>
            <a:ext cx="938553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4000" b="1" dirty="0" smtClean="0">
                <a:latin typeface="Times New Roman"/>
                <a:cs typeface="Times New Roman"/>
              </a:rPr>
              <a:t>Список використаних джерел</a:t>
            </a:r>
            <a:endParaRPr lang="en-US" sz="4000" b="1" dirty="0">
              <a:latin typeface="Times New Roman"/>
              <a:cs typeface="Times New Roman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14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59430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4404637-A94C-90B4-5F2C-ED75213921C4}"/>
              </a:ext>
            </a:extLst>
          </p:cNvPr>
          <p:cNvSpPr txBox="1"/>
          <p:nvPr/>
        </p:nvSpPr>
        <p:spPr>
          <a:xfrm>
            <a:off x="852445" y="2425579"/>
            <a:ext cx="10384077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7200" dirty="0" err="1" smtClean="0">
                <a:latin typeface="Times New Roman"/>
                <a:cs typeface="Times New Roman"/>
              </a:rPr>
              <a:t>Дякую</a:t>
            </a:r>
            <a:r>
              <a:rPr lang="en-US" sz="7200" dirty="0" smtClean="0">
                <a:latin typeface="Times New Roman"/>
                <a:cs typeface="Times New Roman"/>
              </a:rPr>
              <a:t> </a:t>
            </a:r>
            <a:r>
              <a:rPr lang="en-US" sz="7200" dirty="0" err="1">
                <a:latin typeface="Times New Roman"/>
                <a:cs typeface="Times New Roman"/>
              </a:rPr>
              <a:t>за</a:t>
            </a:r>
            <a:r>
              <a:rPr lang="en-US" sz="7200" dirty="0">
                <a:latin typeface="Times New Roman"/>
                <a:cs typeface="Times New Roman"/>
              </a:rPr>
              <a:t> </a:t>
            </a:r>
            <a:r>
              <a:rPr lang="en-US" sz="7200" dirty="0" err="1">
                <a:latin typeface="Times New Roman"/>
                <a:cs typeface="Times New Roman"/>
              </a:rPr>
              <a:t>увагу</a:t>
            </a:r>
            <a:r>
              <a:rPr lang="en-US" sz="7200" dirty="0">
                <a:latin typeface="Times New Roman"/>
                <a:cs typeface="Times New Roman"/>
              </a:rPr>
              <a:t> !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t>15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5594775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300</TotalTime>
  <Words>881</Words>
  <Application>Microsoft Office PowerPoint</Application>
  <PresentationFormat>Широкий екран</PresentationFormat>
  <Paragraphs>76</Paragraphs>
  <Slides>15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0" baseType="lpstr">
      <vt:lpstr>Arial</vt:lpstr>
      <vt:lpstr>Calibri</vt:lpstr>
      <vt:lpstr>Times New Roman</vt:lpstr>
      <vt:lpstr>Wingdings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Данні орбіти супутника ICEYE-X5 від сервісу «n2yo»</vt:lpstr>
      <vt:lpstr>Керівник благодійного фонду Сергій Притула, організатор зборо коштів на проєкт «Народний Байрактар», за які придбано права на космічні технології компанії «ICEYE»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RePack by Diakov</cp:lastModifiedBy>
  <cp:revision>368</cp:revision>
  <dcterms:created xsi:type="dcterms:W3CDTF">2022-10-31T09:05:55Z</dcterms:created>
  <dcterms:modified xsi:type="dcterms:W3CDTF">2025-04-14T11:03:01Z</dcterms:modified>
</cp:coreProperties>
</file>