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1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FAFF35-6C68-4FE8-B958-CC6DB2741BA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x-none"/>
        </a:p>
      </dgm:t>
    </dgm:pt>
    <dgm:pt modelId="{C66A8870-51B5-4760-BB1A-02404E8F821C}">
      <dgm:prSet phldrT="[Текст]"/>
      <dgm:spPr/>
      <dgm:t>
        <a:bodyPr/>
        <a:lstStyle/>
        <a:p>
          <a:r>
            <a:rPr lang="uk-UA" dirty="0">
              <a:latin typeface="Bahnschrift SemiBold" panose="020B0502040204020203" pitchFamily="34" charset="0"/>
            </a:rPr>
            <a:t>Методи дослідження</a:t>
          </a:r>
          <a:endParaRPr lang="x-none" dirty="0">
            <a:latin typeface="Bahnschrift SemiBold" panose="020B0502040204020203" pitchFamily="34" charset="0"/>
          </a:endParaRPr>
        </a:p>
      </dgm:t>
    </dgm:pt>
    <dgm:pt modelId="{16F1413B-35CB-4792-B10B-E637007707FA}" type="parTrans" cxnId="{4C334BE2-8988-4738-B3EB-9BE109E990E6}">
      <dgm:prSet/>
      <dgm:spPr/>
      <dgm:t>
        <a:bodyPr/>
        <a:lstStyle/>
        <a:p>
          <a:endParaRPr lang="x-none"/>
        </a:p>
      </dgm:t>
    </dgm:pt>
    <dgm:pt modelId="{EFC0F4FD-59B6-41A8-8DA9-BF2CA689277A}" type="sibTrans" cxnId="{4C334BE2-8988-4738-B3EB-9BE109E990E6}">
      <dgm:prSet/>
      <dgm:spPr/>
      <dgm:t>
        <a:bodyPr/>
        <a:lstStyle/>
        <a:p>
          <a:endParaRPr lang="x-none"/>
        </a:p>
      </dgm:t>
    </dgm:pt>
    <dgm:pt modelId="{99DB5096-B528-40E4-95DA-5A1FE5A74FCE}">
      <dgm:prSet phldrT="[Текст]"/>
      <dgm:spPr/>
      <dgm:t>
        <a:bodyPr/>
        <a:lstStyle/>
        <a:p>
          <a:r>
            <a:rPr lang="uk-UA" dirty="0">
              <a:latin typeface="Bahnschrift SemiBold" panose="020B0502040204020203" pitchFamily="34" charset="0"/>
            </a:rPr>
            <a:t>Загальнонаукові</a:t>
          </a:r>
          <a:endParaRPr lang="x-none" dirty="0">
            <a:latin typeface="Bahnschrift SemiBold" panose="020B0502040204020203" pitchFamily="34" charset="0"/>
          </a:endParaRPr>
        </a:p>
      </dgm:t>
    </dgm:pt>
    <dgm:pt modelId="{4C1146E3-4821-49F4-AF64-23A3C5D97516}" type="parTrans" cxnId="{E20B9C2E-4529-4973-B47E-53EF4902C940}">
      <dgm:prSet/>
      <dgm:spPr/>
      <dgm:t>
        <a:bodyPr/>
        <a:lstStyle/>
        <a:p>
          <a:endParaRPr lang="x-none"/>
        </a:p>
      </dgm:t>
    </dgm:pt>
    <dgm:pt modelId="{978F5FBB-6A4E-4C9B-9683-9285AE21500C}" type="sibTrans" cxnId="{E20B9C2E-4529-4973-B47E-53EF4902C940}">
      <dgm:prSet/>
      <dgm:spPr/>
      <dgm:t>
        <a:bodyPr/>
        <a:lstStyle/>
        <a:p>
          <a:endParaRPr lang="x-none"/>
        </a:p>
      </dgm:t>
    </dgm:pt>
    <dgm:pt modelId="{C9D07A77-4009-4FE9-A15C-526E6D68528B}">
      <dgm:prSet phldrT="[Текст]"/>
      <dgm:spPr/>
      <dgm:t>
        <a:bodyPr/>
        <a:lstStyle/>
        <a:p>
          <a:r>
            <a:rPr lang="uk-UA" dirty="0">
              <a:latin typeface="Bahnschrift SemiBold" panose="020B0502040204020203" pitchFamily="34" charset="0"/>
            </a:rPr>
            <a:t>Синтез</a:t>
          </a:r>
          <a:endParaRPr lang="x-none" dirty="0">
            <a:latin typeface="Bahnschrift SemiBold" panose="020B0502040204020203" pitchFamily="34" charset="0"/>
          </a:endParaRPr>
        </a:p>
      </dgm:t>
    </dgm:pt>
    <dgm:pt modelId="{3AA791DE-EA00-4C8C-B461-F8310B8C87F4}" type="parTrans" cxnId="{538C1627-C4F8-40E9-B05D-C2A3198AD088}">
      <dgm:prSet/>
      <dgm:spPr/>
      <dgm:t>
        <a:bodyPr/>
        <a:lstStyle/>
        <a:p>
          <a:endParaRPr lang="x-none"/>
        </a:p>
      </dgm:t>
    </dgm:pt>
    <dgm:pt modelId="{60C48138-CF35-4186-919D-75FB6686B718}" type="sibTrans" cxnId="{538C1627-C4F8-40E9-B05D-C2A3198AD088}">
      <dgm:prSet/>
      <dgm:spPr/>
      <dgm:t>
        <a:bodyPr/>
        <a:lstStyle/>
        <a:p>
          <a:endParaRPr lang="x-none"/>
        </a:p>
      </dgm:t>
    </dgm:pt>
    <dgm:pt modelId="{80A42431-064E-4713-AABB-EBEA883CF032}">
      <dgm:prSet phldrT="[Текст]"/>
      <dgm:spPr/>
      <dgm:t>
        <a:bodyPr/>
        <a:lstStyle/>
        <a:p>
          <a:r>
            <a:rPr lang="uk-UA" dirty="0">
              <a:latin typeface="Bahnschrift SemiBold" panose="020B0502040204020203" pitchFamily="34" charset="0"/>
            </a:rPr>
            <a:t>Спеціально-наукові</a:t>
          </a:r>
          <a:endParaRPr lang="x-none" dirty="0">
            <a:latin typeface="Bahnschrift SemiBold" panose="020B0502040204020203" pitchFamily="34" charset="0"/>
          </a:endParaRPr>
        </a:p>
      </dgm:t>
    </dgm:pt>
    <dgm:pt modelId="{E1124A46-3A22-4B53-ABAA-7196BB1D5BF9}" type="parTrans" cxnId="{48DA720E-021D-4719-A1D6-EA9AC0D9A8DC}">
      <dgm:prSet/>
      <dgm:spPr/>
      <dgm:t>
        <a:bodyPr/>
        <a:lstStyle/>
        <a:p>
          <a:endParaRPr lang="x-none"/>
        </a:p>
      </dgm:t>
    </dgm:pt>
    <dgm:pt modelId="{8A2ECF9C-D7A3-43CA-A49E-D64960BF10A4}" type="sibTrans" cxnId="{48DA720E-021D-4719-A1D6-EA9AC0D9A8DC}">
      <dgm:prSet/>
      <dgm:spPr/>
      <dgm:t>
        <a:bodyPr/>
        <a:lstStyle/>
        <a:p>
          <a:endParaRPr lang="x-none"/>
        </a:p>
      </dgm:t>
    </dgm:pt>
    <dgm:pt modelId="{C60B957D-91A7-420B-B475-084365916020}">
      <dgm:prSet phldrT="[Текст]"/>
      <dgm:spPr/>
      <dgm:t>
        <a:bodyPr/>
        <a:lstStyle/>
        <a:p>
          <a:r>
            <a:rPr lang="uk-UA" dirty="0">
              <a:latin typeface="Bahnschrift SemiBold" panose="020B0502040204020203" pitchFamily="34" charset="0"/>
            </a:rPr>
            <a:t>Анкетне опитування</a:t>
          </a:r>
          <a:endParaRPr lang="x-none" dirty="0">
            <a:latin typeface="Bahnschrift SemiBold" panose="020B0502040204020203" pitchFamily="34" charset="0"/>
          </a:endParaRPr>
        </a:p>
      </dgm:t>
    </dgm:pt>
    <dgm:pt modelId="{3BF0FDD2-6795-4549-9C7E-6287580C71AE}" type="parTrans" cxnId="{B47C8274-1599-492C-AD72-F62E8E38DFB9}">
      <dgm:prSet/>
      <dgm:spPr/>
      <dgm:t>
        <a:bodyPr/>
        <a:lstStyle/>
        <a:p>
          <a:endParaRPr lang="x-none"/>
        </a:p>
      </dgm:t>
    </dgm:pt>
    <dgm:pt modelId="{D105DF77-5C92-4ECD-9DCF-B4B5AD268A18}" type="sibTrans" cxnId="{B47C8274-1599-492C-AD72-F62E8E38DFB9}">
      <dgm:prSet/>
      <dgm:spPr/>
      <dgm:t>
        <a:bodyPr/>
        <a:lstStyle/>
        <a:p>
          <a:endParaRPr lang="x-none"/>
        </a:p>
      </dgm:t>
    </dgm:pt>
    <dgm:pt modelId="{27B09982-317C-485B-997A-71F44326906F}">
      <dgm:prSet phldrT="[Текст]"/>
      <dgm:spPr/>
      <dgm:t>
        <a:bodyPr/>
        <a:lstStyle/>
        <a:p>
          <a:r>
            <a:rPr lang="uk-UA" dirty="0">
              <a:latin typeface="Bahnschrift SemiBold" panose="020B0502040204020203" pitchFamily="34" charset="0"/>
            </a:rPr>
            <a:t>Аналіз</a:t>
          </a:r>
          <a:endParaRPr lang="x-none" dirty="0">
            <a:latin typeface="Bahnschrift SemiBold" panose="020B0502040204020203" pitchFamily="34" charset="0"/>
          </a:endParaRPr>
        </a:p>
      </dgm:t>
    </dgm:pt>
    <dgm:pt modelId="{CCBC2150-D4D9-4DBC-AB21-22B0F28389F3}" type="parTrans" cxnId="{4CB9BB63-2C63-4495-A317-629BFAC8F4FB}">
      <dgm:prSet/>
      <dgm:spPr/>
      <dgm:t>
        <a:bodyPr/>
        <a:lstStyle/>
        <a:p>
          <a:endParaRPr lang="x-none"/>
        </a:p>
      </dgm:t>
    </dgm:pt>
    <dgm:pt modelId="{FBEB9B03-F921-402B-9146-30A9758414C9}" type="sibTrans" cxnId="{4CB9BB63-2C63-4495-A317-629BFAC8F4FB}">
      <dgm:prSet/>
      <dgm:spPr/>
      <dgm:t>
        <a:bodyPr/>
        <a:lstStyle/>
        <a:p>
          <a:endParaRPr lang="x-none"/>
        </a:p>
      </dgm:t>
    </dgm:pt>
    <dgm:pt modelId="{9F7C9341-F415-4CB1-AA1F-D3442D84629E}">
      <dgm:prSet phldrT="[Текст]"/>
      <dgm:spPr/>
      <dgm:t>
        <a:bodyPr/>
        <a:lstStyle/>
        <a:p>
          <a:r>
            <a:rPr lang="uk-UA" dirty="0">
              <a:latin typeface="Bahnschrift SemiBold" panose="020B0502040204020203" pitchFamily="34" charset="0"/>
            </a:rPr>
            <a:t>Систематизація</a:t>
          </a:r>
          <a:endParaRPr lang="x-none" dirty="0">
            <a:latin typeface="Bahnschrift SemiBold" panose="020B0502040204020203" pitchFamily="34" charset="0"/>
          </a:endParaRPr>
        </a:p>
      </dgm:t>
    </dgm:pt>
    <dgm:pt modelId="{9F7E22ED-492C-4E90-B2B8-ACD0C73D0490}" type="parTrans" cxnId="{48B21391-97C0-47D2-8E7D-6C43DA950F57}">
      <dgm:prSet/>
      <dgm:spPr/>
      <dgm:t>
        <a:bodyPr/>
        <a:lstStyle/>
        <a:p>
          <a:endParaRPr lang="x-none"/>
        </a:p>
      </dgm:t>
    </dgm:pt>
    <dgm:pt modelId="{816EAF85-B4F0-446C-873A-6C15CA1B08DA}" type="sibTrans" cxnId="{48B21391-97C0-47D2-8E7D-6C43DA950F57}">
      <dgm:prSet/>
      <dgm:spPr/>
      <dgm:t>
        <a:bodyPr/>
        <a:lstStyle/>
        <a:p>
          <a:endParaRPr lang="x-none"/>
        </a:p>
      </dgm:t>
    </dgm:pt>
    <dgm:pt modelId="{94F97EE6-7758-4454-975A-E008B56A4046}" type="pres">
      <dgm:prSet presAssocID="{17FAFF35-6C68-4FE8-B958-CC6DB2741BA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2C6EC29-A594-4FF5-86C4-623715BD0C97}" type="pres">
      <dgm:prSet presAssocID="{C66A8870-51B5-4760-BB1A-02404E8F821C}" presName="hierRoot1" presStyleCnt="0"/>
      <dgm:spPr/>
    </dgm:pt>
    <dgm:pt modelId="{D96655AD-CD3D-41C8-8B84-BC46CC088C70}" type="pres">
      <dgm:prSet presAssocID="{C66A8870-51B5-4760-BB1A-02404E8F821C}" presName="composite" presStyleCnt="0"/>
      <dgm:spPr/>
    </dgm:pt>
    <dgm:pt modelId="{7522FC38-E8C8-449C-A49E-6E782CF7E58D}" type="pres">
      <dgm:prSet presAssocID="{C66A8870-51B5-4760-BB1A-02404E8F821C}" presName="background" presStyleLbl="node0" presStyleIdx="0" presStyleCnt="2"/>
      <dgm:spPr/>
    </dgm:pt>
    <dgm:pt modelId="{8DEBBC7C-FAAE-45C6-94F0-9D5C778E6141}" type="pres">
      <dgm:prSet presAssocID="{C66A8870-51B5-4760-BB1A-02404E8F821C}" presName="text" presStyleLbl="fgAcc0" presStyleIdx="0" presStyleCnt="2" custLinFactNeighborX="516" custLinFactNeighborY="4060">
        <dgm:presLayoutVars>
          <dgm:chPref val="3"/>
        </dgm:presLayoutVars>
      </dgm:prSet>
      <dgm:spPr/>
    </dgm:pt>
    <dgm:pt modelId="{C17164CD-17C2-4546-95B4-08A6AFF01189}" type="pres">
      <dgm:prSet presAssocID="{C66A8870-51B5-4760-BB1A-02404E8F821C}" presName="hierChild2" presStyleCnt="0"/>
      <dgm:spPr/>
    </dgm:pt>
    <dgm:pt modelId="{A78385A6-0C73-4454-BF91-5A39B5FA0F03}" type="pres">
      <dgm:prSet presAssocID="{4C1146E3-4821-49F4-AF64-23A3C5D97516}" presName="Name10" presStyleLbl="parChTrans1D2" presStyleIdx="0" presStyleCnt="2"/>
      <dgm:spPr/>
    </dgm:pt>
    <dgm:pt modelId="{8955900E-6D2F-4F7A-B93D-D55361D5F7F7}" type="pres">
      <dgm:prSet presAssocID="{99DB5096-B528-40E4-95DA-5A1FE5A74FCE}" presName="hierRoot2" presStyleCnt="0"/>
      <dgm:spPr/>
    </dgm:pt>
    <dgm:pt modelId="{35AB632B-BAAE-4F46-B95A-AEA9A64C83E8}" type="pres">
      <dgm:prSet presAssocID="{99DB5096-B528-40E4-95DA-5A1FE5A74FCE}" presName="composite2" presStyleCnt="0"/>
      <dgm:spPr/>
    </dgm:pt>
    <dgm:pt modelId="{4982ED28-E648-4031-9204-B2B035BDA00D}" type="pres">
      <dgm:prSet presAssocID="{99DB5096-B528-40E4-95DA-5A1FE5A74FCE}" presName="background2" presStyleLbl="node2" presStyleIdx="0" presStyleCnt="2"/>
      <dgm:spPr/>
    </dgm:pt>
    <dgm:pt modelId="{675B6602-CAE4-4643-8B10-D31FB20E6B44}" type="pres">
      <dgm:prSet presAssocID="{99DB5096-B528-40E4-95DA-5A1FE5A74FCE}" presName="text2" presStyleLbl="fgAcc2" presStyleIdx="0" presStyleCnt="2" custLinFactX="-81493" custLinFactNeighborX="-100000" custLinFactNeighborY="4585">
        <dgm:presLayoutVars>
          <dgm:chPref val="3"/>
        </dgm:presLayoutVars>
      </dgm:prSet>
      <dgm:spPr/>
    </dgm:pt>
    <dgm:pt modelId="{F2E51009-11AE-49A1-8BA4-B14F640654FE}" type="pres">
      <dgm:prSet presAssocID="{99DB5096-B528-40E4-95DA-5A1FE5A74FCE}" presName="hierChild3" presStyleCnt="0"/>
      <dgm:spPr/>
    </dgm:pt>
    <dgm:pt modelId="{5EF9A0A9-4BF8-4DFB-BB32-25EBA628F53B}" type="pres">
      <dgm:prSet presAssocID="{3AA791DE-EA00-4C8C-B461-F8310B8C87F4}" presName="Name17" presStyleLbl="parChTrans1D3" presStyleIdx="0" presStyleCnt="3"/>
      <dgm:spPr/>
    </dgm:pt>
    <dgm:pt modelId="{8FB6C94D-A50C-406F-8A75-6676A4EF4662}" type="pres">
      <dgm:prSet presAssocID="{C9D07A77-4009-4FE9-A15C-526E6D68528B}" presName="hierRoot3" presStyleCnt="0"/>
      <dgm:spPr/>
    </dgm:pt>
    <dgm:pt modelId="{34B13000-CEAB-4E58-814E-1A3B94D87CF9}" type="pres">
      <dgm:prSet presAssocID="{C9D07A77-4009-4FE9-A15C-526E6D68528B}" presName="composite3" presStyleCnt="0"/>
      <dgm:spPr/>
    </dgm:pt>
    <dgm:pt modelId="{5D650EEF-3A3F-4478-9C69-5BD7B375F271}" type="pres">
      <dgm:prSet presAssocID="{C9D07A77-4009-4FE9-A15C-526E6D68528B}" presName="background3" presStyleLbl="node3" presStyleIdx="0" presStyleCnt="3"/>
      <dgm:spPr/>
    </dgm:pt>
    <dgm:pt modelId="{FBE20F03-C20F-4699-ABE0-5CFDCC5D7C40}" type="pres">
      <dgm:prSet presAssocID="{C9D07A77-4009-4FE9-A15C-526E6D68528B}" presName="text3" presStyleLbl="fgAcc3" presStyleIdx="0" presStyleCnt="3" custLinFactNeighborX="17081" custLinFactNeighborY="2023">
        <dgm:presLayoutVars>
          <dgm:chPref val="3"/>
        </dgm:presLayoutVars>
      </dgm:prSet>
      <dgm:spPr/>
    </dgm:pt>
    <dgm:pt modelId="{43420096-CFD7-448B-83F3-71FE79DA7BB3}" type="pres">
      <dgm:prSet presAssocID="{C9D07A77-4009-4FE9-A15C-526E6D68528B}" presName="hierChild4" presStyleCnt="0"/>
      <dgm:spPr/>
    </dgm:pt>
    <dgm:pt modelId="{D459860E-DCAD-456B-A50A-E92C8D77820C}" type="pres">
      <dgm:prSet presAssocID="{9F7E22ED-492C-4E90-B2B8-ACD0C73D0490}" presName="Name17" presStyleLbl="parChTrans1D3" presStyleIdx="1" presStyleCnt="3"/>
      <dgm:spPr/>
    </dgm:pt>
    <dgm:pt modelId="{D077C3FF-9342-4023-84AC-8DC55014B137}" type="pres">
      <dgm:prSet presAssocID="{9F7C9341-F415-4CB1-AA1F-D3442D84629E}" presName="hierRoot3" presStyleCnt="0"/>
      <dgm:spPr/>
    </dgm:pt>
    <dgm:pt modelId="{BE7A76EA-6296-4F22-AA75-D7B901AEE668}" type="pres">
      <dgm:prSet presAssocID="{9F7C9341-F415-4CB1-AA1F-D3442D84629E}" presName="composite3" presStyleCnt="0"/>
      <dgm:spPr/>
    </dgm:pt>
    <dgm:pt modelId="{16632E9C-8AC5-4D1F-A8C3-A38AD2CF4536}" type="pres">
      <dgm:prSet presAssocID="{9F7C9341-F415-4CB1-AA1F-D3442D84629E}" presName="background3" presStyleLbl="node3" presStyleIdx="1" presStyleCnt="3"/>
      <dgm:spPr/>
    </dgm:pt>
    <dgm:pt modelId="{389288E5-4010-4A45-AF04-E08D5BD8397A}" type="pres">
      <dgm:prSet presAssocID="{9F7C9341-F415-4CB1-AA1F-D3442D84629E}" presName="text3" presStyleLbl="fgAcc3" presStyleIdx="1" presStyleCnt="3" custLinFactNeighborX="20833">
        <dgm:presLayoutVars>
          <dgm:chPref val="3"/>
        </dgm:presLayoutVars>
      </dgm:prSet>
      <dgm:spPr/>
    </dgm:pt>
    <dgm:pt modelId="{2F8634BF-E416-40C6-AEC9-20B333401A31}" type="pres">
      <dgm:prSet presAssocID="{9F7C9341-F415-4CB1-AA1F-D3442D84629E}" presName="hierChild4" presStyleCnt="0"/>
      <dgm:spPr/>
    </dgm:pt>
    <dgm:pt modelId="{E8E2C218-701B-473C-8CE2-47F80716B756}" type="pres">
      <dgm:prSet presAssocID="{E1124A46-3A22-4B53-ABAA-7196BB1D5BF9}" presName="Name10" presStyleLbl="parChTrans1D2" presStyleIdx="1" presStyleCnt="2"/>
      <dgm:spPr/>
    </dgm:pt>
    <dgm:pt modelId="{5A1B1464-6C21-4E5A-AA06-C4CF2A548B9F}" type="pres">
      <dgm:prSet presAssocID="{80A42431-064E-4713-AABB-EBEA883CF032}" presName="hierRoot2" presStyleCnt="0"/>
      <dgm:spPr/>
    </dgm:pt>
    <dgm:pt modelId="{79101484-463C-4A98-9B01-B82FDFE2D473}" type="pres">
      <dgm:prSet presAssocID="{80A42431-064E-4713-AABB-EBEA883CF032}" presName="composite2" presStyleCnt="0"/>
      <dgm:spPr/>
    </dgm:pt>
    <dgm:pt modelId="{AB3CF331-D7FA-446D-A283-F94C959A3630}" type="pres">
      <dgm:prSet presAssocID="{80A42431-064E-4713-AABB-EBEA883CF032}" presName="background2" presStyleLbl="node2" presStyleIdx="1" presStyleCnt="2"/>
      <dgm:spPr/>
    </dgm:pt>
    <dgm:pt modelId="{CFD08571-F7B6-43A8-AEE3-BBD60B610A4A}" type="pres">
      <dgm:prSet presAssocID="{80A42431-064E-4713-AABB-EBEA883CF032}" presName="text2" presStyleLbl="fgAcc2" presStyleIdx="1" presStyleCnt="2" custLinFactNeighborX="88580" custLinFactNeighborY="4585">
        <dgm:presLayoutVars>
          <dgm:chPref val="3"/>
        </dgm:presLayoutVars>
      </dgm:prSet>
      <dgm:spPr/>
    </dgm:pt>
    <dgm:pt modelId="{C1E0E96B-F138-4BB2-BA44-2A27C81F383B}" type="pres">
      <dgm:prSet presAssocID="{80A42431-064E-4713-AABB-EBEA883CF032}" presName="hierChild3" presStyleCnt="0"/>
      <dgm:spPr/>
    </dgm:pt>
    <dgm:pt modelId="{DD71700D-75FE-4004-8F48-3ED58F37E9D6}" type="pres">
      <dgm:prSet presAssocID="{3BF0FDD2-6795-4549-9C7E-6287580C71AE}" presName="Name17" presStyleLbl="parChTrans1D3" presStyleIdx="2" presStyleCnt="3"/>
      <dgm:spPr/>
    </dgm:pt>
    <dgm:pt modelId="{5BA6E65B-A96F-4EBA-9BA1-07B8F89A8BAB}" type="pres">
      <dgm:prSet presAssocID="{C60B957D-91A7-420B-B475-084365916020}" presName="hierRoot3" presStyleCnt="0"/>
      <dgm:spPr/>
    </dgm:pt>
    <dgm:pt modelId="{347DBC23-04C1-4660-85CA-838E118CF347}" type="pres">
      <dgm:prSet presAssocID="{C60B957D-91A7-420B-B475-084365916020}" presName="composite3" presStyleCnt="0"/>
      <dgm:spPr/>
    </dgm:pt>
    <dgm:pt modelId="{848C7102-8A78-4F5C-8AD0-10A309B2341A}" type="pres">
      <dgm:prSet presAssocID="{C60B957D-91A7-420B-B475-084365916020}" presName="background3" presStyleLbl="node3" presStyleIdx="2" presStyleCnt="3"/>
      <dgm:spPr/>
    </dgm:pt>
    <dgm:pt modelId="{DAE0059C-3F85-4017-B3DD-4746BB9B45FE}" type="pres">
      <dgm:prSet presAssocID="{C60B957D-91A7-420B-B475-084365916020}" presName="text3" presStyleLbl="fgAcc3" presStyleIdx="2" presStyleCnt="3" custScaleY="100845" custLinFactNeighborX="88630" custLinFactNeighborY="2972">
        <dgm:presLayoutVars>
          <dgm:chPref val="3"/>
        </dgm:presLayoutVars>
      </dgm:prSet>
      <dgm:spPr/>
    </dgm:pt>
    <dgm:pt modelId="{003780A1-AB83-42F2-9C67-A9997896AF90}" type="pres">
      <dgm:prSet presAssocID="{C60B957D-91A7-420B-B475-084365916020}" presName="hierChild4" presStyleCnt="0"/>
      <dgm:spPr/>
    </dgm:pt>
    <dgm:pt modelId="{72A26576-7A30-4A63-8A73-3BFDF6EEB311}" type="pres">
      <dgm:prSet presAssocID="{27B09982-317C-485B-997A-71F44326906F}" presName="hierRoot1" presStyleCnt="0"/>
      <dgm:spPr/>
    </dgm:pt>
    <dgm:pt modelId="{B2A9DCCC-1A80-4CB6-B7A7-6054DB12D519}" type="pres">
      <dgm:prSet presAssocID="{27B09982-317C-485B-997A-71F44326906F}" presName="composite" presStyleCnt="0"/>
      <dgm:spPr/>
    </dgm:pt>
    <dgm:pt modelId="{A67A3FA4-6A78-4675-9FFC-CE85A1927AA5}" type="pres">
      <dgm:prSet presAssocID="{27B09982-317C-485B-997A-71F44326906F}" presName="background" presStyleLbl="node0" presStyleIdx="1" presStyleCnt="2"/>
      <dgm:spPr/>
    </dgm:pt>
    <dgm:pt modelId="{47DDFF7C-BD6F-4E2E-9A17-3FCB7E0F95C6}" type="pres">
      <dgm:prSet presAssocID="{27B09982-317C-485B-997A-71F44326906F}" presName="text" presStyleLbl="fgAcc0" presStyleIdx="1" presStyleCnt="2" custLinFactX="-176462" custLinFactY="100000" custLinFactNeighborX="-200000" custLinFactNeighborY="192406">
        <dgm:presLayoutVars>
          <dgm:chPref val="3"/>
        </dgm:presLayoutVars>
      </dgm:prSet>
      <dgm:spPr/>
    </dgm:pt>
    <dgm:pt modelId="{F4AD9DBF-D0F1-4D0B-9605-B49D73F7598D}" type="pres">
      <dgm:prSet presAssocID="{27B09982-317C-485B-997A-71F44326906F}" presName="hierChild2" presStyleCnt="0"/>
      <dgm:spPr/>
    </dgm:pt>
  </dgm:ptLst>
  <dgm:cxnLst>
    <dgm:cxn modelId="{48DA720E-021D-4719-A1D6-EA9AC0D9A8DC}" srcId="{C66A8870-51B5-4760-BB1A-02404E8F821C}" destId="{80A42431-064E-4713-AABB-EBEA883CF032}" srcOrd="1" destOrd="0" parTransId="{E1124A46-3A22-4B53-ABAA-7196BB1D5BF9}" sibTransId="{8A2ECF9C-D7A3-43CA-A49E-D64960BF10A4}"/>
    <dgm:cxn modelId="{B023F526-0FDE-4443-B0E8-8019195F5225}" type="presOf" srcId="{3BF0FDD2-6795-4549-9C7E-6287580C71AE}" destId="{DD71700D-75FE-4004-8F48-3ED58F37E9D6}" srcOrd="0" destOrd="0" presId="urn:microsoft.com/office/officeart/2005/8/layout/hierarchy1"/>
    <dgm:cxn modelId="{538C1627-C4F8-40E9-B05D-C2A3198AD088}" srcId="{99DB5096-B528-40E4-95DA-5A1FE5A74FCE}" destId="{C9D07A77-4009-4FE9-A15C-526E6D68528B}" srcOrd="0" destOrd="0" parTransId="{3AA791DE-EA00-4C8C-B461-F8310B8C87F4}" sibTransId="{60C48138-CF35-4186-919D-75FB6686B718}"/>
    <dgm:cxn modelId="{E20B9C2E-4529-4973-B47E-53EF4902C940}" srcId="{C66A8870-51B5-4760-BB1A-02404E8F821C}" destId="{99DB5096-B528-40E4-95DA-5A1FE5A74FCE}" srcOrd="0" destOrd="0" parTransId="{4C1146E3-4821-49F4-AF64-23A3C5D97516}" sibTransId="{978F5FBB-6A4E-4C9B-9683-9285AE21500C}"/>
    <dgm:cxn modelId="{4CB9BB63-2C63-4495-A317-629BFAC8F4FB}" srcId="{17FAFF35-6C68-4FE8-B958-CC6DB2741BA7}" destId="{27B09982-317C-485B-997A-71F44326906F}" srcOrd="1" destOrd="0" parTransId="{CCBC2150-D4D9-4DBC-AB21-22B0F28389F3}" sibTransId="{FBEB9B03-F921-402B-9146-30A9758414C9}"/>
    <dgm:cxn modelId="{92F3036D-0A0C-401B-9952-D87C42D5C092}" type="presOf" srcId="{27B09982-317C-485B-997A-71F44326906F}" destId="{47DDFF7C-BD6F-4E2E-9A17-3FCB7E0F95C6}" srcOrd="0" destOrd="0" presId="urn:microsoft.com/office/officeart/2005/8/layout/hierarchy1"/>
    <dgm:cxn modelId="{F4456451-4131-417E-9284-D5784010F214}" type="presOf" srcId="{17FAFF35-6C68-4FE8-B958-CC6DB2741BA7}" destId="{94F97EE6-7758-4454-975A-E008B56A4046}" srcOrd="0" destOrd="0" presId="urn:microsoft.com/office/officeart/2005/8/layout/hierarchy1"/>
    <dgm:cxn modelId="{B47C8274-1599-492C-AD72-F62E8E38DFB9}" srcId="{80A42431-064E-4713-AABB-EBEA883CF032}" destId="{C60B957D-91A7-420B-B475-084365916020}" srcOrd="0" destOrd="0" parTransId="{3BF0FDD2-6795-4549-9C7E-6287580C71AE}" sibTransId="{D105DF77-5C92-4ECD-9DCF-B4B5AD268A18}"/>
    <dgm:cxn modelId="{CABB2B89-9885-4C04-8D73-68CF55C5AEAF}" type="presOf" srcId="{C9D07A77-4009-4FE9-A15C-526E6D68528B}" destId="{FBE20F03-C20F-4699-ABE0-5CFDCC5D7C40}" srcOrd="0" destOrd="0" presId="urn:microsoft.com/office/officeart/2005/8/layout/hierarchy1"/>
    <dgm:cxn modelId="{48B21391-97C0-47D2-8E7D-6C43DA950F57}" srcId="{99DB5096-B528-40E4-95DA-5A1FE5A74FCE}" destId="{9F7C9341-F415-4CB1-AA1F-D3442D84629E}" srcOrd="1" destOrd="0" parTransId="{9F7E22ED-492C-4E90-B2B8-ACD0C73D0490}" sibTransId="{816EAF85-B4F0-446C-873A-6C15CA1B08DA}"/>
    <dgm:cxn modelId="{71875EA3-8024-448D-85AA-034742CA7490}" type="presOf" srcId="{9F7C9341-F415-4CB1-AA1F-D3442D84629E}" destId="{389288E5-4010-4A45-AF04-E08D5BD8397A}" srcOrd="0" destOrd="0" presId="urn:microsoft.com/office/officeart/2005/8/layout/hierarchy1"/>
    <dgm:cxn modelId="{AEBB58BC-1E89-4030-9D66-E123AD1908E1}" type="presOf" srcId="{3AA791DE-EA00-4C8C-B461-F8310B8C87F4}" destId="{5EF9A0A9-4BF8-4DFB-BB32-25EBA628F53B}" srcOrd="0" destOrd="0" presId="urn:microsoft.com/office/officeart/2005/8/layout/hierarchy1"/>
    <dgm:cxn modelId="{D7298ABC-EEE2-4C44-AD84-B8020F2AA720}" type="presOf" srcId="{C60B957D-91A7-420B-B475-084365916020}" destId="{DAE0059C-3F85-4017-B3DD-4746BB9B45FE}" srcOrd="0" destOrd="0" presId="urn:microsoft.com/office/officeart/2005/8/layout/hierarchy1"/>
    <dgm:cxn modelId="{A01445CF-F3D6-48DB-A363-2009A8F5D855}" type="presOf" srcId="{99DB5096-B528-40E4-95DA-5A1FE5A74FCE}" destId="{675B6602-CAE4-4643-8B10-D31FB20E6B44}" srcOrd="0" destOrd="0" presId="urn:microsoft.com/office/officeart/2005/8/layout/hierarchy1"/>
    <dgm:cxn modelId="{F8D590D2-09DC-42CE-A8B1-EC0A498BD7A7}" type="presOf" srcId="{E1124A46-3A22-4B53-ABAA-7196BB1D5BF9}" destId="{E8E2C218-701B-473C-8CE2-47F80716B756}" srcOrd="0" destOrd="0" presId="urn:microsoft.com/office/officeart/2005/8/layout/hierarchy1"/>
    <dgm:cxn modelId="{4C334BE2-8988-4738-B3EB-9BE109E990E6}" srcId="{17FAFF35-6C68-4FE8-B958-CC6DB2741BA7}" destId="{C66A8870-51B5-4760-BB1A-02404E8F821C}" srcOrd="0" destOrd="0" parTransId="{16F1413B-35CB-4792-B10B-E637007707FA}" sibTransId="{EFC0F4FD-59B6-41A8-8DA9-BF2CA689277A}"/>
    <dgm:cxn modelId="{1C0E97EA-6BA5-48D0-A03B-55A48E4A487C}" type="presOf" srcId="{C66A8870-51B5-4760-BB1A-02404E8F821C}" destId="{8DEBBC7C-FAAE-45C6-94F0-9D5C778E6141}" srcOrd="0" destOrd="0" presId="urn:microsoft.com/office/officeart/2005/8/layout/hierarchy1"/>
    <dgm:cxn modelId="{860985EE-6C49-4E38-B28C-00290A59176C}" type="presOf" srcId="{4C1146E3-4821-49F4-AF64-23A3C5D97516}" destId="{A78385A6-0C73-4454-BF91-5A39B5FA0F03}" srcOrd="0" destOrd="0" presId="urn:microsoft.com/office/officeart/2005/8/layout/hierarchy1"/>
    <dgm:cxn modelId="{722D34FB-5134-4CF5-8AC7-20A0D282908E}" type="presOf" srcId="{80A42431-064E-4713-AABB-EBEA883CF032}" destId="{CFD08571-F7B6-43A8-AEE3-BBD60B610A4A}" srcOrd="0" destOrd="0" presId="urn:microsoft.com/office/officeart/2005/8/layout/hierarchy1"/>
    <dgm:cxn modelId="{D4FAC8FF-62CB-4163-848E-DD2725B80334}" type="presOf" srcId="{9F7E22ED-492C-4E90-B2B8-ACD0C73D0490}" destId="{D459860E-DCAD-456B-A50A-E92C8D77820C}" srcOrd="0" destOrd="0" presId="urn:microsoft.com/office/officeart/2005/8/layout/hierarchy1"/>
    <dgm:cxn modelId="{23774EF2-4E01-4487-91CE-DA356CF31560}" type="presParOf" srcId="{94F97EE6-7758-4454-975A-E008B56A4046}" destId="{B2C6EC29-A594-4FF5-86C4-623715BD0C97}" srcOrd="0" destOrd="0" presId="urn:microsoft.com/office/officeart/2005/8/layout/hierarchy1"/>
    <dgm:cxn modelId="{FF85E81B-7050-4592-8012-5BA38A663B5C}" type="presParOf" srcId="{B2C6EC29-A594-4FF5-86C4-623715BD0C97}" destId="{D96655AD-CD3D-41C8-8B84-BC46CC088C70}" srcOrd="0" destOrd="0" presId="urn:microsoft.com/office/officeart/2005/8/layout/hierarchy1"/>
    <dgm:cxn modelId="{426EAEA3-CE98-494E-8152-BB8FF3020B7C}" type="presParOf" srcId="{D96655AD-CD3D-41C8-8B84-BC46CC088C70}" destId="{7522FC38-E8C8-449C-A49E-6E782CF7E58D}" srcOrd="0" destOrd="0" presId="urn:microsoft.com/office/officeart/2005/8/layout/hierarchy1"/>
    <dgm:cxn modelId="{1480315A-66BD-478A-9B81-F5B13DB31B5A}" type="presParOf" srcId="{D96655AD-CD3D-41C8-8B84-BC46CC088C70}" destId="{8DEBBC7C-FAAE-45C6-94F0-9D5C778E6141}" srcOrd="1" destOrd="0" presId="urn:microsoft.com/office/officeart/2005/8/layout/hierarchy1"/>
    <dgm:cxn modelId="{1A48DF1B-BEDF-4DA2-B465-DDA11DE92BF4}" type="presParOf" srcId="{B2C6EC29-A594-4FF5-86C4-623715BD0C97}" destId="{C17164CD-17C2-4546-95B4-08A6AFF01189}" srcOrd="1" destOrd="0" presId="urn:microsoft.com/office/officeart/2005/8/layout/hierarchy1"/>
    <dgm:cxn modelId="{EE9088AB-3528-41E5-BBF3-D3DE14D46CA4}" type="presParOf" srcId="{C17164CD-17C2-4546-95B4-08A6AFF01189}" destId="{A78385A6-0C73-4454-BF91-5A39B5FA0F03}" srcOrd="0" destOrd="0" presId="urn:microsoft.com/office/officeart/2005/8/layout/hierarchy1"/>
    <dgm:cxn modelId="{38B01596-994B-4B2E-834E-D38464622AD9}" type="presParOf" srcId="{C17164CD-17C2-4546-95B4-08A6AFF01189}" destId="{8955900E-6D2F-4F7A-B93D-D55361D5F7F7}" srcOrd="1" destOrd="0" presId="urn:microsoft.com/office/officeart/2005/8/layout/hierarchy1"/>
    <dgm:cxn modelId="{DDE6B0F3-C617-4A2F-8475-0C51C1E42B9D}" type="presParOf" srcId="{8955900E-6D2F-4F7A-B93D-D55361D5F7F7}" destId="{35AB632B-BAAE-4F46-B95A-AEA9A64C83E8}" srcOrd="0" destOrd="0" presId="urn:microsoft.com/office/officeart/2005/8/layout/hierarchy1"/>
    <dgm:cxn modelId="{5EC81DA0-ACF2-40FC-B134-70A7762C1B78}" type="presParOf" srcId="{35AB632B-BAAE-4F46-B95A-AEA9A64C83E8}" destId="{4982ED28-E648-4031-9204-B2B035BDA00D}" srcOrd="0" destOrd="0" presId="urn:microsoft.com/office/officeart/2005/8/layout/hierarchy1"/>
    <dgm:cxn modelId="{0DB845DA-02EC-457B-AB0F-17514288D97B}" type="presParOf" srcId="{35AB632B-BAAE-4F46-B95A-AEA9A64C83E8}" destId="{675B6602-CAE4-4643-8B10-D31FB20E6B44}" srcOrd="1" destOrd="0" presId="urn:microsoft.com/office/officeart/2005/8/layout/hierarchy1"/>
    <dgm:cxn modelId="{4C525171-4C10-422D-8E59-52CB204E3C73}" type="presParOf" srcId="{8955900E-6D2F-4F7A-B93D-D55361D5F7F7}" destId="{F2E51009-11AE-49A1-8BA4-B14F640654FE}" srcOrd="1" destOrd="0" presId="urn:microsoft.com/office/officeart/2005/8/layout/hierarchy1"/>
    <dgm:cxn modelId="{9564C7C1-B32B-4FC0-B1D1-CDE609F33BA2}" type="presParOf" srcId="{F2E51009-11AE-49A1-8BA4-B14F640654FE}" destId="{5EF9A0A9-4BF8-4DFB-BB32-25EBA628F53B}" srcOrd="0" destOrd="0" presId="urn:microsoft.com/office/officeart/2005/8/layout/hierarchy1"/>
    <dgm:cxn modelId="{29F9B03C-16B9-4F6B-BE2F-ACE4CD6F12BC}" type="presParOf" srcId="{F2E51009-11AE-49A1-8BA4-B14F640654FE}" destId="{8FB6C94D-A50C-406F-8A75-6676A4EF4662}" srcOrd="1" destOrd="0" presId="urn:microsoft.com/office/officeart/2005/8/layout/hierarchy1"/>
    <dgm:cxn modelId="{A0D6BD69-5C71-4E8E-8A60-58CAE2509C65}" type="presParOf" srcId="{8FB6C94D-A50C-406F-8A75-6676A4EF4662}" destId="{34B13000-CEAB-4E58-814E-1A3B94D87CF9}" srcOrd="0" destOrd="0" presId="urn:microsoft.com/office/officeart/2005/8/layout/hierarchy1"/>
    <dgm:cxn modelId="{B17A116B-9383-4A68-ABDE-45907C434BE8}" type="presParOf" srcId="{34B13000-CEAB-4E58-814E-1A3B94D87CF9}" destId="{5D650EEF-3A3F-4478-9C69-5BD7B375F271}" srcOrd="0" destOrd="0" presId="urn:microsoft.com/office/officeart/2005/8/layout/hierarchy1"/>
    <dgm:cxn modelId="{BA143A5D-20E6-48EC-93B8-FB602615DA78}" type="presParOf" srcId="{34B13000-CEAB-4E58-814E-1A3B94D87CF9}" destId="{FBE20F03-C20F-4699-ABE0-5CFDCC5D7C40}" srcOrd="1" destOrd="0" presId="urn:microsoft.com/office/officeart/2005/8/layout/hierarchy1"/>
    <dgm:cxn modelId="{F5970474-1EAD-488C-8211-6DFC32A01857}" type="presParOf" srcId="{8FB6C94D-A50C-406F-8A75-6676A4EF4662}" destId="{43420096-CFD7-448B-83F3-71FE79DA7BB3}" srcOrd="1" destOrd="0" presId="urn:microsoft.com/office/officeart/2005/8/layout/hierarchy1"/>
    <dgm:cxn modelId="{7FB83BE4-7223-4C86-8083-12286155C1B7}" type="presParOf" srcId="{F2E51009-11AE-49A1-8BA4-B14F640654FE}" destId="{D459860E-DCAD-456B-A50A-E92C8D77820C}" srcOrd="2" destOrd="0" presId="urn:microsoft.com/office/officeart/2005/8/layout/hierarchy1"/>
    <dgm:cxn modelId="{BD12E35C-AE3F-444A-A5B5-AD05BC57C25E}" type="presParOf" srcId="{F2E51009-11AE-49A1-8BA4-B14F640654FE}" destId="{D077C3FF-9342-4023-84AC-8DC55014B137}" srcOrd="3" destOrd="0" presId="urn:microsoft.com/office/officeart/2005/8/layout/hierarchy1"/>
    <dgm:cxn modelId="{8724136A-E1D4-4172-9D7A-DDA78844A0D6}" type="presParOf" srcId="{D077C3FF-9342-4023-84AC-8DC55014B137}" destId="{BE7A76EA-6296-4F22-AA75-D7B901AEE668}" srcOrd="0" destOrd="0" presId="urn:microsoft.com/office/officeart/2005/8/layout/hierarchy1"/>
    <dgm:cxn modelId="{F4F37217-7134-4653-8776-00E2638727A5}" type="presParOf" srcId="{BE7A76EA-6296-4F22-AA75-D7B901AEE668}" destId="{16632E9C-8AC5-4D1F-A8C3-A38AD2CF4536}" srcOrd="0" destOrd="0" presId="urn:microsoft.com/office/officeart/2005/8/layout/hierarchy1"/>
    <dgm:cxn modelId="{5F081148-58E6-4B1E-86E2-EA54821660F2}" type="presParOf" srcId="{BE7A76EA-6296-4F22-AA75-D7B901AEE668}" destId="{389288E5-4010-4A45-AF04-E08D5BD8397A}" srcOrd="1" destOrd="0" presId="urn:microsoft.com/office/officeart/2005/8/layout/hierarchy1"/>
    <dgm:cxn modelId="{5513AF54-8E69-487A-B72B-CFA4C1859179}" type="presParOf" srcId="{D077C3FF-9342-4023-84AC-8DC55014B137}" destId="{2F8634BF-E416-40C6-AEC9-20B333401A31}" srcOrd="1" destOrd="0" presId="urn:microsoft.com/office/officeart/2005/8/layout/hierarchy1"/>
    <dgm:cxn modelId="{663F50A6-315A-468F-BCC0-3781AC78231C}" type="presParOf" srcId="{C17164CD-17C2-4546-95B4-08A6AFF01189}" destId="{E8E2C218-701B-473C-8CE2-47F80716B756}" srcOrd="2" destOrd="0" presId="urn:microsoft.com/office/officeart/2005/8/layout/hierarchy1"/>
    <dgm:cxn modelId="{666E2E3B-9C39-486F-A8CD-3E21CEC91AE2}" type="presParOf" srcId="{C17164CD-17C2-4546-95B4-08A6AFF01189}" destId="{5A1B1464-6C21-4E5A-AA06-C4CF2A548B9F}" srcOrd="3" destOrd="0" presId="urn:microsoft.com/office/officeart/2005/8/layout/hierarchy1"/>
    <dgm:cxn modelId="{67D140C9-CE94-499C-86EF-407271487740}" type="presParOf" srcId="{5A1B1464-6C21-4E5A-AA06-C4CF2A548B9F}" destId="{79101484-463C-4A98-9B01-B82FDFE2D473}" srcOrd="0" destOrd="0" presId="urn:microsoft.com/office/officeart/2005/8/layout/hierarchy1"/>
    <dgm:cxn modelId="{FD136EBD-2BA3-451D-BBC8-5CECC2A9FAE3}" type="presParOf" srcId="{79101484-463C-4A98-9B01-B82FDFE2D473}" destId="{AB3CF331-D7FA-446D-A283-F94C959A3630}" srcOrd="0" destOrd="0" presId="urn:microsoft.com/office/officeart/2005/8/layout/hierarchy1"/>
    <dgm:cxn modelId="{448372D9-7C05-4001-AE50-7658B9F8948A}" type="presParOf" srcId="{79101484-463C-4A98-9B01-B82FDFE2D473}" destId="{CFD08571-F7B6-43A8-AEE3-BBD60B610A4A}" srcOrd="1" destOrd="0" presId="urn:microsoft.com/office/officeart/2005/8/layout/hierarchy1"/>
    <dgm:cxn modelId="{C26E76A8-4540-45C5-A15D-ADB483832A65}" type="presParOf" srcId="{5A1B1464-6C21-4E5A-AA06-C4CF2A548B9F}" destId="{C1E0E96B-F138-4BB2-BA44-2A27C81F383B}" srcOrd="1" destOrd="0" presId="urn:microsoft.com/office/officeart/2005/8/layout/hierarchy1"/>
    <dgm:cxn modelId="{084386B8-C750-4F97-9BA4-CBE14099B594}" type="presParOf" srcId="{C1E0E96B-F138-4BB2-BA44-2A27C81F383B}" destId="{DD71700D-75FE-4004-8F48-3ED58F37E9D6}" srcOrd="0" destOrd="0" presId="urn:microsoft.com/office/officeart/2005/8/layout/hierarchy1"/>
    <dgm:cxn modelId="{8766908B-FE6A-4025-84DC-36A74E2F77BE}" type="presParOf" srcId="{C1E0E96B-F138-4BB2-BA44-2A27C81F383B}" destId="{5BA6E65B-A96F-4EBA-9BA1-07B8F89A8BAB}" srcOrd="1" destOrd="0" presId="urn:microsoft.com/office/officeart/2005/8/layout/hierarchy1"/>
    <dgm:cxn modelId="{3F21D4EB-1B57-42B5-B8DD-1687777DBF93}" type="presParOf" srcId="{5BA6E65B-A96F-4EBA-9BA1-07B8F89A8BAB}" destId="{347DBC23-04C1-4660-85CA-838E118CF347}" srcOrd="0" destOrd="0" presId="urn:microsoft.com/office/officeart/2005/8/layout/hierarchy1"/>
    <dgm:cxn modelId="{C9D20A6D-87A1-4ED5-B929-D5F2641F6760}" type="presParOf" srcId="{347DBC23-04C1-4660-85CA-838E118CF347}" destId="{848C7102-8A78-4F5C-8AD0-10A309B2341A}" srcOrd="0" destOrd="0" presId="urn:microsoft.com/office/officeart/2005/8/layout/hierarchy1"/>
    <dgm:cxn modelId="{18AE8ADB-2625-4F10-92E0-760BEBFC2E90}" type="presParOf" srcId="{347DBC23-04C1-4660-85CA-838E118CF347}" destId="{DAE0059C-3F85-4017-B3DD-4746BB9B45FE}" srcOrd="1" destOrd="0" presId="urn:microsoft.com/office/officeart/2005/8/layout/hierarchy1"/>
    <dgm:cxn modelId="{50DE93F9-48F8-45F5-9E57-EE3A11FD3A3E}" type="presParOf" srcId="{5BA6E65B-A96F-4EBA-9BA1-07B8F89A8BAB}" destId="{003780A1-AB83-42F2-9C67-A9997896AF90}" srcOrd="1" destOrd="0" presId="urn:microsoft.com/office/officeart/2005/8/layout/hierarchy1"/>
    <dgm:cxn modelId="{716D0186-4574-4AB5-A6D8-B00BA8B27719}" type="presParOf" srcId="{94F97EE6-7758-4454-975A-E008B56A4046}" destId="{72A26576-7A30-4A63-8A73-3BFDF6EEB311}" srcOrd="1" destOrd="0" presId="urn:microsoft.com/office/officeart/2005/8/layout/hierarchy1"/>
    <dgm:cxn modelId="{4F2752E4-1B8F-4E26-81B4-443A908A4CA9}" type="presParOf" srcId="{72A26576-7A30-4A63-8A73-3BFDF6EEB311}" destId="{B2A9DCCC-1A80-4CB6-B7A7-6054DB12D519}" srcOrd="0" destOrd="0" presId="urn:microsoft.com/office/officeart/2005/8/layout/hierarchy1"/>
    <dgm:cxn modelId="{3849A4DB-0B44-45AF-A598-31E304961786}" type="presParOf" srcId="{B2A9DCCC-1A80-4CB6-B7A7-6054DB12D519}" destId="{A67A3FA4-6A78-4675-9FFC-CE85A1927AA5}" srcOrd="0" destOrd="0" presId="urn:microsoft.com/office/officeart/2005/8/layout/hierarchy1"/>
    <dgm:cxn modelId="{75B27E7F-8ED5-4EFF-84A6-E4C4239674DA}" type="presParOf" srcId="{B2A9DCCC-1A80-4CB6-B7A7-6054DB12D519}" destId="{47DDFF7C-BD6F-4E2E-9A17-3FCB7E0F95C6}" srcOrd="1" destOrd="0" presId="urn:microsoft.com/office/officeart/2005/8/layout/hierarchy1"/>
    <dgm:cxn modelId="{172ED235-D701-4DA9-A64D-384296E72094}" type="presParOf" srcId="{72A26576-7A30-4A63-8A73-3BFDF6EEB311}" destId="{F4AD9DBF-D0F1-4D0B-9605-B49D73F7598D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71700D-75FE-4004-8F48-3ED58F37E9D6}">
      <dsp:nvSpPr>
        <dsp:cNvPr id="0" name=""/>
        <dsp:cNvSpPr/>
      </dsp:nvSpPr>
      <dsp:spPr>
        <a:xfrm>
          <a:off x="8389961" y="2662724"/>
          <a:ext cx="91440" cy="4408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5834"/>
              </a:lnTo>
              <a:lnTo>
                <a:pt x="46556" y="285834"/>
              </a:lnTo>
              <a:lnTo>
                <a:pt x="46556" y="44080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2C218-701B-473C-8CE2-47F80716B756}">
      <dsp:nvSpPr>
        <dsp:cNvPr id="0" name=""/>
        <dsp:cNvSpPr/>
      </dsp:nvSpPr>
      <dsp:spPr>
        <a:xfrm>
          <a:off x="5429069" y="1108373"/>
          <a:ext cx="3006611" cy="4920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125"/>
              </a:lnTo>
              <a:lnTo>
                <a:pt x="3006611" y="337125"/>
              </a:lnTo>
              <a:lnTo>
                <a:pt x="3006611" y="4920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59860E-DCAD-456B-A50A-E92C8D77820C}">
      <dsp:nvSpPr>
        <dsp:cNvPr id="0" name=""/>
        <dsp:cNvSpPr/>
      </dsp:nvSpPr>
      <dsp:spPr>
        <a:xfrm>
          <a:off x="850905" y="2662724"/>
          <a:ext cx="4406889" cy="4378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843"/>
              </a:lnTo>
              <a:lnTo>
                <a:pt x="4406889" y="282843"/>
              </a:lnTo>
              <a:lnTo>
                <a:pt x="4406889" y="4378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F9A0A9-4BF8-4DFB-BB32-25EBA628F53B}">
      <dsp:nvSpPr>
        <dsp:cNvPr id="0" name=""/>
        <dsp:cNvSpPr/>
      </dsp:nvSpPr>
      <dsp:spPr>
        <a:xfrm>
          <a:off x="850905" y="2662724"/>
          <a:ext cx="2299538" cy="4497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810"/>
              </a:lnTo>
              <a:lnTo>
                <a:pt x="2299538" y="294810"/>
              </a:lnTo>
              <a:lnTo>
                <a:pt x="2299538" y="4497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8385A6-0C73-4454-BF91-5A39B5FA0F03}">
      <dsp:nvSpPr>
        <dsp:cNvPr id="0" name=""/>
        <dsp:cNvSpPr/>
      </dsp:nvSpPr>
      <dsp:spPr>
        <a:xfrm>
          <a:off x="850905" y="1108373"/>
          <a:ext cx="4578164" cy="492095"/>
        </a:xfrm>
        <a:custGeom>
          <a:avLst/>
          <a:gdLst/>
          <a:ahLst/>
          <a:cxnLst/>
          <a:rect l="0" t="0" r="0" b="0"/>
          <a:pathLst>
            <a:path>
              <a:moveTo>
                <a:pt x="4578164" y="0"/>
              </a:moveTo>
              <a:lnTo>
                <a:pt x="4578164" y="337125"/>
              </a:lnTo>
              <a:lnTo>
                <a:pt x="0" y="337125"/>
              </a:lnTo>
              <a:lnTo>
                <a:pt x="0" y="4920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22FC38-E8C8-449C-A49E-6E782CF7E58D}">
      <dsp:nvSpPr>
        <dsp:cNvPr id="0" name=""/>
        <dsp:cNvSpPr/>
      </dsp:nvSpPr>
      <dsp:spPr>
        <a:xfrm>
          <a:off x="4592647" y="46118"/>
          <a:ext cx="1672843" cy="10622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EBBC7C-FAAE-45C6-94F0-9D5C778E6141}">
      <dsp:nvSpPr>
        <dsp:cNvPr id="0" name=""/>
        <dsp:cNvSpPr/>
      </dsp:nvSpPr>
      <dsp:spPr>
        <a:xfrm>
          <a:off x="4778519" y="222696"/>
          <a:ext cx="1672843" cy="10622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>
              <a:latin typeface="Bahnschrift SemiBold" panose="020B0502040204020203" pitchFamily="34" charset="0"/>
            </a:rPr>
            <a:t>Методи дослідження</a:t>
          </a:r>
          <a:endParaRPr lang="x-none" sz="1500" kern="1200" dirty="0">
            <a:latin typeface="Bahnschrift SemiBold" panose="020B0502040204020203" pitchFamily="34" charset="0"/>
          </a:endParaRPr>
        </a:p>
      </dsp:txBody>
      <dsp:txXfrm>
        <a:off x="4809631" y="253808"/>
        <a:ext cx="1610619" cy="1000031"/>
      </dsp:txXfrm>
    </dsp:sp>
    <dsp:sp modelId="{4982ED28-E648-4031-9204-B2B035BDA00D}">
      <dsp:nvSpPr>
        <dsp:cNvPr id="0" name=""/>
        <dsp:cNvSpPr/>
      </dsp:nvSpPr>
      <dsp:spPr>
        <a:xfrm>
          <a:off x="14483" y="1600468"/>
          <a:ext cx="1672843" cy="10622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B6602-CAE4-4643-8B10-D31FB20E6B44}">
      <dsp:nvSpPr>
        <dsp:cNvPr id="0" name=""/>
        <dsp:cNvSpPr/>
      </dsp:nvSpPr>
      <dsp:spPr>
        <a:xfrm>
          <a:off x="200355" y="1777046"/>
          <a:ext cx="1672843" cy="10622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>
              <a:latin typeface="Bahnschrift SemiBold" panose="020B0502040204020203" pitchFamily="34" charset="0"/>
            </a:rPr>
            <a:t>Загальнонаукові</a:t>
          </a:r>
          <a:endParaRPr lang="x-none" sz="1500" kern="1200" dirty="0">
            <a:latin typeface="Bahnschrift SemiBold" panose="020B0502040204020203" pitchFamily="34" charset="0"/>
          </a:endParaRPr>
        </a:p>
      </dsp:txBody>
      <dsp:txXfrm>
        <a:off x="231467" y="1808158"/>
        <a:ext cx="1610619" cy="1000031"/>
      </dsp:txXfrm>
    </dsp:sp>
    <dsp:sp modelId="{5D650EEF-3A3F-4478-9C69-5BD7B375F271}">
      <dsp:nvSpPr>
        <dsp:cNvPr id="0" name=""/>
        <dsp:cNvSpPr/>
      </dsp:nvSpPr>
      <dsp:spPr>
        <a:xfrm>
          <a:off x="2314021" y="3112504"/>
          <a:ext cx="1672843" cy="10622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E20F03-C20F-4699-ABE0-5CFDCC5D7C40}">
      <dsp:nvSpPr>
        <dsp:cNvPr id="0" name=""/>
        <dsp:cNvSpPr/>
      </dsp:nvSpPr>
      <dsp:spPr>
        <a:xfrm>
          <a:off x="2499893" y="3289082"/>
          <a:ext cx="1672843" cy="10622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>
              <a:latin typeface="Bahnschrift SemiBold" panose="020B0502040204020203" pitchFamily="34" charset="0"/>
            </a:rPr>
            <a:t>Синтез</a:t>
          </a:r>
          <a:endParaRPr lang="x-none" sz="1500" kern="1200" dirty="0">
            <a:latin typeface="Bahnschrift SemiBold" panose="020B0502040204020203" pitchFamily="34" charset="0"/>
          </a:endParaRPr>
        </a:p>
      </dsp:txBody>
      <dsp:txXfrm>
        <a:off x="2531005" y="3320194"/>
        <a:ext cx="1610619" cy="1000031"/>
      </dsp:txXfrm>
    </dsp:sp>
    <dsp:sp modelId="{16632E9C-8AC5-4D1F-A8C3-A38AD2CF4536}">
      <dsp:nvSpPr>
        <dsp:cNvPr id="0" name=""/>
        <dsp:cNvSpPr/>
      </dsp:nvSpPr>
      <dsp:spPr>
        <a:xfrm>
          <a:off x="4421372" y="3100538"/>
          <a:ext cx="1672843" cy="10622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9288E5-4010-4A45-AF04-E08D5BD8397A}">
      <dsp:nvSpPr>
        <dsp:cNvPr id="0" name=""/>
        <dsp:cNvSpPr/>
      </dsp:nvSpPr>
      <dsp:spPr>
        <a:xfrm>
          <a:off x="4607244" y="3277116"/>
          <a:ext cx="1672843" cy="10622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>
              <a:latin typeface="Bahnschrift SemiBold" panose="020B0502040204020203" pitchFamily="34" charset="0"/>
            </a:rPr>
            <a:t>Систематизація</a:t>
          </a:r>
          <a:endParaRPr lang="x-none" sz="1500" kern="1200" dirty="0">
            <a:latin typeface="Bahnschrift SemiBold" panose="020B0502040204020203" pitchFamily="34" charset="0"/>
          </a:endParaRPr>
        </a:p>
      </dsp:txBody>
      <dsp:txXfrm>
        <a:off x="4638356" y="3308228"/>
        <a:ext cx="1610619" cy="1000031"/>
      </dsp:txXfrm>
    </dsp:sp>
    <dsp:sp modelId="{AB3CF331-D7FA-446D-A283-F94C959A3630}">
      <dsp:nvSpPr>
        <dsp:cNvPr id="0" name=""/>
        <dsp:cNvSpPr/>
      </dsp:nvSpPr>
      <dsp:spPr>
        <a:xfrm>
          <a:off x="7599259" y="1600468"/>
          <a:ext cx="1672843" cy="10622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D08571-F7B6-43A8-AEE3-BBD60B610A4A}">
      <dsp:nvSpPr>
        <dsp:cNvPr id="0" name=""/>
        <dsp:cNvSpPr/>
      </dsp:nvSpPr>
      <dsp:spPr>
        <a:xfrm>
          <a:off x="7785131" y="1777046"/>
          <a:ext cx="1672843" cy="10622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>
              <a:latin typeface="Bahnschrift SemiBold" panose="020B0502040204020203" pitchFamily="34" charset="0"/>
            </a:rPr>
            <a:t>Спеціально-наукові</a:t>
          </a:r>
          <a:endParaRPr lang="x-none" sz="1500" kern="1200" dirty="0">
            <a:latin typeface="Bahnschrift SemiBold" panose="020B0502040204020203" pitchFamily="34" charset="0"/>
          </a:endParaRPr>
        </a:p>
      </dsp:txBody>
      <dsp:txXfrm>
        <a:off x="7816243" y="1808158"/>
        <a:ext cx="1610619" cy="1000031"/>
      </dsp:txXfrm>
    </dsp:sp>
    <dsp:sp modelId="{848C7102-8A78-4F5C-8AD0-10A309B2341A}">
      <dsp:nvSpPr>
        <dsp:cNvPr id="0" name=""/>
        <dsp:cNvSpPr/>
      </dsp:nvSpPr>
      <dsp:spPr>
        <a:xfrm>
          <a:off x="7600096" y="3103528"/>
          <a:ext cx="1672843" cy="10712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E0059C-3F85-4017-B3DD-4746BB9B45FE}">
      <dsp:nvSpPr>
        <dsp:cNvPr id="0" name=""/>
        <dsp:cNvSpPr/>
      </dsp:nvSpPr>
      <dsp:spPr>
        <a:xfrm>
          <a:off x="7785967" y="3280106"/>
          <a:ext cx="1672843" cy="10712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>
              <a:latin typeface="Bahnschrift SemiBold" panose="020B0502040204020203" pitchFamily="34" charset="0"/>
            </a:rPr>
            <a:t>Анкетне опитування</a:t>
          </a:r>
          <a:endParaRPr lang="x-none" sz="1500" kern="1200" dirty="0">
            <a:latin typeface="Bahnschrift SemiBold" panose="020B0502040204020203" pitchFamily="34" charset="0"/>
          </a:endParaRPr>
        </a:p>
      </dsp:txBody>
      <dsp:txXfrm>
        <a:off x="7817342" y="3311481"/>
        <a:ext cx="1610093" cy="1008481"/>
      </dsp:txXfrm>
    </dsp:sp>
    <dsp:sp modelId="{A67A3FA4-6A78-4675-9FFC-CE85A1927AA5}">
      <dsp:nvSpPr>
        <dsp:cNvPr id="0" name=""/>
        <dsp:cNvSpPr/>
      </dsp:nvSpPr>
      <dsp:spPr>
        <a:xfrm>
          <a:off x="330983" y="3109088"/>
          <a:ext cx="1672843" cy="10622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DDFF7C-BD6F-4E2E-9A17-3FCB7E0F95C6}">
      <dsp:nvSpPr>
        <dsp:cNvPr id="0" name=""/>
        <dsp:cNvSpPr/>
      </dsp:nvSpPr>
      <dsp:spPr>
        <a:xfrm>
          <a:off x="516855" y="3285666"/>
          <a:ext cx="1672843" cy="10622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>
              <a:latin typeface="Bahnschrift SemiBold" panose="020B0502040204020203" pitchFamily="34" charset="0"/>
            </a:rPr>
            <a:t>Аналіз</a:t>
          </a:r>
          <a:endParaRPr lang="x-none" sz="1500" kern="1200" dirty="0">
            <a:latin typeface="Bahnschrift SemiBold" panose="020B0502040204020203" pitchFamily="34" charset="0"/>
          </a:endParaRPr>
        </a:p>
      </dsp:txBody>
      <dsp:txXfrm>
        <a:off x="547967" y="3316778"/>
        <a:ext cx="1610619" cy="10000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13FFB-1A4E-4DF0-BCC5-3ACA98A92638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0837F-F846-4074-B0D6-5CA19955BD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2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837F-F846-4074-B0D6-5CA19955BD0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836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0EADB6-A177-E3D1-689A-A0E6157253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E6A9EF-64B0-4875-CAC8-8004645652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BEC189-BA75-FD70-FE60-EAA847585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1CAB-4D3A-493A-91D5-2672B1D6CDF4}" type="datetimeFigureOut">
              <a:rPr lang="x-none" smtClean="0"/>
              <a:t>14.04.2025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3BB3BD-6E4C-A59C-7105-4665234A9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A09E86-1A37-BCA5-78A8-F0BCD2293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BB9A-8CB2-4D1E-B21A-99D7D06A68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59336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7FAB61-E468-1BB7-D488-77E9246B9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12C776-837A-3917-1CFA-2029F314CF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E8B5E1-5259-B4BD-FD8E-267612D7D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1CAB-4D3A-493A-91D5-2672B1D6CDF4}" type="datetimeFigureOut">
              <a:rPr lang="x-none" smtClean="0"/>
              <a:t>14.04.2025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52C089-C6F9-6151-FC7D-CB4B77D9D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B01CE0-EACA-DD17-6060-75F76A2CD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BB9A-8CB2-4D1E-B21A-99D7D06A68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91868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64FC5-6FEA-FD8A-83F4-6698A9BEA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C6E45C-3232-0215-3873-279A45D80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90597-A19F-4AB2-06AD-5E66E9FB5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1CAB-4D3A-493A-91D5-2672B1D6CDF4}" type="datetimeFigureOut">
              <a:rPr lang="x-none" smtClean="0"/>
              <a:t>14.04.2025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97AC27-7EBA-805D-3809-CF5345186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4FB4E2-E398-3914-A9E3-9D4CEF7EC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BB9A-8CB2-4D1E-B21A-99D7D06A68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07535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083C66-EDD6-D1F2-07B5-B1F2B1710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06389F-2977-0B1F-C2CB-4062C92AA1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4DEF0D-D8E7-5DD4-8565-8EABDF1A48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4991D80-7928-B4A1-24C3-AD10EEFEA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1CAB-4D3A-493A-91D5-2672B1D6CDF4}" type="datetimeFigureOut">
              <a:rPr lang="x-none" smtClean="0"/>
              <a:t>14.04.2025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0E6277-FA73-B370-69DF-EA5F91675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B1B238-0957-5FEE-B769-4465DC555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BB9A-8CB2-4D1E-B21A-99D7D06A68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41030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064897-FF46-4BD2-6B96-124812129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321DFE-A602-830E-5673-2D5B0CB6A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646DB9A-2CFD-43E4-EEB8-DC2D7CDA9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BBDC64E-E81D-B376-C344-82273CE4CB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443D18D-CC26-947A-A2E4-133CF65709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C813273-77C9-76FA-07A4-6B5088271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1CAB-4D3A-493A-91D5-2672B1D6CDF4}" type="datetimeFigureOut">
              <a:rPr lang="x-none" smtClean="0"/>
              <a:t>14.04.2025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4CDD96D-1B20-F9EE-F508-7B371045E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9BA2607-1B39-FD79-D4F3-286A1CBB8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BB9A-8CB2-4D1E-B21A-99D7D06A68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9177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F479BE-08A2-CF05-D24F-7AB9DAB0F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A6E4F3-CE98-ABED-8BC0-73EBE62C9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1CAB-4D3A-493A-91D5-2672B1D6CDF4}" type="datetimeFigureOut">
              <a:rPr lang="x-none" smtClean="0"/>
              <a:t>14.04.2025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BE3BA1A-A459-0171-81CE-92519E5C4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A9CFE01-0965-1115-255B-5CD6D91A1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BB9A-8CB2-4D1E-B21A-99D7D06A68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8972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5362399-5E9E-7FAA-DB54-AE44EC3AE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1CAB-4D3A-493A-91D5-2672B1D6CDF4}" type="datetimeFigureOut">
              <a:rPr lang="x-none" smtClean="0"/>
              <a:t>14.04.2025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7528185-34BC-DACF-D7CC-A18C59129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26A493-1EF5-CDB3-2243-02280F9F6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BB9A-8CB2-4D1E-B21A-99D7D06A68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81282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99E1EC-F916-0151-6D23-2BDF15ACD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D4D757-9314-4497-62C6-61CEC6C1D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77FF3B-06CF-6788-CE0D-42FBAA7FB5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B806A8-F02D-D3B3-E190-4642739A1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1CAB-4D3A-493A-91D5-2672B1D6CDF4}" type="datetimeFigureOut">
              <a:rPr lang="x-none" smtClean="0"/>
              <a:t>14.04.2025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7C82E47-48C5-BC12-1637-86F3319F0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D386FE-F8F9-4D94-07DA-CA9FCD006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BB9A-8CB2-4D1E-B21A-99D7D06A68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88327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6EF149-AF54-CEA9-3BCE-75E199407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8BDC44-204B-097C-30CC-B50C1A5232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DAC7E9-CFD0-5462-E108-56C71BF2C4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CBC8ED-F157-4432-04A9-A9C0CD8EA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1CAB-4D3A-493A-91D5-2672B1D6CDF4}" type="datetimeFigureOut">
              <a:rPr lang="x-none" smtClean="0"/>
              <a:t>14.04.2025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9855B2-4AD0-B669-8F99-9D85536B9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AF7AD4-4D6A-F113-F8AE-1F60CA4C9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BB9A-8CB2-4D1E-B21A-99D7D06A68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61344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C18392-45D2-6F15-3BCF-40E108237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003E53D-C663-786D-E793-B4799401A3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34B91A-A992-6CA2-BE10-7A4B75C56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1CAB-4D3A-493A-91D5-2672B1D6CDF4}" type="datetimeFigureOut">
              <a:rPr lang="x-none" smtClean="0"/>
              <a:t>14.04.2025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872242-6EC7-7A66-C10C-8E3715A39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340E7B-B555-6551-93A3-54E3E78FE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BB9A-8CB2-4D1E-B21A-99D7D06A68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71570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B7892BF-E0A4-92A9-CBCE-33DAE7AECC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1C28A41-3C47-27C6-8812-DB8B6FD2A9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2A57BA-7253-536D-0431-80C078740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1CAB-4D3A-493A-91D5-2672B1D6CDF4}" type="datetimeFigureOut">
              <a:rPr lang="x-none" smtClean="0"/>
              <a:t>14.04.2025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6E29CC-A252-38DF-AA38-0DFA7D746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F2A6E2-66BC-3281-98E0-4CDF15A46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BB9A-8CB2-4D1E-B21A-99D7D06A68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3556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500D41-2AD4-ABDC-C625-22F815557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4A8686-DB5E-C42F-9EC4-907795F24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60EA9A-7485-C79D-E5AA-3D4B225706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41CAB-4D3A-493A-91D5-2672B1D6CDF4}" type="datetimeFigureOut">
              <a:rPr lang="x-none" smtClean="0"/>
              <a:t>14.04.2025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3CB2C0-39BB-056A-7BCE-104B37CE0F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6AE813-3EDD-D7A6-EA99-5F07624B7B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0BB9A-8CB2-4D1E-B21A-99D7D06A68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68144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yivpost.com/uk/post/1669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plavra.kyiv.ua/ua/node/68" TargetMode="External"/><Relationship Id="rId5" Type="http://schemas.openxmlformats.org/officeDocument/2006/relationships/hyperlink" Target="https://mistokyia.ua/interesting-places/temples/synagoga-brodskogo" TargetMode="External"/><Relationship Id="rId4" Type="http://schemas.openxmlformats.org/officeDocument/2006/relationships/hyperlink" Target="https://kyiv.omi.org.u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AC93A9-E4CD-8031-4065-86DB6BA8E7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603" y="1350276"/>
            <a:ext cx="7447228" cy="2506290"/>
          </a:xfrm>
        </p:spPr>
        <p:txBody>
          <a:bodyPr/>
          <a:lstStyle/>
          <a:p>
            <a:r>
              <a:rPr lang="uk-UA" sz="5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Тема: </a:t>
            </a:r>
            <a:r>
              <a:rPr lang="ru-RU" sz="5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“</a:t>
            </a:r>
            <a:r>
              <a:rPr lang="uk-UA" sz="5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Київ – місто трьох релігій</a:t>
            </a:r>
            <a:r>
              <a:rPr lang="ru-RU" sz="5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”</a:t>
            </a:r>
            <a:br>
              <a:rPr lang="x-none" sz="1800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</a:br>
            <a:endParaRPr lang="x-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DD4ED6-FE1B-8665-9200-ED20C9441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8667" y="4275667"/>
            <a:ext cx="5317066" cy="2246223"/>
          </a:xfrm>
        </p:spPr>
        <p:txBody>
          <a:bodyPr>
            <a:normAutofit fontScale="85000" lnSpcReduction="10000"/>
          </a:bodyPr>
          <a:lstStyle/>
          <a:p>
            <a:r>
              <a:rPr lang="uk-UA" sz="2600" dirty="0"/>
              <a:t>Автор: </a:t>
            </a:r>
            <a:r>
              <a:rPr lang="uk-UA" sz="2600" b="1" dirty="0"/>
              <a:t>Коротких Володимир Андрійович.</a:t>
            </a:r>
          </a:p>
          <a:p>
            <a:r>
              <a:rPr lang="uk-UA" sz="2600" dirty="0"/>
              <a:t>Учень 8 класу Київського Ліцею </a:t>
            </a:r>
            <a:r>
              <a:rPr lang="en-US" sz="2600" dirty="0"/>
              <a:t>“</a:t>
            </a:r>
            <a:r>
              <a:rPr lang="uk-UA" sz="2600" dirty="0"/>
              <a:t>Тріумф</a:t>
            </a:r>
            <a:r>
              <a:rPr lang="en-US" sz="2600" dirty="0"/>
              <a:t>”</a:t>
            </a:r>
            <a:r>
              <a:rPr lang="uk-UA" sz="2600" dirty="0"/>
              <a:t>.</a:t>
            </a:r>
          </a:p>
          <a:p>
            <a:r>
              <a:rPr lang="uk-UA" sz="2600" dirty="0"/>
              <a:t>Назва територіального відділення МАНУ:</a:t>
            </a:r>
          </a:p>
          <a:p>
            <a:r>
              <a:rPr lang="uk-UA" sz="2600" dirty="0" err="1"/>
              <a:t>Киівська</a:t>
            </a:r>
            <a:r>
              <a:rPr lang="uk-UA" sz="2600" dirty="0"/>
              <a:t> Мала Академія Наук, м. Київ</a:t>
            </a:r>
          </a:p>
          <a:p>
            <a:r>
              <a:rPr lang="uk-UA" sz="2600" dirty="0"/>
              <a:t>Керівник </a:t>
            </a:r>
            <a:r>
              <a:rPr lang="uk-UA" sz="2600" dirty="0" err="1"/>
              <a:t>проєкту</a:t>
            </a:r>
            <a:r>
              <a:rPr lang="uk-UA" sz="2600" dirty="0"/>
              <a:t>: </a:t>
            </a:r>
            <a:r>
              <a:rPr lang="uk-UA" sz="2600" b="1" dirty="0"/>
              <a:t>Філь Валентин Михайлович</a:t>
            </a:r>
            <a:endParaRPr lang="x-none" sz="2600" b="1"/>
          </a:p>
          <a:p>
            <a:endParaRPr lang="x-non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92" y="3856566"/>
            <a:ext cx="3511550" cy="15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9026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90BBD7-409C-B8E8-96ED-DFD61D87B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2800" b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Мета </a:t>
            </a:r>
            <a:r>
              <a:rPr lang="uk-UA" sz="2800" b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проєкту</a:t>
            </a:r>
            <a:r>
              <a:rPr lang="uk-UA" sz="2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- </a:t>
            </a:r>
            <a:r>
              <a:rPr lang="uk-UA" sz="2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полягає у створенні екскурсійного маршруту та  вивченні пам’яток </a:t>
            </a:r>
            <a:r>
              <a:rPr lang="uk-UA" sz="2800" dirty="0" err="1">
                <a:solidFill>
                  <a:srgbClr val="0D0D0D"/>
                </a:solidFill>
                <a:latin typeface="Segoe UI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авраамічних</a:t>
            </a:r>
            <a:r>
              <a:rPr lang="uk-UA" sz="2800" dirty="0">
                <a:solidFill>
                  <a:srgbClr val="0D0D0D"/>
                </a:solidFill>
                <a:latin typeface="Segoe UI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релігій у місті Києві.</a:t>
            </a:r>
            <a:br>
              <a:rPr lang="x-none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4C3AA6-235F-E6D2-21BA-E1414FFDE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680" y="1795408"/>
            <a:ext cx="10499120" cy="4381555"/>
          </a:xfrm>
        </p:spPr>
        <p:txBody>
          <a:bodyPr>
            <a:normAutofit fontScale="25000" lnSpcReduction="20000"/>
          </a:bodyPr>
          <a:lstStyle/>
          <a:p>
            <a:pPr indent="-450215" algn="just">
              <a:lnSpc>
                <a:spcPct val="150000"/>
              </a:lnSpc>
              <a:buNone/>
            </a:pPr>
            <a:r>
              <a:rPr lang="uk-UA" sz="11200" b="1" dirty="0">
                <a:solidFill>
                  <a:schemeClr val="tx2">
                    <a:lumMod val="75000"/>
                  </a:schemeClr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На основі мети ми ставимо такі </a:t>
            </a:r>
            <a:r>
              <a:rPr lang="uk-UA" sz="11200" b="1" u="sng" dirty="0">
                <a:solidFill>
                  <a:schemeClr val="tx2">
                    <a:lumMod val="75000"/>
                  </a:schemeClr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дослідницькі завдання:</a:t>
            </a:r>
          </a:p>
          <a:p>
            <a:pPr marL="0" indent="0" algn="just">
              <a:lnSpc>
                <a:spcPct val="150000"/>
              </a:lnSpc>
              <a:buNone/>
              <a:tabLst>
                <a:tab pos="457200" algn="l"/>
              </a:tabLst>
            </a:pPr>
            <a:r>
              <a:rPr lang="ru-RU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1. </a:t>
            </a:r>
            <a:r>
              <a:rPr lang="ru-RU" sz="8000" b="1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Зібрати</a:t>
            </a:r>
            <a:r>
              <a:rPr lang="ru-RU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та </a:t>
            </a:r>
            <a:r>
              <a:rPr lang="ru-RU" sz="8000" b="1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систематизувати</a:t>
            </a:r>
            <a:r>
              <a:rPr lang="ru-RU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інформацію</a:t>
            </a:r>
            <a:r>
              <a:rPr lang="ru-RU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про </a:t>
            </a:r>
            <a:r>
              <a:rPr lang="ru-RU" sz="8000" b="1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архітектурні</a:t>
            </a:r>
            <a:r>
              <a:rPr lang="ru-RU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споруди</a:t>
            </a:r>
            <a:r>
              <a:rPr lang="ru-RU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uk-UA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які є пам'ятками  християнства, ісламу та іудаїзму.</a:t>
            </a:r>
          </a:p>
          <a:p>
            <a:pPr algn="just">
              <a:lnSpc>
                <a:spcPct val="150000"/>
              </a:lnSpc>
              <a:buNone/>
              <a:tabLst>
                <a:tab pos="457200" algn="l"/>
              </a:tabLst>
            </a:pPr>
            <a:r>
              <a:rPr lang="uk-UA" sz="80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2.</a:t>
            </a:r>
            <a:r>
              <a:rPr lang="ru-RU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 Провести </a:t>
            </a:r>
            <a:r>
              <a:rPr lang="ru-RU" sz="8000" b="1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аналіз</a:t>
            </a:r>
            <a:r>
              <a:rPr lang="ru-RU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символів</a:t>
            </a:r>
            <a:r>
              <a:rPr lang="ru-RU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та </a:t>
            </a:r>
            <a:r>
              <a:rPr lang="uk-UA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релігійних</a:t>
            </a:r>
            <a:r>
              <a:rPr lang="ru-RU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елементів</a:t>
            </a:r>
            <a:r>
              <a:rPr lang="ru-RU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використаних</a:t>
            </a:r>
            <a:r>
              <a:rPr lang="ru-RU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у </a:t>
            </a:r>
            <a:r>
              <a:rPr lang="uk-UA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храмах.</a:t>
            </a:r>
          </a:p>
          <a:p>
            <a:pPr algn="just">
              <a:lnSpc>
                <a:spcPct val="150000"/>
              </a:lnSpc>
              <a:buNone/>
              <a:tabLst>
                <a:tab pos="457200" algn="l"/>
              </a:tabLst>
            </a:pPr>
            <a:r>
              <a:rPr lang="uk-UA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3. Розробити екскурсійний маршрут, який охоплює </a:t>
            </a:r>
            <a:r>
              <a:rPr lang="uk-UA" sz="80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чотири відомі культові споруди міста </a:t>
            </a:r>
            <a:r>
              <a:rPr lang="uk-UA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Києві.</a:t>
            </a:r>
          </a:p>
          <a:p>
            <a:pPr algn="just">
              <a:lnSpc>
                <a:spcPct val="150000"/>
              </a:lnSpc>
              <a:buNone/>
              <a:tabLst>
                <a:tab pos="457200" algn="l"/>
              </a:tabLst>
            </a:pPr>
            <a:r>
              <a:rPr lang="uk-UA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4. Провести екскурсійні відвідини цих об'єктів з метою поглибленого вивчення їх </a:t>
            </a:r>
            <a:r>
              <a:rPr lang="uk-UA" sz="80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історичних, мистецьких та </a:t>
            </a:r>
            <a:r>
              <a:rPr lang="uk-UA" sz="8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релігійних аспектів.</a:t>
            </a:r>
            <a:endParaRPr lang="ru-RU" sz="8000" b="1" dirty="0">
              <a:ea typeface="MS Mincho" panose="02020609040205080304" pitchFamily="49" charset="-128"/>
            </a:endParaRPr>
          </a:p>
          <a:p>
            <a:pPr>
              <a:buNone/>
            </a:pPr>
            <a:r>
              <a:rPr lang="ru-RU" sz="8000" b="1" dirty="0">
                <a:effectLst/>
                <a:ea typeface="MS Mincho" panose="02020609040205080304" pitchFamily="49" charset="-128"/>
              </a:rPr>
              <a:t>5. </a:t>
            </a:r>
            <a:r>
              <a:rPr lang="ru-RU" sz="8000" b="1" dirty="0" err="1">
                <a:effectLst/>
                <a:ea typeface="MS Mincho" panose="02020609040205080304" pitchFamily="49" charset="-128"/>
              </a:rPr>
              <a:t>Розробити</a:t>
            </a:r>
            <a:r>
              <a:rPr lang="ru-RU" sz="8000" b="1" dirty="0">
                <a:effectLst/>
                <a:ea typeface="MS Mincho" panose="02020609040205080304" pitchFamily="49" charset="-128"/>
              </a:rPr>
              <a:t> </a:t>
            </a:r>
            <a:r>
              <a:rPr lang="ru-RU" sz="8000" b="1" dirty="0" err="1">
                <a:effectLst/>
                <a:ea typeface="MS Mincho" panose="02020609040205080304" pitchFamily="49" charset="-128"/>
              </a:rPr>
              <a:t>рекламний</a:t>
            </a:r>
            <a:r>
              <a:rPr lang="ru-RU" sz="8000" b="1" dirty="0">
                <a:effectLst/>
                <a:ea typeface="MS Mincho" panose="02020609040205080304" pitchFamily="49" charset="-128"/>
              </a:rPr>
              <a:t> постер для </a:t>
            </a:r>
            <a:r>
              <a:rPr lang="ru-RU" sz="8000" b="1" dirty="0" err="1">
                <a:effectLst/>
                <a:ea typeface="MS Mincho" panose="02020609040205080304" pitchFamily="49" charset="-128"/>
              </a:rPr>
              <a:t>нашої</a:t>
            </a:r>
            <a:r>
              <a:rPr lang="ru-RU" sz="8000" b="1" dirty="0">
                <a:effectLst/>
                <a:ea typeface="MS Mincho" panose="02020609040205080304" pitchFamily="49" charset="-128"/>
              </a:rPr>
              <a:t> </a:t>
            </a:r>
            <a:r>
              <a:rPr lang="uk-UA" sz="8000" b="1" dirty="0">
                <a:effectLst/>
                <a:ea typeface="MS Mincho" panose="02020609040205080304" pitchFamily="49" charset="-128"/>
              </a:rPr>
              <a:t>тематичної екскурсії.</a:t>
            </a:r>
            <a:endParaRPr lang="x-none" sz="8000" b="1" dirty="0"/>
          </a:p>
        </p:txBody>
      </p:sp>
      <p:pic>
        <p:nvPicPr>
          <p:cNvPr id="1026" name="Picture 2" descr="Мальчик Студент Выпускник - Бесплатное изображение на Pixabay">
            <a:extLst>
              <a:ext uri="{FF2B5EF4-FFF2-40B4-BE49-F238E27FC236}">
                <a16:creationId xmlns:a16="http://schemas.microsoft.com/office/drawing/2014/main" id="{C4491F4E-3AA3-F5B4-C4ED-DD72D858B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15326" y="681037"/>
            <a:ext cx="181225" cy="30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идея PNG и картинки пнг | рисунок Векторы и PSD | Бесплатная загрузка на  Pngtree">
            <a:extLst>
              <a:ext uri="{FF2B5EF4-FFF2-40B4-BE49-F238E27FC236}">
                <a16:creationId xmlns:a16="http://schemas.microsoft.com/office/drawing/2014/main" id="{2886B88A-FFC6-9BB1-7B02-1271FCA63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9" y="2293631"/>
            <a:ext cx="815240" cy="81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идея PNG и картинки пнг | рисунок Векторы и PSD | Бесплатная загрузка на  Pngtree">
            <a:extLst>
              <a:ext uri="{FF2B5EF4-FFF2-40B4-BE49-F238E27FC236}">
                <a16:creationId xmlns:a16="http://schemas.microsoft.com/office/drawing/2014/main" id="{769754A5-24AF-6795-D735-68466073F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8" y="3108871"/>
            <a:ext cx="815240" cy="81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идея PNG и картинки пнг | рисунок Векторы и PSD | Бесплатная загрузка на  Pngtree">
            <a:extLst>
              <a:ext uri="{FF2B5EF4-FFF2-40B4-BE49-F238E27FC236}">
                <a16:creationId xmlns:a16="http://schemas.microsoft.com/office/drawing/2014/main" id="{1E58B044-BA84-5F93-2007-571E95AE6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9" y="3924111"/>
            <a:ext cx="815240" cy="81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идея PNG и картинки пнг | рисунок Векторы и PSD | Бесплатная загрузка на  Pngtree">
            <a:extLst>
              <a:ext uri="{FF2B5EF4-FFF2-40B4-BE49-F238E27FC236}">
                <a16:creationId xmlns:a16="http://schemas.microsoft.com/office/drawing/2014/main" id="{884C9388-07FF-D692-AAA4-2872C018D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9" y="4739351"/>
            <a:ext cx="815240" cy="81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идея PNG и картинки пнг | рисунок Векторы и PSD | Бесплатная загрузка на  Pngtree">
            <a:extLst>
              <a:ext uri="{FF2B5EF4-FFF2-40B4-BE49-F238E27FC236}">
                <a16:creationId xmlns:a16="http://schemas.microsoft.com/office/drawing/2014/main" id="{69B5BABE-E401-B5D5-9F58-7872494BE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9" y="5491141"/>
            <a:ext cx="815241" cy="81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87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43DD75-235D-0740-85DA-F5AB9DBFA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latin typeface="Arial Black" panose="020B0A04020102020204" pitchFamily="34" charset="0"/>
              </a:rPr>
              <a:t>Використанні методи дослідження:</a:t>
            </a:r>
            <a:endParaRPr lang="x-none" dirty="0"/>
          </a:p>
        </p:txBody>
      </p:sp>
      <p:graphicFrame>
        <p:nvGraphicFramePr>
          <p:cNvPr id="4" name="Объект 6">
            <a:extLst>
              <a:ext uri="{FF2B5EF4-FFF2-40B4-BE49-F238E27FC236}">
                <a16:creationId xmlns:a16="http://schemas.microsoft.com/office/drawing/2014/main" id="{3069E162-E73B-C656-F9B8-4E80C100D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83434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30EDE50-DE3D-A630-AE82-449F7D244963}"/>
              </a:ext>
            </a:extLst>
          </p:cNvPr>
          <p:cNvSpPr/>
          <p:nvPr/>
        </p:nvSpPr>
        <p:spPr>
          <a:xfrm>
            <a:off x="838200" y="423512"/>
            <a:ext cx="9942095" cy="12705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Arial Black" panose="020B0A04020102020204" pitchFamily="34" charset="0"/>
              </a:rPr>
              <a:t>Використанні методи дослідження: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608777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35E706-A6A9-D08E-FCD1-E8B8C2D1C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32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В ході нашого дослідження ми зібрали та систематизували інформацію про найвідоміші релігійні споруди трьох релігій у місті Києві.</a:t>
            </a:r>
            <a:br>
              <a:rPr lang="x-none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8EAC85-BD18-B670-8927-99BBE31DC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189" y="3626918"/>
            <a:ext cx="4703696" cy="1224482"/>
          </a:xfrm>
        </p:spPr>
        <p:txBody>
          <a:bodyPr/>
          <a:lstStyle/>
          <a:p>
            <a:r>
              <a:rPr lang="uk-UA" dirty="0"/>
              <a:t> </a:t>
            </a:r>
            <a:endParaRPr lang="x-none" dirty="0"/>
          </a:p>
        </p:txBody>
      </p:sp>
      <p:pic>
        <p:nvPicPr>
          <p:cNvPr id="2050" name="Picture 2" descr="Києво-Печерська лавра — Вікіпедія">
            <a:extLst>
              <a:ext uri="{FF2B5EF4-FFF2-40B4-BE49-F238E27FC236}">
                <a16:creationId xmlns:a16="http://schemas.microsoft.com/office/drawing/2014/main" id="{62C8DB0A-BDFE-3AF4-0C74-AFF9E3FED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96" y="1685809"/>
            <a:ext cx="3736122" cy="234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Історія одного храму. Костел святого Миколая">
            <a:extLst>
              <a:ext uri="{FF2B5EF4-FFF2-40B4-BE49-F238E27FC236}">
                <a16:creationId xmlns:a16="http://schemas.microsoft.com/office/drawing/2014/main" id="{C0862B69-53CE-7578-8B18-EA13455A0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678" y="1685808"/>
            <a:ext cx="3736122" cy="234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Синагога Бродского, Киев: информация, фото, отзывы">
            <a:extLst>
              <a:ext uri="{FF2B5EF4-FFF2-40B4-BE49-F238E27FC236}">
                <a16:creationId xmlns:a16="http://schemas.microsoft.com/office/drawing/2014/main" id="{90AE71AF-80BA-DC7F-DE0A-00CD351C3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96" y="4362984"/>
            <a:ext cx="3736121" cy="234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Ар-Рахма — Википедия">
            <a:extLst>
              <a:ext uri="{FF2B5EF4-FFF2-40B4-BE49-F238E27FC236}">
                <a16:creationId xmlns:a16="http://schemas.microsoft.com/office/drawing/2014/main" id="{9DFC4AAD-3EC9-B1AE-D96F-B12283392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336" y="4362984"/>
            <a:ext cx="3706806" cy="234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Авраамические религии — Википедия">
            <a:extLst>
              <a:ext uri="{FF2B5EF4-FFF2-40B4-BE49-F238E27FC236}">
                <a16:creationId xmlns:a16="http://schemas.microsoft.com/office/drawing/2014/main" id="{81B53642-1506-8143-1E52-C491C4459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969" y="2663122"/>
            <a:ext cx="3510758" cy="157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79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37435B-E5B7-3902-E6B1-CEFC305BF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27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В нашому дослідженні, ми скористались загальноприйнятими та найбільш поширеним поділом християнства на дві конфесії – православ’я та католицизм.</a:t>
            </a:r>
            <a:br>
              <a:rPr lang="x-none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x-none" dirty="0"/>
          </a:p>
        </p:txBody>
      </p:sp>
      <p:pic>
        <p:nvPicPr>
          <p:cNvPr id="4" name="Picture 18" descr="Православный крест PNG">
            <a:extLst>
              <a:ext uri="{FF2B5EF4-FFF2-40B4-BE49-F238E27FC236}">
                <a16:creationId xmlns:a16="http://schemas.microsoft.com/office/drawing/2014/main" id="{55FC66D3-8C4E-1A09-D2BE-543CE0E16B5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33" y="2376332"/>
            <a:ext cx="2257425" cy="329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4" descr="Пнг Крест католический 29 фото">
            <a:extLst>
              <a:ext uri="{FF2B5EF4-FFF2-40B4-BE49-F238E27FC236}">
                <a16:creationId xmlns:a16="http://schemas.microsoft.com/office/drawing/2014/main" id="{02607FAF-4EB9-43DE-A868-355FB47DD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067" y="2401732"/>
            <a:ext cx="2360357" cy="329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6074681-A346-66B4-A186-64184F21F584}"/>
              </a:ext>
            </a:extLst>
          </p:cNvPr>
          <p:cNvSpPr/>
          <p:nvPr/>
        </p:nvSpPr>
        <p:spPr>
          <a:xfrm>
            <a:off x="468251" y="1737164"/>
            <a:ext cx="3473918" cy="48440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Bahnschrift Light" panose="020B0502040204020203" pitchFamily="34" charset="0"/>
              </a:rPr>
              <a:t> </a:t>
            </a:r>
            <a:r>
              <a:rPr lang="uk-UA" i="1" dirty="0">
                <a:latin typeface="Bahnschrift Light" panose="020B0502040204020203" pitchFamily="34" charset="0"/>
              </a:rPr>
              <a:t>Православний хрест</a:t>
            </a:r>
            <a:endParaRPr lang="x-none" i="1" dirty="0">
              <a:latin typeface="Bahnschrift Light" panose="020B0502040204020203" pitchFamily="34" charset="0"/>
            </a:endParaRPr>
          </a:p>
          <a:p>
            <a:pPr algn="ctr"/>
            <a:endParaRPr lang="x-none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BB914E7-60C1-56D0-DF98-9549D26D3E5A}"/>
              </a:ext>
            </a:extLst>
          </p:cNvPr>
          <p:cNvSpPr/>
          <p:nvPr/>
        </p:nvSpPr>
        <p:spPr>
          <a:xfrm>
            <a:off x="8325804" y="1676246"/>
            <a:ext cx="3282213" cy="48440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>
                <a:latin typeface="Bahnschrift" panose="020B0502040204020203" pitchFamily="34" charset="0"/>
              </a:rPr>
              <a:t>Католицький хрест</a:t>
            </a:r>
            <a:endParaRPr lang="x-none" i="1" dirty="0">
              <a:latin typeface="Bahnschrift" panose="020B0502040204020203" pitchFamily="34" charset="0"/>
            </a:endParaRPr>
          </a:p>
        </p:txBody>
      </p:sp>
      <p:sp>
        <p:nvSpPr>
          <p:cNvPr id="9" name="AutoShape 2" descr="Руки PNG - Руки руки рисунок прозрачная иллюстрация">
            <a:extLst>
              <a:ext uri="{FF2B5EF4-FFF2-40B4-BE49-F238E27FC236}">
                <a16:creationId xmlns:a16="http://schemas.microsoft.com/office/drawing/2014/main" id="{8CADB0B3-3CA9-9898-F5E0-9197034F16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sp>
        <p:nvSpPr>
          <p:cNvPr id="10" name="AutoShape 4" descr="Руки PNG - Руки руки рисунок прозрачная иллюстрация">
            <a:extLst>
              <a:ext uri="{FF2B5EF4-FFF2-40B4-BE49-F238E27FC236}">
                <a16:creationId xmlns:a16="http://schemas.microsoft.com/office/drawing/2014/main" id="{A539B6CB-35BA-F0AD-F5B9-A9D0A5EDC71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38333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13899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2A2805-4A05-471E-666B-E7AB81487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32" y="1438621"/>
            <a:ext cx="10515600" cy="89179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dirty="0">
                <a:latin typeface="+mn-lt"/>
              </a:rPr>
              <a:t>Собор </a:t>
            </a:r>
            <a:r>
              <a:rPr lang="ru-RU" sz="2400" b="1" dirty="0" err="1">
                <a:latin typeface="+mn-lt"/>
              </a:rPr>
              <a:t>Успіння</a:t>
            </a:r>
            <a:r>
              <a:rPr lang="ru-RU" sz="2400" b="1" dirty="0">
                <a:latin typeface="+mn-lt"/>
              </a:rPr>
              <a:t> </a:t>
            </a:r>
            <a:r>
              <a:rPr lang="ru-RU" sz="2400" b="1" dirty="0" err="1">
                <a:latin typeface="+mn-lt"/>
              </a:rPr>
              <a:t>Пресвятої</a:t>
            </a:r>
            <a:r>
              <a:rPr lang="ru-RU" sz="2400" b="1" dirty="0">
                <a:latin typeface="+mn-lt"/>
              </a:rPr>
              <a:t> </a:t>
            </a:r>
            <a:r>
              <a:rPr lang="ru-RU" sz="2400" b="1" dirty="0" err="1">
                <a:latin typeface="+mn-lt"/>
              </a:rPr>
              <a:t>Богородиці</a:t>
            </a:r>
            <a:r>
              <a:rPr lang="ru-RU" sz="2400" b="1" dirty="0">
                <a:latin typeface="+mn-lt"/>
              </a:rPr>
              <a:t> </a:t>
            </a:r>
            <a:r>
              <a:rPr lang="ru-RU" sz="2000" dirty="0">
                <a:latin typeface="+mn-lt"/>
              </a:rPr>
              <a:t>є </a:t>
            </a:r>
            <a:r>
              <a:rPr lang="ru-RU" sz="2000" dirty="0" err="1">
                <a:latin typeface="+mn-lt"/>
              </a:rPr>
              <a:t>головним</a:t>
            </a:r>
            <a:r>
              <a:rPr lang="ru-RU" sz="2000" dirty="0">
                <a:latin typeface="+mn-lt"/>
              </a:rPr>
              <a:t> храмом </a:t>
            </a:r>
            <a:r>
              <a:rPr lang="ru-RU" sz="2000" dirty="0" err="1">
                <a:latin typeface="+mn-lt"/>
              </a:rPr>
              <a:t>Києво-Печерської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лаври</a:t>
            </a:r>
            <a:r>
              <a:rPr lang="ru-RU" sz="2000" dirty="0">
                <a:latin typeface="+mn-lt"/>
              </a:rPr>
              <a:t> та </a:t>
            </a:r>
            <a:r>
              <a:rPr lang="ru-RU" sz="2000" dirty="0" err="1">
                <a:latin typeface="+mn-lt"/>
              </a:rPr>
              <a:t>однією</a:t>
            </a:r>
            <a:r>
              <a:rPr lang="ru-RU" sz="2000" dirty="0">
                <a:latin typeface="+mn-lt"/>
              </a:rPr>
              <a:t> з </a:t>
            </a:r>
            <a:r>
              <a:rPr lang="ru-RU" sz="2000" dirty="0" err="1">
                <a:latin typeface="+mn-lt"/>
              </a:rPr>
              <a:t>найдавніших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святинь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Київської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Русі</a:t>
            </a:r>
            <a:r>
              <a:rPr lang="ru-RU" sz="2000" dirty="0">
                <a:latin typeface="+mn-lt"/>
              </a:rPr>
              <a:t>. </a:t>
            </a:r>
            <a:r>
              <a:rPr lang="ru-RU" sz="2000" dirty="0" err="1">
                <a:latin typeface="+mn-lt"/>
              </a:rPr>
              <a:t>Його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будівництво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розпочалося</a:t>
            </a:r>
            <a:r>
              <a:rPr lang="ru-RU" sz="2000" dirty="0">
                <a:latin typeface="+mn-lt"/>
              </a:rPr>
              <a:t> у 1073 </a:t>
            </a:r>
            <a:r>
              <a:rPr lang="ru-RU" sz="2000" dirty="0" err="1">
                <a:latin typeface="+mn-lt"/>
              </a:rPr>
              <a:t>році</a:t>
            </a:r>
            <a:r>
              <a:rPr lang="ru-RU" sz="2000" dirty="0">
                <a:latin typeface="+mn-lt"/>
              </a:rPr>
              <a:t> з </a:t>
            </a:r>
            <a:r>
              <a:rPr lang="ru-RU" sz="2000" dirty="0" err="1">
                <a:latin typeface="+mn-lt"/>
              </a:rPr>
              <a:t>ініціативи</a:t>
            </a:r>
            <a:r>
              <a:rPr lang="ru-RU" sz="2000" dirty="0">
                <a:latin typeface="+mn-lt"/>
              </a:rPr>
              <a:t> преподобного </a:t>
            </a:r>
            <a:r>
              <a:rPr lang="ru-RU" sz="2000" dirty="0" err="1">
                <a:latin typeface="+mn-lt"/>
              </a:rPr>
              <a:t>Феодосія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Печерського</a:t>
            </a:r>
            <a:r>
              <a:rPr lang="ru-RU" sz="2000" dirty="0">
                <a:latin typeface="+mn-lt"/>
              </a:rPr>
              <a:t>, а </a:t>
            </a:r>
            <a:r>
              <a:rPr lang="ru-RU" sz="2000" dirty="0" err="1">
                <a:latin typeface="+mn-lt"/>
              </a:rPr>
              <a:t>завершилося</a:t>
            </a:r>
            <a:r>
              <a:rPr lang="ru-RU" sz="2000" dirty="0">
                <a:latin typeface="+mn-lt"/>
              </a:rPr>
              <a:t> через три роки за </a:t>
            </a:r>
            <a:r>
              <a:rPr lang="ru-RU" sz="2000" dirty="0" err="1">
                <a:latin typeface="+mn-lt"/>
              </a:rPr>
              <a:t>фінансової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підтримки</a:t>
            </a:r>
            <a:r>
              <a:rPr lang="ru-RU" sz="2000" dirty="0">
                <a:latin typeface="+mn-lt"/>
              </a:rPr>
              <a:t> князя Святослава Ярославовича. </a:t>
            </a:r>
            <a:r>
              <a:rPr lang="ru-RU" sz="2000" dirty="0" err="1">
                <a:latin typeface="+mn-lt"/>
              </a:rPr>
              <a:t>Протягом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століть</a:t>
            </a:r>
            <a:r>
              <a:rPr lang="ru-RU" sz="2000" dirty="0">
                <a:latin typeface="+mn-lt"/>
              </a:rPr>
              <a:t> собор </a:t>
            </a:r>
            <a:r>
              <a:rPr lang="ru-RU" sz="2000" dirty="0" err="1">
                <a:latin typeface="+mn-lt"/>
              </a:rPr>
              <a:t>зазнавав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руйнувань</a:t>
            </a:r>
            <a:r>
              <a:rPr lang="ru-RU" sz="2000" dirty="0">
                <a:latin typeface="+mn-lt"/>
              </a:rPr>
              <a:t> і </a:t>
            </a:r>
            <a:r>
              <a:rPr lang="ru-RU" sz="2000" dirty="0" err="1">
                <a:latin typeface="+mn-lt"/>
              </a:rPr>
              <a:t>відновлень</a:t>
            </a:r>
            <a:r>
              <a:rPr lang="ru-RU" sz="2000" dirty="0">
                <a:latin typeface="+mn-lt"/>
              </a:rPr>
              <a:t>, </a:t>
            </a:r>
            <a:r>
              <a:rPr lang="ru-RU" sz="2000" dirty="0" err="1">
                <a:latin typeface="+mn-lt"/>
              </a:rPr>
              <a:t>зокрема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після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землетрусу</a:t>
            </a:r>
            <a:r>
              <a:rPr lang="ru-RU" sz="2000" dirty="0">
                <a:latin typeface="+mn-lt"/>
              </a:rPr>
              <a:t> 1230 року та </a:t>
            </a:r>
            <a:r>
              <a:rPr lang="ru-RU" sz="2000" dirty="0" err="1">
                <a:latin typeface="+mn-lt"/>
              </a:rPr>
              <a:t>монгольської</a:t>
            </a:r>
            <a:r>
              <a:rPr lang="ru-RU" sz="2000" dirty="0">
                <a:latin typeface="+mn-lt"/>
              </a:rPr>
              <a:t> навали 1240 року. </a:t>
            </a:r>
            <a:r>
              <a:rPr lang="ru-RU" sz="2000" dirty="0" err="1">
                <a:latin typeface="+mn-lt"/>
              </a:rPr>
              <a:t>Незважаючи</a:t>
            </a:r>
            <a:r>
              <a:rPr lang="ru-RU" sz="2000" dirty="0">
                <a:latin typeface="+mn-lt"/>
              </a:rPr>
              <a:t> на </a:t>
            </a:r>
            <a:r>
              <a:rPr lang="ru-RU" sz="2000" dirty="0" err="1">
                <a:latin typeface="+mn-lt"/>
              </a:rPr>
              <a:t>це</a:t>
            </a:r>
            <a:r>
              <a:rPr lang="ru-RU" sz="2000" dirty="0">
                <a:latin typeface="+mn-lt"/>
              </a:rPr>
              <a:t>, </a:t>
            </a:r>
            <a:r>
              <a:rPr lang="ru-RU" sz="2000" dirty="0" err="1">
                <a:latin typeface="+mn-lt"/>
              </a:rPr>
              <a:t>він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зберіг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своє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значення</a:t>
            </a:r>
            <a:r>
              <a:rPr lang="ru-RU" sz="2000" dirty="0">
                <a:latin typeface="+mn-lt"/>
              </a:rPr>
              <a:t> як </a:t>
            </a:r>
            <a:r>
              <a:rPr lang="ru-RU" sz="2000" dirty="0" err="1">
                <a:latin typeface="+mn-lt"/>
              </a:rPr>
              <a:t>духовний</a:t>
            </a:r>
            <a:r>
              <a:rPr lang="ru-RU" sz="2000" dirty="0">
                <a:latin typeface="+mn-lt"/>
              </a:rPr>
              <a:t> центр і </a:t>
            </a:r>
            <a:r>
              <a:rPr lang="ru-RU" sz="2000" dirty="0" err="1">
                <a:latin typeface="+mn-lt"/>
              </a:rPr>
              <a:t>усипальниця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багатьох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видатних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осіб</a:t>
            </a:r>
            <a:r>
              <a:rPr lang="ru-RU" sz="2000" dirty="0">
                <a:latin typeface="+mn-lt"/>
              </a:rPr>
              <a:t>. У 1941 </a:t>
            </a:r>
            <a:r>
              <a:rPr lang="ru-RU" sz="2000" dirty="0" err="1">
                <a:latin typeface="+mn-lt"/>
              </a:rPr>
              <a:t>році</a:t>
            </a:r>
            <a:r>
              <a:rPr lang="ru-RU" sz="2000" dirty="0">
                <a:latin typeface="+mn-lt"/>
              </a:rPr>
              <a:t> собор </a:t>
            </a:r>
            <a:r>
              <a:rPr lang="ru-RU" sz="2000" dirty="0" err="1">
                <a:latin typeface="+mn-lt"/>
              </a:rPr>
              <a:t>було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зруйновано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під</a:t>
            </a:r>
            <a:r>
              <a:rPr lang="ru-RU" sz="2000" dirty="0">
                <a:latin typeface="+mn-lt"/>
              </a:rPr>
              <a:t> час </a:t>
            </a:r>
            <a:r>
              <a:rPr lang="ru-RU" sz="2000" dirty="0" err="1">
                <a:latin typeface="+mn-lt"/>
              </a:rPr>
              <a:t>Другої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світової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війни</a:t>
            </a:r>
            <a:r>
              <a:rPr lang="ru-RU" sz="2000" dirty="0">
                <a:latin typeface="+mn-lt"/>
              </a:rPr>
              <a:t>, а </a:t>
            </a:r>
            <a:r>
              <a:rPr lang="ru-RU" sz="2000" dirty="0" err="1">
                <a:latin typeface="+mn-lt"/>
              </a:rPr>
              <a:t>його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відновлення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завершилося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err="1">
                <a:latin typeface="+mn-lt"/>
              </a:rPr>
              <a:t>лише</a:t>
            </a:r>
            <a:r>
              <a:rPr lang="ru-RU" sz="2000" dirty="0">
                <a:latin typeface="+mn-lt"/>
              </a:rPr>
              <a:t> у 2000 </a:t>
            </a:r>
            <a:r>
              <a:rPr lang="ru-RU" sz="2000" dirty="0" err="1">
                <a:latin typeface="+mn-lt"/>
              </a:rPr>
              <a:t>році</a:t>
            </a:r>
            <a:r>
              <a:rPr lang="ru-RU" sz="2000" dirty="0">
                <a:latin typeface="+mn-lt"/>
              </a:rPr>
              <a:t>. </a:t>
            </a:r>
            <a:br>
              <a:rPr lang="x-none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C9962F-DF20-D5BE-19FA-C9DD7424D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606" y="3231758"/>
            <a:ext cx="3706813" cy="1004261"/>
          </a:xfrm>
        </p:spPr>
        <p:txBody>
          <a:bodyPr/>
          <a:lstStyle/>
          <a:p>
            <a:r>
              <a:rPr lang="uk-UA" dirty="0"/>
              <a:t>  </a:t>
            </a:r>
            <a:endParaRPr lang="x-none" dirty="0"/>
          </a:p>
        </p:txBody>
      </p:sp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F35E9E46-90BF-96D0-73FB-3F487A34D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66" y="3256937"/>
            <a:ext cx="3260809" cy="241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943CD86-9E9F-2988-4B19-65486914AB46}"/>
              </a:ext>
            </a:extLst>
          </p:cNvPr>
          <p:cNvSpPr/>
          <p:nvPr/>
        </p:nvSpPr>
        <p:spPr>
          <a:xfrm>
            <a:off x="719666" y="5674424"/>
            <a:ext cx="3260809" cy="6847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b="0" i="1" dirty="0">
                <a:solidFill>
                  <a:srgbClr val="202122"/>
                </a:solidFill>
                <a:effectLst/>
                <a:latin typeface="Bahnschrift SemiBold SemiConden" panose="020B0502040204020203" pitchFamily="34" charset="0"/>
              </a:rPr>
              <a:t>Собор </a:t>
            </a:r>
            <a:r>
              <a:rPr lang="ru-RU" b="0" i="1" dirty="0" err="1">
                <a:solidFill>
                  <a:srgbClr val="202122"/>
                </a:solidFill>
                <a:effectLst/>
                <a:latin typeface="Bahnschrift SemiBold SemiConden" panose="020B0502040204020203" pitchFamily="34" charset="0"/>
              </a:rPr>
              <a:t>Успіння</a:t>
            </a:r>
            <a:r>
              <a:rPr lang="ru-RU" b="0" i="1" dirty="0">
                <a:solidFill>
                  <a:srgbClr val="202122"/>
                </a:solidFill>
                <a:effectLst/>
                <a:latin typeface="Bahnschrift SemiBold SemiConden" panose="020B0502040204020203" pitchFamily="34" charset="0"/>
              </a:rPr>
              <a:t> </a:t>
            </a:r>
            <a:r>
              <a:rPr lang="ru-RU" b="0" i="1" dirty="0" err="1">
                <a:solidFill>
                  <a:srgbClr val="202122"/>
                </a:solidFill>
                <a:effectLst/>
                <a:latin typeface="Bahnschrift SemiBold SemiConden" panose="020B0502040204020203" pitchFamily="34" charset="0"/>
              </a:rPr>
              <a:t>Пресвятої</a:t>
            </a:r>
            <a:r>
              <a:rPr lang="ru-RU" b="0" i="1" dirty="0">
                <a:solidFill>
                  <a:srgbClr val="202122"/>
                </a:solidFill>
                <a:effectLst/>
                <a:latin typeface="Bahnschrift SemiBold SemiConden" panose="020B0502040204020203" pitchFamily="34" charset="0"/>
              </a:rPr>
              <a:t> </a:t>
            </a:r>
            <a:r>
              <a:rPr lang="ru-RU" b="0" i="1" dirty="0" err="1">
                <a:solidFill>
                  <a:srgbClr val="202122"/>
                </a:solidFill>
                <a:effectLst/>
                <a:latin typeface="Bahnschrift SemiBold SemiConden" panose="020B0502040204020203" pitchFamily="34" charset="0"/>
              </a:rPr>
              <a:t>Богородиці</a:t>
            </a:r>
            <a:endParaRPr lang="x-none" i="1" dirty="0">
              <a:latin typeface="Bahnschrift SemiBold SemiConden" panose="020B0502040204020203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3F45998-BC6D-BA98-808B-55F7CFB32A56}"/>
              </a:ext>
            </a:extLst>
          </p:cNvPr>
          <p:cNvSpPr/>
          <p:nvPr/>
        </p:nvSpPr>
        <p:spPr>
          <a:xfrm>
            <a:off x="7684058" y="5674424"/>
            <a:ext cx="3597009" cy="6847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>
                <a:solidFill>
                  <a:schemeClr val="tx1"/>
                </a:solidFill>
                <a:latin typeface="Bahnschrift SemiBold SemiConden" panose="020B0502040204020203" pitchFamily="34" charset="0"/>
              </a:rPr>
              <a:t>Надгробок князя Костянтина Острозького</a:t>
            </a:r>
            <a:endParaRPr lang="x-none" i="1" dirty="0">
              <a:solidFill>
                <a:schemeClr val="tx1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CB3AD018-3171-EDB3-A5A6-A4F02E08A89E}"/>
              </a:ext>
            </a:extLst>
          </p:cNvPr>
          <p:cNvSpPr/>
          <p:nvPr/>
        </p:nvSpPr>
        <p:spPr>
          <a:xfrm>
            <a:off x="115503" y="157363"/>
            <a:ext cx="722696" cy="891791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dirty="0">
                <a:latin typeface="Impact" panose="020B0806030902050204" pitchFamily="34" charset="0"/>
              </a:rPr>
              <a:t>1</a:t>
            </a:r>
            <a:endParaRPr lang="x-none" dirty="0">
              <a:latin typeface="Impact" panose="020B080603090205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058" y="3256937"/>
            <a:ext cx="3597009" cy="2399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0633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65016-AB4C-C779-368E-E037A1FD6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50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Костел Святого </a:t>
            </a:r>
            <a:r>
              <a:rPr lang="ru-RU" sz="2700" b="1" dirty="0" err="1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Миколая</a:t>
            </a:r>
            <a:r>
              <a:rPr lang="ru-RU" sz="2700" b="1" dirty="0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 в </a:t>
            </a:r>
            <a:r>
              <a:rPr lang="ru-RU" sz="2700" b="1" dirty="0" err="1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Києві</a:t>
            </a:r>
            <a:r>
              <a:rPr lang="ru-RU" sz="2700" dirty="0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 — </a:t>
            </a:r>
            <a:r>
              <a:rPr lang="ru-RU" sz="2700" dirty="0" err="1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римо-католицький</a:t>
            </a:r>
            <a:r>
              <a:rPr lang="ru-RU" sz="2700" dirty="0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 костел у </a:t>
            </a:r>
            <a:r>
              <a:rPr lang="ru-RU" sz="2700" dirty="0" err="1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Києві</a:t>
            </a:r>
            <a:r>
              <a:rPr lang="ru-RU" sz="2700" dirty="0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побудований</a:t>
            </a:r>
            <a:r>
              <a:rPr lang="ru-RU" sz="2700" dirty="0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 1909 року. Костел святого </a:t>
            </a:r>
            <a:r>
              <a:rPr lang="ru-RU" sz="2700" dirty="0" err="1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Миколая</a:t>
            </a:r>
            <a:r>
              <a:rPr lang="ru-RU" sz="2700" dirty="0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був</a:t>
            </a:r>
            <a:r>
              <a:rPr lang="ru-RU" sz="2700" dirty="0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побудований</a:t>
            </a:r>
            <a:r>
              <a:rPr lang="ru-RU" sz="2700" dirty="0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 у </a:t>
            </a:r>
            <a:r>
              <a:rPr lang="ru-RU" sz="2700" dirty="0" err="1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неоготичному</a:t>
            </a:r>
            <a:r>
              <a:rPr lang="ru-RU" sz="2700" dirty="0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 стил</a:t>
            </a:r>
            <a:r>
              <a:rPr lang="uk-UA" sz="2700" dirty="0"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і. Характерними архітектурними ознаками є зубчасті стіни, вітражі, стрілчасті арки та геральдичні мотиви</a:t>
            </a:r>
            <a:r>
              <a:rPr lang="uk-UA" sz="2700" b="1" dirty="0">
                <a:solidFill>
                  <a:srgbClr val="202122"/>
                </a:solidFill>
                <a:effectLst/>
                <a:latin typeface="+mn-lt"/>
                <a:ea typeface="Source Code Pro Black" panose="020B0809030403020204" pitchFamily="49" charset="0"/>
                <a:cs typeface="Times New Roman" panose="02020603050405020304" pitchFamily="18" charset="0"/>
              </a:rPr>
              <a:t> </a:t>
            </a:r>
            <a:br>
              <a:rPr lang="x-none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br>
              <a:rPr lang="x-none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x-none" dirty="0"/>
          </a:p>
        </p:txBody>
      </p:sp>
      <p:pic>
        <p:nvPicPr>
          <p:cNvPr id="2050" name="Picture 2" descr="Суд зобов'язав Мінкульт передати костел св. Миколая у Києві католицькій  релігійний громаді - КиївВлада">
            <a:extLst>
              <a:ext uri="{FF2B5EF4-FFF2-40B4-BE49-F238E27FC236}">
                <a16:creationId xmlns:a16="http://schemas.microsoft.com/office/drawing/2014/main" id="{3C5163C8-5284-3DD3-E948-E6AFC6054A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32927"/>
            <a:ext cx="4003307" cy="300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F80AA79-EF37-9A1A-C841-0C95E6D95502}"/>
              </a:ext>
            </a:extLst>
          </p:cNvPr>
          <p:cNvSpPr/>
          <p:nvPr/>
        </p:nvSpPr>
        <p:spPr>
          <a:xfrm>
            <a:off x="952901" y="5303520"/>
            <a:ext cx="3850105" cy="8855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uk-UA" dirty="0">
                <a:solidFill>
                  <a:schemeClr val="tx1"/>
                </a:solidFill>
                <a:latin typeface="Arial Black" panose="020B0A04020102020204" pitchFamily="34" charset="0"/>
              </a:rPr>
              <a:t>Вигляд </a:t>
            </a:r>
            <a:r>
              <a:rPr lang="uk-UA" dirty="0" err="1">
                <a:solidFill>
                  <a:schemeClr val="tx1"/>
                </a:solidFill>
                <a:latin typeface="Arial Black" panose="020B0A04020102020204" pitchFamily="34" charset="0"/>
              </a:rPr>
              <a:t>Костела</a:t>
            </a:r>
            <a:r>
              <a:rPr lang="uk-UA" dirty="0">
                <a:solidFill>
                  <a:schemeClr val="tx1"/>
                </a:solidFill>
                <a:latin typeface="Arial Black" panose="020B0A04020102020204" pitchFamily="34" charset="0"/>
              </a:rPr>
              <a:t> з вулиці</a:t>
            </a:r>
            <a:endParaRPr lang="x-none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2052" name="Picture 4" descr="Ікона Святого Миколая: захист, значення. – AUREOLA">
            <a:extLst>
              <a:ext uri="{FF2B5EF4-FFF2-40B4-BE49-F238E27FC236}">
                <a16:creationId xmlns:a16="http://schemas.microsoft.com/office/drawing/2014/main" id="{86FBE266-DA84-318B-C144-583D12520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352" y="2036219"/>
            <a:ext cx="2935466" cy="326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Блок-схема: процесс 6">
            <a:extLst>
              <a:ext uri="{FF2B5EF4-FFF2-40B4-BE49-F238E27FC236}">
                <a16:creationId xmlns:a16="http://schemas.microsoft.com/office/drawing/2014/main" id="{3D465F70-A21F-32D3-CD0A-CC5508279B20}"/>
              </a:ext>
            </a:extLst>
          </p:cNvPr>
          <p:cNvSpPr/>
          <p:nvPr/>
        </p:nvSpPr>
        <p:spPr>
          <a:xfrm>
            <a:off x="7815352" y="5476775"/>
            <a:ext cx="2935466" cy="712269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Arial Black" panose="020B0A04020102020204" pitchFamily="34" charset="0"/>
              </a:rPr>
              <a:t> </a:t>
            </a:r>
            <a:r>
              <a:rPr lang="uk-UA" dirty="0">
                <a:solidFill>
                  <a:schemeClr val="tx1"/>
                </a:solidFill>
                <a:latin typeface="Arial Black" panose="020B0A04020102020204" pitchFamily="34" charset="0"/>
              </a:rPr>
              <a:t>Ікона Святого Миколая</a:t>
            </a:r>
            <a:endParaRPr lang="x-none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Пузырек для мыслей: облако 7">
            <a:extLst>
              <a:ext uri="{FF2B5EF4-FFF2-40B4-BE49-F238E27FC236}">
                <a16:creationId xmlns:a16="http://schemas.microsoft.com/office/drawing/2014/main" id="{852986A0-940F-D2CA-2E82-BF9E9D3D015A}"/>
              </a:ext>
            </a:extLst>
          </p:cNvPr>
          <p:cNvSpPr/>
          <p:nvPr/>
        </p:nvSpPr>
        <p:spPr>
          <a:xfrm>
            <a:off x="182880" y="90805"/>
            <a:ext cx="655320" cy="991402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Arial Black" panose="020B0A04020102020204" pitchFamily="34" charset="0"/>
              </a:rPr>
              <a:t> 2</a:t>
            </a:r>
            <a:endParaRPr lang="x-none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897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A5E85B-E1CF-9888-C649-0BADF6DC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x-none" sz="2700" b="1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Мечеть «Ар-</a:t>
            </a:r>
            <a:r>
              <a:rPr lang="x-none" sz="2700" b="1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Рахма</a:t>
            </a:r>
            <a:r>
              <a:rPr lang="x-none" sz="2700" b="1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»</a:t>
            </a:r>
            <a:r>
              <a:rPr lang="x-none" sz="27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— перша 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соборна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мечеть 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Києва.Одна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з 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найбільших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мечетей 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Європи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, 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що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по праву 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вважається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справжньою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перлиною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сучасної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ісламської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архітектури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. Вона є 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частиною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великого 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Ісламського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комплексу, 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що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височіє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на 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горі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Щекавиця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. Мечеть 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побудована</a:t>
            </a:r>
            <a:r>
              <a:rPr lang="x-none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20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в ісламс</a:t>
            </a:r>
            <a:r>
              <a:rPr lang="uk-UA" sz="22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ь</a:t>
            </a:r>
            <a:r>
              <a:rPr lang="x-none" sz="220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кому </a:t>
            </a:r>
            <a:r>
              <a:rPr lang="x-none" sz="22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стилі</a:t>
            </a:r>
            <a:r>
              <a:rPr lang="x-none" sz="18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  <a:r>
              <a:rPr lang="x-none" sz="1800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br>
              <a:rPr lang="x-none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x-none" dirty="0"/>
          </a:p>
        </p:txBody>
      </p:sp>
      <p:pic>
        <p:nvPicPr>
          <p:cNvPr id="3076" name="Picture 4" descr="Мечеть Ар-Рахма, Киев - Tripadvisor">
            <a:extLst>
              <a:ext uri="{FF2B5EF4-FFF2-40B4-BE49-F238E27FC236}">
                <a16:creationId xmlns:a16="http://schemas.microsoft.com/office/drawing/2014/main" id="{61FD75E2-8E1D-F123-DC9E-5291D852F5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67300"/>
            <a:ext cx="4343196" cy="288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Блок-схема: процесс 4">
            <a:extLst>
              <a:ext uri="{FF2B5EF4-FFF2-40B4-BE49-F238E27FC236}">
                <a16:creationId xmlns:a16="http://schemas.microsoft.com/office/drawing/2014/main" id="{3392553B-6518-2993-EE3A-71974B59B3F4}"/>
              </a:ext>
            </a:extLst>
          </p:cNvPr>
          <p:cNvSpPr/>
          <p:nvPr/>
        </p:nvSpPr>
        <p:spPr>
          <a:xfrm>
            <a:off x="1022882" y="4929035"/>
            <a:ext cx="3973832" cy="781126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 </a:t>
            </a:r>
            <a:r>
              <a:rPr lang="uk-UA" dirty="0">
                <a:solidFill>
                  <a:schemeClr val="tx1"/>
                </a:solidFill>
                <a:latin typeface="Arial Black" panose="020B0A04020102020204" pitchFamily="34" charset="0"/>
              </a:rPr>
              <a:t>Вигляд мечеті з вулиці</a:t>
            </a:r>
            <a:endParaRPr lang="x-none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3078" name="Picture 6" descr="Нет описания фото.">
            <a:extLst>
              <a:ext uri="{FF2B5EF4-FFF2-40B4-BE49-F238E27FC236}">
                <a16:creationId xmlns:a16="http://schemas.microsoft.com/office/drawing/2014/main" id="{81EDC3AD-D08F-B971-609B-A0FB27835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753" y="1867300"/>
            <a:ext cx="3077047" cy="288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Блок-схема: процесс 5">
            <a:extLst>
              <a:ext uri="{FF2B5EF4-FFF2-40B4-BE49-F238E27FC236}">
                <a16:creationId xmlns:a16="http://schemas.microsoft.com/office/drawing/2014/main" id="{A623923C-DB1F-015E-EA80-1B1530DFC90D}"/>
              </a:ext>
            </a:extLst>
          </p:cNvPr>
          <p:cNvSpPr/>
          <p:nvPr/>
        </p:nvSpPr>
        <p:spPr>
          <a:xfrm>
            <a:off x="8578429" y="4929035"/>
            <a:ext cx="2473693" cy="781126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 </a:t>
            </a:r>
            <a:r>
              <a:rPr lang="uk-UA" dirty="0">
                <a:solidFill>
                  <a:schemeClr val="tx1"/>
                </a:solidFill>
                <a:latin typeface="Arial Black" panose="020B0A04020102020204" pitchFamily="34" charset="0"/>
              </a:rPr>
              <a:t>Вигляд всередині</a:t>
            </a:r>
            <a:endParaRPr lang="x-none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AD98DC29-6E73-B02B-4B08-9C8A980D0E8E}"/>
              </a:ext>
            </a:extLst>
          </p:cNvPr>
          <p:cNvSpPr/>
          <p:nvPr/>
        </p:nvSpPr>
        <p:spPr>
          <a:xfrm>
            <a:off x="125128" y="188513"/>
            <a:ext cx="713072" cy="1024270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Arial Black" panose="020B0A04020102020204" pitchFamily="34" charset="0"/>
              </a:rPr>
              <a:t> 3</a:t>
            </a:r>
            <a:endParaRPr lang="x-none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57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D2F0A2-49D7-D01B-D698-5C04E6001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2125"/>
            <a:ext cx="10515600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uk-UA" dirty="0">
                <a:latin typeface="+mn-lt"/>
                <a:cs typeface="Arial" panose="020B0604020202020204" pitchFamily="34" charset="0"/>
              </a:rPr>
              <a:t> </a:t>
            </a:r>
            <a:r>
              <a:rPr lang="x-none" sz="2700" b="1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Синагога </a:t>
            </a:r>
            <a:r>
              <a:rPr lang="x-none" sz="2700" b="1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Бродського</a:t>
            </a:r>
            <a:r>
              <a:rPr lang="x-none" sz="27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— одна з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найвідоміших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юдейських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святинь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Києва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. Вона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була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побудована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у 1898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році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за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кошти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цукрового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магната і мецената Лазаря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Бродського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,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який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активно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підтримував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єврейську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громаду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міста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.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Архітектура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синагоги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поєднує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елементи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романського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стилю з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мавританськими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мотивами.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Будівля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вражає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своєю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монументальністю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та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декоративністю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—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це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одна з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найкрасивіших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синагог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Східної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x-none" sz="2000" dirty="0" err="1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Європи</a:t>
            </a:r>
            <a:r>
              <a:rPr lang="x-none" sz="200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  <a:br>
              <a:rPr lang="x-none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2591A2-0B77-74F0-9A55-6263C7AA3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22" y="3260394"/>
            <a:ext cx="6428977" cy="3041698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 </a:t>
            </a:r>
            <a:endParaRPr lang="x-none" dirty="0"/>
          </a:p>
        </p:txBody>
      </p:sp>
      <p:pic>
        <p:nvPicPr>
          <p:cNvPr id="4098" name="Picture 2" descr="Шалом алейхем, киевляне: история синагоги Бродского">
            <a:extLst>
              <a:ext uri="{FF2B5EF4-FFF2-40B4-BE49-F238E27FC236}">
                <a16:creationId xmlns:a16="http://schemas.microsoft.com/office/drawing/2014/main" id="{2A737EB6-2252-117E-2B3F-52F3F96D8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65959"/>
            <a:ext cx="4128097" cy="294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Блок-схема: процесс 3">
            <a:extLst>
              <a:ext uri="{FF2B5EF4-FFF2-40B4-BE49-F238E27FC236}">
                <a16:creationId xmlns:a16="http://schemas.microsoft.com/office/drawing/2014/main" id="{8E7F11C2-1DAF-20F7-19C1-48FDEEC30941}"/>
              </a:ext>
            </a:extLst>
          </p:cNvPr>
          <p:cNvSpPr/>
          <p:nvPr/>
        </p:nvSpPr>
        <p:spPr>
          <a:xfrm>
            <a:off x="981777" y="5332396"/>
            <a:ext cx="3734602" cy="731520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  <a:latin typeface="Arial Black" panose="020B0A04020102020204" pitchFamily="34" charset="0"/>
              </a:rPr>
              <a:t>Вигляд храму з вулиці</a:t>
            </a:r>
            <a:endParaRPr lang="x-none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4100" name="Picture 4" descr="Синагога Бродского - Киев">
            <a:extLst>
              <a:ext uri="{FF2B5EF4-FFF2-40B4-BE49-F238E27FC236}">
                <a16:creationId xmlns:a16="http://schemas.microsoft.com/office/drawing/2014/main" id="{DC0A18D7-3C24-6929-172E-79EA5BB22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707" y="2228000"/>
            <a:ext cx="4353092" cy="288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Блок-схема: процесс 4">
            <a:extLst>
              <a:ext uri="{FF2B5EF4-FFF2-40B4-BE49-F238E27FC236}">
                <a16:creationId xmlns:a16="http://schemas.microsoft.com/office/drawing/2014/main" id="{2B364DF7-95D0-B4C7-CBA8-8C5CC9D282BD}"/>
              </a:ext>
            </a:extLst>
          </p:cNvPr>
          <p:cNvSpPr/>
          <p:nvPr/>
        </p:nvSpPr>
        <p:spPr>
          <a:xfrm>
            <a:off x="7430703" y="5332396"/>
            <a:ext cx="3619099" cy="731520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 </a:t>
            </a:r>
            <a:r>
              <a:rPr lang="uk-UA" dirty="0">
                <a:solidFill>
                  <a:schemeClr val="tx1"/>
                </a:solidFill>
                <a:latin typeface="Arial Black" panose="020B0A04020102020204" pitchFamily="34" charset="0"/>
              </a:rPr>
              <a:t>Фото внутрішнього інтер’єру</a:t>
            </a:r>
            <a:endParaRPr lang="x-none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CA29334E-76F6-6CA9-D022-8B1761A22FE4}"/>
              </a:ext>
            </a:extLst>
          </p:cNvPr>
          <p:cNvSpPr/>
          <p:nvPr/>
        </p:nvSpPr>
        <p:spPr>
          <a:xfrm>
            <a:off x="221381" y="148280"/>
            <a:ext cx="616819" cy="1189632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 </a:t>
            </a:r>
            <a:r>
              <a:rPr lang="uk-UA" dirty="0">
                <a:latin typeface="Arial Black" panose="020B0A04020102020204" pitchFamily="34" charset="0"/>
              </a:rPr>
              <a:t>4</a:t>
            </a:r>
            <a:endParaRPr lang="x-none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520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3A1B9D-94B2-ADC4-9F8B-5068FAE0A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2400" dirty="0">
                <a:effectLst/>
                <a:latin typeface="Arial Black" panose="020B0A04020102020204" pitchFamily="34" charset="0"/>
                <a:ea typeface="MS Mincho" panose="02020609040205080304" pitchFamily="49" charset="-128"/>
              </a:rPr>
              <a:t>В межах свого дослідження ми створили інтерактивну карту в додатку </a:t>
            </a:r>
            <a:r>
              <a:rPr lang="x-none" sz="24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</a:rPr>
              <a:t>Padlet</a:t>
            </a:r>
            <a:r>
              <a:rPr lang="uk-UA" sz="2400" dirty="0">
                <a:effectLst/>
                <a:latin typeface="Arial Black" panose="020B0A04020102020204" pitchFamily="34" charset="0"/>
                <a:ea typeface="MS Mincho" panose="02020609040205080304" pitchFamily="49" charset="-128"/>
              </a:rPr>
              <a:t>, яка є екскурсійним маршрутом, і з допомогою нашої інтерактивної розробки  ви можете дізнатися багато інформації про чотири ключові релігійні споруди Києва. </a:t>
            </a:r>
            <a:endParaRPr lang="x-none" sz="24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2A3691-652A-B3D1-41B3-2B7597B66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endParaRPr lang="x-none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F1B5FA-9E20-CFDF-3D68-0629FF095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5819" y="1956469"/>
            <a:ext cx="5570057" cy="4422808"/>
          </a:xfrm>
          <a:prstGeom prst="rect">
            <a:avLst/>
          </a:prstGeom>
        </p:spPr>
      </p:pic>
      <p:sp>
        <p:nvSpPr>
          <p:cNvPr id="6" name="Выноска: стрелка вправо 5">
            <a:extLst>
              <a:ext uri="{FF2B5EF4-FFF2-40B4-BE49-F238E27FC236}">
                <a16:creationId xmlns:a16="http://schemas.microsoft.com/office/drawing/2014/main" id="{818875B8-9681-A028-F318-98E3C0517762}"/>
              </a:ext>
            </a:extLst>
          </p:cNvPr>
          <p:cNvSpPr/>
          <p:nvPr/>
        </p:nvSpPr>
        <p:spPr>
          <a:xfrm>
            <a:off x="182880" y="3224463"/>
            <a:ext cx="1542939" cy="1325563"/>
          </a:xfrm>
          <a:prstGeom prst="right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uk-UA" dirty="0">
                <a:solidFill>
                  <a:schemeClr val="tx1"/>
                </a:solidFill>
                <a:latin typeface="Arial Black" panose="020B0A04020102020204" pitchFamily="34" charset="0"/>
              </a:rPr>
              <a:t>Та сама карта</a:t>
            </a:r>
            <a:endParaRPr lang="x-none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1E0859C-67D4-BDAA-4980-2400E2CCC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5663" y="3673603"/>
            <a:ext cx="2038635" cy="17528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74E28CD-997F-0E12-5883-738FA6B043D8}"/>
              </a:ext>
            </a:extLst>
          </p:cNvPr>
          <p:cNvSpPr txBox="1"/>
          <p:nvPr/>
        </p:nvSpPr>
        <p:spPr>
          <a:xfrm>
            <a:off x="8231604" y="1642278"/>
            <a:ext cx="348675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uk-UA" sz="1800" dirty="0">
                <a:solidFill>
                  <a:srgbClr val="FF0000"/>
                </a:solidFill>
              </a:rPr>
              <a:t> </a:t>
            </a:r>
            <a:r>
              <a:rPr lang="uk-UA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Просто </a:t>
            </a:r>
            <a:r>
              <a:rPr lang="uk-UA" sz="1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відскануй</a:t>
            </a:r>
            <a:r>
              <a:rPr lang="uk-UA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цей 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QR-CODE</a:t>
            </a:r>
            <a:r>
              <a:rPr lang="uk-UA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на своєму телефоні і ви побачите дуже гарну карту та зможете прочитати </a:t>
            </a:r>
            <a:r>
              <a:rPr lang="uk-UA" sz="16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подробиці</a:t>
            </a:r>
            <a:r>
              <a:rPr lang="uk-UA" sz="1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uk-UA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про ці чотири будівлі</a:t>
            </a:r>
            <a:r>
              <a:rPr lang="uk-UA" sz="16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x-none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12" descr="Христианский крест Христианство, христианский крест, CDR, угол png | PNGEgg">
            <a:extLst>
              <a:ext uri="{FF2B5EF4-FFF2-40B4-BE49-F238E27FC236}">
                <a16:creationId xmlns:a16="http://schemas.microsoft.com/office/drawing/2014/main" id="{5F5D6FE1-FEB8-A770-23DA-32658A274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880" y="5954917"/>
            <a:ext cx="296793" cy="32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звезда давида PNG рисунок, картинки и пнг прозрачный для ...">
            <a:extLst>
              <a:ext uri="{FF2B5EF4-FFF2-40B4-BE49-F238E27FC236}">
                <a16:creationId xmlns:a16="http://schemas.microsoft.com/office/drawing/2014/main" id="{B3D95537-C987-A72E-4420-E77ECBF78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978" y="5849944"/>
            <a:ext cx="209945" cy="20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Православный крест – Бесплатные иконки: знаки">
            <a:extLst>
              <a:ext uri="{FF2B5EF4-FFF2-40B4-BE49-F238E27FC236}">
                <a16:creationId xmlns:a16="http://schemas.microsoft.com/office/drawing/2014/main" id="{5480E248-2518-EF8C-02EE-78B11AD97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734" y="5954916"/>
            <a:ext cx="392900" cy="39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Исламский луна PNG , желтый, Новый год, ислам PNG картинки и пнг PSD  рисунок для бесплатной загрузки">
            <a:extLst>
              <a:ext uri="{FF2B5EF4-FFF2-40B4-BE49-F238E27FC236}">
                <a16:creationId xmlns:a16="http://schemas.microsoft.com/office/drawing/2014/main" id="{13158B77-9E6B-ADCE-DEBC-0C62C8563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151" y="1970280"/>
            <a:ext cx="452485" cy="472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218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573D0D-79F5-0573-57A3-AEEF3E3F1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594" y="-8726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2400" dirty="0">
                <a:latin typeface="Arial Black" panose="020B0A04020102020204" pitchFamily="34" charset="0"/>
              </a:rPr>
              <a:t>Я провів екскурсійні відвідини цих об'єктів з метою поглибленого вивчення їх релігійних аспектів.</a:t>
            </a:r>
            <a:endParaRPr lang="x-none" sz="2400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CCE5A8A-670F-6E10-2DB8-671CFFB36B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03" y="1238301"/>
            <a:ext cx="2347164" cy="312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E8E57D3B-583B-4563-AFCF-8BBF74598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541" y="1077432"/>
            <a:ext cx="2411375" cy="321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53084005-9438-C85B-1061-2A96F165F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588" y="4380307"/>
            <a:ext cx="3156502" cy="236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879E2CDE-2658-83CC-5FDB-000785094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0311" y="3483744"/>
            <a:ext cx="2447955" cy="326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517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BE615C-CEAE-09D3-F54E-C469128F8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400" dirty="0">
                <a:latin typeface="Segoe UI Black" panose="020B0A02040204020203" pitchFamily="34" charset="0"/>
                <a:ea typeface="Segoe UI Black" panose="020B0A02040204020203" pitchFamily="34" charset="0"/>
              </a:rPr>
              <a:t>Результати власного нерепрезентативного опитування</a:t>
            </a:r>
            <a:endParaRPr lang="ru-UA" dirty="0"/>
          </a:p>
        </p:txBody>
      </p:sp>
      <p:pic>
        <p:nvPicPr>
          <p:cNvPr id="1026" name="Picture 2" descr="Диаграмма ответов в Формах. Вопрос: Оберіть варіант, який вам підходить.. Количество ответов: 18 ответов.">
            <a:extLst>
              <a:ext uri="{FF2B5EF4-FFF2-40B4-BE49-F238E27FC236}">
                <a16:creationId xmlns:a16="http://schemas.microsoft.com/office/drawing/2014/main" id="{FE28E691-FCC9-FBA4-2C07-5DA1F4EF8A8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72" y="1808484"/>
            <a:ext cx="4684104" cy="197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Диаграмма ответов в Формах. Вопрос: Чи подобаються вам екскурсії?. Количество ответов: 18 ответов.">
            <a:extLst>
              <a:ext uri="{FF2B5EF4-FFF2-40B4-BE49-F238E27FC236}">
                <a16:creationId xmlns:a16="http://schemas.microsoft.com/office/drawing/2014/main" id="{A03E1486-D426-1D8D-F55E-130396007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895" y="1808485"/>
            <a:ext cx="4684791" cy="197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Диаграмма ответов в Формах. Вопрос: Оберіть дві екскурсії на які ви б поїхали.. Количество ответов: 18 ответов.">
            <a:extLst>
              <a:ext uri="{FF2B5EF4-FFF2-40B4-BE49-F238E27FC236}">
                <a16:creationId xmlns:a16="http://schemas.microsoft.com/office/drawing/2014/main" id="{131DCB34-CACB-FA66-157B-E33A28287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73" y="4573250"/>
            <a:ext cx="4734403" cy="216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Диаграмма ответов в Формах. Вопрос: Чи відвідали б ви екскурсію , організовану учнем під назвою: &quot;Київ - місто трьох релігій&quot;. Количество ответов: 18 ответов.">
            <a:extLst>
              <a:ext uri="{FF2B5EF4-FFF2-40B4-BE49-F238E27FC236}">
                <a16:creationId xmlns:a16="http://schemas.microsoft.com/office/drawing/2014/main" id="{FDFE93F8-FACF-34AB-0FF2-8F7DF361D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73250"/>
            <a:ext cx="5145240" cy="216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776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056F0A-EA98-E393-A594-28B14878D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2800" dirty="0">
                <a:latin typeface="Segoe UI Black" panose="020B0A02040204020203" pitchFamily="34" charset="0"/>
                <a:ea typeface="Segoe UI Black" panose="020B0A02040204020203" pitchFamily="34" charset="0"/>
              </a:rPr>
              <a:t>Рекламний </a:t>
            </a:r>
            <a:r>
              <a:rPr lang="uk-UA" sz="28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постер</a:t>
            </a:r>
            <a:r>
              <a:rPr lang="uk-UA" sz="2800" dirty="0">
                <a:latin typeface="Segoe UI Black" panose="020B0A02040204020203" pitchFamily="34" charset="0"/>
                <a:ea typeface="Segoe UI Black" panose="020B0A02040204020203" pitchFamily="34" charset="0"/>
              </a:rPr>
              <a:t> для нашої екскурсії розроблений з допомогою технологій штучного інтелекту</a:t>
            </a:r>
            <a:endParaRPr lang="x-none" sz="2800" dirty="0"/>
          </a:p>
        </p:txBody>
      </p:sp>
      <p:pic>
        <p:nvPicPr>
          <p:cNvPr id="6146" name="Picture 2" descr="Сформированное изображение">
            <a:extLst>
              <a:ext uri="{FF2B5EF4-FFF2-40B4-BE49-F238E27FC236}">
                <a16:creationId xmlns:a16="http://schemas.microsoft.com/office/drawing/2014/main" id="{31589449-E56B-0F89-66CC-28F7F432FEE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655" y="1171335"/>
            <a:ext cx="3782968" cy="567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Блок-схема: перфолента 3">
            <a:extLst>
              <a:ext uri="{FF2B5EF4-FFF2-40B4-BE49-F238E27FC236}">
                <a16:creationId xmlns:a16="http://schemas.microsoft.com/office/drawing/2014/main" id="{BCD43B87-062B-0729-951B-250371F2D5C6}"/>
              </a:ext>
            </a:extLst>
          </p:cNvPr>
          <p:cNvSpPr/>
          <p:nvPr/>
        </p:nvSpPr>
        <p:spPr>
          <a:xfrm>
            <a:off x="7170582" y="2464067"/>
            <a:ext cx="3570972" cy="2117557"/>
          </a:xfrm>
          <a:prstGeom prst="flowChartPunchedTap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chemeClr val="tx1"/>
                </a:solidFill>
                <a:latin typeface="Arial Black" panose="020B0A04020102020204" pitchFamily="34" charset="0"/>
              </a:rPr>
              <a:t> Київ – місто трьох релігій</a:t>
            </a:r>
            <a:endParaRPr lang="x-none" sz="32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B55D40A5-757E-9335-0C14-9440A25311DF}"/>
              </a:ext>
            </a:extLst>
          </p:cNvPr>
          <p:cNvSpPr/>
          <p:nvPr/>
        </p:nvSpPr>
        <p:spPr>
          <a:xfrm>
            <a:off x="5178392" y="3210024"/>
            <a:ext cx="1684421" cy="62564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04055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34704A9-20F0-74A8-4A8B-9AAD38CA0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444" y="25959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 </a:t>
            </a:r>
            <a:r>
              <a:rPr lang="uk-UA" sz="4400" dirty="0">
                <a:latin typeface="Arial Black" panose="020B0A04020102020204" pitchFamily="34" charset="0"/>
              </a:rPr>
              <a:t>Висновки</a:t>
            </a:r>
            <a:endParaRPr lang="x-none" sz="4400" dirty="0">
              <a:latin typeface="Arial Black" panose="020B0A04020102020204" pitchFamily="34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2678F53-2DC2-0E00-B45C-9DB8943A0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812" y="1395666"/>
            <a:ext cx="4240731" cy="209850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                                                                            1) Ми </a:t>
            </a:r>
            <a:r>
              <a:rPr lang="ru-RU" sz="20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зібрали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систематизували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інформацію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чотири</a:t>
            </a:r>
            <a:r>
              <a:rPr lang="ru-RU" sz="2000" dirty="0"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християнські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юдейські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мусульманські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культові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споруди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. </a:t>
            </a:r>
            <a:endParaRPr lang="x-none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1C31E81-E1FE-3B5E-799B-BB1D9BB339AD}"/>
              </a:ext>
            </a:extLst>
          </p:cNvPr>
          <p:cNvSpPr/>
          <p:nvPr/>
        </p:nvSpPr>
        <p:spPr>
          <a:xfrm>
            <a:off x="930812" y="4387805"/>
            <a:ext cx="4613328" cy="2098506"/>
          </a:xfrm>
          <a:prstGeom prst="roundRect">
            <a:avLst>
              <a:gd name="adj" fmla="val 1832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3) </a:t>
            </a:r>
            <a:r>
              <a:rPr lang="ru-RU" dirty="0" err="1"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розробили</a:t>
            </a:r>
            <a:r>
              <a:rPr lang="ru-RU" dirty="0"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електронний</a:t>
            </a:r>
            <a:r>
              <a:rPr lang="ru-RU" sz="18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екскурсійний</a:t>
            </a:r>
            <a:r>
              <a:rPr lang="ru-RU" sz="18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маршрут в </a:t>
            </a:r>
            <a:r>
              <a:rPr lang="ru-RU" sz="18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додатку</a:t>
            </a:r>
            <a:r>
              <a:rPr lang="ru-RU" sz="18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</a:rPr>
              <a:t>Padlet</a:t>
            </a:r>
            <a:r>
              <a:rPr lang="ru-RU" sz="18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охоплює</a:t>
            </a:r>
            <a:r>
              <a:rPr lang="ru-RU" sz="18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ключові</a:t>
            </a:r>
            <a:r>
              <a:rPr lang="ru-RU" sz="18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об'єкти</a:t>
            </a:r>
            <a:r>
              <a:rPr lang="ru-RU" sz="18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нашого</a:t>
            </a:r>
            <a:r>
              <a:rPr lang="ru-RU" sz="18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екскурсійного</a:t>
            </a:r>
            <a:r>
              <a:rPr lang="ru-RU" sz="18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маршруту.</a:t>
            </a:r>
            <a:endParaRPr lang="x-none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6D9FB57-D3CE-2F4D-5339-645F84F1F89C}"/>
              </a:ext>
            </a:extLst>
          </p:cNvPr>
          <p:cNvSpPr/>
          <p:nvPr/>
        </p:nvSpPr>
        <p:spPr>
          <a:xfrm>
            <a:off x="7310751" y="448378"/>
            <a:ext cx="4709627" cy="189457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2) Провели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екскурсійні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відвідини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цих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об'єктів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з метою </a:t>
            </a:r>
            <a:r>
              <a:rPr lang="ru-RU" sz="20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поглибленого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вивчення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їх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архітектурних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сакральних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аспектів</a:t>
            </a:r>
            <a:r>
              <a:rPr lang="ru-RU" sz="2000" dirty="0"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lang="x-none" sz="2000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17174C0-8E6A-D96A-F5A1-7EB1F727C625}"/>
              </a:ext>
            </a:extLst>
          </p:cNvPr>
          <p:cNvSpPr/>
          <p:nvPr/>
        </p:nvSpPr>
        <p:spPr>
          <a:xfrm>
            <a:off x="7105829" y="2670948"/>
            <a:ext cx="4914549" cy="209850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latin typeface="Arial Black" panose="020B0A04020102020204" pitchFamily="34" charset="0"/>
              </a:rPr>
              <a:t>4</a:t>
            </a:r>
            <a:r>
              <a:rPr lang="uk-UA" sz="2000" b="1" dirty="0">
                <a:effectLst/>
                <a:latin typeface="Arial Black" panose="020B0A04020102020204" pitchFamily="34" charset="0"/>
                <a:ea typeface="MS Mincho" panose="02020609040205080304" pitchFamily="49" charset="-128"/>
              </a:rPr>
              <a:t>) провели власне нерепрезентативне опитування, де встановили високий рівень популярності нашого екскурсійного маршруту серед дорослих та дітей</a:t>
            </a:r>
            <a:endParaRPr lang="x-none" sz="2000" dirty="0">
              <a:latin typeface="Arial Black" panose="020B0A040201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1ED12A0-B2F4-1230-2ED9-0BE6AF91A96E}"/>
              </a:ext>
            </a:extLst>
          </p:cNvPr>
          <p:cNvSpPr/>
          <p:nvPr/>
        </p:nvSpPr>
        <p:spPr>
          <a:xfrm>
            <a:off x="7086236" y="5005137"/>
            <a:ext cx="4914548" cy="174372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latin typeface="Arial Black" panose="020B0A04020102020204" pitchFamily="34" charset="0"/>
              </a:rPr>
              <a:t>5)Створили рекламний </a:t>
            </a:r>
            <a:r>
              <a:rPr lang="uk-UA" sz="2000" dirty="0" err="1">
                <a:latin typeface="Arial Black" panose="020B0A04020102020204" pitchFamily="34" charset="0"/>
              </a:rPr>
              <a:t>постер</a:t>
            </a:r>
            <a:r>
              <a:rPr lang="uk-UA" sz="2000" dirty="0">
                <a:latin typeface="Arial Black" panose="020B0A04020102020204" pitchFamily="34" charset="0"/>
              </a:rPr>
              <a:t> для нашої тематичної екскурсії</a:t>
            </a:r>
            <a:endParaRPr lang="x-none" sz="2000" dirty="0">
              <a:latin typeface="Arial Black" panose="020B0A04020102020204" pitchFamily="34" charset="0"/>
            </a:endParaRPr>
          </a:p>
        </p:txBody>
      </p:sp>
      <p:pic>
        <p:nvPicPr>
          <p:cNvPr id="9" name="Picture 2" descr="Блог групи &quot;Практики&quot;: Висновки">
            <a:extLst>
              <a:ext uri="{FF2B5EF4-FFF2-40B4-BE49-F238E27FC236}">
                <a16:creationId xmlns:a16="http://schemas.microsoft.com/office/drawing/2014/main" id="{18BDBE53-FE8D-7FFB-7FE2-F0B925696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8" y="1971556"/>
            <a:ext cx="821055" cy="86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Блог групи &quot;Практики&quot;: Висновки">
            <a:extLst>
              <a:ext uri="{FF2B5EF4-FFF2-40B4-BE49-F238E27FC236}">
                <a16:creationId xmlns:a16="http://schemas.microsoft.com/office/drawing/2014/main" id="{5F2A9F7F-5EC1-7244-19AE-5F4856ED4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9" y="4915033"/>
            <a:ext cx="821055" cy="86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Блог групи &quot;Практики&quot;: Висновки">
            <a:extLst>
              <a:ext uri="{FF2B5EF4-FFF2-40B4-BE49-F238E27FC236}">
                <a16:creationId xmlns:a16="http://schemas.microsoft.com/office/drawing/2014/main" id="{D295BABA-D221-866A-810D-99E5C772F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8" y="865394"/>
            <a:ext cx="821055" cy="86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Блог групи &quot;Практики&quot;: Висновки">
            <a:extLst>
              <a:ext uri="{FF2B5EF4-FFF2-40B4-BE49-F238E27FC236}">
                <a16:creationId xmlns:a16="http://schemas.microsoft.com/office/drawing/2014/main" id="{0B5D2960-54C7-A26A-ABDB-54F9B62A7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7" y="3285258"/>
            <a:ext cx="821055" cy="86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Блог групи &quot;Практики&quot;: Висновки">
            <a:extLst>
              <a:ext uri="{FF2B5EF4-FFF2-40B4-BE49-F238E27FC236}">
                <a16:creationId xmlns:a16="http://schemas.microsoft.com/office/drawing/2014/main" id="{8D3AE239-5BE7-13B8-EF18-D5B321A00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7" y="5557664"/>
            <a:ext cx="821055" cy="86988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940038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21501C-91EB-FF1A-A5E9-6E63032F8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4265"/>
            <a:ext cx="10515600" cy="1325563"/>
          </a:xfrm>
        </p:spPr>
        <p:txBody>
          <a:bodyPr/>
          <a:lstStyle/>
          <a:p>
            <a:r>
              <a:rPr lang="uk-UA" dirty="0">
                <a:latin typeface="Arial Black" panose="020B0A04020102020204" pitchFamily="34" charset="0"/>
              </a:rPr>
              <a:t>Список використаних джерел</a:t>
            </a:r>
            <a:endParaRPr lang="x-none" dirty="0"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765CDA-2647-E14B-23AA-D31694F77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uk-UA" dirty="0">
                <a:solidFill>
                  <a:prstClr val="black"/>
                </a:solidFill>
              </a:rPr>
              <a:t>1. Перша і єдина мечеть міста Києва «Ар-</a:t>
            </a:r>
            <a:r>
              <a:rPr lang="uk-UA" dirty="0" err="1">
                <a:solidFill>
                  <a:prstClr val="black"/>
                </a:solidFill>
              </a:rPr>
              <a:t>Рахма</a:t>
            </a:r>
            <a:r>
              <a:rPr lang="uk-UA" dirty="0">
                <a:solidFill>
                  <a:prstClr val="black"/>
                </a:solidFill>
              </a:rPr>
              <a:t>» </a:t>
            </a:r>
            <a:r>
              <a:rPr lang="en-US" dirty="0">
                <a:solidFill>
                  <a:prstClr val="black"/>
                </a:solidFill>
              </a:rPr>
              <a:t>URL</a:t>
            </a:r>
            <a:r>
              <a:rPr lang="uk-UA" dirty="0">
                <a:solidFill>
                  <a:prstClr val="black"/>
                </a:solidFill>
              </a:rPr>
              <a:t>: </a:t>
            </a:r>
            <a:r>
              <a:rPr lang="en-US" dirty="0">
                <a:solidFill>
                  <a:prstClr val="black"/>
                </a:solidFill>
                <a:hlinkClick r:id="rId3"/>
              </a:rPr>
              <a:t>https://www.kyivpost.com/uk/post/16698</a:t>
            </a:r>
            <a:r>
              <a:rPr lang="uk-UA" dirty="0">
                <a:solidFill>
                  <a:prstClr val="black"/>
                </a:solidFill>
              </a:rPr>
              <a:t> (Дата звернення: 04.04.2025)</a:t>
            </a:r>
          </a:p>
          <a:p>
            <a:pPr marL="0" lvl="0" indent="0" algn="just">
              <a:buNone/>
            </a:pPr>
            <a:r>
              <a:rPr lang="ru-RU" dirty="0">
                <a:solidFill>
                  <a:prstClr val="black"/>
                </a:solidFill>
              </a:rPr>
              <a:t>2. </a:t>
            </a:r>
            <a:r>
              <a:rPr lang="ru-RU" dirty="0" err="1">
                <a:solidFill>
                  <a:prstClr val="black"/>
                </a:solidFill>
              </a:rPr>
              <a:t>Римсько-католицька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парафiя</a:t>
            </a:r>
            <a:r>
              <a:rPr lang="ru-RU" dirty="0">
                <a:solidFill>
                  <a:prstClr val="black"/>
                </a:solidFill>
              </a:rPr>
              <a:t> св. </a:t>
            </a:r>
            <a:r>
              <a:rPr lang="ru-RU" dirty="0" err="1">
                <a:solidFill>
                  <a:prstClr val="black"/>
                </a:solidFill>
              </a:rPr>
              <a:t>Миколая</a:t>
            </a:r>
            <a:r>
              <a:rPr lang="ru-RU" dirty="0">
                <a:solidFill>
                  <a:prstClr val="black"/>
                </a:solidFill>
              </a:rPr>
              <a:t> в </a:t>
            </a:r>
            <a:r>
              <a:rPr lang="ru-RU" dirty="0" err="1">
                <a:solidFill>
                  <a:prstClr val="black"/>
                </a:solidFill>
              </a:rPr>
              <a:t>Києвi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  <a:hlinkClick r:id="rId4"/>
              </a:rPr>
              <a:t>URL</a:t>
            </a:r>
            <a:r>
              <a:rPr lang="uk-UA" dirty="0">
                <a:solidFill>
                  <a:prstClr val="black"/>
                </a:solidFill>
                <a:hlinkClick r:id="rId4"/>
              </a:rPr>
              <a:t>:</a:t>
            </a:r>
            <a:r>
              <a:rPr lang="en-US" dirty="0">
                <a:solidFill>
                  <a:prstClr val="black"/>
                </a:solidFill>
                <a:hlinkClick r:id="rId4"/>
              </a:rPr>
              <a:t>https://kyiv.omi.org.ua/</a:t>
            </a:r>
            <a:r>
              <a:rPr lang="uk-UA" dirty="0">
                <a:solidFill>
                  <a:prstClr val="black"/>
                </a:solidFill>
              </a:rPr>
              <a:t> (Дата звернення: 02.04.2025)</a:t>
            </a:r>
          </a:p>
          <a:p>
            <a:pPr marL="0" lvl="0" indent="0" algn="just">
              <a:buNone/>
            </a:pPr>
            <a:r>
              <a:rPr lang="uk-UA" dirty="0">
                <a:solidFill>
                  <a:prstClr val="black"/>
                </a:solidFill>
              </a:rPr>
              <a:t>3. Синагога Бродського </a:t>
            </a:r>
            <a:r>
              <a:rPr lang="en-US" dirty="0">
                <a:solidFill>
                  <a:prstClr val="black"/>
                </a:solidFill>
              </a:rPr>
              <a:t>URL</a:t>
            </a:r>
            <a:r>
              <a:rPr lang="uk-UA" dirty="0">
                <a:solidFill>
                  <a:prstClr val="black"/>
                </a:solidFill>
              </a:rPr>
              <a:t>: </a:t>
            </a:r>
            <a:r>
              <a:rPr lang="en-US" dirty="0">
                <a:solidFill>
                  <a:prstClr val="black"/>
                </a:solidFill>
                <a:hlinkClick r:id="rId5"/>
              </a:rPr>
              <a:t>https://mistokyia.ua/interesting-places/temples/synagoga-brodskogo</a:t>
            </a:r>
            <a:r>
              <a:rPr lang="uk-UA" dirty="0">
                <a:solidFill>
                  <a:prstClr val="black"/>
                </a:solidFill>
              </a:rPr>
              <a:t> (Дата звернення: 03.04.2025)</a:t>
            </a:r>
          </a:p>
          <a:p>
            <a:pPr marL="0" lvl="0" indent="0" algn="just">
              <a:buNone/>
            </a:pPr>
            <a:r>
              <a:rPr lang="uk-UA" dirty="0">
                <a:solidFill>
                  <a:prstClr val="black"/>
                </a:solidFill>
              </a:rPr>
              <a:t>4. Успенський собор </a:t>
            </a:r>
            <a:r>
              <a:rPr lang="en-US" dirty="0">
                <a:solidFill>
                  <a:prstClr val="black"/>
                </a:solidFill>
              </a:rPr>
              <a:t>URL</a:t>
            </a:r>
            <a:r>
              <a:rPr lang="uk-UA" dirty="0">
                <a:solidFill>
                  <a:prstClr val="black"/>
                </a:solidFill>
              </a:rPr>
              <a:t>: </a:t>
            </a:r>
            <a:r>
              <a:rPr lang="en-US" dirty="0">
                <a:solidFill>
                  <a:prstClr val="black"/>
                </a:solidFill>
                <a:hlinkClick r:id="rId6"/>
              </a:rPr>
              <a:t>https://kplavra.kyiv.ua/ua/node/68</a:t>
            </a:r>
            <a:r>
              <a:rPr lang="uk-UA" dirty="0">
                <a:solidFill>
                  <a:prstClr val="black"/>
                </a:solidFill>
              </a:rPr>
              <a:t> (Дата звернення: 06.04.2025)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6932075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</TotalTime>
  <Words>794</Words>
  <Application>Microsoft Office PowerPoint</Application>
  <PresentationFormat>Широкоэкранный</PresentationFormat>
  <Paragraphs>65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31" baseType="lpstr">
      <vt:lpstr>MS Mincho</vt:lpstr>
      <vt:lpstr>Arial</vt:lpstr>
      <vt:lpstr>Arial Black</vt:lpstr>
      <vt:lpstr>Bahnschrift</vt:lpstr>
      <vt:lpstr>Bahnschrift Light</vt:lpstr>
      <vt:lpstr>Bahnschrift SemiBold</vt:lpstr>
      <vt:lpstr>Bahnschrift SemiBold SemiConden</vt:lpstr>
      <vt:lpstr>Calibri</vt:lpstr>
      <vt:lpstr>Calibri Light</vt:lpstr>
      <vt:lpstr>Cambria</vt:lpstr>
      <vt:lpstr>Courier New</vt:lpstr>
      <vt:lpstr>Impact</vt:lpstr>
      <vt:lpstr>Segoe UI</vt:lpstr>
      <vt:lpstr>Segoe UI Black</vt:lpstr>
      <vt:lpstr>Times New Roman</vt:lpstr>
      <vt:lpstr>Тема Office</vt:lpstr>
      <vt:lpstr>Тема: “Київ – місто трьох релігій” </vt:lpstr>
      <vt:lpstr>Мета проєкту - полягає у створенні екскурсійного маршруту та  вивченні пам’яток авраамічних релігій у місті Києві. </vt:lpstr>
      <vt:lpstr>Використанні методи дослідження:</vt:lpstr>
      <vt:lpstr>В ході нашого дослідження ми зібрали та систематизували інформацію про найвідоміші релігійні споруди трьох релігій у місті Києві. </vt:lpstr>
      <vt:lpstr>В нашому дослідженні, ми скористались загальноприйнятими та найбільш поширеним поділом християнства на дві конфесії – православ’я та католицизм. </vt:lpstr>
      <vt:lpstr>Собор Успіння Пресвятої Богородиці є головним храмом Києво-Печерської лаври та однією з найдавніших святинь Київської Русі. Його будівництво розпочалося у 1073 році з ініціативи преподобного Феодосія Печерського, а завершилося через три роки за фінансової підтримки князя Святослава Ярославовича. Протягом століть собор зазнавав руйнувань і відновлень, зокрема після землетрусу 1230 року та монгольської навали 1240 року. Незважаючи на це, він зберіг своє значення як духовний центр і усипальниця багатьох видатних осіб. У 1941 році собор було зруйновано під час Другої світової війни, а його відновлення завершилося лише у 2000 році.  </vt:lpstr>
      <vt:lpstr>Костел Святого Миколая в Києві — римо-католицький костел у Києві побудований 1909 року. Костел святого Миколая був побудований у неоготичному стилі. Характерними архітектурними ознаками є зубчасті стіни, вітражі, стрілчасті арки та геральдичні мотиви    </vt:lpstr>
      <vt:lpstr>Мечеть «Ар-Рахма» — перша соборна мечеть Києва.Одна з найбільших мечетей Європи, що по праву вважається справжньою перлиною сучасної ісламської архітектури. Вона є частиною великого Ісламського комплексу, що височіє на горі Щекавиця. Мечеть побудована в ісламському стилі.  </vt:lpstr>
      <vt:lpstr> Синагога Бродського — одна з найвідоміших юдейських святинь Києва. Вона була побудована у 1898 році за кошти цукрового магната і мецената Лазаря Бродського, який активно підтримував єврейську громаду міста. Архітектура синагоги поєднує елементи романського стилю з мавританськими мотивами. Будівля вражає своєю монументальністю та декоративністю — це одна з найкрасивіших синагог Східної Європи. </vt:lpstr>
      <vt:lpstr>В межах свого дослідження ми створили інтерактивну карту в додатку Padlet, яка є екскурсійним маршрутом, і з допомогою нашої інтерактивної розробки  ви можете дізнатися багато інформації про чотири ключові релігійні споруди Києва. </vt:lpstr>
      <vt:lpstr>Я провів екскурсійні відвідини цих об'єктів з метою поглибленого вивчення їх релігійних аспектів.</vt:lpstr>
      <vt:lpstr>Результати власного нерепрезентативного опитування</vt:lpstr>
      <vt:lpstr>Рекламний постер для нашої екскурсії розроблений з допомогою технологій штучного інтелекту</vt:lpstr>
      <vt:lpstr>                                                                                 1) Ми зібрали та систематизували інформацію про чотири  християнські, юдейські та мусульманські культові споруди. </vt:lpstr>
      <vt:lpstr>Список використаних джерел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“Київ – місто трьох релігій”</dc:title>
  <dc:creator>Name Last</dc:creator>
  <cp:lastModifiedBy>Name Last</cp:lastModifiedBy>
  <cp:revision>12</cp:revision>
  <dcterms:created xsi:type="dcterms:W3CDTF">2025-04-12T19:13:54Z</dcterms:created>
  <dcterms:modified xsi:type="dcterms:W3CDTF">2025-04-14T19:48:56Z</dcterms:modified>
</cp:coreProperties>
</file>