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59" r:id="rId4"/>
    <p:sldId id="260" r:id="rId5"/>
    <p:sldId id="261" r:id="rId6"/>
    <p:sldId id="262" r:id="rId7"/>
    <p:sldId id="274" r:id="rId8"/>
    <p:sldId id="264" r:id="rId9"/>
    <p:sldId id="275" r:id="rId10"/>
    <p:sldId id="27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98DD81-EB9E-D5EC-90EA-498F47521CCA}" v="21" dt="2025-04-11T15:31:09.5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30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03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179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308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88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77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60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052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730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87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6257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F0B57-8E6A-4005-9EDD-D258F6CC94AB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8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знімок екра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B43FC4B9-7250-0AAB-D58F-EA158B361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1"/>
            <a:ext cx="12192000" cy="685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8D834E0-6D01-34A9-AD67-E840AF4BE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" y="0"/>
            <a:ext cx="121901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25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CAB83DBD-0BBB-2BDD-AB54-6CB385EE5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"/>
            <a:ext cx="12192000" cy="685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53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знімок екрана, Обличчя людин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DAC38169-7D1A-5094-A496-AC736E674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" y="0"/>
            <a:ext cx="12185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52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знімок екрана, будівля, просто неб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6A4243EF-3656-712F-BEB6-5C24FBDB5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83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Обличчя людини, знімок екрана, особ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9D585B7-C536-ED3A-AF55-731BB19ED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86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знімок екра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FB7BBE03-6DE2-8D00-91E5-25AF7358D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93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Обличчя людини, одежа, чоловік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A58B2CCF-8BA3-A40D-E654-5CDC78A36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1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будівля, вікно, просто неб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B5BAFBFE-1D5B-4045-5D89-FE87C7772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1"/>
            <a:ext cx="12192000" cy="685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79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Обличчя людини, будівля, особ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EDEF01D2-F2DF-2723-709B-2777BC636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3"/>
            <a:ext cx="12192000" cy="685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39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D2EFB6-6007-707B-D2F2-9140C8E1D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4"/>
            <a:ext cx="12192000" cy="685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книга, мультфільм, мистецтв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A996CF5-2CE5-D021-FEDF-3EC8BD100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4"/>
            <a:ext cx="12192000" cy="685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710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рослина, просто неба, стату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800E0E5-B468-EE0A-00E4-B37E76BAE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3"/>
            <a:ext cx="12192000" cy="685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2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одежа, Обличчя людини, лис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16340A5E-D319-0DD7-328C-4A5469275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"/>
            <a:ext cx="12192000" cy="685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58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текст, знімок екрана, Шриф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918286F6-82FA-CA0A-652C-B11528022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"/>
            <a:ext cx="12192000" cy="685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055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Широкий екран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35</cp:revision>
  <dcterms:created xsi:type="dcterms:W3CDTF">2025-04-06T12:28:36Z</dcterms:created>
  <dcterms:modified xsi:type="dcterms:W3CDTF">2025-04-11T15:33:54Z</dcterms:modified>
</cp:coreProperties>
</file>