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  <p:sldMasterId id="2147483660" r:id="rId2"/>
  </p:sldMasterIdLst>
  <p:notesMasterIdLst>
    <p:notesMasterId r:id="rId11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</p:sldIdLst>
  <p:sldSz cx="12192000" cy="6858000"/>
  <p:notesSz cx="6858000" cy="9144000"/>
  <p:embeddedFontLst>
    <p:embeddedFont>
      <p:font typeface="Arial Black" panose="020B0A04020102020204" pitchFamily="34" charset="0"/>
      <p:regular r:id="rId12"/>
      <p:bold r:id="rId13"/>
    </p:embeddedFont>
    <p:embeddedFont>
      <p:font typeface="Comfortaa" panose="020B0604020202020204" charset="0"/>
      <p:regular r:id="rId14"/>
      <p:bold r:id="rId15"/>
    </p:embeddedFont>
    <p:embeddedFont>
      <p:font typeface="Oswald" panose="020B0604020202020204" charset="-52"/>
      <p:regular r:id="rId16"/>
      <p:bold r:id="rId17"/>
    </p:embeddedFont>
    <p:embeddedFont>
      <p:font typeface="Average" panose="020B0604020202020204" charset="0"/>
      <p:regular r:id="rId18"/>
    </p:embeddedFont>
    <p:embeddedFont>
      <p:font typeface="Calibri" panose="020F0502020204030204" pitchFamily="34" charset="0"/>
      <p:regular r:id="rId19"/>
      <p:bold r:id="rId20"/>
      <p:italic r:id="rId21"/>
      <p:boldItalic r:id="rId22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23" roundtripDataSignature="AMtx7mgLV+BtJEJ/7sDLo6JAL1zKuPNEj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9" d="100"/>
          <a:sy n="79" d="100"/>
        </p:scale>
        <p:origin x="96" y="51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font" Target="fonts/font2.fntdata"/><Relationship Id="rId18" Type="http://schemas.openxmlformats.org/officeDocument/2006/relationships/font" Target="fonts/font7.fntdata"/><Relationship Id="rId26" Type="http://schemas.openxmlformats.org/officeDocument/2006/relationships/theme" Target="theme/theme1.xml"/><Relationship Id="rId3" Type="http://schemas.openxmlformats.org/officeDocument/2006/relationships/slide" Target="slides/slide1.xml"/><Relationship Id="rId21" Type="http://schemas.openxmlformats.org/officeDocument/2006/relationships/font" Target="fonts/font10.fntdata"/><Relationship Id="rId7" Type="http://schemas.openxmlformats.org/officeDocument/2006/relationships/slide" Target="slides/slide5.xml"/><Relationship Id="rId12" Type="http://schemas.openxmlformats.org/officeDocument/2006/relationships/font" Target="fonts/font1.fntdata"/><Relationship Id="rId17" Type="http://schemas.openxmlformats.org/officeDocument/2006/relationships/font" Target="fonts/font6.fntdata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font" Target="fonts/font5.fntdata"/><Relationship Id="rId20" Type="http://schemas.openxmlformats.org/officeDocument/2006/relationships/font" Target="fonts/font9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notesMaster" Target="notesMasters/notesMaster1.xml"/><Relationship Id="rId24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font" Target="fonts/font4.fntdata"/><Relationship Id="rId23" Type="http://customschemas.google.com/relationships/presentationmetadata" Target="metadata"/><Relationship Id="rId10" Type="http://schemas.openxmlformats.org/officeDocument/2006/relationships/slide" Target="slides/slide8.xml"/><Relationship Id="rId19" Type="http://schemas.openxmlformats.org/officeDocument/2006/relationships/font" Target="fonts/font8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font" Target="fonts/font3.fntdata"/><Relationship Id="rId22" Type="http://schemas.openxmlformats.org/officeDocument/2006/relationships/font" Target="fonts/font11.fntdata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6" name="Google Shape;136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3" name="Google Shape;143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8" name="Google Shape;148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3" name="Google Shape;153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62" name="Google Shape;162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69" name="Google Shape;169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78" name="Google Shape;178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86" name="Google Shape;186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oogle Shape;14;p10"/>
          <p:cNvGrpSpPr/>
          <p:nvPr/>
        </p:nvGrpSpPr>
        <p:grpSpPr>
          <a:xfrm>
            <a:off x="5800373" y="3807169"/>
            <a:ext cx="591452" cy="140843"/>
            <a:chOff x="4137525" y="2915950"/>
            <a:chExt cx="869100" cy="207000"/>
          </a:xfrm>
        </p:grpSpPr>
        <p:sp>
          <p:nvSpPr>
            <p:cNvPr id="15" name="Google Shape;15;p10"/>
            <p:cNvSpPr/>
            <p:nvPr/>
          </p:nvSpPr>
          <p:spPr>
            <a:xfrm>
              <a:off x="4468575" y="2915950"/>
              <a:ext cx="207000" cy="20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" name="Google Shape;16;p10"/>
            <p:cNvSpPr/>
            <p:nvPr/>
          </p:nvSpPr>
          <p:spPr>
            <a:xfrm>
              <a:off x="4799625" y="2915950"/>
              <a:ext cx="207000" cy="20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" name="Google Shape;17;p10"/>
            <p:cNvSpPr/>
            <p:nvPr/>
          </p:nvSpPr>
          <p:spPr>
            <a:xfrm>
              <a:off x="4137525" y="2915950"/>
              <a:ext cx="207000" cy="20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8" name="Google Shape;18;p10"/>
          <p:cNvSpPr txBox="1">
            <a:spLocks noGrp="1"/>
          </p:cNvSpPr>
          <p:nvPr>
            <p:ph type="ctrTitle"/>
          </p:nvPr>
        </p:nvSpPr>
        <p:spPr>
          <a:xfrm>
            <a:off x="895011" y="1321067"/>
            <a:ext cx="10402000" cy="230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9pPr>
          </a:lstStyle>
          <a:p>
            <a:endParaRPr/>
          </a:p>
        </p:txBody>
      </p:sp>
      <p:sp>
        <p:nvSpPr>
          <p:cNvPr id="19" name="Google Shape;19;p10"/>
          <p:cNvSpPr txBox="1">
            <a:spLocks noGrp="1"/>
          </p:cNvSpPr>
          <p:nvPr>
            <p:ph type="subTitle" idx="1"/>
          </p:nvPr>
        </p:nvSpPr>
        <p:spPr>
          <a:xfrm>
            <a:off x="895000" y="4233168"/>
            <a:ext cx="10402000" cy="105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9pPr>
          </a:lstStyle>
          <a:p>
            <a:endParaRPr/>
          </a:p>
        </p:txBody>
      </p:sp>
      <p:sp>
        <p:nvSpPr>
          <p:cNvPr id="20" name="Google Shape;20;p10"/>
          <p:cNvSpPr txBox="1">
            <a:spLocks noGrp="1"/>
          </p:cNvSpPr>
          <p:nvPr>
            <p:ph type="sldNum" idx="12"/>
          </p:nvPr>
        </p:nvSpPr>
        <p:spPr>
          <a:xfrm>
            <a:off x="11320333" y="6241345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lvl="0" indent="0" algn="r">
              <a:buClr>
                <a:schemeClr val="accent3"/>
              </a:buClr>
              <a:buSzPts val="1333"/>
              <a:buFont typeface="Average"/>
              <a:buNone/>
              <a:defRPr sz="1333" b="0" i="0" u="none" strike="noStrike" cap="none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1pPr>
            <a:lvl2pPr marL="0" lvl="1" indent="0" algn="r">
              <a:buClr>
                <a:schemeClr val="accent3"/>
              </a:buClr>
              <a:buSzPts val="1333"/>
              <a:buFont typeface="Average"/>
              <a:buNone/>
              <a:defRPr sz="1333" b="0" i="0" u="none" strike="noStrike" cap="none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2pPr>
            <a:lvl3pPr marL="0" lvl="2" indent="0" algn="r">
              <a:buClr>
                <a:schemeClr val="accent3"/>
              </a:buClr>
              <a:buSzPts val="1333"/>
              <a:buFont typeface="Average"/>
              <a:buNone/>
              <a:defRPr sz="1333" b="0" i="0" u="none" strike="noStrike" cap="none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3pPr>
            <a:lvl4pPr marL="0" lvl="3" indent="0" algn="r">
              <a:buClr>
                <a:schemeClr val="accent3"/>
              </a:buClr>
              <a:buSzPts val="1333"/>
              <a:buFont typeface="Average"/>
              <a:buNone/>
              <a:defRPr sz="1333" b="0" i="0" u="none" strike="noStrike" cap="none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4pPr>
            <a:lvl5pPr marL="0" lvl="4" indent="0" algn="r">
              <a:buClr>
                <a:schemeClr val="accent3"/>
              </a:buClr>
              <a:buSzPts val="1333"/>
              <a:buFont typeface="Average"/>
              <a:buNone/>
              <a:defRPr sz="1333" b="0" i="0" u="none" strike="noStrike" cap="none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5pPr>
            <a:lvl6pPr marL="0" lvl="5" indent="0" algn="r">
              <a:buClr>
                <a:schemeClr val="accent3"/>
              </a:buClr>
              <a:buSzPts val="1333"/>
              <a:buFont typeface="Average"/>
              <a:buNone/>
              <a:defRPr sz="1333" b="0" i="0" u="none" strike="noStrike" cap="none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6pPr>
            <a:lvl7pPr marL="0" lvl="6" indent="0" algn="r">
              <a:buClr>
                <a:schemeClr val="accent3"/>
              </a:buClr>
              <a:buSzPts val="1333"/>
              <a:buFont typeface="Average"/>
              <a:buNone/>
              <a:defRPr sz="1333" b="0" i="0" u="none" strike="noStrike" cap="none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7pPr>
            <a:lvl8pPr marL="0" lvl="7" indent="0" algn="r">
              <a:buClr>
                <a:schemeClr val="accent3"/>
              </a:buClr>
              <a:buSzPts val="1333"/>
              <a:buFont typeface="Average"/>
              <a:buNone/>
              <a:defRPr sz="1333" b="0" i="0" u="none" strike="noStrike" cap="none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8pPr>
            <a:lvl9pPr marL="0" lvl="8" indent="0" algn="r">
              <a:buClr>
                <a:schemeClr val="accent3"/>
              </a:buClr>
              <a:buSzPts val="1333"/>
              <a:buFont typeface="Average"/>
              <a:buNone/>
              <a:defRPr sz="1333" b="0" i="0" u="none" strike="noStrike" cap="none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1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11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8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4" name="Google Shape;24;p11"/>
          <p:cNvSpPr txBox="1">
            <a:spLocks noGrp="1"/>
          </p:cNvSpPr>
          <p:nvPr>
            <p:ph type="sldNum" idx="12"/>
          </p:nvPr>
        </p:nvSpPr>
        <p:spPr>
          <a:xfrm>
            <a:off x="11320333" y="6241345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lvl="0" indent="0" algn="r">
              <a:buClr>
                <a:schemeClr val="accent3"/>
              </a:buClr>
              <a:buSzPts val="1333"/>
              <a:buFont typeface="Average"/>
              <a:buNone/>
              <a:defRPr sz="1333" b="0" i="0" u="none" strike="noStrike" cap="none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1pPr>
            <a:lvl2pPr marL="0" lvl="1" indent="0" algn="r">
              <a:buClr>
                <a:schemeClr val="accent3"/>
              </a:buClr>
              <a:buSzPts val="1333"/>
              <a:buFont typeface="Average"/>
              <a:buNone/>
              <a:defRPr sz="1333" b="0" i="0" u="none" strike="noStrike" cap="none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2pPr>
            <a:lvl3pPr marL="0" lvl="2" indent="0" algn="r">
              <a:buClr>
                <a:schemeClr val="accent3"/>
              </a:buClr>
              <a:buSzPts val="1333"/>
              <a:buFont typeface="Average"/>
              <a:buNone/>
              <a:defRPr sz="1333" b="0" i="0" u="none" strike="noStrike" cap="none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3pPr>
            <a:lvl4pPr marL="0" lvl="3" indent="0" algn="r">
              <a:buClr>
                <a:schemeClr val="accent3"/>
              </a:buClr>
              <a:buSzPts val="1333"/>
              <a:buFont typeface="Average"/>
              <a:buNone/>
              <a:defRPr sz="1333" b="0" i="0" u="none" strike="noStrike" cap="none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4pPr>
            <a:lvl5pPr marL="0" lvl="4" indent="0" algn="r">
              <a:buClr>
                <a:schemeClr val="accent3"/>
              </a:buClr>
              <a:buSzPts val="1333"/>
              <a:buFont typeface="Average"/>
              <a:buNone/>
              <a:defRPr sz="1333" b="0" i="0" u="none" strike="noStrike" cap="none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5pPr>
            <a:lvl6pPr marL="0" lvl="5" indent="0" algn="r">
              <a:buClr>
                <a:schemeClr val="accent3"/>
              </a:buClr>
              <a:buSzPts val="1333"/>
              <a:buFont typeface="Average"/>
              <a:buNone/>
              <a:defRPr sz="1333" b="0" i="0" u="none" strike="noStrike" cap="none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6pPr>
            <a:lvl7pPr marL="0" lvl="6" indent="0" algn="r">
              <a:buClr>
                <a:schemeClr val="accent3"/>
              </a:buClr>
              <a:buSzPts val="1333"/>
              <a:buFont typeface="Average"/>
              <a:buNone/>
              <a:defRPr sz="1333" b="0" i="0" u="none" strike="noStrike" cap="none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7pPr>
            <a:lvl8pPr marL="0" lvl="7" indent="0" algn="r">
              <a:buClr>
                <a:schemeClr val="accent3"/>
              </a:buClr>
              <a:buSzPts val="1333"/>
              <a:buFont typeface="Average"/>
              <a:buNone/>
              <a:defRPr sz="1333" b="0" i="0" u="none" strike="noStrike" cap="none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8pPr>
            <a:lvl9pPr marL="0" lvl="8" indent="0" algn="r">
              <a:buClr>
                <a:schemeClr val="accent3"/>
              </a:buClr>
              <a:buSzPts val="1333"/>
              <a:buFont typeface="Average"/>
              <a:buNone/>
              <a:defRPr sz="1333" b="0" i="0" u="none" strike="noStrike" cap="none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2"/>
          <p:cNvSpPr txBox="1">
            <a:spLocks noGrp="1"/>
          </p:cNvSpPr>
          <p:nvPr>
            <p:ph type="title"/>
          </p:nvPr>
        </p:nvSpPr>
        <p:spPr>
          <a:xfrm>
            <a:off x="895000" y="2855000"/>
            <a:ext cx="10469600" cy="114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endParaRPr/>
          </a:p>
        </p:txBody>
      </p:sp>
      <p:sp>
        <p:nvSpPr>
          <p:cNvPr id="27" name="Google Shape;27;p12"/>
          <p:cNvSpPr txBox="1">
            <a:spLocks noGrp="1"/>
          </p:cNvSpPr>
          <p:nvPr>
            <p:ph type="sldNum" idx="12"/>
          </p:nvPr>
        </p:nvSpPr>
        <p:spPr>
          <a:xfrm>
            <a:off x="11320333" y="6241345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lvl="0" indent="0" algn="r">
              <a:buClr>
                <a:schemeClr val="accent3"/>
              </a:buClr>
              <a:buSzPts val="1333"/>
              <a:buFont typeface="Average"/>
              <a:buNone/>
              <a:defRPr sz="1333" b="0" i="0" u="none" strike="noStrike" cap="none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1pPr>
            <a:lvl2pPr marL="0" lvl="1" indent="0" algn="r">
              <a:buClr>
                <a:schemeClr val="accent3"/>
              </a:buClr>
              <a:buSzPts val="1333"/>
              <a:buFont typeface="Average"/>
              <a:buNone/>
              <a:defRPr sz="1333" b="0" i="0" u="none" strike="noStrike" cap="none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2pPr>
            <a:lvl3pPr marL="0" lvl="2" indent="0" algn="r">
              <a:buClr>
                <a:schemeClr val="accent3"/>
              </a:buClr>
              <a:buSzPts val="1333"/>
              <a:buFont typeface="Average"/>
              <a:buNone/>
              <a:defRPr sz="1333" b="0" i="0" u="none" strike="noStrike" cap="none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3pPr>
            <a:lvl4pPr marL="0" lvl="3" indent="0" algn="r">
              <a:buClr>
                <a:schemeClr val="accent3"/>
              </a:buClr>
              <a:buSzPts val="1333"/>
              <a:buFont typeface="Average"/>
              <a:buNone/>
              <a:defRPr sz="1333" b="0" i="0" u="none" strike="noStrike" cap="none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4pPr>
            <a:lvl5pPr marL="0" lvl="4" indent="0" algn="r">
              <a:buClr>
                <a:schemeClr val="accent3"/>
              </a:buClr>
              <a:buSzPts val="1333"/>
              <a:buFont typeface="Average"/>
              <a:buNone/>
              <a:defRPr sz="1333" b="0" i="0" u="none" strike="noStrike" cap="none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5pPr>
            <a:lvl6pPr marL="0" lvl="5" indent="0" algn="r">
              <a:buClr>
                <a:schemeClr val="accent3"/>
              </a:buClr>
              <a:buSzPts val="1333"/>
              <a:buFont typeface="Average"/>
              <a:buNone/>
              <a:defRPr sz="1333" b="0" i="0" u="none" strike="noStrike" cap="none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6pPr>
            <a:lvl7pPr marL="0" lvl="6" indent="0" algn="r">
              <a:buClr>
                <a:schemeClr val="accent3"/>
              </a:buClr>
              <a:buSzPts val="1333"/>
              <a:buFont typeface="Average"/>
              <a:buNone/>
              <a:defRPr sz="1333" b="0" i="0" u="none" strike="noStrike" cap="none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7pPr>
            <a:lvl8pPr marL="0" lvl="7" indent="0" algn="r">
              <a:buClr>
                <a:schemeClr val="accent3"/>
              </a:buClr>
              <a:buSzPts val="1333"/>
              <a:buFont typeface="Average"/>
              <a:buNone/>
              <a:defRPr sz="1333" b="0" i="0" u="none" strike="noStrike" cap="none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8pPr>
            <a:lvl9pPr marL="0" lvl="8" indent="0" algn="r">
              <a:buClr>
                <a:schemeClr val="accent3"/>
              </a:buClr>
              <a:buSzPts val="1333"/>
              <a:buFont typeface="Average"/>
              <a:buNone/>
              <a:defRPr sz="1333" b="0" i="0" u="none" strike="noStrike" cap="none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13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13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53332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867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9pPr>
          </a:lstStyle>
          <a:p>
            <a:endParaRPr/>
          </a:p>
        </p:txBody>
      </p:sp>
      <p:sp>
        <p:nvSpPr>
          <p:cNvPr id="31" name="Google Shape;31;p13"/>
          <p:cNvSpPr txBox="1">
            <a:spLocks noGrp="1"/>
          </p:cNvSpPr>
          <p:nvPr>
            <p:ph type="body" idx="2"/>
          </p:nvPr>
        </p:nvSpPr>
        <p:spPr>
          <a:xfrm>
            <a:off x="6443200" y="1536633"/>
            <a:ext cx="53332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867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9pPr>
          </a:lstStyle>
          <a:p>
            <a:endParaRPr/>
          </a:p>
        </p:txBody>
      </p:sp>
      <p:sp>
        <p:nvSpPr>
          <p:cNvPr id="32" name="Google Shape;32;p13"/>
          <p:cNvSpPr txBox="1">
            <a:spLocks noGrp="1"/>
          </p:cNvSpPr>
          <p:nvPr>
            <p:ph type="sldNum" idx="12"/>
          </p:nvPr>
        </p:nvSpPr>
        <p:spPr>
          <a:xfrm>
            <a:off x="11320333" y="6241345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lvl="0" indent="0" algn="r">
              <a:buClr>
                <a:schemeClr val="accent3"/>
              </a:buClr>
              <a:buSzPts val="1333"/>
              <a:buFont typeface="Average"/>
              <a:buNone/>
              <a:defRPr sz="1333" b="0" i="0" u="none" strike="noStrike" cap="none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1pPr>
            <a:lvl2pPr marL="0" lvl="1" indent="0" algn="r">
              <a:buClr>
                <a:schemeClr val="accent3"/>
              </a:buClr>
              <a:buSzPts val="1333"/>
              <a:buFont typeface="Average"/>
              <a:buNone/>
              <a:defRPr sz="1333" b="0" i="0" u="none" strike="noStrike" cap="none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2pPr>
            <a:lvl3pPr marL="0" lvl="2" indent="0" algn="r">
              <a:buClr>
                <a:schemeClr val="accent3"/>
              </a:buClr>
              <a:buSzPts val="1333"/>
              <a:buFont typeface="Average"/>
              <a:buNone/>
              <a:defRPr sz="1333" b="0" i="0" u="none" strike="noStrike" cap="none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3pPr>
            <a:lvl4pPr marL="0" lvl="3" indent="0" algn="r">
              <a:buClr>
                <a:schemeClr val="accent3"/>
              </a:buClr>
              <a:buSzPts val="1333"/>
              <a:buFont typeface="Average"/>
              <a:buNone/>
              <a:defRPr sz="1333" b="0" i="0" u="none" strike="noStrike" cap="none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4pPr>
            <a:lvl5pPr marL="0" lvl="4" indent="0" algn="r">
              <a:buClr>
                <a:schemeClr val="accent3"/>
              </a:buClr>
              <a:buSzPts val="1333"/>
              <a:buFont typeface="Average"/>
              <a:buNone/>
              <a:defRPr sz="1333" b="0" i="0" u="none" strike="noStrike" cap="none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5pPr>
            <a:lvl6pPr marL="0" lvl="5" indent="0" algn="r">
              <a:buClr>
                <a:schemeClr val="accent3"/>
              </a:buClr>
              <a:buSzPts val="1333"/>
              <a:buFont typeface="Average"/>
              <a:buNone/>
              <a:defRPr sz="1333" b="0" i="0" u="none" strike="noStrike" cap="none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6pPr>
            <a:lvl7pPr marL="0" lvl="6" indent="0" algn="r">
              <a:buClr>
                <a:schemeClr val="accent3"/>
              </a:buClr>
              <a:buSzPts val="1333"/>
              <a:buFont typeface="Average"/>
              <a:buNone/>
              <a:defRPr sz="1333" b="0" i="0" u="none" strike="noStrike" cap="none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7pPr>
            <a:lvl8pPr marL="0" lvl="7" indent="0" algn="r">
              <a:buClr>
                <a:schemeClr val="accent3"/>
              </a:buClr>
              <a:buSzPts val="1333"/>
              <a:buFont typeface="Average"/>
              <a:buNone/>
              <a:defRPr sz="1333" b="0" i="0" u="none" strike="noStrike" cap="none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8pPr>
            <a:lvl9pPr marL="0" lvl="8" indent="0" algn="r">
              <a:buClr>
                <a:schemeClr val="accent3"/>
              </a:buClr>
              <a:buSzPts val="1333"/>
              <a:buFont typeface="Average"/>
              <a:buNone/>
              <a:defRPr sz="1333" b="0" i="0" u="none" strike="noStrike" cap="none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4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14"/>
          <p:cNvSpPr txBox="1">
            <a:spLocks noGrp="1"/>
          </p:cNvSpPr>
          <p:nvPr>
            <p:ph type="sldNum" idx="12"/>
          </p:nvPr>
        </p:nvSpPr>
        <p:spPr>
          <a:xfrm>
            <a:off x="11320333" y="6241345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lvl="0" indent="0" algn="r">
              <a:buClr>
                <a:schemeClr val="accent3"/>
              </a:buClr>
              <a:buSzPts val="1333"/>
              <a:buFont typeface="Average"/>
              <a:buNone/>
              <a:defRPr sz="1333" b="0" i="0" u="none" strike="noStrike" cap="none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1pPr>
            <a:lvl2pPr marL="0" lvl="1" indent="0" algn="r">
              <a:buClr>
                <a:schemeClr val="accent3"/>
              </a:buClr>
              <a:buSzPts val="1333"/>
              <a:buFont typeface="Average"/>
              <a:buNone/>
              <a:defRPr sz="1333" b="0" i="0" u="none" strike="noStrike" cap="none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2pPr>
            <a:lvl3pPr marL="0" lvl="2" indent="0" algn="r">
              <a:buClr>
                <a:schemeClr val="accent3"/>
              </a:buClr>
              <a:buSzPts val="1333"/>
              <a:buFont typeface="Average"/>
              <a:buNone/>
              <a:defRPr sz="1333" b="0" i="0" u="none" strike="noStrike" cap="none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3pPr>
            <a:lvl4pPr marL="0" lvl="3" indent="0" algn="r">
              <a:buClr>
                <a:schemeClr val="accent3"/>
              </a:buClr>
              <a:buSzPts val="1333"/>
              <a:buFont typeface="Average"/>
              <a:buNone/>
              <a:defRPr sz="1333" b="0" i="0" u="none" strike="noStrike" cap="none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4pPr>
            <a:lvl5pPr marL="0" lvl="4" indent="0" algn="r">
              <a:buClr>
                <a:schemeClr val="accent3"/>
              </a:buClr>
              <a:buSzPts val="1333"/>
              <a:buFont typeface="Average"/>
              <a:buNone/>
              <a:defRPr sz="1333" b="0" i="0" u="none" strike="noStrike" cap="none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5pPr>
            <a:lvl6pPr marL="0" lvl="5" indent="0" algn="r">
              <a:buClr>
                <a:schemeClr val="accent3"/>
              </a:buClr>
              <a:buSzPts val="1333"/>
              <a:buFont typeface="Average"/>
              <a:buNone/>
              <a:defRPr sz="1333" b="0" i="0" u="none" strike="noStrike" cap="none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6pPr>
            <a:lvl7pPr marL="0" lvl="6" indent="0" algn="r">
              <a:buClr>
                <a:schemeClr val="accent3"/>
              </a:buClr>
              <a:buSzPts val="1333"/>
              <a:buFont typeface="Average"/>
              <a:buNone/>
              <a:defRPr sz="1333" b="0" i="0" u="none" strike="noStrike" cap="none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7pPr>
            <a:lvl8pPr marL="0" lvl="7" indent="0" algn="r">
              <a:buClr>
                <a:schemeClr val="accent3"/>
              </a:buClr>
              <a:buSzPts val="1333"/>
              <a:buFont typeface="Average"/>
              <a:buNone/>
              <a:defRPr sz="1333" b="0" i="0" u="none" strike="noStrike" cap="none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8pPr>
            <a:lvl9pPr marL="0" lvl="8" indent="0" algn="r">
              <a:buClr>
                <a:schemeClr val="accent3"/>
              </a:buClr>
              <a:buSzPts val="1333"/>
              <a:buFont typeface="Average"/>
              <a:buNone/>
              <a:defRPr sz="1333" b="0" i="0" u="none" strike="noStrike" cap="none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 column 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15"/>
          <p:cNvSpPr txBox="1">
            <a:spLocks noGrp="1"/>
          </p:cNvSpPr>
          <p:nvPr>
            <p:ph type="title"/>
          </p:nvPr>
        </p:nvSpPr>
        <p:spPr>
          <a:xfrm>
            <a:off x="415600" y="740800"/>
            <a:ext cx="3744000" cy="100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endParaRPr/>
          </a:p>
        </p:txBody>
      </p:sp>
      <p:sp>
        <p:nvSpPr>
          <p:cNvPr id="38" name="Google Shape;38;p15"/>
          <p:cNvSpPr txBox="1">
            <a:spLocks noGrp="1"/>
          </p:cNvSpPr>
          <p:nvPr>
            <p:ph type="body" idx="1"/>
          </p:nvPr>
        </p:nvSpPr>
        <p:spPr>
          <a:xfrm>
            <a:off x="415600" y="1852800"/>
            <a:ext cx="3744000" cy="423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9pPr>
          </a:lstStyle>
          <a:p>
            <a:endParaRPr/>
          </a:p>
        </p:txBody>
      </p:sp>
      <p:sp>
        <p:nvSpPr>
          <p:cNvPr id="39" name="Google Shape;39;p15"/>
          <p:cNvSpPr txBox="1">
            <a:spLocks noGrp="1"/>
          </p:cNvSpPr>
          <p:nvPr>
            <p:ph type="sldNum" idx="12"/>
          </p:nvPr>
        </p:nvSpPr>
        <p:spPr>
          <a:xfrm>
            <a:off x="11320333" y="6241345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lvl="0" indent="0" algn="r">
              <a:buClr>
                <a:schemeClr val="accent3"/>
              </a:buClr>
              <a:buSzPts val="1333"/>
              <a:buFont typeface="Average"/>
              <a:buNone/>
              <a:defRPr sz="1333" b="0" i="0" u="none" strike="noStrike" cap="none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1pPr>
            <a:lvl2pPr marL="0" lvl="1" indent="0" algn="r">
              <a:buClr>
                <a:schemeClr val="accent3"/>
              </a:buClr>
              <a:buSzPts val="1333"/>
              <a:buFont typeface="Average"/>
              <a:buNone/>
              <a:defRPr sz="1333" b="0" i="0" u="none" strike="noStrike" cap="none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2pPr>
            <a:lvl3pPr marL="0" lvl="2" indent="0" algn="r">
              <a:buClr>
                <a:schemeClr val="accent3"/>
              </a:buClr>
              <a:buSzPts val="1333"/>
              <a:buFont typeface="Average"/>
              <a:buNone/>
              <a:defRPr sz="1333" b="0" i="0" u="none" strike="noStrike" cap="none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3pPr>
            <a:lvl4pPr marL="0" lvl="3" indent="0" algn="r">
              <a:buClr>
                <a:schemeClr val="accent3"/>
              </a:buClr>
              <a:buSzPts val="1333"/>
              <a:buFont typeface="Average"/>
              <a:buNone/>
              <a:defRPr sz="1333" b="0" i="0" u="none" strike="noStrike" cap="none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4pPr>
            <a:lvl5pPr marL="0" lvl="4" indent="0" algn="r">
              <a:buClr>
                <a:schemeClr val="accent3"/>
              </a:buClr>
              <a:buSzPts val="1333"/>
              <a:buFont typeface="Average"/>
              <a:buNone/>
              <a:defRPr sz="1333" b="0" i="0" u="none" strike="noStrike" cap="none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5pPr>
            <a:lvl6pPr marL="0" lvl="5" indent="0" algn="r">
              <a:buClr>
                <a:schemeClr val="accent3"/>
              </a:buClr>
              <a:buSzPts val="1333"/>
              <a:buFont typeface="Average"/>
              <a:buNone/>
              <a:defRPr sz="1333" b="0" i="0" u="none" strike="noStrike" cap="none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6pPr>
            <a:lvl7pPr marL="0" lvl="6" indent="0" algn="r">
              <a:buClr>
                <a:schemeClr val="accent3"/>
              </a:buClr>
              <a:buSzPts val="1333"/>
              <a:buFont typeface="Average"/>
              <a:buNone/>
              <a:defRPr sz="1333" b="0" i="0" u="none" strike="noStrike" cap="none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7pPr>
            <a:lvl8pPr marL="0" lvl="7" indent="0" algn="r">
              <a:buClr>
                <a:schemeClr val="accent3"/>
              </a:buClr>
              <a:buSzPts val="1333"/>
              <a:buFont typeface="Average"/>
              <a:buNone/>
              <a:defRPr sz="1333" b="0" i="0" u="none" strike="noStrike" cap="none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8pPr>
            <a:lvl9pPr marL="0" lvl="8" indent="0" algn="r">
              <a:buClr>
                <a:schemeClr val="accent3"/>
              </a:buClr>
              <a:buSzPts val="1333"/>
              <a:buFont typeface="Average"/>
              <a:buNone/>
              <a:defRPr sz="1333" b="0" i="0" u="none" strike="noStrike" cap="none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 point">
    <p:bg>
      <p:bgPr>
        <a:solidFill>
          <a:schemeClr val="lt2"/>
        </a:solidFill>
        <a:effectLst/>
      </p:bgPr>
    </p:bg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6"/>
          <p:cNvSpPr txBox="1">
            <a:spLocks noGrp="1"/>
          </p:cNvSpPr>
          <p:nvPr>
            <p:ph type="title"/>
          </p:nvPr>
        </p:nvSpPr>
        <p:spPr>
          <a:xfrm>
            <a:off x="653667" y="701800"/>
            <a:ext cx="8302800" cy="545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64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6400">
                <a:solidFill>
                  <a:schemeClr val="lt1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6400">
                <a:solidFill>
                  <a:schemeClr val="lt1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6400">
                <a:solidFill>
                  <a:schemeClr val="lt1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6400">
                <a:solidFill>
                  <a:schemeClr val="lt1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6400">
                <a:solidFill>
                  <a:schemeClr val="lt1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6400">
                <a:solidFill>
                  <a:schemeClr val="lt1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6400">
                <a:solidFill>
                  <a:schemeClr val="lt1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64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42" name="Google Shape;42;p16"/>
          <p:cNvSpPr txBox="1">
            <a:spLocks noGrp="1"/>
          </p:cNvSpPr>
          <p:nvPr>
            <p:ph type="sldNum" idx="12"/>
          </p:nvPr>
        </p:nvSpPr>
        <p:spPr>
          <a:xfrm>
            <a:off x="11320333" y="6241345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lvl="0" indent="0" algn="r">
              <a:buClr>
                <a:schemeClr val="lt1"/>
              </a:buClr>
              <a:buSzPts val="1333"/>
              <a:buFont typeface="Average"/>
              <a:buNone/>
              <a:defRPr sz="1333" b="0" i="0" u="none" strike="noStrike" cap="none">
                <a:solidFill>
                  <a:schemeClr val="lt1"/>
                </a:solidFill>
                <a:latin typeface="Average"/>
                <a:ea typeface="Average"/>
                <a:cs typeface="Average"/>
                <a:sym typeface="Average"/>
              </a:defRPr>
            </a:lvl1pPr>
            <a:lvl2pPr marL="0" lvl="1" indent="0" algn="r">
              <a:buClr>
                <a:schemeClr val="lt1"/>
              </a:buClr>
              <a:buSzPts val="1333"/>
              <a:buFont typeface="Average"/>
              <a:buNone/>
              <a:defRPr sz="1333" b="0" i="0" u="none" strike="noStrike" cap="none">
                <a:solidFill>
                  <a:schemeClr val="lt1"/>
                </a:solidFill>
                <a:latin typeface="Average"/>
                <a:ea typeface="Average"/>
                <a:cs typeface="Average"/>
                <a:sym typeface="Average"/>
              </a:defRPr>
            </a:lvl2pPr>
            <a:lvl3pPr marL="0" lvl="2" indent="0" algn="r">
              <a:buClr>
                <a:schemeClr val="lt1"/>
              </a:buClr>
              <a:buSzPts val="1333"/>
              <a:buFont typeface="Average"/>
              <a:buNone/>
              <a:defRPr sz="1333" b="0" i="0" u="none" strike="noStrike" cap="none">
                <a:solidFill>
                  <a:schemeClr val="lt1"/>
                </a:solidFill>
                <a:latin typeface="Average"/>
                <a:ea typeface="Average"/>
                <a:cs typeface="Average"/>
                <a:sym typeface="Average"/>
              </a:defRPr>
            </a:lvl3pPr>
            <a:lvl4pPr marL="0" lvl="3" indent="0" algn="r">
              <a:buClr>
                <a:schemeClr val="lt1"/>
              </a:buClr>
              <a:buSzPts val="1333"/>
              <a:buFont typeface="Average"/>
              <a:buNone/>
              <a:defRPr sz="1333" b="0" i="0" u="none" strike="noStrike" cap="none">
                <a:solidFill>
                  <a:schemeClr val="lt1"/>
                </a:solidFill>
                <a:latin typeface="Average"/>
                <a:ea typeface="Average"/>
                <a:cs typeface="Average"/>
                <a:sym typeface="Average"/>
              </a:defRPr>
            </a:lvl4pPr>
            <a:lvl5pPr marL="0" lvl="4" indent="0" algn="r">
              <a:buClr>
                <a:schemeClr val="lt1"/>
              </a:buClr>
              <a:buSzPts val="1333"/>
              <a:buFont typeface="Average"/>
              <a:buNone/>
              <a:defRPr sz="1333" b="0" i="0" u="none" strike="noStrike" cap="none">
                <a:solidFill>
                  <a:schemeClr val="lt1"/>
                </a:solidFill>
                <a:latin typeface="Average"/>
                <a:ea typeface="Average"/>
                <a:cs typeface="Average"/>
                <a:sym typeface="Average"/>
              </a:defRPr>
            </a:lvl5pPr>
            <a:lvl6pPr marL="0" lvl="5" indent="0" algn="r">
              <a:buClr>
                <a:schemeClr val="lt1"/>
              </a:buClr>
              <a:buSzPts val="1333"/>
              <a:buFont typeface="Average"/>
              <a:buNone/>
              <a:defRPr sz="1333" b="0" i="0" u="none" strike="noStrike" cap="none">
                <a:solidFill>
                  <a:schemeClr val="lt1"/>
                </a:solidFill>
                <a:latin typeface="Average"/>
                <a:ea typeface="Average"/>
                <a:cs typeface="Average"/>
                <a:sym typeface="Average"/>
              </a:defRPr>
            </a:lvl6pPr>
            <a:lvl7pPr marL="0" lvl="6" indent="0" algn="r">
              <a:buClr>
                <a:schemeClr val="lt1"/>
              </a:buClr>
              <a:buSzPts val="1333"/>
              <a:buFont typeface="Average"/>
              <a:buNone/>
              <a:defRPr sz="1333" b="0" i="0" u="none" strike="noStrike" cap="none">
                <a:solidFill>
                  <a:schemeClr val="lt1"/>
                </a:solidFill>
                <a:latin typeface="Average"/>
                <a:ea typeface="Average"/>
                <a:cs typeface="Average"/>
                <a:sym typeface="Average"/>
              </a:defRPr>
            </a:lvl7pPr>
            <a:lvl8pPr marL="0" lvl="7" indent="0" algn="r">
              <a:buClr>
                <a:schemeClr val="lt1"/>
              </a:buClr>
              <a:buSzPts val="1333"/>
              <a:buFont typeface="Average"/>
              <a:buNone/>
              <a:defRPr sz="1333" b="0" i="0" u="none" strike="noStrike" cap="none">
                <a:solidFill>
                  <a:schemeClr val="lt1"/>
                </a:solidFill>
                <a:latin typeface="Average"/>
                <a:ea typeface="Average"/>
                <a:cs typeface="Average"/>
                <a:sym typeface="Average"/>
              </a:defRPr>
            </a:lvl8pPr>
            <a:lvl9pPr marL="0" lvl="8" indent="0" algn="r">
              <a:buClr>
                <a:schemeClr val="lt1"/>
              </a:buClr>
              <a:buSzPts val="1333"/>
              <a:buFont typeface="Average"/>
              <a:buNone/>
              <a:defRPr sz="1333" b="0" i="0" u="none" strike="noStrike" cap="none">
                <a:solidFill>
                  <a:schemeClr val="lt1"/>
                </a:solidFill>
                <a:latin typeface="Average"/>
                <a:ea typeface="Average"/>
                <a:cs typeface="Average"/>
                <a:sym typeface="Average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 title and description"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17"/>
          <p:cNvSpPr/>
          <p:nvPr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45" name="Google Shape;45;p17"/>
          <p:cNvCxnSpPr/>
          <p:nvPr/>
        </p:nvCxnSpPr>
        <p:spPr>
          <a:xfrm>
            <a:off x="6706233" y="5994000"/>
            <a:ext cx="624400" cy="0"/>
          </a:xfrm>
          <a:prstGeom prst="straightConnector1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46" name="Google Shape;46;p17"/>
          <p:cNvSpPr txBox="1">
            <a:spLocks noGrp="1"/>
          </p:cNvSpPr>
          <p:nvPr>
            <p:ph type="title"/>
          </p:nvPr>
        </p:nvSpPr>
        <p:spPr>
          <a:xfrm>
            <a:off x="354000" y="1441867"/>
            <a:ext cx="5393600" cy="228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9pPr>
          </a:lstStyle>
          <a:p>
            <a:endParaRPr/>
          </a:p>
        </p:txBody>
      </p:sp>
      <p:sp>
        <p:nvSpPr>
          <p:cNvPr id="47" name="Google Shape;47;p17"/>
          <p:cNvSpPr txBox="1">
            <a:spLocks noGrp="1"/>
          </p:cNvSpPr>
          <p:nvPr>
            <p:ph type="subTitle" idx="1"/>
          </p:nvPr>
        </p:nvSpPr>
        <p:spPr>
          <a:xfrm>
            <a:off x="354000" y="3793601"/>
            <a:ext cx="5393600" cy="179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800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800">
                <a:solidFill>
                  <a:schemeClr val="dk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800">
                <a:solidFill>
                  <a:schemeClr val="dk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800">
                <a:solidFill>
                  <a:schemeClr val="dk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800">
                <a:solidFill>
                  <a:schemeClr val="dk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800">
                <a:solidFill>
                  <a:schemeClr val="dk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800">
                <a:solidFill>
                  <a:schemeClr val="dk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800">
                <a:solidFill>
                  <a:schemeClr val="dk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48" name="Google Shape;48;p17"/>
          <p:cNvSpPr txBox="1">
            <a:spLocks noGrp="1"/>
          </p:cNvSpPr>
          <p:nvPr>
            <p:ph type="body" idx="2"/>
          </p:nvPr>
        </p:nvSpPr>
        <p:spPr>
          <a:xfrm>
            <a:off x="6586000" y="965600"/>
            <a:ext cx="5116000" cy="492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49" name="Google Shape;49;p17"/>
          <p:cNvSpPr txBox="1">
            <a:spLocks noGrp="1"/>
          </p:cNvSpPr>
          <p:nvPr>
            <p:ph type="sldNum" idx="12"/>
          </p:nvPr>
        </p:nvSpPr>
        <p:spPr>
          <a:xfrm>
            <a:off x="11320333" y="6241345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lvl="0" indent="0" algn="r">
              <a:buClr>
                <a:schemeClr val="lt1"/>
              </a:buClr>
              <a:buSzPts val="1333"/>
              <a:buFont typeface="Average"/>
              <a:buNone/>
              <a:defRPr sz="1333" b="0" i="0" u="none" strike="noStrike" cap="none">
                <a:solidFill>
                  <a:schemeClr val="lt1"/>
                </a:solidFill>
                <a:latin typeface="Average"/>
                <a:ea typeface="Average"/>
                <a:cs typeface="Average"/>
                <a:sym typeface="Average"/>
              </a:defRPr>
            </a:lvl1pPr>
            <a:lvl2pPr marL="0" lvl="1" indent="0" algn="r">
              <a:buClr>
                <a:schemeClr val="lt1"/>
              </a:buClr>
              <a:buSzPts val="1333"/>
              <a:buFont typeface="Average"/>
              <a:buNone/>
              <a:defRPr sz="1333" b="0" i="0" u="none" strike="noStrike" cap="none">
                <a:solidFill>
                  <a:schemeClr val="lt1"/>
                </a:solidFill>
                <a:latin typeface="Average"/>
                <a:ea typeface="Average"/>
                <a:cs typeface="Average"/>
                <a:sym typeface="Average"/>
              </a:defRPr>
            </a:lvl2pPr>
            <a:lvl3pPr marL="0" lvl="2" indent="0" algn="r">
              <a:buClr>
                <a:schemeClr val="lt1"/>
              </a:buClr>
              <a:buSzPts val="1333"/>
              <a:buFont typeface="Average"/>
              <a:buNone/>
              <a:defRPr sz="1333" b="0" i="0" u="none" strike="noStrike" cap="none">
                <a:solidFill>
                  <a:schemeClr val="lt1"/>
                </a:solidFill>
                <a:latin typeface="Average"/>
                <a:ea typeface="Average"/>
                <a:cs typeface="Average"/>
                <a:sym typeface="Average"/>
              </a:defRPr>
            </a:lvl3pPr>
            <a:lvl4pPr marL="0" lvl="3" indent="0" algn="r">
              <a:buClr>
                <a:schemeClr val="lt1"/>
              </a:buClr>
              <a:buSzPts val="1333"/>
              <a:buFont typeface="Average"/>
              <a:buNone/>
              <a:defRPr sz="1333" b="0" i="0" u="none" strike="noStrike" cap="none">
                <a:solidFill>
                  <a:schemeClr val="lt1"/>
                </a:solidFill>
                <a:latin typeface="Average"/>
                <a:ea typeface="Average"/>
                <a:cs typeface="Average"/>
                <a:sym typeface="Average"/>
              </a:defRPr>
            </a:lvl4pPr>
            <a:lvl5pPr marL="0" lvl="4" indent="0" algn="r">
              <a:buClr>
                <a:schemeClr val="lt1"/>
              </a:buClr>
              <a:buSzPts val="1333"/>
              <a:buFont typeface="Average"/>
              <a:buNone/>
              <a:defRPr sz="1333" b="0" i="0" u="none" strike="noStrike" cap="none">
                <a:solidFill>
                  <a:schemeClr val="lt1"/>
                </a:solidFill>
                <a:latin typeface="Average"/>
                <a:ea typeface="Average"/>
                <a:cs typeface="Average"/>
                <a:sym typeface="Average"/>
              </a:defRPr>
            </a:lvl5pPr>
            <a:lvl6pPr marL="0" lvl="5" indent="0" algn="r">
              <a:buClr>
                <a:schemeClr val="lt1"/>
              </a:buClr>
              <a:buSzPts val="1333"/>
              <a:buFont typeface="Average"/>
              <a:buNone/>
              <a:defRPr sz="1333" b="0" i="0" u="none" strike="noStrike" cap="none">
                <a:solidFill>
                  <a:schemeClr val="lt1"/>
                </a:solidFill>
                <a:latin typeface="Average"/>
                <a:ea typeface="Average"/>
                <a:cs typeface="Average"/>
                <a:sym typeface="Average"/>
              </a:defRPr>
            </a:lvl6pPr>
            <a:lvl7pPr marL="0" lvl="6" indent="0" algn="r">
              <a:buClr>
                <a:schemeClr val="lt1"/>
              </a:buClr>
              <a:buSzPts val="1333"/>
              <a:buFont typeface="Average"/>
              <a:buNone/>
              <a:defRPr sz="1333" b="0" i="0" u="none" strike="noStrike" cap="none">
                <a:solidFill>
                  <a:schemeClr val="lt1"/>
                </a:solidFill>
                <a:latin typeface="Average"/>
                <a:ea typeface="Average"/>
                <a:cs typeface="Average"/>
                <a:sym typeface="Average"/>
              </a:defRPr>
            </a:lvl7pPr>
            <a:lvl8pPr marL="0" lvl="7" indent="0" algn="r">
              <a:buClr>
                <a:schemeClr val="lt1"/>
              </a:buClr>
              <a:buSzPts val="1333"/>
              <a:buFont typeface="Average"/>
              <a:buNone/>
              <a:defRPr sz="1333" b="0" i="0" u="none" strike="noStrike" cap="none">
                <a:solidFill>
                  <a:schemeClr val="lt1"/>
                </a:solidFill>
                <a:latin typeface="Average"/>
                <a:ea typeface="Average"/>
                <a:cs typeface="Average"/>
                <a:sym typeface="Average"/>
              </a:defRPr>
            </a:lvl8pPr>
            <a:lvl9pPr marL="0" lvl="8" indent="0" algn="r">
              <a:buClr>
                <a:schemeClr val="lt1"/>
              </a:buClr>
              <a:buSzPts val="1333"/>
              <a:buFont typeface="Average"/>
              <a:buNone/>
              <a:defRPr sz="1333" b="0" i="0" u="none" strike="noStrike" cap="none">
                <a:solidFill>
                  <a:schemeClr val="lt1"/>
                </a:solidFill>
                <a:latin typeface="Average"/>
                <a:ea typeface="Average"/>
                <a:cs typeface="Average"/>
                <a:sym typeface="Average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8"/>
          <p:cNvSpPr txBox="1">
            <a:spLocks noGrp="1"/>
          </p:cNvSpPr>
          <p:nvPr>
            <p:ph type="body" idx="1"/>
          </p:nvPr>
        </p:nvSpPr>
        <p:spPr>
          <a:xfrm>
            <a:off x="415600" y="5640767"/>
            <a:ext cx="7998400" cy="80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Oswald"/>
              <a:buNone/>
              <a:defRPr sz="28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52" name="Google Shape;52;p18"/>
          <p:cNvSpPr txBox="1">
            <a:spLocks noGrp="1"/>
          </p:cNvSpPr>
          <p:nvPr>
            <p:ph type="sldNum" idx="12"/>
          </p:nvPr>
        </p:nvSpPr>
        <p:spPr>
          <a:xfrm>
            <a:off x="11320333" y="6241345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lvl="0" indent="0" algn="r">
              <a:buClr>
                <a:schemeClr val="accent3"/>
              </a:buClr>
              <a:buSzPts val="1333"/>
              <a:buFont typeface="Average"/>
              <a:buNone/>
              <a:defRPr sz="1333" b="0" i="0" u="none" strike="noStrike" cap="none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1pPr>
            <a:lvl2pPr marL="0" lvl="1" indent="0" algn="r">
              <a:buClr>
                <a:schemeClr val="accent3"/>
              </a:buClr>
              <a:buSzPts val="1333"/>
              <a:buFont typeface="Average"/>
              <a:buNone/>
              <a:defRPr sz="1333" b="0" i="0" u="none" strike="noStrike" cap="none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2pPr>
            <a:lvl3pPr marL="0" lvl="2" indent="0" algn="r">
              <a:buClr>
                <a:schemeClr val="accent3"/>
              </a:buClr>
              <a:buSzPts val="1333"/>
              <a:buFont typeface="Average"/>
              <a:buNone/>
              <a:defRPr sz="1333" b="0" i="0" u="none" strike="noStrike" cap="none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3pPr>
            <a:lvl4pPr marL="0" lvl="3" indent="0" algn="r">
              <a:buClr>
                <a:schemeClr val="accent3"/>
              </a:buClr>
              <a:buSzPts val="1333"/>
              <a:buFont typeface="Average"/>
              <a:buNone/>
              <a:defRPr sz="1333" b="0" i="0" u="none" strike="noStrike" cap="none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4pPr>
            <a:lvl5pPr marL="0" lvl="4" indent="0" algn="r">
              <a:buClr>
                <a:schemeClr val="accent3"/>
              </a:buClr>
              <a:buSzPts val="1333"/>
              <a:buFont typeface="Average"/>
              <a:buNone/>
              <a:defRPr sz="1333" b="0" i="0" u="none" strike="noStrike" cap="none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5pPr>
            <a:lvl6pPr marL="0" lvl="5" indent="0" algn="r">
              <a:buClr>
                <a:schemeClr val="accent3"/>
              </a:buClr>
              <a:buSzPts val="1333"/>
              <a:buFont typeface="Average"/>
              <a:buNone/>
              <a:defRPr sz="1333" b="0" i="0" u="none" strike="noStrike" cap="none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6pPr>
            <a:lvl7pPr marL="0" lvl="6" indent="0" algn="r">
              <a:buClr>
                <a:schemeClr val="accent3"/>
              </a:buClr>
              <a:buSzPts val="1333"/>
              <a:buFont typeface="Average"/>
              <a:buNone/>
              <a:defRPr sz="1333" b="0" i="0" u="none" strike="noStrike" cap="none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7pPr>
            <a:lvl8pPr marL="0" lvl="7" indent="0" algn="r">
              <a:buClr>
                <a:schemeClr val="accent3"/>
              </a:buClr>
              <a:buSzPts val="1333"/>
              <a:buFont typeface="Average"/>
              <a:buNone/>
              <a:defRPr sz="1333" b="0" i="0" u="none" strike="noStrike" cap="none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8pPr>
            <a:lvl9pPr marL="0" lvl="8" indent="0" algn="r">
              <a:buClr>
                <a:schemeClr val="accent3"/>
              </a:buClr>
              <a:buSzPts val="1333"/>
              <a:buFont typeface="Average"/>
              <a:buNone/>
              <a:defRPr sz="1333" b="0" i="0" u="none" strike="noStrike" cap="none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 number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9"/>
          <p:cNvSpPr txBox="1">
            <a:spLocks noGrp="1"/>
          </p:cNvSpPr>
          <p:nvPr>
            <p:ph type="title"/>
          </p:nvPr>
        </p:nvSpPr>
        <p:spPr>
          <a:xfrm>
            <a:off x="415600" y="1673700"/>
            <a:ext cx="11360800" cy="252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9pPr>
          </a:lstStyle>
          <a:p>
            <a:endParaRPr/>
          </a:p>
        </p:txBody>
      </p:sp>
      <p:sp>
        <p:nvSpPr>
          <p:cNvPr id="55" name="Google Shape;55;p19"/>
          <p:cNvSpPr txBox="1">
            <a:spLocks noGrp="1"/>
          </p:cNvSpPr>
          <p:nvPr>
            <p:ph type="body" idx="1"/>
          </p:nvPr>
        </p:nvSpPr>
        <p:spPr>
          <a:xfrm>
            <a:off x="415600" y="4304567"/>
            <a:ext cx="11360800" cy="173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56" name="Google Shape;56;p19"/>
          <p:cNvSpPr txBox="1">
            <a:spLocks noGrp="1"/>
          </p:cNvSpPr>
          <p:nvPr>
            <p:ph type="sldNum" idx="12"/>
          </p:nvPr>
        </p:nvSpPr>
        <p:spPr>
          <a:xfrm>
            <a:off x="11320333" y="6241345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lvl="0" indent="0" algn="r">
              <a:buClr>
                <a:schemeClr val="accent3"/>
              </a:buClr>
              <a:buSzPts val="1333"/>
              <a:buFont typeface="Average"/>
              <a:buNone/>
              <a:defRPr sz="1333" b="0" i="0" u="none" strike="noStrike" cap="none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1pPr>
            <a:lvl2pPr marL="0" lvl="1" indent="0" algn="r">
              <a:buClr>
                <a:schemeClr val="accent3"/>
              </a:buClr>
              <a:buSzPts val="1333"/>
              <a:buFont typeface="Average"/>
              <a:buNone/>
              <a:defRPr sz="1333" b="0" i="0" u="none" strike="noStrike" cap="none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2pPr>
            <a:lvl3pPr marL="0" lvl="2" indent="0" algn="r">
              <a:buClr>
                <a:schemeClr val="accent3"/>
              </a:buClr>
              <a:buSzPts val="1333"/>
              <a:buFont typeface="Average"/>
              <a:buNone/>
              <a:defRPr sz="1333" b="0" i="0" u="none" strike="noStrike" cap="none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3pPr>
            <a:lvl4pPr marL="0" lvl="3" indent="0" algn="r">
              <a:buClr>
                <a:schemeClr val="accent3"/>
              </a:buClr>
              <a:buSzPts val="1333"/>
              <a:buFont typeface="Average"/>
              <a:buNone/>
              <a:defRPr sz="1333" b="0" i="0" u="none" strike="noStrike" cap="none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4pPr>
            <a:lvl5pPr marL="0" lvl="4" indent="0" algn="r">
              <a:buClr>
                <a:schemeClr val="accent3"/>
              </a:buClr>
              <a:buSzPts val="1333"/>
              <a:buFont typeface="Average"/>
              <a:buNone/>
              <a:defRPr sz="1333" b="0" i="0" u="none" strike="noStrike" cap="none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5pPr>
            <a:lvl6pPr marL="0" lvl="5" indent="0" algn="r">
              <a:buClr>
                <a:schemeClr val="accent3"/>
              </a:buClr>
              <a:buSzPts val="1333"/>
              <a:buFont typeface="Average"/>
              <a:buNone/>
              <a:defRPr sz="1333" b="0" i="0" u="none" strike="noStrike" cap="none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6pPr>
            <a:lvl7pPr marL="0" lvl="6" indent="0" algn="r">
              <a:buClr>
                <a:schemeClr val="accent3"/>
              </a:buClr>
              <a:buSzPts val="1333"/>
              <a:buFont typeface="Average"/>
              <a:buNone/>
              <a:defRPr sz="1333" b="0" i="0" u="none" strike="noStrike" cap="none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7pPr>
            <a:lvl8pPr marL="0" lvl="7" indent="0" algn="r">
              <a:buClr>
                <a:schemeClr val="accent3"/>
              </a:buClr>
              <a:buSzPts val="1333"/>
              <a:buFont typeface="Average"/>
              <a:buNone/>
              <a:defRPr sz="1333" b="0" i="0" u="none" strike="noStrike" cap="none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8pPr>
            <a:lvl9pPr marL="0" lvl="8" indent="0" algn="r">
              <a:buClr>
                <a:schemeClr val="accent3"/>
              </a:buClr>
              <a:buSzPts val="1333"/>
              <a:buFont typeface="Average"/>
              <a:buNone/>
              <a:defRPr sz="1333" b="0" i="0" u="none" strike="noStrike" cap="none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20"/>
          <p:cNvSpPr txBox="1">
            <a:spLocks noGrp="1"/>
          </p:cNvSpPr>
          <p:nvPr>
            <p:ph type="sldNum" idx="12"/>
          </p:nvPr>
        </p:nvSpPr>
        <p:spPr>
          <a:xfrm>
            <a:off x="11320333" y="6241345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lvl="0" indent="0" algn="r">
              <a:buClr>
                <a:schemeClr val="accent3"/>
              </a:buClr>
              <a:buSzPts val="1333"/>
              <a:buFont typeface="Average"/>
              <a:buNone/>
              <a:defRPr sz="1333" b="0" i="0" u="none" strike="noStrike" cap="none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1pPr>
            <a:lvl2pPr marL="0" lvl="1" indent="0" algn="r">
              <a:buClr>
                <a:schemeClr val="accent3"/>
              </a:buClr>
              <a:buSzPts val="1333"/>
              <a:buFont typeface="Average"/>
              <a:buNone/>
              <a:defRPr sz="1333" b="0" i="0" u="none" strike="noStrike" cap="none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2pPr>
            <a:lvl3pPr marL="0" lvl="2" indent="0" algn="r">
              <a:buClr>
                <a:schemeClr val="accent3"/>
              </a:buClr>
              <a:buSzPts val="1333"/>
              <a:buFont typeface="Average"/>
              <a:buNone/>
              <a:defRPr sz="1333" b="0" i="0" u="none" strike="noStrike" cap="none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3pPr>
            <a:lvl4pPr marL="0" lvl="3" indent="0" algn="r">
              <a:buClr>
                <a:schemeClr val="accent3"/>
              </a:buClr>
              <a:buSzPts val="1333"/>
              <a:buFont typeface="Average"/>
              <a:buNone/>
              <a:defRPr sz="1333" b="0" i="0" u="none" strike="noStrike" cap="none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4pPr>
            <a:lvl5pPr marL="0" lvl="4" indent="0" algn="r">
              <a:buClr>
                <a:schemeClr val="accent3"/>
              </a:buClr>
              <a:buSzPts val="1333"/>
              <a:buFont typeface="Average"/>
              <a:buNone/>
              <a:defRPr sz="1333" b="0" i="0" u="none" strike="noStrike" cap="none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5pPr>
            <a:lvl6pPr marL="0" lvl="5" indent="0" algn="r">
              <a:buClr>
                <a:schemeClr val="accent3"/>
              </a:buClr>
              <a:buSzPts val="1333"/>
              <a:buFont typeface="Average"/>
              <a:buNone/>
              <a:defRPr sz="1333" b="0" i="0" u="none" strike="noStrike" cap="none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6pPr>
            <a:lvl7pPr marL="0" lvl="6" indent="0" algn="r">
              <a:buClr>
                <a:schemeClr val="accent3"/>
              </a:buClr>
              <a:buSzPts val="1333"/>
              <a:buFont typeface="Average"/>
              <a:buNone/>
              <a:defRPr sz="1333" b="0" i="0" u="none" strike="noStrike" cap="none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7pPr>
            <a:lvl8pPr marL="0" lvl="7" indent="0" algn="r">
              <a:buClr>
                <a:schemeClr val="accent3"/>
              </a:buClr>
              <a:buSzPts val="1333"/>
              <a:buFont typeface="Average"/>
              <a:buNone/>
              <a:defRPr sz="1333" b="0" i="0" u="none" strike="noStrike" cap="none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8pPr>
            <a:lvl9pPr marL="0" lvl="8" indent="0" algn="r">
              <a:buClr>
                <a:schemeClr val="accent3"/>
              </a:buClr>
              <a:buSzPts val="1333"/>
              <a:buFont typeface="Average"/>
              <a:buNone/>
              <a:defRPr sz="1333" b="0" i="0" u="none" strike="noStrike" cap="none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" type="title">
  <p:cSld name="TITLE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22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22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68" name="Google Shape;68;p2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" name="Google Shape;69;p2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2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объект" type="obj">
  <p:cSld name="OBJECT"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2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2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4" name="Google Shape;74;p2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2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2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раздела" type="secHead">
  <p:cSld name="SECTION_HEADER"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24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24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80" name="Google Shape;80;p2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1" name="Google Shape;81;p2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2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Два объекта" type="twoObj">
  <p:cSld name="TWO_OBJECTS"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2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5" name="Google Shape;85;p2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6" name="Google Shape;86;p25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7" name="Google Shape;87;p2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8" name="Google Shape;88;p2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9" name="Google Shape;89;p2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Сравнение" type="twoTxTwoObj">
  <p:cSld name="TWO_OBJECTS_WITH_TEXT"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6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2" name="Google Shape;92;p26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93" name="Google Shape;93;p26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4" name="Google Shape;94;p26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95" name="Google Shape;95;p26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6" name="Google Shape;96;p2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7" name="Google Shape;97;p2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8" name="Google Shape;98;p2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олько заголовок" type="titleOnly">
  <p:cSld name="TITLE_ONLY"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2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1" name="Google Shape;101;p2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2" name="Google Shape;102;p2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3" name="Google Shape;103;p2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Пустой слайд" type="blank">
  <p:cSld name="BLANK"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2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6" name="Google Shape;106;p2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7" name="Google Shape;107;p2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Объект с подписью" type="objTx">
  <p:cSld name="OBJECT_WITH_CAPTION_TEXT"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0" name="Google Shape;110;p29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111" name="Google Shape;111;p29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12" name="Google Shape;112;p2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3" name="Google Shape;113;p2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4" name="Google Shape;114;p2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Рисунок с подписью" type="picTx">
  <p:cSld name="PICTURE_WITH_CAPTION_TEXT"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3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7" name="Google Shape;117;p30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118" name="Google Shape;118;p30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19" name="Google Shape;119;p3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0" name="Google Shape;120;p3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1" name="Google Shape;121;p3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вертикальный текст" type="vertTx">
  <p:cSld name="VERTICAL_TEXT"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3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4" name="Google Shape;124;p31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25" name="Google Shape;125;p3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6" name="Google Shape;126;p3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7" name="Google Shape;127;p3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Вертикальный заголовок и текст" type="vertTitleAndTx">
  <p:cSld name="VERTICAL_TITLE_AND_VERTICAL_TEXT"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32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0" name="Google Shape;130;p32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31" name="Google Shape;131;p3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2" name="Google Shape;132;p3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3" name="Google Shape;133;p3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9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swald"/>
              <a:buNone/>
              <a:defRPr sz="3000" b="0" i="0" u="none" strike="noStrike" cap="none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swald"/>
              <a:buNone/>
              <a:defRPr sz="3000" b="0" i="0" u="none" strike="noStrike" cap="none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swald"/>
              <a:buNone/>
              <a:defRPr sz="3000" b="0" i="0" u="none" strike="noStrike" cap="none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swald"/>
              <a:buNone/>
              <a:defRPr sz="3000" b="0" i="0" u="none" strike="noStrike" cap="none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swald"/>
              <a:buNone/>
              <a:defRPr sz="3000" b="0" i="0" u="none" strike="noStrike" cap="none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swald"/>
              <a:buNone/>
              <a:defRPr sz="3000" b="0" i="0" u="none" strike="noStrike" cap="none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swald"/>
              <a:buNone/>
              <a:defRPr sz="3000" b="0" i="0" u="none" strike="noStrike" cap="none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swald"/>
              <a:buNone/>
              <a:defRPr sz="3000" b="0" i="0" u="none" strike="noStrike" cap="none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swald"/>
              <a:buNone/>
              <a:defRPr sz="3000" b="0" i="0" u="none" strike="noStrike" cap="none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9pPr>
          </a:lstStyle>
          <a:p>
            <a:endParaRPr/>
          </a:p>
        </p:txBody>
      </p:sp>
      <p:sp>
        <p:nvSpPr>
          <p:cNvPr id="11" name="Google Shape;11;p9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8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Average"/>
              <a:buChar char="●"/>
              <a:defRPr sz="1800" b="0" i="0" u="none" strike="noStrike" cap="none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verage"/>
              <a:buChar char="○"/>
              <a:defRPr sz="1867" b="0" i="0" u="none" strike="noStrike" cap="none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verage"/>
              <a:buChar char="■"/>
              <a:defRPr sz="1867" b="0" i="0" u="none" strike="noStrike" cap="none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verage"/>
              <a:buChar char="●"/>
              <a:defRPr sz="1867" b="0" i="0" u="none" strike="noStrike" cap="none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verage"/>
              <a:buChar char="○"/>
              <a:defRPr sz="1867" b="0" i="0" u="none" strike="noStrike" cap="none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verage"/>
              <a:buChar char="■"/>
              <a:defRPr sz="1867" b="0" i="0" u="none" strike="noStrike" cap="none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verage"/>
              <a:buChar char="●"/>
              <a:defRPr sz="1867" b="0" i="0" u="none" strike="noStrike" cap="none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verage"/>
              <a:buChar char="○"/>
              <a:defRPr sz="1867" b="0" i="0" u="none" strike="noStrike" cap="none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verage"/>
              <a:buChar char="■"/>
              <a:defRPr sz="1867" b="0" i="0" u="none" strike="noStrike" cap="none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9pPr>
          </a:lstStyle>
          <a:p>
            <a:endParaRPr/>
          </a:p>
        </p:txBody>
      </p:sp>
      <p:sp>
        <p:nvSpPr>
          <p:cNvPr id="12" name="Google Shape;12;p9"/>
          <p:cNvSpPr txBox="1">
            <a:spLocks noGrp="1"/>
          </p:cNvSpPr>
          <p:nvPr>
            <p:ph type="sldNum" idx="12"/>
          </p:nvPr>
        </p:nvSpPr>
        <p:spPr>
          <a:xfrm>
            <a:off x="11320333" y="6241345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 rtl="0">
              <a:buClr>
                <a:schemeClr val="accent3"/>
              </a:buClr>
              <a:buSzPts val="1333"/>
              <a:buFont typeface="Average"/>
              <a:buNone/>
              <a:defRPr sz="1333" b="0" i="0" u="none" strike="noStrike" cap="none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1pPr>
            <a:lvl2pPr marL="0" marR="0" lvl="1" indent="0" algn="r" rtl="0">
              <a:buClr>
                <a:schemeClr val="accent3"/>
              </a:buClr>
              <a:buSzPts val="1333"/>
              <a:buFont typeface="Average"/>
              <a:buNone/>
              <a:defRPr sz="1333" b="0" i="0" u="none" strike="noStrike" cap="none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2pPr>
            <a:lvl3pPr marL="0" marR="0" lvl="2" indent="0" algn="r" rtl="0">
              <a:buClr>
                <a:schemeClr val="accent3"/>
              </a:buClr>
              <a:buSzPts val="1333"/>
              <a:buFont typeface="Average"/>
              <a:buNone/>
              <a:defRPr sz="1333" b="0" i="0" u="none" strike="noStrike" cap="none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3pPr>
            <a:lvl4pPr marL="0" marR="0" lvl="3" indent="0" algn="r" rtl="0">
              <a:buClr>
                <a:schemeClr val="accent3"/>
              </a:buClr>
              <a:buSzPts val="1333"/>
              <a:buFont typeface="Average"/>
              <a:buNone/>
              <a:defRPr sz="1333" b="0" i="0" u="none" strike="noStrike" cap="none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4pPr>
            <a:lvl5pPr marL="0" marR="0" lvl="4" indent="0" algn="r" rtl="0">
              <a:buClr>
                <a:schemeClr val="accent3"/>
              </a:buClr>
              <a:buSzPts val="1333"/>
              <a:buFont typeface="Average"/>
              <a:buNone/>
              <a:defRPr sz="1333" b="0" i="0" u="none" strike="noStrike" cap="none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5pPr>
            <a:lvl6pPr marL="0" marR="0" lvl="5" indent="0" algn="r" rtl="0">
              <a:buClr>
                <a:schemeClr val="accent3"/>
              </a:buClr>
              <a:buSzPts val="1333"/>
              <a:buFont typeface="Average"/>
              <a:buNone/>
              <a:defRPr sz="1333" b="0" i="0" u="none" strike="noStrike" cap="none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6pPr>
            <a:lvl7pPr marL="0" marR="0" lvl="6" indent="0" algn="r" rtl="0">
              <a:buClr>
                <a:schemeClr val="accent3"/>
              </a:buClr>
              <a:buSzPts val="1333"/>
              <a:buFont typeface="Average"/>
              <a:buNone/>
              <a:defRPr sz="1333" b="0" i="0" u="none" strike="noStrike" cap="none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7pPr>
            <a:lvl8pPr marL="0" marR="0" lvl="7" indent="0" algn="r" rtl="0">
              <a:buClr>
                <a:schemeClr val="accent3"/>
              </a:buClr>
              <a:buSzPts val="1333"/>
              <a:buFont typeface="Average"/>
              <a:buNone/>
              <a:defRPr sz="1333" b="0" i="0" u="none" strike="noStrike" cap="none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8pPr>
            <a:lvl9pPr marL="0" marR="0" lvl="8" indent="0" algn="r" rtl="0">
              <a:buClr>
                <a:schemeClr val="accent3"/>
              </a:buClr>
              <a:buSzPts val="1333"/>
              <a:buFont typeface="Average"/>
              <a:buNone/>
              <a:defRPr sz="1333" b="0" i="0" u="none" strike="noStrike" cap="none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med">
    <p:push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2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61" name="Google Shape;61;p2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2" name="Google Shape;62;p2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3" name="Google Shape;63;p2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4" name="Google Shape;64;p2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be.com/@pvictor54?si=mqxq4tMWI75H5PNW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vue.gov.ua/%D0%90%D0%B1%D1%81%D0%BE%D0%BB%D1%8E%D1%82%D0%BD%D0%BE_%D1%87%D0%BE%D1%80%D0%BD%D0%B5_%D1%82%D1%96%D0%BB%D0%BE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1076D2"/>
            </a:gs>
            <a:gs pos="100000">
              <a:srgbClr val="093053"/>
            </a:gs>
          </a:gsLst>
          <a:lin ang="5400012" scaled="0"/>
        </a:gradFill>
        <a:effectLst/>
      </p:bgPr>
    </p:bg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1"/>
          <p:cNvSpPr txBox="1">
            <a:spLocks noGrp="1"/>
          </p:cNvSpPr>
          <p:nvPr>
            <p:ph type="ctrTitle"/>
          </p:nvPr>
        </p:nvSpPr>
        <p:spPr>
          <a:xfrm>
            <a:off x="415611" y="-164266"/>
            <a:ext cx="11360800" cy="23809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rmAutofit fontScale="90000"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25462"/>
              <a:buNone/>
            </a:pPr>
            <a:r>
              <a:rPr lang="ru" sz="4800" b="1">
                <a:latin typeface="Arial Black"/>
                <a:ea typeface="Arial Black"/>
                <a:cs typeface="Arial Black"/>
                <a:sym typeface="Arial Black"/>
              </a:rPr>
              <a:t/>
            </a:r>
            <a:br>
              <a:rPr lang="ru" sz="4800" b="1">
                <a:latin typeface="Arial Black"/>
                <a:ea typeface="Arial Black"/>
                <a:cs typeface="Arial Black"/>
                <a:sym typeface="Arial Black"/>
              </a:rPr>
            </a:br>
            <a:r>
              <a:rPr lang="ru" sz="4800" b="1">
                <a:latin typeface="Arial Black"/>
                <a:ea typeface="Arial Black"/>
                <a:cs typeface="Arial Black"/>
                <a:sym typeface="Arial Black"/>
              </a:rPr>
              <a:t/>
            </a:r>
            <a:br>
              <a:rPr lang="ru" sz="4800" b="1">
                <a:latin typeface="Arial Black"/>
                <a:ea typeface="Arial Black"/>
                <a:cs typeface="Arial Black"/>
                <a:sym typeface="Arial Black"/>
              </a:rPr>
            </a:br>
            <a:r>
              <a:rPr lang="ru" sz="4800" b="1">
                <a:latin typeface="Arial Black"/>
                <a:ea typeface="Arial Black"/>
                <a:cs typeface="Arial Black"/>
                <a:sym typeface="Arial Black"/>
              </a:rPr>
              <a:t/>
            </a:r>
            <a:br>
              <a:rPr lang="ru" sz="4800" b="1">
                <a:latin typeface="Arial Black"/>
                <a:ea typeface="Arial Black"/>
                <a:cs typeface="Arial Black"/>
                <a:sym typeface="Arial Black"/>
              </a:rPr>
            </a:br>
            <a:r>
              <a:rPr lang="ru" sz="4800" b="1">
                <a:latin typeface="Arial Black"/>
                <a:ea typeface="Arial Black"/>
                <a:cs typeface="Arial Black"/>
                <a:sym typeface="Arial Black"/>
              </a:rPr>
              <a:t/>
            </a:r>
            <a:br>
              <a:rPr lang="ru" sz="4800" b="1">
                <a:latin typeface="Arial Black"/>
                <a:ea typeface="Arial Black"/>
                <a:cs typeface="Arial Black"/>
                <a:sym typeface="Arial Black"/>
              </a:rPr>
            </a:br>
            <a:r>
              <a:rPr lang="ru" sz="4800" b="1">
                <a:latin typeface="Arial Black"/>
                <a:ea typeface="Arial Black"/>
                <a:cs typeface="Arial Black"/>
                <a:sym typeface="Arial Black"/>
              </a:rPr>
              <a:t/>
            </a:r>
            <a:br>
              <a:rPr lang="ru" sz="4800" b="1">
                <a:latin typeface="Arial Black"/>
                <a:ea typeface="Arial Black"/>
                <a:cs typeface="Arial Black"/>
                <a:sym typeface="Arial Black"/>
              </a:rPr>
            </a:br>
            <a:r>
              <a:rPr lang="ru" sz="4800" b="1">
                <a:latin typeface="Arial Black"/>
                <a:ea typeface="Arial Black"/>
                <a:cs typeface="Arial Black"/>
                <a:sym typeface="Arial Black"/>
              </a:rPr>
              <a:t>СПРИТНА СКЛЯНКА</a:t>
            </a:r>
            <a:br>
              <a:rPr lang="ru" sz="4800" b="1">
                <a:latin typeface="Arial Black"/>
                <a:ea typeface="Arial Black"/>
                <a:cs typeface="Arial Black"/>
                <a:sym typeface="Arial Black"/>
              </a:rPr>
            </a:br>
            <a:endParaRPr sz="4800"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139" name="Google Shape;139;p1"/>
          <p:cNvSpPr txBox="1">
            <a:spLocks noGrp="1"/>
          </p:cNvSpPr>
          <p:nvPr>
            <p:ph type="subTitle" idx="1"/>
          </p:nvPr>
        </p:nvSpPr>
        <p:spPr>
          <a:xfrm>
            <a:off x="90166" y="2621767"/>
            <a:ext cx="11686244" cy="16885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3"/>
              <a:buNone/>
            </a:pPr>
            <a:r>
              <a:rPr lang="ru" sz="1820" b="1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Виконав: </a:t>
            </a:r>
            <a:r>
              <a:rPr lang="ru" sz="182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учень 7 класу </a:t>
            </a:r>
            <a:endParaRPr sz="1820">
              <a:solidFill>
                <a:schemeClr val="dk1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marL="0" lvl="0" indent="0" algn="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3"/>
              <a:buNone/>
            </a:pPr>
            <a:r>
              <a:rPr lang="ru" sz="182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Запорізького наукового </a:t>
            </a:r>
            <a:endParaRPr sz="1820">
              <a:solidFill>
                <a:schemeClr val="dk1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marL="0" lvl="0" indent="0" algn="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23"/>
              <a:buNone/>
            </a:pPr>
            <a:r>
              <a:rPr lang="ru" sz="182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                                                                     ліцею КЗЗО Хортицької </a:t>
            </a:r>
            <a:endParaRPr sz="1820">
              <a:solidFill>
                <a:schemeClr val="dk1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marL="0" lvl="0" indent="0" algn="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3"/>
              <a:buNone/>
            </a:pPr>
            <a:r>
              <a:rPr lang="ru" sz="182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національної навчально-</a:t>
            </a:r>
            <a:endParaRPr sz="1820">
              <a:solidFill>
                <a:schemeClr val="dk1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marL="0" lvl="0" indent="0" algn="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3"/>
              <a:buNone/>
            </a:pPr>
            <a:r>
              <a:rPr lang="ru" sz="182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реабілітаційної академії</a:t>
            </a:r>
            <a:endParaRPr sz="1820">
              <a:solidFill>
                <a:schemeClr val="dk1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marL="0" lvl="0" indent="0" algn="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3"/>
              <a:buNone/>
            </a:pPr>
            <a:r>
              <a:rPr lang="ru" sz="1820" b="1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Кондренко Максим</a:t>
            </a:r>
            <a:r>
              <a:rPr lang="ru" sz="1820" b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</a:t>
            </a:r>
            <a:endParaRPr sz="1820" b="1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3"/>
              <a:buNone/>
            </a:pPr>
            <a:r>
              <a:rPr lang="ru" sz="1820" b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                                                                    </a:t>
            </a:r>
            <a:endParaRPr sz="2705"/>
          </a:p>
        </p:txBody>
      </p:sp>
      <p:pic>
        <p:nvPicPr>
          <p:cNvPr id="140" name="Google Shape;140;p1"/>
          <p:cNvPicPr preferRelativeResize="0"/>
          <p:nvPr/>
        </p:nvPicPr>
        <p:blipFill rotWithShape="1">
          <a:blip r:embed="rId3">
            <a:alphaModFix/>
          </a:blip>
          <a:srcRect l="3395" t="6916" r="2813" b="20660"/>
          <a:stretch/>
        </p:blipFill>
        <p:spPr>
          <a:xfrm>
            <a:off x="3246201" y="2888633"/>
            <a:ext cx="4061767" cy="2894400"/>
          </a:xfrm>
          <a:prstGeom prst="rect">
            <a:avLst/>
          </a:prstGeom>
          <a:noFill/>
          <a:ln>
            <a:noFill/>
          </a:ln>
          <a:effectLst>
            <a:reflection endPos="30000" dist="38100" dir="5400000" fadeDir="5400012" sy="-100000" algn="bl" rotWithShape="0"/>
          </a:effec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1076D2"/>
            </a:gs>
            <a:gs pos="100000">
              <a:srgbClr val="093053"/>
            </a:gs>
          </a:gsLst>
          <a:lin ang="5400012" scaled="0"/>
        </a:gradFill>
        <a:effectLst/>
      </p:bgPr>
    </p:bg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2"/>
          <p:cNvSpPr txBox="1">
            <a:spLocks noGrp="1"/>
          </p:cNvSpPr>
          <p:nvPr>
            <p:ph type="body" idx="1"/>
          </p:nvPr>
        </p:nvSpPr>
        <p:spPr>
          <a:xfrm>
            <a:off x="210699" y="184728"/>
            <a:ext cx="11833519" cy="63792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rmAutofit fontScale="62500" lnSpcReduction="20000"/>
          </a:bodyPr>
          <a:lstStyle/>
          <a:p>
            <a:pPr marL="0" lvl="0" indent="627364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8571"/>
              <a:buNone/>
            </a:pPr>
            <a:r>
              <a:rPr lang="ru" sz="4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Виходячи з нових вимог сучасної освіти, вважаємо, що вивчення певних явищ експериментальним методом та пояснення їх є не просто слушним і таким, що викликає захоплення наукою, а й </a:t>
            </a:r>
            <a:r>
              <a:rPr lang="ru" sz="4800" b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актуальним в умовах оновлення шкільної освіти.</a:t>
            </a:r>
            <a:endParaRPr sz="4800" b="1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8571"/>
              <a:buNone/>
            </a:pPr>
            <a:r>
              <a:rPr lang="ru" sz="4267" b="1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	</a:t>
            </a:r>
            <a:endParaRPr sz="4267" b="1">
              <a:solidFill>
                <a:schemeClr val="dk1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8571"/>
              <a:buNone/>
            </a:pPr>
            <a:r>
              <a:rPr lang="ru" sz="4267" b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Мета роботи. </a:t>
            </a:r>
            <a:r>
              <a:rPr lang="ru" sz="4267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Продемонструвати і пояснити дослід-фокус, у якому спостерігається, як звичайна склянка після занурення в воду починає рухатися по поверхні стола.</a:t>
            </a:r>
            <a:endParaRPr sz="4267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8548"/>
              <a:buNone/>
            </a:pPr>
            <a:r>
              <a:rPr lang="ru" sz="3466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	</a:t>
            </a:r>
            <a:r>
              <a:rPr lang="ru" sz="4267" b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Завдання</a:t>
            </a:r>
            <a:endParaRPr sz="4267" b="1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1579841" lvl="0" indent="-1062171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omfortaa"/>
              <a:buAutoNum type="arabicPeriod"/>
            </a:pPr>
            <a:r>
              <a:rPr lang="ru" sz="4267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Провести дослід «Спритна склянка», визначити можливі причини для пояснення явища.</a:t>
            </a:r>
            <a:endParaRPr sz="4267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1579841" lvl="0" indent="-1062171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omfortaa"/>
              <a:buAutoNum type="arabicPeriod"/>
            </a:pPr>
            <a:r>
              <a:rPr lang="ru" sz="4267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Провести дослідження, занурюючи склянку в воду різної температури.</a:t>
            </a:r>
            <a:endParaRPr sz="4267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1579841" lvl="0" indent="-1062171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omfortaa"/>
              <a:buAutoNum type="arabicPeriod"/>
            </a:pPr>
            <a:r>
              <a:rPr lang="ru" sz="4267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Експериментально визначити залежність параметрів руху склянки для різної температури. </a:t>
            </a:r>
            <a:endParaRPr sz="4267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SzPct val="67494"/>
              <a:buNone/>
            </a:pPr>
            <a:endParaRPr sz="4267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C5393"/>
        </a:solidFill>
        <a:effectLst/>
      </p:bgPr>
    </p:bg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3"/>
          <p:cNvSpPr txBox="1">
            <a:spLocks noGrp="1"/>
          </p:cNvSpPr>
          <p:nvPr>
            <p:ph type="body" idx="1"/>
          </p:nvPr>
        </p:nvSpPr>
        <p:spPr>
          <a:xfrm>
            <a:off x="209357" y="455659"/>
            <a:ext cx="11736340" cy="604674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609585" lvl="0" indent="-342888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b="1">
              <a:solidFill>
                <a:srgbClr val="00B0F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627364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304"/>
              <a:buNone/>
            </a:pPr>
            <a:r>
              <a:rPr lang="ru" sz="2933" b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Об'єкт дослідження: </a:t>
            </a:r>
            <a:r>
              <a:rPr lang="ru" sz="2933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доступні і цікаві досліди на кухні.</a:t>
            </a:r>
            <a:endParaRPr>
              <a:solidFill>
                <a:schemeClr val="dk1"/>
              </a:solidFill>
            </a:endParaRPr>
          </a:p>
          <a:p>
            <a:pPr marL="0" lvl="0" indent="599425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304"/>
              <a:buNone/>
            </a:pPr>
            <a:r>
              <a:rPr lang="ru" sz="2933" b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Предмет дослідження</a:t>
            </a:r>
            <a:r>
              <a:rPr lang="ru" sz="2933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: рух склянки по поверхні столу.</a:t>
            </a:r>
            <a:endParaRPr>
              <a:solidFill>
                <a:schemeClr val="dk1"/>
              </a:solidFill>
            </a:endParaRPr>
          </a:p>
          <a:p>
            <a:pPr marL="0" lvl="0" indent="627364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304"/>
              <a:buNone/>
            </a:pPr>
            <a:r>
              <a:rPr lang="ru" sz="2933" b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Методи дослідження</a:t>
            </a:r>
            <a:r>
              <a:rPr lang="ru" sz="2933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: експериментальний, оціночний.</a:t>
            </a:r>
            <a:endParaRPr>
              <a:solidFill>
                <a:schemeClr val="dk1"/>
              </a:solidFill>
            </a:endParaRPr>
          </a:p>
          <a:p>
            <a:pPr marL="609585" lvl="0" indent="-342888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b="1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152396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b="1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609585" lvl="0" indent="-457188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ru" sz="2933" b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Практична значущість: </a:t>
            </a:r>
            <a:r>
              <a:rPr lang="ru" sz="2933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дослідження ефектів, які втілені в навчальний експеримент, що можуть бути використано на заняттях з фізики в класах фізико-математичного профілю та в гуртках Малої академії наук на засадах STEM-освіти.</a:t>
            </a:r>
            <a:endParaRPr>
              <a:solidFill>
                <a:schemeClr val="dk1"/>
              </a:solidFill>
            </a:endParaRPr>
          </a:p>
          <a:p>
            <a:pPr marL="609585" lvl="0" indent="-342888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1076D2"/>
            </a:gs>
            <a:gs pos="100000">
              <a:srgbClr val="093053"/>
            </a:gs>
          </a:gsLst>
          <a:lin ang="5400012" scaled="0"/>
        </a:gradFill>
        <a:effectLst/>
      </p:bgPr>
    </p:bg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4"/>
          <p:cNvSpPr txBox="1">
            <a:spLocks noGrp="1"/>
          </p:cNvSpPr>
          <p:nvPr>
            <p:ph type="title"/>
          </p:nvPr>
        </p:nvSpPr>
        <p:spPr>
          <a:xfrm>
            <a:off x="234817" y="99200"/>
            <a:ext cx="11360800" cy="10214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rm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ru" b="1">
                <a:latin typeface="Times New Roman"/>
                <a:ea typeface="Times New Roman"/>
                <a:cs typeface="Times New Roman"/>
                <a:sym typeface="Times New Roman"/>
              </a:rPr>
              <a:t>ПРОВЕДЕННЯ ДОСЛІДУ</a:t>
            </a:r>
            <a:endParaRPr b="1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56" name="Google Shape;156;p4"/>
          <p:cNvSpPr txBox="1">
            <a:spLocks noGrp="1"/>
          </p:cNvSpPr>
          <p:nvPr>
            <p:ph type="body" idx="1"/>
          </p:nvPr>
        </p:nvSpPr>
        <p:spPr>
          <a:xfrm>
            <a:off x="0" y="1030867"/>
            <a:ext cx="121920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rmAutofit fontScale="92500" lnSpcReduction="20000"/>
          </a:bodyPr>
          <a:lstStyle/>
          <a:p>
            <a:pPr marL="0" lvl="0" indent="627364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40545"/>
              <a:buNone/>
            </a:pPr>
            <a:r>
              <a:rPr lang="ru" sz="2933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Зануривши склянку в воду, ми поставили її догори дном на пластикову поверхню стола. Склянка починає рухатися, але, як виявляється, лише при певних умовах. При цьому виникла ідея, по-перше, здивувати тих, хто вперше побачив це явище, а, по-друге, розглянути фізичну модель руху склянки. Розпочнемо з рекомендацій по постановці досліду-фокусу і його ефектної демонстрації. </a:t>
            </a:r>
            <a:endParaRPr sz="2933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599425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40545"/>
              <a:buNone/>
            </a:pPr>
            <a:r>
              <a:rPr lang="ru" sz="2933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Для проведення дослідів необхідно роздати учасникам однакові склянки, гладенькі (пластикові) дощечки або кахлі та посудини з холодною водою. Собі експериментатор, який видає себе за такого собі господаря-фокусника, повинен залишити таку саму склянку, дощечку, але в посудину налити заздалегідь не холодну, </a:t>
            </a:r>
            <a:r>
              <a:rPr lang="ru" sz="2933" b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а </a:t>
            </a:r>
            <a:r>
              <a:rPr lang="ru" sz="2933" b="1" u="sng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гарячу</a:t>
            </a:r>
            <a:r>
              <a:rPr lang="ru" sz="2933" b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воду</a:t>
            </a:r>
            <a:r>
              <a:rPr lang="ru" sz="2933" b="1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.</a:t>
            </a:r>
            <a:endParaRPr sz="2933" b="1">
              <a:solidFill>
                <a:schemeClr val="dk1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SzPct val="108108"/>
              <a:buNone/>
            </a:pPr>
            <a:endParaRPr b="1"/>
          </a:p>
        </p:txBody>
      </p:sp>
      <p:pic>
        <p:nvPicPr>
          <p:cNvPr id="157" name="Google Shape;157;p4" descr="Screenshot_2018-02-14-17-21-48-961_com"/>
          <p:cNvPicPr preferRelativeResize="0"/>
          <p:nvPr/>
        </p:nvPicPr>
        <p:blipFill rotWithShape="1">
          <a:blip r:embed="rId3">
            <a:alphaModFix/>
          </a:blip>
          <a:srcRect l="11498" t="34084" r="7007" b="27756"/>
          <a:stretch/>
        </p:blipFill>
        <p:spPr>
          <a:xfrm>
            <a:off x="10075685" y="5139216"/>
            <a:ext cx="1822567" cy="1462585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49803"/>
              </a:srgbClr>
            </a:outerShdw>
            <a:reflection endPos="30000" dist="38100" dir="5400000" fadeDir="5400012" sy="-100000" algn="bl" rotWithShape="0"/>
          </a:effectLst>
        </p:spPr>
      </p:pic>
      <p:sp>
        <p:nvSpPr>
          <p:cNvPr id="158" name="Google Shape;158;p4"/>
          <p:cNvSpPr txBox="1"/>
          <p:nvPr/>
        </p:nvSpPr>
        <p:spPr>
          <a:xfrm>
            <a:off x="1633432" y="5309113"/>
            <a:ext cx="6942400" cy="13541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marL="0" marR="0" lvl="0" indent="627364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 b="0" i="0" u="none" strike="noStrike" cap="none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Мал.1 Фотографія досліду, виконаного нами: склянка ковзає по горизонтальній пластині кахлів</a:t>
            </a:r>
            <a:endParaRPr sz="2400" b="0" i="0" u="none" strike="noStrike" cap="none">
              <a:solidFill>
                <a:srgbClr val="FFFF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b="0" i="0" u="none" strike="noStrike" cap="none">
              <a:solidFill>
                <a:srgbClr val="9E9E9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9" name="Google Shape;159;p4"/>
          <p:cNvSpPr txBox="1"/>
          <p:nvPr/>
        </p:nvSpPr>
        <p:spPr>
          <a:xfrm>
            <a:off x="6886100" y="5986201"/>
            <a:ext cx="2924800" cy="6155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 b="0" i="0" u="none" strike="noStrike" cap="none">
                <a:solidFill>
                  <a:srgbClr val="9E9E9E"/>
                </a:solidFill>
                <a:latin typeface="Arial"/>
                <a:ea typeface="Arial"/>
                <a:cs typeface="Arial"/>
                <a:sym typeface="Arial"/>
              </a:rPr>
              <a:t>Мал.1 ---------&gt;</a:t>
            </a:r>
            <a:endParaRPr sz="2400" b="0" i="0" u="none" strike="noStrike" cap="none">
              <a:solidFill>
                <a:srgbClr val="9E9E9E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1076D2"/>
            </a:gs>
            <a:gs pos="100000">
              <a:srgbClr val="093053"/>
            </a:gs>
          </a:gsLst>
          <a:lin ang="5400012" scaled="0"/>
        </a:gradFill>
        <a:effectLst/>
      </p:bgPr>
    </p:bg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5"/>
          <p:cNvSpPr txBox="1">
            <a:spLocks noGrp="1"/>
          </p:cNvSpPr>
          <p:nvPr>
            <p:ph type="body" idx="1"/>
          </p:nvPr>
        </p:nvSpPr>
        <p:spPr>
          <a:xfrm>
            <a:off x="197041" y="-487432"/>
            <a:ext cx="9679711" cy="72539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627364" algn="just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"/>
              <a:buNone/>
            </a:pPr>
            <a:r>
              <a:rPr lang="ru" sz="2133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Спочатку пропонується поставити на похилу дощечку склянку догори </a:t>
            </a:r>
            <a:r>
              <a:rPr lang="ru" sz="2133" dirty="0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	</a:t>
            </a:r>
            <a:r>
              <a:rPr lang="uk-UA" sz="2133" dirty="0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Необхідно </a:t>
            </a:r>
            <a:r>
              <a:rPr lang="ru" sz="2133" dirty="0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упевнитися</a:t>
            </a:r>
            <a:r>
              <a:rPr lang="ru" sz="2133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що при певному, малому куті нахилу дощечки склянка не рухається. </a:t>
            </a:r>
            <a:endParaRPr sz="2133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627364" algn="just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"/>
              <a:buNone/>
            </a:pPr>
            <a:r>
              <a:rPr lang="ru" sz="2133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Якщо ж склянку занурити у воду, то при цьому куті нахилу вона починає зісковзувати. Це легко пояснити зменшенням коефіцієнту тертя – адже вода виступає як мастило між поверхнями скла і дощечки.</a:t>
            </a:r>
            <a:endParaRPr sz="2133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627364" algn="just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"/>
              <a:buNone/>
            </a:pPr>
            <a:r>
              <a:rPr lang="ru" sz="2133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При цьому експериментатор звертає увагу на те, що його склянка спритніша за інших і ковзає при значно менших кутах нахилу. Для підвищення цікавості ведучий – експериментатор пропонує «зачарувати» будь яку склянку. Зрозуміло, що після занурення в гарячу воду повітря під склянкою здійснює більший тиск з середини склянки, підіймаючи її, тому тиск країв склянки на дощечку зменшується, тобто зменшується і вага склянки.</a:t>
            </a:r>
            <a:endParaRPr sz="2133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627364" algn="just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"/>
              <a:buNone/>
            </a:pPr>
            <a:r>
              <a:rPr lang="ru" sz="2133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І найбільш дивує дослід, коли склянка починає ковзати </a:t>
            </a:r>
            <a:r>
              <a:rPr lang="ru" sz="2667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 </a:t>
            </a:r>
            <a:r>
              <a:rPr lang="ru" sz="2133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горизонтальній поверхні! Зазначимо, що для демонстрації цього необхідно користуватися або пластиковою дошкою, або пластиною кахлів.</a:t>
            </a:r>
            <a:endParaRPr sz="2133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627364" algn="just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"/>
              <a:buNone/>
            </a:pPr>
            <a:r>
              <a:rPr lang="ru" sz="2133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Розглянемо умови ковзання склянки спочатку на похилій площині. Оскільки сила тертя пропорційна силі тиску склянки на площину, то зрозуміло, що сила тертя також зменшиться.</a:t>
            </a:r>
            <a:endParaRPr sz="2133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627364" algn="just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"/>
              <a:buNone/>
            </a:pPr>
            <a:r>
              <a:rPr lang="ru" sz="2133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Дійсно, склянка може піднятися настільки, що практично не буде тиснути на поверхню</a:t>
            </a:r>
            <a:r>
              <a:rPr lang="ru" sz="2133" dirty="0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при цьому існує </a:t>
            </a:r>
            <a:r>
              <a:rPr lang="ru" sz="2133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герметичність вмісту склянки (нагрітого повітря</a:t>
            </a:r>
            <a:r>
              <a:rPr lang="ru" sz="2133" dirty="0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). </a:t>
            </a:r>
            <a:endParaRPr sz="2133" dirty="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65" name="Google Shape;165;p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876751" y="1"/>
            <a:ext cx="2118205" cy="282534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6" name="Google Shape;166;p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876751" y="2977746"/>
            <a:ext cx="2162849" cy="360843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1076D2"/>
            </a:gs>
            <a:gs pos="100000">
              <a:srgbClr val="093053"/>
            </a:gs>
          </a:gsLst>
          <a:lin ang="5400012" scaled="0"/>
        </a:gradFill>
        <a:effectLst/>
      </p:bgPr>
    </p:bg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6"/>
          <p:cNvSpPr txBox="1">
            <a:spLocks noGrp="1"/>
          </p:cNvSpPr>
          <p:nvPr>
            <p:ph type="title"/>
          </p:nvPr>
        </p:nvSpPr>
        <p:spPr>
          <a:xfrm>
            <a:off x="415600" y="187734"/>
            <a:ext cx="11360800" cy="5943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rmAutofit fontScale="90000"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ru" b="1">
                <a:latin typeface="Times New Roman"/>
                <a:ea typeface="Times New Roman"/>
                <a:cs typeface="Times New Roman"/>
                <a:sym typeface="Times New Roman"/>
              </a:rPr>
              <a:t>ПОЯСНЕННЯ ДОСЛІДУ</a:t>
            </a:r>
            <a:endParaRPr b="1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72" name="Google Shape;172;p6"/>
          <p:cNvSpPr txBox="1">
            <a:spLocks noGrp="1"/>
          </p:cNvSpPr>
          <p:nvPr>
            <p:ph type="body" idx="1"/>
          </p:nvPr>
        </p:nvSpPr>
        <p:spPr>
          <a:xfrm>
            <a:off x="86207" y="782096"/>
            <a:ext cx="11994957" cy="37367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627364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rPr lang="ru" sz="2667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З </a:t>
            </a:r>
            <a:r>
              <a:rPr lang="ru" sz="2667" b="1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мал. 2</a:t>
            </a:r>
            <a:r>
              <a:rPr lang="ru" sz="2667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зрозуміло, що для ковзання скдянки достатньо умови, щоб складова сили тяжіння уздовж осі </a:t>
            </a:r>
            <a:r>
              <a:rPr lang="ru" sz="2667" i="1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ОХ (Fx</a:t>
            </a:r>
            <a:r>
              <a:rPr lang="ru" sz="2667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) трохи перевищувала силу тертя (F тертя), тоді й почнеться зісковзування склянки масою m. </a:t>
            </a:r>
            <a:endParaRPr sz="2667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627364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rPr lang="ru" sz="20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Чому ж склянка рухається по горизонтальній поверхні? Це відбувається тому, що, по-перше, склянка нагріта, а, по-друге, кут нахилу поверхні все ж таки існує, але він такий малий, що в побутових умовах непомітний. </a:t>
            </a:r>
            <a:endParaRPr sz="2000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627364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rPr lang="ru" sz="20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Отже, сила тиску опори на краї склянки зменшується за рахунок збільшення нагрітого тиску повітря в пляшці, а водяний прошарок зменшує коефіцієнт тертя між пластиковою дошкою та краями склянки.</a:t>
            </a:r>
            <a:endParaRPr sz="2000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627364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sz="2667" dirty="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73" name="Google Shape;173;p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053325" y="4350030"/>
            <a:ext cx="2235567" cy="1932467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49803"/>
              </a:srgbClr>
            </a:outerShdw>
            <a:reflection endPos="30000" dist="38100" dir="5400000" fadeDir="5400012" sy="-100000" algn="bl" rotWithShape="0"/>
          </a:effectLst>
        </p:spPr>
      </p:pic>
      <p:pic>
        <p:nvPicPr>
          <p:cNvPr id="174" name="Google Shape;174;p6"/>
          <p:cNvPicPr preferRelativeResize="0"/>
          <p:nvPr/>
        </p:nvPicPr>
        <p:blipFill rotWithShape="1">
          <a:blip r:embed="rId4">
            <a:alphaModFix/>
          </a:blip>
          <a:srcRect l="931" t="-5991" r="-931" b="12298"/>
          <a:stretch/>
        </p:blipFill>
        <p:spPr>
          <a:xfrm>
            <a:off x="1582486" y="4518841"/>
            <a:ext cx="2646884" cy="1594844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49803"/>
              </a:srgbClr>
            </a:outerShdw>
            <a:reflection endPos="30000" dist="38100" dir="5400000" fadeDir="5400012" sy="-100000" algn="bl" rotWithShape="0"/>
          </a:effectLst>
        </p:spPr>
      </p:pic>
      <p:sp>
        <p:nvSpPr>
          <p:cNvPr id="175" name="Google Shape;175;p6"/>
          <p:cNvSpPr txBox="1"/>
          <p:nvPr/>
        </p:nvSpPr>
        <p:spPr>
          <a:xfrm>
            <a:off x="4677800" y="4741332"/>
            <a:ext cx="2836400" cy="25028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marL="0" marR="0" lvl="0" indent="627364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2133" b="0" i="0" u="none" strike="noStrike" cap="none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Мал.2 Фізична модель руху склянки, а також потоку тепла з поверхні склянки назовні</a:t>
            </a:r>
            <a:endParaRPr sz="2133" b="0" i="0" u="none" strike="noStrike" cap="none">
              <a:solidFill>
                <a:srgbClr val="FFFF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b="0" i="0" u="none" strike="noStrike" cap="none">
              <a:solidFill>
                <a:srgbClr val="CACACA"/>
              </a:solidFill>
              <a:latin typeface="Average"/>
              <a:ea typeface="Average"/>
              <a:cs typeface="Average"/>
              <a:sym typeface="Average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1076D2"/>
            </a:gs>
            <a:gs pos="100000">
              <a:srgbClr val="093053"/>
            </a:gs>
          </a:gsLst>
          <a:lin ang="5400012" scaled="0"/>
        </a:gradFill>
        <a:effectLst/>
      </p:bgPr>
    </p:bg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7"/>
          <p:cNvSpPr txBox="1">
            <a:spLocks noGrp="1"/>
          </p:cNvSpPr>
          <p:nvPr>
            <p:ph type="title"/>
          </p:nvPr>
        </p:nvSpPr>
        <p:spPr>
          <a:xfrm>
            <a:off x="490589" y="252007"/>
            <a:ext cx="11701411" cy="14985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rm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ru" b="1">
                <a:latin typeface="Times New Roman"/>
                <a:ea typeface="Times New Roman"/>
                <a:cs typeface="Times New Roman"/>
                <a:sym typeface="Times New Roman"/>
              </a:rPr>
              <a:t>ДОСЛІДЖЕННЯ УМОВ РУХУ СКЛЯНКИ</a:t>
            </a:r>
            <a:br>
              <a:rPr lang="ru" b="1"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lang="ru" sz="2400" b="1">
                <a:latin typeface="Times New Roman"/>
                <a:ea typeface="Times New Roman"/>
                <a:cs typeface="Times New Roman"/>
                <a:sym typeface="Times New Roman"/>
              </a:rPr>
              <a:t>Залежність переміщення та часу руху від температури</a:t>
            </a:r>
            <a:endParaRPr b="1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81" name="Google Shape;181;p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947769" y="1640875"/>
            <a:ext cx="5244231" cy="1937737"/>
          </a:xfrm>
          <a:prstGeom prst="rect">
            <a:avLst/>
          </a:prstGeom>
          <a:noFill/>
          <a:ln>
            <a:noFill/>
          </a:ln>
          <a:effectLst>
            <a:reflection endPos="30000" dist="38100" dir="5400000" fadeDir="5400012" sy="-100000" algn="bl" rotWithShape="0"/>
          </a:effectLst>
        </p:spPr>
      </p:pic>
      <p:pic>
        <p:nvPicPr>
          <p:cNvPr id="182" name="Google Shape;182;p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078947" y="3950487"/>
            <a:ext cx="4772443" cy="2202667"/>
          </a:xfrm>
          <a:prstGeom prst="rect">
            <a:avLst/>
          </a:prstGeom>
          <a:noFill/>
          <a:ln>
            <a:noFill/>
          </a:ln>
          <a:effectLst>
            <a:reflection endPos="30000" dist="38100" dir="5400000" fadeDir="5400012" sy="-100000" algn="bl" rotWithShape="0"/>
          </a:effectLst>
        </p:spPr>
      </p:pic>
      <p:pic>
        <p:nvPicPr>
          <p:cNvPr id="183" name="Google Shape;183;p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96042" y="1881677"/>
            <a:ext cx="4300085" cy="568196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1076D2"/>
            </a:gs>
            <a:gs pos="100000">
              <a:srgbClr val="093053"/>
            </a:gs>
          </a:gsLst>
          <a:lin ang="5400012" scaled="0"/>
        </a:gradFill>
        <a:effectLst/>
      </p:bgPr>
    </p:bg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8"/>
          <p:cNvSpPr txBox="1">
            <a:spLocks noGrp="1"/>
          </p:cNvSpPr>
          <p:nvPr>
            <p:ph type="title"/>
          </p:nvPr>
        </p:nvSpPr>
        <p:spPr>
          <a:xfrm>
            <a:off x="415600" y="297804"/>
            <a:ext cx="113608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rm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ru" b="1">
                <a:latin typeface="Times New Roman"/>
                <a:ea typeface="Times New Roman"/>
                <a:cs typeface="Times New Roman"/>
                <a:sym typeface="Times New Roman"/>
              </a:rPr>
              <a:t>ВИСНОВКИ</a:t>
            </a:r>
            <a:endParaRPr b="1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89" name="Google Shape;189;p8"/>
          <p:cNvSpPr txBox="1">
            <a:spLocks noGrp="1"/>
          </p:cNvSpPr>
          <p:nvPr>
            <p:ph type="body" idx="1"/>
          </p:nvPr>
        </p:nvSpPr>
        <p:spPr>
          <a:xfrm>
            <a:off x="221674" y="1536633"/>
            <a:ext cx="11847175" cy="51135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rmAutofit fontScale="55000" lnSpcReduction="20000"/>
          </a:bodyPr>
          <a:lstStyle/>
          <a:p>
            <a:pPr marL="0" lvl="0" indent="627364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68181"/>
              <a:buNone/>
            </a:pPr>
            <a:r>
              <a:rPr lang="ru" sz="48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З підвищенням температури величина переміщення до повної зупинки збільшується, тоді як час ковзання зменшується. Це пояснюється тим, що, час охолодження склянки тим більше, чим більше різниця між температурою повітря всередині пляшки і температурою назовні.</a:t>
            </a:r>
            <a:endParaRPr sz="4800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60027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245515"/>
              <a:buNone/>
            </a:pPr>
            <a:endParaRPr sz="1333" dirty="0">
              <a:solidFill>
                <a:schemeClr val="dk1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marL="0" lvl="0" indent="627364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204545"/>
              <a:buNone/>
            </a:pPr>
            <a:endParaRPr sz="1600" b="1" dirty="0">
              <a:solidFill>
                <a:schemeClr val="dk1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marL="0" lvl="0" indent="627364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204545"/>
              <a:buNone/>
            </a:pPr>
            <a:endParaRPr sz="1600" b="1" dirty="0">
              <a:solidFill>
                <a:schemeClr val="dk1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marL="0" lvl="0" indent="627364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204545"/>
              <a:buNone/>
            </a:pPr>
            <a:endParaRPr sz="1600" b="1" dirty="0">
              <a:solidFill>
                <a:schemeClr val="dk1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marL="0" lvl="0" indent="627364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22711"/>
              <a:buNone/>
            </a:pPr>
            <a:endParaRPr sz="2667" b="1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627364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22711"/>
              <a:buNone/>
            </a:pPr>
            <a:r>
              <a:rPr lang="ru" sz="2667" b="1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Літературні джерела</a:t>
            </a:r>
            <a:endParaRPr sz="2667" b="1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59942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22711"/>
              <a:buNone/>
            </a:pPr>
            <a:r>
              <a:rPr lang="ru" sz="2667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1.Інтернет джерела </a:t>
            </a:r>
            <a:endParaRPr dirty="0"/>
          </a:p>
          <a:p>
            <a:pPr marL="0" lvl="0" indent="59942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22711"/>
              <a:buNone/>
            </a:pPr>
            <a:r>
              <a:rPr lang="ru" sz="2667" u="sng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  <a:hlinkClick r:id="rId3">
                  <a:extLst>
                    <a:ext uri="{A12FA001-AC4F-418D-AE19-62706E023703}">
                      <ahyp:hlinkClr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val="tx"/>
                    </a:ext>
                  </a:extLst>
                </a:hlinkClick>
              </a:rPr>
              <a:t>https://youtube.com/@pvictor54?si=mqxq4tMWI75H5PNW</a:t>
            </a:r>
            <a:r>
              <a:rPr lang="ru" sz="2667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Уроки П.А. Віктора №191-203 </a:t>
            </a:r>
            <a:endParaRPr sz="2667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60027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6883"/>
              <a:buNone/>
            </a:pPr>
            <a:r>
              <a:rPr lang="ru" sz="2800" u="sng" dirty="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  <a:hlinkClick r:id="rId4">
                  <a:extLst>
                    <a:ext uri="{A12FA001-AC4F-418D-AE19-62706E023703}">
                      <ahyp:hlinkClr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val="tx"/>
                    </a:ext>
                  </a:extLst>
                </a:hlinkClick>
              </a:rPr>
              <a:t>https://vue.gov.ua/%D0%90%D0%B1%D1%81%D0%BE%D0%BB%D1%8E%D1%82%D0%BD%D0%BE_%D1%87%D0%BE%D1%80%D0%BD%D0%B5 </a:t>
            </a:r>
            <a:r>
              <a:rPr lang="ru" sz="2667" u="sng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  <a:hlinkClick r:id="rId4">
                  <a:extLst>
                    <a:ext uri="{A12FA001-AC4F-418D-AE19-62706E023703}">
                      <ahyp:hlinkClr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val="tx"/>
                    </a:ext>
                  </a:extLst>
                </a:hlinkClick>
              </a:rPr>
              <a:t>_%D1%82%D1%96%D0%BB%D0%BE</a:t>
            </a:r>
            <a:r>
              <a:rPr lang="ru" sz="2667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 </a:t>
            </a:r>
            <a:endParaRPr sz="2667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60027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22711"/>
              <a:buNone/>
            </a:pPr>
            <a:r>
              <a:rPr lang="ru" sz="2667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2. Білоус Світлана Досліди-фокуси, досліди-забави. Науково-популярне видання для дітей. Львів – 2008, 112 с.</a:t>
            </a:r>
            <a:endParaRPr sz="2667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627364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22711"/>
              <a:buNone/>
            </a:pPr>
            <a:r>
              <a:rPr lang="ru" sz="2667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3. Шкіль М.І., Колесник Т.В., Хмара Т.М. Підручник  для 11 класу  з  поглибленим  вивченням математики в середніх закладах освіти. – Київ, ”Освіта”, 2001.- 311 с.</a:t>
            </a:r>
            <a:endParaRPr sz="2667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60027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81818"/>
              <a:buNone/>
            </a:pPr>
            <a:endParaRPr dirty="0">
              <a:solidFill>
                <a:schemeClr val="dk1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marL="0" lvl="0" indent="60027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81818"/>
              <a:buNone/>
            </a:pPr>
            <a:endParaRPr dirty="0">
              <a:solidFill>
                <a:schemeClr val="dk1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marL="0" lvl="0" indent="60027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84632"/>
              <a:buNone/>
            </a:pPr>
            <a:endParaRPr sz="5100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60027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84632"/>
              <a:buNone/>
            </a:pPr>
            <a:r>
              <a:rPr lang="ru" sz="51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    Дякую за увагу!</a:t>
            </a:r>
            <a:endParaRPr sz="5100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late">
  <a:themeElements>
    <a:clrScheme name="Slate">
      <a:dk1>
        <a:srgbClr val="FFFFFF"/>
      </a:dk1>
      <a:lt1>
        <a:srgbClr val="37474F"/>
      </a:lt1>
      <a:dk2>
        <a:srgbClr val="9E9E9E"/>
      </a:dk2>
      <a:lt2>
        <a:srgbClr val="E0E0E0"/>
      </a:lt2>
      <a:accent1>
        <a:srgbClr val="616161"/>
      </a:accent1>
      <a:accent2>
        <a:srgbClr val="78909C"/>
      </a:accent2>
      <a:accent3>
        <a:srgbClr val="CACACA"/>
      </a:accent3>
      <a:accent4>
        <a:srgbClr val="64FFDA"/>
      </a:accent4>
      <a:accent5>
        <a:srgbClr val="FFD966"/>
      </a:accent5>
      <a:accent6>
        <a:srgbClr val="F5F5F5"/>
      </a:accent6>
      <a:hlink>
        <a:srgbClr val="FFD966"/>
      </a:hlink>
      <a:folHlink>
        <a:srgbClr val="FFD966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798</Words>
  <Application>Microsoft Office PowerPoint</Application>
  <PresentationFormat>Широкоэкранный</PresentationFormat>
  <Paragraphs>56</Paragraphs>
  <Slides>8</Slides>
  <Notes>8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8</vt:i4>
      </vt:variant>
    </vt:vector>
  </HeadingPairs>
  <TitlesOfParts>
    <vt:vector size="17" baseType="lpstr">
      <vt:lpstr>Arial Black</vt:lpstr>
      <vt:lpstr>Times New Roman</vt:lpstr>
      <vt:lpstr>Arial</vt:lpstr>
      <vt:lpstr>Comfortaa</vt:lpstr>
      <vt:lpstr>Oswald</vt:lpstr>
      <vt:lpstr>Average</vt:lpstr>
      <vt:lpstr>Calibri</vt:lpstr>
      <vt:lpstr>Slate</vt:lpstr>
      <vt:lpstr>Тема Office</vt:lpstr>
      <vt:lpstr>     СПРИТНА СКЛЯНКА </vt:lpstr>
      <vt:lpstr>Презентация PowerPoint</vt:lpstr>
      <vt:lpstr>Презентация PowerPoint</vt:lpstr>
      <vt:lpstr>ПРОВЕДЕННЯ ДОСЛІДУ</vt:lpstr>
      <vt:lpstr>Презентация PowerPoint</vt:lpstr>
      <vt:lpstr>ПОЯСНЕННЯ ДОСЛІДУ</vt:lpstr>
      <vt:lpstr>ДОСЛІДЖЕННЯ УМОВ РУХУ СКЛЯНКИ Залежність переміщення та часу руху від температури</vt:lpstr>
      <vt:lpstr>ВИСНОВКИ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   СПРИТНА СКЛЯНКА </dc:title>
  <dc:creator>User</dc:creator>
  <cp:lastModifiedBy>User</cp:lastModifiedBy>
  <cp:revision>3</cp:revision>
  <dcterms:created xsi:type="dcterms:W3CDTF">2025-04-20T19:59:10Z</dcterms:created>
  <dcterms:modified xsi:type="dcterms:W3CDTF">2025-04-21T14:55:50Z</dcterms:modified>
</cp:coreProperties>
</file>