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sldIdLst>
    <p:sldId id="256" r:id="rId2"/>
    <p:sldId id="257" r:id="rId3"/>
    <p:sldId id="269" r:id="rId4"/>
    <p:sldId id="259" r:id="rId5"/>
    <p:sldId id="262" r:id="rId6"/>
    <p:sldId id="272" r:id="rId7"/>
    <p:sldId id="263" r:id="rId8"/>
    <p:sldId id="264" r:id="rId9"/>
    <p:sldId id="265" r:id="rId10"/>
    <p:sldId id="271" r:id="rId11"/>
    <p:sldId id="266" r:id="rId12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091C8"/>
    <a:srgbClr val="4778C1"/>
    <a:srgbClr val="0070C0"/>
    <a:srgbClr val="4071C8"/>
    <a:srgbClr val="3E69CA"/>
    <a:srgbClr val="4084C8"/>
    <a:srgbClr val="4481C4"/>
    <a:srgbClr val="4087C8"/>
    <a:srgbClr val="408AC8"/>
    <a:srgbClr val="4584C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436" autoAdjust="0"/>
    <p:restoredTop sz="94660"/>
  </p:normalViewPr>
  <p:slideViewPr>
    <p:cSldViewPr snapToGrid="0">
      <p:cViewPr varScale="1">
        <p:scale>
          <a:sx n="78" d="100"/>
          <a:sy n="78" d="100"/>
        </p:scale>
        <p:origin x="677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4">
  <dgm:title val=""/>
  <dgm:desc val=""/>
  <dgm:catLst>
    <dgm:cat type="accent1" pri="11400"/>
  </dgm:catLst>
  <dgm:styleLbl name="node0">
    <dgm:fillClrLst meth="cycle">
      <a:schemeClr val="accent1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1">
        <a:shade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1">
        <a:shade val="50000"/>
      </a:schemeClr>
      <a:schemeClr val="accent1">
        <a:tint val="55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/>
    <dgm:txEffectClrLst/>
  </dgm:styleLbl>
  <dgm:styleLbl name="lnNode1">
    <dgm:fillClrLst meth="cycle">
      <a:schemeClr val="accent1">
        <a:shade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1">
        <a:shade val="80000"/>
        <a:alpha val="50000"/>
      </a:schemeClr>
      <a:schemeClr val="accent1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55000"/>
      </a:schemeClr>
    </dgm:fillClrLst>
    <dgm:linClrLst meth="repeat">
      <a:schemeClr val="accent1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55000"/>
      </a:schemeClr>
    </dgm:fillClrLst>
    <dgm:linClrLst meth="repeat">
      <a:schemeClr val="accent1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55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6590960-CD53-4BDE-959A-3B73A33D9175}" type="doc">
      <dgm:prSet loTypeId="urn:microsoft.com/office/officeart/2008/layout/VerticalCurvedList" loCatId="list" qsTypeId="urn:microsoft.com/office/officeart/2005/8/quickstyle/simple5" qsCatId="simple" csTypeId="urn:microsoft.com/office/officeart/2005/8/colors/accent1_4" csCatId="accent1" phldr="1"/>
      <dgm:spPr/>
      <dgm:t>
        <a:bodyPr/>
        <a:lstStyle/>
        <a:p>
          <a:endParaRPr lang="ru-RU"/>
        </a:p>
      </dgm:t>
    </dgm:pt>
    <dgm:pt modelId="{2D954C05-DB06-46D2-B349-9CD875767304}">
      <dgm:prSet custT="1"/>
      <dgm:spPr/>
      <dgm:t>
        <a:bodyPr/>
        <a:lstStyle/>
        <a:p>
          <a:r>
            <a:rPr lang="uk-UA" sz="2400" noProof="0" dirty="0"/>
            <a:t>Вивчити та проаналізувати інформацію щодо об’єкта та предмету дослідження;</a:t>
          </a:r>
        </a:p>
      </dgm:t>
    </dgm:pt>
    <dgm:pt modelId="{A1A4EEBB-AA45-492B-87F6-83A98C38449B}" type="parTrans" cxnId="{0DBC92BB-EF78-4335-888C-05C735490881}">
      <dgm:prSet/>
      <dgm:spPr/>
      <dgm:t>
        <a:bodyPr/>
        <a:lstStyle/>
        <a:p>
          <a:endParaRPr lang="ru-RU" sz="2400"/>
        </a:p>
      </dgm:t>
    </dgm:pt>
    <dgm:pt modelId="{A0B5A95F-2A08-4AD9-A649-89C9F586564C}" type="sibTrans" cxnId="{0DBC92BB-EF78-4335-888C-05C735490881}">
      <dgm:prSet/>
      <dgm:spPr/>
      <dgm:t>
        <a:bodyPr/>
        <a:lstStyle/>
        <a:p>
          <a:endParaRPr lang="ru-RU" sz="2400"/>
        </a:p>
      </dgm:t>
    </dgm:pt>
    <dgm:pt modelId="{B4A5E749-4B31-4EA9-A57E-EA54CB050908}">
      <dgm:prSet custT="1"/>
      <dgm:spPr/>
      <dgm:t>
        <a:bodyPr/>
        <a:lstStyle/>
        <a:p>
          <a:r>
            <a:rPr lang="uk-UA" sz="2400" noProof="0" dirty="0"/>
            <a:t>Обґрунтувати технічні вимоги до смарт-розетки;</a:t>
          </a:r>
        </a:p>
      </dgm:t>
    </dgm:pt>
    <dgm:pt modelId="{15E72E4B-6B73-4A0D-ACFB-058A6F2DB0E9}" type="parTrans" cxnId="{1933910B-70DC-46E0-9DFF-16B1633A4CDF}">
      <dgm:prSet/>
      <dgm:spPr/>
      <dgm:t>
        <a:bodyPr/>
        <a:lstStyle/>
        <a:p>
          <a:endParaRPr lang="ru-RU" sz="2400"/>
        </a:p>
      </dgm:t>
    </dgm:pt>
    <dgm:pt modelId="{E215C371-9712-4AE1-AD0D-568F40586C40}" type="sibTrans" cxnId="{1933910B-70DC-46E0-9DFF-16B1633A4CDF}">
      <dgm:prSet/>
      <dgm:spPr/>
      <dgm:t>
        <a:bodyPr/>
        <a:lstStyle/>
        <a:p>
          <a:endParaRPr lang="ru-RU" sz="2400"/>
        </a:p>
      </dgm:t>
    </dgm:pt>
    <dgm:pt modelId="{370E6349-24F8-460F-8476-261F89F709A0}">
      <dgm:prSet custT="1"/>
      <dgm:spPr/>
      <dgm:t>
        <a:bodyPr/>
        <a:lstStyle/>
        <a:p>
          <a:r>
            <a:rPr lang="uk-UA" sz="2400" noProof="0" dirty="0"/>
            <a:t>Виконати розробку рекомендацій щодо будови та конструкції смарт-розетки;</a:t>
          </a:r>
        </a:p>
      </dgm:t>
    </dgm:pt>
    <dgm:pt modelId="{EE4255AE-C693-4AB6-A50A-99103AA18B9B}" type="parTrans" cxnId="{8FEBDF48-EA70-492E-87D9-9A579CDA92FF}">
      <dgm:prSet/>
      <dgm:spPr/>
      <dgm:t>
        <a:bodyPr/>
        <a:lstStyle/>
        <a:p>
          <a:endParaRPr lang="ru-RU" sz="2400"/>
        </a:p>
      </dgm:t>
    </dgm:pt>
    <dgm:pt modelId="{EA60FB4F-94A0-4B8D-9A40-05EB81052634}" type="sibTrans" cxnId="{8FEBDF48-EA70-492E-87D9-9A579CDA92FF}">
      <dgm:prSet/>
      <dgm:spPr/>
      <dgm:t>
        <a:bodyPr/>
        <a:lstStyle/>
        <a:p>
          <a:endParaRPr lang="ru-RU" sz="2400"/>
        </a:p>
      </dgm:t>
    </dgm:pt>
    <dgm:pt modelId="{7A643606-C66F-4034-B4C4-8F6EB73FECDD}">
      <dgm:prSet custT="1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uk-UA" sz="2400" noProof="0" dirty="0"/>
            <a:t>Виконати розробку електричної схеми та програмного забезпечення смарт-розетки;</a:t>
          </a:r>
        </a:p>
      </dgm:t>
    </dgm:pt>
    <dgm:pt modelId="{0CA64E36-C459-451E-A5B7-DA8B3694218B}" type="parTrans" cxnId="{CF78B9D8-1D21-46C1-911B-6E92C4A5FABF}">
      <dgm:prSet/>
      <dgm:spPr/>
      <dgm:t>
        <a:bodyPr/>
        <a:lstStyle/>
        <a:p>
          <a:endParaRPr lang="ru-RU" sz="2400"/>
        </a:p>
      </dgm:t>
    </dgm:pt>
    <dgm:pt modelId="{FE3B471F-86B9-4BA3-8A24-DD3F23B2E05E}" type="sibTrans" cxnId="{CF78B9D8-1D21-46C1-911B-6E92C4A5FABF}">
      <dgm:prSet/>
      <dgm:spPr/>
      <dgm:t>
        <a:bodyPr/>
        <a:lstStyle/>
        <a:p>
          <a:endParaRPr lang="ru-RU" sz="2400"/>
        </a:p>
      </dgm:t>
    </dgm:pt>
    <dgm:pt modelId="{26F88B2D-FE92-4A6F-A21A-7DDEEF10C3DA}">
      <dgm:prSet custT="1"/>
      <dgm:spPr/>
      <dgm:t>
        <a:bodyPr/>
        <a:lstStyle/>
        <a:p>
          <a:r>
            <a:rPr lang="uk-UA" sz="2400" noProof="0" dirty="0"/>
            <a:t>Сформулювати висновки та рекомендації щодо подальшого використання результатів дослідження.</a:t>
          </a:r>
        </a:p>
      </dgm:t>
    </dgm:pt>
    <dgm:pt modelId="{4B1E8F59-8953-4ED2-9438-1752FD4FF157}" type="parTrans" cxnId="{0088F7ED-B892-49F2-8BC2-352805182025}">
      <dgm:prSet/>
      <dgm:spPr/>
      <dgm:t>
        <a:bodyPr/>
        <a:lstStyle/>
        <a:p>
          <a:endParaRPr lang="ru-RU" sz="2400"/>
        </a:p>
      </dgm:t>
    </dgm:pt>
    <dgm:pt modelId="{BD51045D-8E68-4C7D-8CCC-774A7BC6A448}" type="sibTrans" cxnId="{0088F7ED-B892-49F2-8BC2-352805182025}">
      <dgm:prSet/>
      <dgm:spPr/>
      <dgm:t>
        <a:bodyPr/>
        <a:lstStyle/>
        <a:p>
          <a:endParaRPr lang="ru-RU" sz="2400"/>
        </a:p>
      </dgm:t>
    </dgm:pt>
    <dgm:pt modelId="{BEBA0CF3-DB5F-464F-A751-2432BB13998A}">
      <dgm:prSet/>
      <dgm:spPr/>
      <dgm:t>
        <a:bodyPr/>
        <a:lstStyle/>
        <a:p>
          <a:r>
            <a:rPr lang="uk-UA" noProof="0" dirty="0"/>
            <a:t>Виготовити діючий макет смарт-розетки та провести його випробування;</a:t>
          </a:r>
        </a:p>
      </dgm:t>
    </dgm:pt>
    <dgm:pt modelId="{E6CE7A50-63C6-45AF-9376-3BB759B5E9F1}" type="parTrans" cxnId="{D5DD85DE-C2D2-4F6B-B553-FCC83AF49B23}">
      <dgm:prSet/>
      <dgm:spPr/>
      <dgm:t>
        <a:bodyPr/>
        <a:lstStyle/>
        <a:p>
          <a:endParaRPr lang="ru-RU"/>
        </a:p>
      </dgm:t>
    </dgm:pt>
    <dgm:pt modelId="{D61E2A8B-F20D-41DF-85CB-08AAAB7B87D8}" type="sibTrans" cxnId="{D5DD85DE-C2D2-4F6B-B553-FCC83AF49B23}">
      <dgm:prSet/>
      <dgm:spPr/>
      <dgm:t>
        <a:bodyPr/>
        <a:lstStyle/>
        <a:p>
          <a:endParaRPr lang="ru-RU"/>
        </a:p>
      </dgm:t>
    </dgm:pt>
    <dgm:pt modelId="{4084F7C4-8BBF-47BF-9B56-19742EA8450D}" type="pres">
      <dgm:prSet presAssocID="{F6590960-CD53-4BDE-959A-3B73A33D9175}" presName="Name0" presStyleCnt="0">
        <dgm:presLayoutVars>
          <dgm:chMax val="7"/>
          <dgm:chPref val="7"/>
          <dgm:dir/>
        </dgm:presLayoutVars>
      </dgm:prSet>
      <dgm:spPr/>
    </dgm:pt>
    <dgm:pt modelId="{E5DF8CF0-B11A-405F-8465-B090DB84D84F}" type="pres">
      <dgm:prSet presAssocID="{F6590960-CD53-4BDE-959A-3B73A33D9175}" presName="Name1" presStyleCnt="0"/>
      <dgm:spPr/>
    </dgm:pt>
    <dgm:pt modelId="{71287F36-81D7-4818-8727-2BD336F89C2E}" type="pres">
      <dgm:prSet presAssocID="{F6590960-CD53-4BDE-959A-3B73A33D9175}" presName="cycle" presStyleCnt="0"/>
      <dgm:spPr/>
    </dgm:pt>
    <dgm:pt modelId="{7764E623-53D8-4397-B88B-EE7A5FD63DA6}" type="pres">
      <dgm:prSet presAssocID="{F6590960-CD53-4BDE-959A-3B73A33D9175}" presName="srcNode" presStyleLbl="node1" presStyleIdx="0" presStyleCnt="6"/>
      <dgm:spPr/>
    </dgm:pt>
    <dgm:pt modelId="{0639C277-929E-48C7-A735-6C69A3A0BAD2}" type="pres">
      <dgm:prSet presAssocID="{F6590960-CD53-4BDE-959A-3B73A33D9175}" presName="conn" presStyleLbl="parChTrans1D2" presStyleIdx="0" presStyleCnt="1"/>
      <dgm:spPr/>
    </dgm:pt>
    <dgm:pt modelId="{54418BE8-171B-4C5F-A7E1-7C5CFE806818}" type="pres">
      <dgm:prSet presAssocID="{F6590960-CD53-4BDE-959A-3B73A33D9175}" presName="extraNode" presStyleLbl="node1" presStyleIdx="0" presStyleCnt="6"/>
      <dgm:spPr/>
    </dgm:pt>
    <dgm:pt modelId="{027D1258-13F8-4F43-A990-0789CBC27067}" type="pres">
      <dgm:prSet presAssocID="{F6590960-CD53-4BDE-959A-3B73A33D9175}" presName="dstNode" presStyleLbl="node1" presStyleIdx="0" presStyleCnt="6"/>
      <dgm:spPr/>
    </dgm:pt>
    <dgm:pt modelId="{564C00FA-EC83-455F-B817-7A82D61F258A}" type="pres">
      <dgm:prSet presAssocID="{2D954C05-DB06-46D2-B349-9CD875767304}" presName="text_1" presStyleLbl="node1" presStyleIdx="0" presStyleCnt="6">
        <dgm:presLayoutVars>
          <dgm:bulletEnabled val="1"/>
        </dgm:presLayoutVars>
      </dgm:prSet>
      <dgm:spPr/>
    </dgm:pt>
    <dgm:pt modelId="{02959573-C511-4196-BC08-D24C79C7C3B1}" type="pres">
      <dgm:prSet presAssocID="{2D954C05-DB06-46D2-B349-9CD875767304}" presName="accent_1" presStyleCnt="0"/>
      <dgm:spPr/>
    </dgm:pt>
    <dgm:pt modelId="{2F434113-ACFD-4192-8665-4585C94C6C78}" type="pres">
      <dgm:prSet presAssocID="{2D954C05-DB06-46D2-B349-9CD875767304}" presName="accentRepeatNode" presStyleLbl="solidFgAcc1" presStyleIdx="0" presStyleCnt="6"/>
      <dgm:spPr>
        <a:solidFill>
          <a:schemeClr val="accent1">
            <a:lumMod val="50000"/>
          </a:schemeClr>
        </a:solidFill>
      </dgm:spPr>
    </dgm:pt>
    <dgm:pt modelId="{AAC05196-174B-4464-8BDC-F1958FFC6B45}" type="pres">
      <dgm:prSet presAssocID="{B4A5E749-4B31-4EA9-A57E-EA54CB050908}" presName="text_2" presStyleLbl="node1" presStyleIdx="1" presStyleCnt="6">
        <dgm:presLayoutVars>
          <dgm:bulletEnabled val="1"/>
        </dgm:presLayoutVars>
      </dgm:prSet>
      <dgm:spPr/>
    </dgm:pt>
    <dgm:pt modelId="{438205B4-C4A9-41E1-A348-6C8A143D3C48}" type="pres">
      <dgm:prSet presAssocID="{B4A5E749-4B31-4EA9-A57E-EA54CB050908}" presName="accent_2" presStyleCnt="0"/>
      <dgm:spPr/>
    </dgm:pt>
    <dgm:pt modelId="{3F310BCF-3556-49D2-9846-1B6C80F52EC3}" type="pres">
      <dgm:prSet presAssocID="{B4A5E749-4B31-4EA9-A57E-EA54CB050908}" presName="accentRepeatNode" presStyleLbl="solidFgAcc1" presStyleIdx="1" presStyleCnt="6"/>
      <dgm:spPr>
        <a:solidFill>
          <a:schemeClr val="accent1">
            <a:lumMod val="50000"/>
          </a:schemeClr>
        </a:solidFill>
      </dgm:spPr>
    </dgm:pt>
    <dgm:pt modelId="{DCA96096-5BB8-478E-A48E-56CCC4152009}" type="pres">
      <dgm:prSet presAssocID="{370E6349-24F8-460F-8476-261F89F709A0}" presName="text_3" presStyleLbl="node1" presStyleIdx="2" presStyleCnt="6">
        <dgm:presLayoutVars>
          <dgm:bulletEnabled val="1"/>
        </dgm:presLayoutVars>
      </dgm:prSet>
      <dgm:spPr/>
    </dgm:pt>
    <dgm:pt modelId="{03F8B64E-E7F7-4AE0-8189-B68D064429E7}" type="pres">
      <dgm:prSet presAssocID="{370E6349-24F8-460F-8476-261F89F709A0}" presName="accent_3" presStyleCnt="0"/>
      <dgm:spPr/>
    </dgm:pt>
    <dgm:pt modelId="{5A194A5F-648B-4A67-AA8F-7C1C2B0AE398}" type="pres">
      <dgm:prSet presAssocID="{370E6349-24F8-460F-8476-261F89F709A0}" presName="accentRepeatNode" presStyleLbl="solidFgAcc1" presStyleIdx="2" presStyleCnt="6"/>
      <dgm:spPr>
        <a:solidFill>
          <a:schemeClr val="accent1">
            <a:lumMod val="50000"/>
          </a:schemeClr>
        </a:solidFill>
      </dgm:spPr>
    </dgm:pt>
    <dgm:pt modelId="{74CBD341-C99A-49A8-855B-F5B03D119890}" type="pres">
      <dgm:prSet presAssocID="{7A643606-C66F-4034-B4C4-8F6EB73FECDD}" presName="text_4" presStyleLbl="node1" presStyleIdx="3" presStyleCnt="6">
        <dgm:presLayoutVars>
          <dgm:bulletEnabled val="1"/>
        </dgm:presLayoutVars>
      </dgm:prSet>
      <dgm:spPr/>
    </dgm:pt>
    <dgm:pt modelId="{BB3275E3-3E46-4E11-AC7A-9114B2B8BD62}" type="pres">
      <dgm:prSet presAssocID="{7A643606-C66F-4034-B4C4-8F6EB73FECDD}" presName="accent_4" presStyleCnt="0"/>
      <dgm:spPr/>
    </dgm:pt>
    <dgm:pt modelId="{4B7C90A2-DAAB-4134-BA65-ABC760793070}" type="pres">
      <dgm:prSet presAssocID="{7A643606-C66F-4034-B4C4-8F6EB73FECDD}" presName="accentRepeatNode" presStyleLbl="solidFgAcc1" presStyleIdx="3" presStyleCnt="6"/>
      <dgm:spPr>
        <a:solidFill>
          <a:schemeClr val="accent1">
            <a:lumMod val="50000"/>
          </a:schemeClr>
        </a:solidFill>
      </dgm:spPr>
    </dgm:pt>
    <dgm:pt modelId="{A83D312F-73AB-4788-A2AD-55FA8F56CFB4}" type="pres">
      <dgm:prSet presAssocID="{BEBA0CF3-DB5F-464F-A751-2432BB13998A}" presName="text_5" presStyleLbl="node1" presStyleIdx="4" presStyleCnt="6">
        <dgm:presLayoutVars>
          <dgm:bulletEnabled val="1"/>
        </dgm:presLayoutVars>
      </dgm:prSet>
      <dgm:spPr/>
    </dgm:pt>
    <dgm:pt modelId="{3F9D4B21-A2AB-470C-9A48-6A4AA7BD82DE}" type="pres">
      <dgm:prSet presAssocID="{BEBA0CF3-DB5F-464F-A751-2432BB13998A}" presName="accent_5" presStyleCnt="0"/>
      <dgm:spPr/>
    </dgm:pt>
    <dgm:pt modelId="{EEB54182-6375-4B75-B6F7-9539254C00A2}" type="pres">
      <dgm:prSet presAssocID="{BEBA0CF3-DB5F-464F-A751-2432BB13998A}" presName="accentRepeatNode" presStyleLbl="solidFgAcc1" presStyleIdx="4" presStyleCnt="6"/>
      <dgm:spPr>
        <a:solidFill>
          <a:schemeClr val="accent1">
            <a:lumMod val="50000"/>
          </a:schemeClr>
        </a:solidFill>
      </dgm:spPr>
    </dgm:pt>
    <dgm:pt modelId="{E8B38EF5-DD0E-4083-8438-B9B1DA55E1FF}" type="pres">
      <dgm:prSet presAssocID="{26F88B2D-FE92-4A6F-A21A-7DDEEF10C3DA}" presName="text_6" presStyleLbl="node1" presStyleIdx="5" presStyleCnt="6">
        <dgm:presLayoutVars>
          <dgm:bulletEnabled val="1"/>
        </dgm:presLayoutVars>
      </dgm:prSet>
      <dgm:spPr/>
    </dgm:pt>
    <dgm:pt modelId="{D7B5ADF3-DEF3-4305-90DB-640F20B150FC}" type="pres">
      <dgm:prSet presAssocID="{26F88B2D-FE92-4A6F-A21A-7DDEEF10C3DA}" presName="accent_6" presStyleCnt="0"/>
      <dgm:spPr/>
    </dgm:pt>
    <dgm:pt modelId="{740D0DF9-0FAE-4278-BB8E-BE059210742B}" type="pres">
      <dgm:prSet presAssocID="{26F88B2D-FE92-4A6F-A21A-7DDEEF10C3DA}" presName="accentRepeatNode" presStyleLbl="solidFgAcc1" presStyleIdx="5" presStyleCnt="6"/>
      <dgm:spPr>
        <a:solidFill>
          <a:schemeClr val="accent1">
            <a:lumMod val="50000"/>
          </a:schemeClr>
        </a:solidFill>
      </dgm:spPr>
    </dgm:pt>
  </dgm:ptLst>
  <dgm:cxnLst>
    <dgm:cxn modelId="{F4BD2C0A-D731-4D19-943E-6075B9C67E05}" type="presOf" srcId="{2D954C05-DB06-46D2-B349-9CD875767304}" destId="{564C00FA-EC83-455F-B817-7A82D61F258A}" srcOrd="0" destOrd="0" presId="urn:microsoft.com/office/officeart/2008/layout/VerticalCurvedList"/>
    <dgm:cxn modelId="{1933910B-70DC-46E0-9DFF-16B1633A4CDF}" srcId="{F6590960-CD53-4BDE-959A-3B73A33D9175}" destId="{B4A5E749-4B31-4EA9-A57E-EA54CB050908}" srcOrd="1" destOrd="0" parTransId="{15E72E4B-6B73-4A0D-ACFB-058A6F2DB0E9}" sibTransId="{E215C371-9712-4AE1-AD0D-568F40586C40}"/>
    <dgm:cxn modelId="{54838911-8704-4517-A3F7-C38DE6ECABB0}" type="presOf" srcId="{26F88B2D-FE92-4A6F-A21A-7DDEEF10C3DA}" destId="{E8B38EF5-DD0E-4083-8438-B9B1DA55E1FF}" srcOrd="0" destOrd="0" presId="urn:microsoft.com/office/officeart/2008/layout/VerticalCurvedList"/>
    <dgm:cxn modelId="{8FEBDF48-EA70-492E-87D9-9A579CDA92FF}" srcId="{F6590960-CD53-4BDE-959A-3B73A33D9175}" destId="{370E6349-24F8-460F-8476-261F89F709A0}" srcOrd="2" destOrd="0" parTransId="{EE4255AE-C693-4AB6-A50A-99103AA18B9B}" sibTransId="{EA60FB4F-94A0-4B8D-9A40-05EB81052634}"/>
    <dgm:cxn modelId="{8C67B873-5ECB-4B1E-B790-2129209FC0AE}" type="presOf" srcId="{A0B5A95F-2A08-4AD9-A649-89C9F586564C}" destId="{0639C277-929E-48C7-A735-6C69A3A0BAD2}" srcOrd="0" destOrd="0" presId="urn:microsoft.com/office/officeart/2008/layout/VerticalCurvedList"/>
    <dgm:cxn modelId="{0DBC92BB-EF78-4335-888C-05C735490881}" srcId="{F6590960-CD53-4BDE-959A-3B73A33D9175}" destId="{2D954C05-DB06-46D2-B349-9CD875767304}" srcOrd="0" destOrd="0" parTransId="{A1A4EEBB-AA45-492B-87F6-83A98C38449B}" sibTransId="{A0B5A95F-2A08-4AD9-A649-89C9F586564C}"/>
    <dgm:cxn modelId="{B48CD7BD-768F-4B89-9A09-E4A2FE26A704}" type="presOf" srcId="{F6590960-CD53-4BDE-959A-3B73A33D9175}" destId="{4084F7C4-8BBF-47BF-9B56-19742EA8450D}" srcOrd="0" destOrd="0" presId="urn:microsoft.com/office/officeart/2008/layout/VerticalCurvedList"/>
    <dgm:cxn modelId="{B0D5F3C1-A3F5-4194-ACB1-8DDCD4A1D54D}" type="presOf" srcId="{B4A5E749-4B31-4EA9-A57E-EA54CB050908}" destId="{AAC05196-174B-4464-8BDC-F1958FFC6B45}" srcOrd="0" destOrd="0" presId="urn:microsoft.com/office/officeart/2008/layout/VerticalCurvedList"/>
    <dgm:cxn modelId="{41B2D6C5-F985-42A2-869C-BE92F97BAABC}" type="presOf" srcId="{370E6349-24F8-460F-8476-261F89F709A0}" destId="{DCA96096-5BB8-478E-A48E-56CCC4152009}" srcOrd="0" destOrd="0" presId="urn:microsoft.com/office/officeart/2008/layout/VerticalCurvedList"/>
    <dgm:cxn modelId="{CF78B9D8-1D21-46C1-911B-6E92C4A5FABF}" srcId="{F6590960-CD53-4BDE-959A-3B73A33D9175}" destId="{7A643606-C66F-4034-B4C4-8F6EB73FECDD}" srcOrd="3" destOrd="0" parTransId="{0CA64E36-C459-451E-A5B7-DA8B3694218B}" sibTransId="{FE3B471F-86B9-4BA3-8A24-DD3F23B2E05E}"/>
    <dgm:cxn modelId="{D5DD85DE-C2D2-4F6B-B553-FCC83AF49B23}" srcId="{F6590960-CD53-4BDE-959A-3B73A33D9175}" destId="{BEBA0CF3-DB5F-464F-A751-2432BB13998A}" srcOrd="4" destOrd="0" parTransId="{E6CE7A50-63C6-45AF-9376-3BB759B5E9F1}" sibTransId="{D61E2A8B-F20D-41DF-85CB-08AAAB7B87D8}"/>
    <dgm:cxn modelId="{EE6CE7EC-3626-4B37-A9CC-D89CA0D01DED}" type="presOf" srcId="{7A643606-C66F-4034-B4C4-8F6EB73FECDD}" destId="{74CBD341-C99A-49A8-855B-F5B03D119890}" srcOrd="0" destOrd="0" presId="urn:microsoft.com/office/officeart/2008/layout/VerticalCurvedList"/>
    <dgm:cxn modelId="{A354F5EC-510E-43D1-838B-132CB1BFFD8C}" type="presOf" srcId="{BEBA0CF3-DB5F-464F-A751-2432BB13998A}" destId="{A83D312F-73AB-4788-A2AD-55FA8F56CFB4}" srcOrd="0" destOrd="0" presId="urn:microsoft.com/office/officeart/2008/layout/VerticalCurvedList"/>
    <dgm:cxn modelId="{0088F7ED-B892-49F2-8BC2-352805182025}" srcId="{F6590960-CD53-4BDE-959A-3B73A33D9175}" destId="{26F88B2D-FE92-4A6F-A21A-7DDEEF10C3DA}" srcOrd="5" destOrd="0" parTransId="{4B1E8F59-8953-4ED2-9438-1752FD4FF157}" sibTransId="{BD51045D-8E68-4C7D-8CCC-774A7BC6A448}"/>
    <dgm:cxn modelId="{03B72CC7-D973-4F2C-AB73-E0352ADBF6A9}" type="presParOf" srcId="{4084F7C4-8BBF-47BF-9B56-19742EA8450D}" destId="{E5DF8CF0-B11A-405F-8465-B090DB84D84F}" srcOrd="0" destOrd="0" presId="urn:microsoft.com/office/officeart/2008/layout/VerticalCurvedList"/>
    <dgm:cxn modelId="{585CB5FD-8B03-421A-BCDB-D1B9CF618F35}" type="presParOf" srcId="{E5DF8CF0-B11A-405F-8465-B090DB84D84F}" destId="{71287F36-81D7-4818-8727-2BD336F89C2E}" srcOrd="0" destOrd="0" presId="urn:microsoft.com/office/officeart/2008/layout/VerticalCurvedList"/>
    <dgm:cxn modelId="{246F7955-119E-45DF-A37F-EEB253405CAF}" type="presParOf" srcId="{71287F36-81D7-4818-8727-2BD336F89C2E}" destId="{7764E623-53D8-4397-B88B-EE7A5FD63DA6}" srcOrd="0" destOrd="0" presId="urn:microsoft.com/office/officeart/2008/layout/VerticalCurvedList"/>
    <dgm:cxn modelId="{298663FB-1009-4144-A151-FDA4C3E99A5E}" type="presParOf" srcId="{71287F36-81D7-4818-8727-2BD336F89C2E}" destId="{0639C277-929E-48C7-A735-6C69A3A0BAD2}" srcOrd="1" destOrd="0" presId="urn:microsoft.com/office/officeart/2008/layout/VerticalCurvedList"/>
    <dgm:cxn modelId="{7338A8B9-F69F-48A7-A00B-B5B9E27CDD86}" type="presParOf" srcId="{71287F36-81D7-4818-8727-2BD336F89C2E}" destId="{54418BE8-171B-4C5F-A7E1-7C5CFE806818}" srcOrd="2" destOrd="0" presId="urn:microsoft.com/office/officeart/2008/layout/VerticalCurvedList"/>
    <dgm:cxn modelId="{CEC9C16A-0601-48A8-8C3A-6E039C272237}" type="presParOf" srcId="{71287F36-81D7-4818-8727-2BD336F89C2E}" destId="{027D1258-13F8-4F43-A990-0789CBC27067}" srcOrd="3" destOrd="0" presId="urn:microsoft.com/office/officeart/2008/layout/VerticalCurvedList"/>
    <dgm:cxn modelId="{82EF9C21-1E44-43D3-9DCB-88F900E9D4CB}" type="presParOf" srcId="{E5DF8CF0-B11A-405F-8465-B090DB84D84F}" destId="{564C00FA-EC83-455F-B817-7A82D61F258A}" srcOrd="1" destOrd="0" presId="urn:microsoft.com/office/officeart/2008/layout/VerticalCurvedList"/>
    <dgm:cxn modelId="{609130C3-B148-42E2-B131-D3E078BB9EC5}" type="presParOf" srcId="{E5DF8CF0-B11A-405F-8465-B090DB84D84F}" destId="{02959573-C511-4196-BC08-D24C79C7C3B1}" srcOrd="2" destOrd="0" presId="urn:microsoft.com/office/officeart/2008/layout/VerticalCurvedList"/>
    <dgm:cxn modelId="{47F15A55-C6CA-4F36-B0FA-0046363A4556}" type="presParOf" srcId="{02959573-C511-4196-BC08-D24C79C7C3B1}" destId="{2F434113-ACFD-4192-8665-4585C94C6C78}" srcOrd="0" destOrd="0" presId="urn:microsoft.com/office/officeart/2008/layout/VerticalCurvedList"/>
    <dgm:cxn modelId="{1E1D2A71-4905-4657-BB37-54EFD761A8D9}" type="presParOf" srcId="{E5DF8CF0-B11A-405F-8465-B090DB84D84F}" destId="{AAC05196-174B-4464-8BDC-F1958FFC6B45}" srcOrd="3" destOrd="0" presId="urn:microsoft.com/office/officeart/2008/layout/VerticalCurvedList"/>
    <dgm:cxn modelId="{A07F166E-3D75-4A88-9073-8E6377633FA2}" type="presParOf" srcId="{E5DF8CF0-B11A-405F-8465-B090DB84D84F}" destId="{438205B4-C4A9-41E1-A348-6C8A143D3C48}" srcOrd="4" destOrd="0" presId="urn:microsoft.com/office/officeart/2008/layout/VerticalCurvedList"/>
    <dgm:cxn modelId="{D6FEB17F-C1E2-4388-B915-4C9FF016285F}" type="presParOf" srcId="{438205B4-C4A9-41E1-A348-6C8A143D3C48}" destId="{3F310BCF-3556-49D2-9846-1B6C80F52EC3}" srcOrd="0" destOrd="0" presId="urn:microsoft.com/office/officeart/2008/layout/VerticalCurvedList"/>
    <dgm:cxn modelId="{E63B9B01-8F34-47EB-9869-10411E4F1BB9}" type="presParOf" srcId="{E5DF8CF0-B11A-405F-8465-B090DB84D84F}" destId="{DCA96096-5BB8-478E-A48E-56CCC4152009}" srcOrd="5" destOrd="0" presId="urn:microsoft.com/office/officeart/2008/layout/VerticalCurvedList"/>
    <dgm:cxn modelId="{8FF970C0-86AC-44B0-9B98-8B40BA97A254}" type="presParOf" srcId="{E5DF8CF0-B11A-405F-8465-B090DB84D84F}" destId="{03F8B64E-E7F7-4AE0-8189-B68D064429E7}" srcOrd="6" destOrd="0" presId="urn:microsoft.com/office/officeart/2008/layout/VerticalCurvedList"/>
    <dgm:cxn modelId="{394C5371-11FB-471A-9908-6EB55B60D5A1}" type="presParOf" srcId="{03F8B64E-E7F7-4AE0-8189-B68D064429E7}" destId="{5A194A5F-648B-4A67-AA8F-7C1C2B0AE398}" srcOrd="0" destOrd="0" presId="urn:microsoft.com/office/officeart/2008/layout/VerticalCurvedList"/>
    <dgm:cxn modelId="{FFD436BD-3F91-4AE0-82B1-B4E5BE2172AD}" type="presParOf" srcId="{E5DF8CF0-B11A-405F-8465-B090DB84D84F}" destId="{74CBD341-C99A-49A8-855B-F5B03D119890}" srcOrd="7" destOrd="0" presId="urn:microsoft.com/office/officeart/2008/layout/VerticalCurvedList"/>
    <dgm:cxn modelId="{1C72577E-DFD7-4F2F-BFCF-FC99A88DACA9}" type="presParOf" srcId="{E5DF8CF0-B11A-405F-8465-B090DB84D84F}" destId="{BB3275E3-3E46-4E11-AC7A-9114B2B8BD62}" srcOrd="8" destOrd="0" presId="urn:microsoft.com/office/officeart/2008/layout/VerticalCurvedList"/>
    <dgm:cxn modelId="{8F4AFE7A-F830-4C18-AD7F-45E60B9461E4}" type="presParOf" srcId="{BB3275E3-3E46-4E11-AC7A-9114B2B8BD62}" destId="{4B7C90A2-DAAB-4134-BA65-ABC760793070}" srcOrd="0" destOrd="0" presId="urn:microsoft.com/office/officeart/2008/layout/VerticalCurvedList"/>
    <dgm:cxn modelId="{8616DFA6-3A84-4924-9C8B-08381760ABCA}" type="presParOf" srcId="{E5DF8CF0-B11A-405F-8465-B090DB84D84F}" destId="{A83D312F-73AB-4788-A2AD-55FA8F56CFB4}" srcOrd="9" destOrd="0" presId="urn:microsoft.com/office/officeart/2008/layout/VerticalCurvedList"/>
    <dgm:cxn modelId="{757C3AD1-A09D-4356-8F2E-50045C974FE1}" type="presParOf" srcId="{E5DF8CF0-B11A-405F-8465-B090DB84D84F}" destId="{3F9D4B21-A2AB-470C-9A48-6A4AA7BD82DE}" srcOrd="10" destOrd="0" presId="urn:microsoft.com/office/officeart/2008/layout/VerticalCurvedList"/>
    <dgm:cxn modelId="{9F648DF2-495E-467C-BDA5-EAD02997B7A1}" type="presParOf" srcId="{3F9D4B21-A2AB-470C-9A48-6A4AA7BD82DE}" destId="{EEB54182-6375-4B75-B6F7-9539254C00A2}" srcOrd="0" destOrd="0" presId="urn:microsoft.com/office/officeart/2008/layout/VerticalCurvedList"/>
    <dgm:cxn modelId="{F2C6C883-6ABE-46FD-BA29-23BD093C98E5}" type="presParOf" srcId="{E5DF8CF0-B11A-405F-8465-B090DB84D84F}" destId="{E8B38EF5-DD0E-4083-8438-B9B1DA55E1FF}" srcOrd="11" destOrd="0" presId="urn:microsoft.com/office/officeart/2008/layout/VerticalCurvedList"/>
    <dgm:cxn modelId="{DA32351F-00E8-4C3D-972C-1448630BFD94}" type="presParOf" srcId="{E5DF8CF0-B11A-405F-8465-B090DB84D84F}" destId="{D7B5ADF3-DEF3-4305-90DB-640F20B150FC}" srcOrd="12" destOrd="0" presId="urn:microsoft.com/office/officeart/2008/layout/VerticalCurvedList"/>
    <dgm:cxn modelId="{581230AA-3F78-4A49-ADE4-C11AD11B0A26}" type="presParOf" srcId="{D7B5ADF3-DEF3-4305-90DB-640F20B150FC}" destId="{740D0DF9-0FAE-4278-BB8E-BE059210742B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639C277-929E-48C7-A735-6C69A3A0BAD2}">
      <dsp:nvSpPr>
        <dsp:cNvPr id="0" name=""/>
        <dsp:cNvSpPr/>
      </dsp:nvSpPr>
      <dsp:spPr>
        <a:xfrm>
          <a:off x="-6692322" y="-1023378"/>
          <a:ext cx="7965237" cy="7965237"/>
        </a:xfrm>
        <a:prstGeom prst="blockArc">
          <a:avLst>
            <a:gd name="adj1" fmla="val 18900000"/>
            <a:gd name="adj2" fmla="val 2700000"/>
            <a:gd name="adj3" fmla="val 271"/>
          </a:avLst>
        </a:prstGeom>
        <a:noFill/>
        <a:ln w="12700" cap="flat" cmpd="sng" algn="ctr">
          <a:solidFill>
            <a:schemeClr val="accent1">
              <a:tint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64C00FA-EC83-455F-B817-7A82D61F258A}">
      <dsp:nvSpPr>
        <dsp:cNvPr id="0" name=""/>
        <dsp:cNvSpPr/>
      </dsp:nvSpPr>
      <dsp:spPr>
        <a:xfrm>
          <a:off x="473774" y="311667"/>
          <a:ext cx="10940006" cy="623097"/>
        </a:xfrm>
        <a:prstGeom prst="rect">
          <a:avLst/>
        </a:prstGeom>
        <a:gradFill rotWithShape="0">
          <a:gsLst>
            <a:gs pos="0">
              <a:schemeClr val="accent1">
                <a:shade val="50000"/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shade val="50000"/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shade val="50000"/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494584" tIns="60960" rIns="60960" bIns="6096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2400" kern="1200" noProof="0" dirty="0"/>
            <a:t>Вивчити та проаналізувати інформацію щодо об’єкта та предмету дослідження;</a:t>
          </a:r>
        </a:p>
      </dsp:txBody>
      <dsp:txXfrm>
        <a:off x="473774" y="311667"/>
        <a:ext cx="10940006" cy="623097"/>
      </dsp:txXfrm>
    </dsp:sp>
    <dsp:sp modelId="{2F434113-ACFD-4192-8665-4585C94C6C78}">
      <dsp:nvSpPr>
        <dsp:cNvPr id="0" name=""/>
        <dsp:cNvSpPr/>
      </dsp:nvSpPr>
      <dsp:spPr>
        <a:xfrm>
          <a:off x="84338" y="233779"/>
          <a:ext cx="778871" cy="778871"/>
        </a:xfrm>
        <a:prstGeom prst="ellipse">
          <a:avLst/>
        </a:prstGeom>
        <a:solidFill>
          <a:schemeClr val="accent1">
            <a:lumMod val="50000"/>
          </a:schemeClr>
        </a:solidFill>
        <a:ln w="6350" cap="flat" cmpd="sng" algn="ctr">
          <a:solidFill>
            <a:schemeClr val="accent1">
              <a:shade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AAC05196-174B-4464-8BDC-F1958FFC6B45}">
      <dsp:nvSpPr>
        <dsp:cNvPr id="0" name=""/>
        <dsp:cNvSpPr/>
      </dsp:nvSpPr>
      <dsp:spPr>
        <a:xfrm>
          <a:off x="986314" y="1246195"/>
          <a:ext cx="10427465" cy="623097"/>
        </a:xfrm>
        <a:prstGeom prst="rect">
          <a:avLst/>
        </a:prstGeom>
        <a:gradFill rotWithShape="0">
          <a:gsLst>
            <a:gs pos="0">
              <a:schemeClr val="accent1">
                <a:shade val="50000"/>
                <a:hueOff val="134164"/>
                <a:satOff val="-3267"/>
                <a:lumOff val="14299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shade val="50000"/>
                <a:hueOff val="134164"/>
                <a:satOff val="-3267"/>
                <a:lumOff val="14299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shade val="50000"/>
                <a:hueOff val="134164"/>
                <a:satOff val="-3267"/>
                <a:lumOff val="14299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494584" tIns="60960" rIns="60960" bIns="6096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2400" kern="1200" noProof="0" dirty="0"/>
            <a:t>Обґрунтувати технічні вимоги до смарт-розетки;</a:t>
          </a:r>
        </a:p>
      </dsp:txBody>
      <dsp:txXfrm>
        <a:off x="986314" y="1246195"/>
        <a:ext cx="10427465" cy="623097"/>
      </dsp:txXfrm>
    </dsp:sp>
    <dsp:sp modelId="{3F310BCF-3556-49D2-9846-1B6C80F52EC3}">
      <dsp:nvSpPr>
        <dsp:cNvPr id="0" name=""/>
        <dsp:cNvSpPr/>
      </dsp:nvSpPr>
      <dsp:spPr>
        <a:xfrm>
          <a:off x="596878" y="1168307"/>
          <a:ext cx="778871" cy="778871"/>
        </a:xfrm>
        <a:prstGeom prst="ellipse">
          <a:avLst/>
        </a:prstGeom>
        <a:solidFill>
          <a:schemeClr val="accent1">
            <a:lumMod val="50000"/>
          </a:schemeClr>
        </a:solidFill>
        <a:ln w="6350" cap="flat" cmpd="sng" algn="ctr">
          <a:solidFill>
            <a:schemeClr val="accent1">
              <a:shade val="50000"/>
              <a:hueOff val="134164"/>
              <a:satOff val="-3267"/>
              <a:lumOff val="14299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DCA96096-5BB8-478E-A48E-56CCC4152009}">
      <dsp:nvSpPr>
        <dsp:cNvPr id="0" name=""/>
        <dsp:cNvSpPr/>
      </dsp:nvSpPr>
      <dsp:spPr>
        <a:xfrm>
          <a:off x="1220686" y="2180723"/>
          <a:ext cx="10193094" cy="623097"/>
        </a:xfrm>
        <a:prstGeom prst="rect">
          <a:avLst/>
        </a:prstGeom>
        <a:gradFill rotWithShape="0">
          <a:gsLst>
            <a:gs pos="0">
              <a:schemeClr val="accent1">
                <a:shade val="50000"/>
                <a:hueOff val="268329"/>
                <a:satOff val="-6535"/>
                <a:lumOff val="28597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shade val="50000"/>
                <a:hueOff val="268329"/>
                <a:satOff val="-6535"/>
                <a:lumOff val="28597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shade val="50000"/>
                <a:hueOff val="268329"/>
                <a:satOff val="-6535"/>
                <a:lumOff val="28597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494584" tIns="60960" rIns="60960" bIns="6096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2400" kern="1200" noProof="0" dirty="0"/>
            <a:t>Виконати розробку рекомендацій щодо будови та конструкції смарт-розетки;</a:t>
          </a:r>
        </a:p>
      </dsp:txBody>
      <dsp:txXfrm>
        <a:off x="1220686" y="2180723"/>
        <a:ext cx="10193094" cy="623097"/>
      </dsp:txXfrm>
    </dsp:sp>
    <dsp:sp modelId="{5A194A5F-648B-4A67-AA8F-7C1C2B0AE398}">
      <dsp:nvSpPr>
        <dsp:cNvPr id="0" name=""/>
        <dsp:cNvSpPr/>
      </dsp:nvSpPr>
      <dsp:spPr>
        <a:xfrm>
          <a:off x="831250" y="2102835"/>
          <a:ext cx="778871" cy="778871"/>
        </a:xfrm>
        <a:prstGeom prst="ellipse">
          <a:avLst/>
        </a:prstGeom>
        <a:solidFill>
          <a:schemeClr val="accent1">
            <a:lumMod val="50000"/>
          </a:schemeClr>
        </a:solidFill>
        <a:ln w="6350" cap="flat" cmpd="sng" algn="ctr">
          <a:solidFill>
            <a:schemeClr val="accent1">
              <a:shade val="50000"/>
              <a:hueOff val="268329"/>
              <a:satOff val="-6535"/>
              <a:lumOff val="28597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74CBD341-C99A-49A8-855B-F5B03D119890}">
      <dsp:nvSpPr>
        <dsp:cNvPr id="0" name=""/>
        <dsp:cNvSpPr/>
      </dsp:nvSpPr>
      <dsp:spPr>
        <a:xfrm>
          <a:off x="1220686" y="3114659"/>
          <a:ext cx="10193094" cy="623097"/>
        </a:xfrm>
        <a:prstGeom prst="rect">
          <a:avLst/>
        </a:prstGeom>
        <a:solidFill>
          <a:schemeClr val="accent1">
            <a:lumMod val="60000"/>
            <a:lumOff val="40000"/>
          </a:schemeClr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494584" tIns="60960" rIns="60960" bIns="6096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2400" kern="1200" noProof="0" dirty="0"/>
            <a:t>Виконати розробку електричної схеми та програмного забезпечення смарт-розетки;</a:t>
          </a:r>
        </a:p>
      </dsp:txBody>
      <dsp:txXfrm>
        <a:off x="1220686" y="3114659"/>
        <a:ext cx="10193094" cy="623097"/>
      </dsp:txXfrm>
    </dsp:sp>
    <dsp:sp modelId="{4B7C90A2-DAAB-4134-BA65-ABC760793070}">
      <dsp:nvSpPr>
        <dsp:cNvPr id="0" name=""/>
        <dsp:cNvSpPr/>
      </dsp:nvSpPr>
      <dsp:spPr>
        <a:xfrm>
          <a:off x="831250" y="3036772"/>
          <a:ext cx="778871" cy="778871"/>
        </a:xfrm>
        <a:prstGeom prst="ellipse">
          <a:avLst/>
        </a:prstGeom>
        <a:solidFill>
          <a:schemeClr val="accent1">
            <a:lumMod val="50000"/>
          </a:schemeClr>
        </a:solidFill>
        <a:ln w="6350" cap="flat" cmpd="sng" algn="ctr">
          <a:solidFill>
            <a:schemeClr val="accent1">
              <a:shade val="50000"/>
              <a:hueOff val="402493"/>
              <a:satOff val="-9802"/>
              <a:lumOff val="42896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A83D312F-73AB-4788-A2AD-55FA8F56CFB4}">
      <dsp:nvSpPr>
        <dsp:cNvPr id="0" name=""/>
        <dsp:cNvSpPr/>
      </dsp:nvSpPr>
      <dsp:spPr>
        <a:xfrm>
          <a:off x="986314" y="4049187"/>
          <a:ext cx="10427465" cy="623097"/>
        </a:xfrm>
        <a:prstGeom prst="rect">
          <a:avLst/>
        </a:prstGeom>
        <a:gradFill rotWithShape="0">
          <a:gsLst>
            <a:gs pos="0">
              <a:schemeClr val="accent1">
                <a:shade val="50000"/>
                <a:hueOff val="268329"/>
                <a:satOff val="-6535"/>
                <a:lumOff val="28597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shade val="50000"/>
                <a:hueOff val="268329"/>
                <a:satOff val="-6535"/>
                <a:lumOff val="28597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shade val="50000"/>
                <a:hueOff val="268329"/>
                <a:satOff val="-6535"/>
                <a:lumOff val="28597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494584" tIns="60960" rIns="60960" bIns="6096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2400" kern="1200" noProof="0" dirty="0"/>
            <a:t>Виготовити діючий макет смарт-розетки та провести його випробування;</a:t>
          </a:r>
        </a:p>
      </dsp:txBody>
      <dsp:txXfrm>
        <a:off x="986314" y="4049187"/>
        <a:ext cx="10427465" cy="623097"/>
      </dsp:txXfrm>
    </dsp:sp>
    <dsp:sp modelId="{EEB54182-6375-4B75-B6F7-9539254C00A2}">
      <dsp:nvSpPr>
        <dsp:cNvPr id="0" name=""/>
        <dsp:cNvSpPr/>
      </dsp:nvSpPr>
      <dsp:spPr>
        <a:xfrm>
          <a:off x="596878" y="3971300"/>
          <a:ext cx="778871" cy="778871"/>
        </a:xfrm>
        <a:prstGeom prst="ellipse">
          <a:avLst/>
        </a:prstGeom>
        <a:solidFill>
          <a:schemeClr val="accent1">
            <a:lumMod val="50000"/>
          </a:schemeClr>
        </a:solidFill>
        <a:ln w="6350" cap="flat" cmpd="sng" algn="ctr">
          <a:solidFill>
            <a:schemeClr val="accent1">
              <a:shade val="50000"/>
              <a:hueOff val="268329"/>
              <a:satOff val="-6535"/>
              <a:lumOff val="28597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E8B38EF5-DD0E-4083-8438-B9B1DA55E1FF}">
      <dsp:nvSpPr>
        <dsp:cNvPr id="0" name=""/>
        <dsp:cNvSpPr/>
      </dsp:nvSpPr>
      <dsp:spPr>
        <a:xfrm>
          <a:off x="473774" y="4983715"/>
          <a:ext cx="10940006" cy="623097"/>
        </a:xfrm>
        <a:prstGeom prst="rect">
          <a:avLst/>
        </a:prstGeom>
        <a:gradFill rotWithShape="0">
          <a:gsLst>
            <a:gs pos="0">
              <a:schemeClr val="accent1">
                <a:shade val="50000"/>
                <a:hueOff val="134164"/>
                <a:satOff val="-3267"/>
                <a:lumOff val="14299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shade val="50000"/>
                <a:hueOff val="134164"/>
                <a:satOff val="-3267"/>
                <a:lumOff val="14299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shade val="50000"/>
                <a:hueOff val="134164"/>
                <a:satOff val="-3267"/>
                <a:lumOff val="14299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494584" tIns="60960" rIns="60960" bIns="6096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2400" kern="1200" noProof="0" dirty="0"/>
            <a:t>Сформулювати висновки та рекомендації щодо подальшого використання результатів дослідження.</a:t>
          </a:r>
        </a:p>
      </dsp:txBody>
      <dsp:txXfrm>
        <a:off x="473774" y="4983715"/>
        <a:ext cx="10940006" cy="623097"/>
      </dsp:txXfrm>
    </dsp:sp>
    <dsp:sp modelId="{740D0DF9-0FAE-4278-BB8E-BE059210742B}">
      <dsp:nvSpPr>
        <dsp:cNvPr id="0" name=""/>
        <dsp:cNvSpPr/>
      </dsp:nvSpPr>
      <dsp:spPr>
        <a:xfrm>
          <a:off x="84338" y="4905828"/>
          <a:ext cx="778871" cy="778871"/>
        </a:xfrm>
        <a:prstGeom prst="ellipse">
          <a:avLst/>
        </a:prstGeom>
        <a:solidFill>
          <a:schemeClr val="accent1">
            <a:lumMod val="50000"/>
          </a:schemeClr>
        </a:solidFill>
        <a:ln w="6350" cap="flat" cmpd="sng" algn="ctr">
          <a:solidFill>
            <a:schemeClr val="accent1">
              <a:shade val="50000"/>
              <a:hueOff val="134164"/>
              <a:satOff val="-3267"/>
              <a:lumOff val="14299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03493D0-72E5-4A98-B6C3-0C1FDA4FAFF2}" type="datetimeFigureOut">
              <a:rPr lang="ru-RU" smtClean="0"/>
              <a:t>14.04.2025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B2EB2CE-EF9F-43D8-B649-53E0DCD43DE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4647988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B2EB2CE-EF9F-43D8-B649-53E0DCD43DEB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7420449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1E3F98-7A61-AC2B-224B-9D70DD1E22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:a16="http://schemas.microsoft.com/office/drawing/2014/main" id="{471B22CD-B40E-B9F0-68A8-803A413B7CD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>
            <a:extLst>
              <a:ext uri="{FF2B5EF4-FFF2-40B4-BE49-F238E27FC236}">
                <a16:creationId xmlns:a16="http://schemas.microsoft.com/office/drawing/2014/main" id="{9D958394-B4F5-437D-7B11-C6372B27BE4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C2B127F7-482D-8A9C-4FAD-A442512466E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B2EB2CE-EF9F-43D8-B649-53E0DCD43DEB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2087806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B2EB2CE-EF9F-43D8-B649-53E0DCD43DEB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697223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1619AA1-C034-A674-4E75-84B28175951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358D8671-3051-66D2-6B3F-B6D36F6E0E8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7ED78FD0-F536-A565-866F-E78AC998CC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AE64AE-9119-444B-92A1-17222999021D}" type="datetimeFigureOut">
              <a:rPr lang="ru-RU" smtClean="0"/>
              <a:t>14.04.2025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2D68A08-9FFD-6AB2-BB28-994714748D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C71DBEA-241A-3C68-E00B-17C6C5052F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5B4B65-BDEE-40C0-9BB0-2D5E9699C5D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042543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CFED1A7-5529-D969-F51B-8BA80DD385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6433719-F8EF-1EF8-732A-74AF702399C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765A935D-E918-2E8D-6FC4-1BE44DD7AF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AE64AE-9119-444B-92A1-17222999021D}" type="datetimeFigureOut">
              <a:rPr lang="ru-RU" smtClean="0"/>
              <a:t>14.04.2025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B983AC8-F932-4263-1DFC-F8E56544C6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0ADDBB2-8D50-A988-FDB8-A12DE61E59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5B4B65-BDEE-40C0-9BB0-2D5E9699C5D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75177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E917F57-A752-6CE3-B576-450CFC44CD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17D92308-4E26-BE3F-8479-A1D8124D7ED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72CA761-5F0C-83D0-E484-DCE9350D1D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AE64AE-9119-444B-92A1-17222999021D}" type="datetimeFigureOut">
              <a:rPr lang="ru-RU" smtClean="0"/>
              <a:t>14.04.2025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7B46BC3-3F58-3B3B-BC29-4352BA297C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23760EA-1EA5-5BBA-374D-CD70DB83CE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5B4B65-BDEE-40C0-9BB0-2D5E9699C5D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901333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56E79F1-37A5-5BCE-ECE2-33F73FE97C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818CFC1-1EE0-7848-1DB4-2734A3D7847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5E3B412F-8F74-33DF-8615-1C6C8665D60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C5A063A4-5E02-11C1-3240-3F992AB2EA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AE64AE-9119-444B-92A1-17222999021D}" type="datetimeFigureOut">
              <a:rPr lang="ru-RU" smtClean="0"/>
              <a:t>14.04.2025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F8E8BE0B-4BCA-490D-925C-7A82F52FAA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3CFA0F60-CC09-A3A5-4595-05A3759ED2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5B4B65-BDEE-40C0-9BB0-2D5E9699C5D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631715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E1DD360-65E8-EF13-CF15-5F92BA1C1F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1385633C-69E9-BEB5-7C26-3E782E45BB5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B7F8016C-AFEA-4465-7606-C77F98DF01B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16C07192-2073-5E98-B374-65AE54DB8B5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8366E83D-4109-5DDD-B58A-EC03454026E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68BF501B-E581-2A90-07B4-2F2185444C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AE64AE-9119-444B-92A1-17222999021D}" type="datetimeFigureOut">
              <a:rPr lang="ru-RU" smtClean="0"/>
              <a:t>14.04.2025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38E5E58B-239B-F189-E397-375B9EEE40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6064124A-B0BF-DF60-1919-707CCC8DBE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5B4B65-BDEE-40C0-9BB0-2D5E9699C5D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34774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35C3230-C359-F835-6DA8-8653232A59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CCE28119-9B68-C091-79C3-0C64EAF913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AE64AE-9119-444B-92A1-17222999021D}" type="datetimeFigureOut">
              <a:rPr lang="ru-RU" smtClean="0"/>
              <a:t>14.04.2025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FA8D6154-F9C2-EB27-8C9A-BBAED4E088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A49C2C30-FBA3-0197-C7D3-60D586E984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5B4B65-BDEE-40C0-9BB0-2D5E9699C5D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54527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1E096481-F54A-6DEE-886C-FBADACD301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AE64AE-9119-444B-92A1-17222999021D}" type="datetimeFigureOut">
              <a:rPr lang="ru-RU" smtClean="0"/>
              <a:t>14.04.2025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E81B7B05-A337-6079-7E01-446F985DA8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27EED00C-089E-3FFE-4B50-004B306A09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5B4B65-BDEE-40C0-9BB0-2D5E9699C5D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903179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B250B8F-B85B-9FB7-4CD6-6C5A328383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B20E68E-074C-FCDC-9492-E1AFB1D3C01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917F00DD-2D12-461E-AF7F-6DF485C2A95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56020681-464F-DBEC-5E52-B35AE2EFE1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AE64AE-9119-444B-92A1-17222999021D}" type="datetimeFigureOut">
              <a:rPr lang="ru-RU" smtClean="0"/>
              <a:t>14.04.2025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1F91FF95-E674-B441-DB41-84039658F0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B4E919BB-095C-CA55-8231-356A15F30C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5B4B65-BDEE-40C0-9BB0-2D5E9699C5D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456710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D7E2FFA-6C8C-E854-D20F-62788F13CC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D15EE162-9C26-71A3-9317-C5D8944A90A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A3DF79BE-10C4-F669-9A6D-50F8A142004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C9200B43-B86F-D594-2BC5-8B0FB954A5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AE64AE-9119-444B-92A1-17222999021D}" type="datetimeFigureOut">
              <a:rPr lang="ru-RU" smtClean="0"/>
              <a:t>14.04.2025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9BAAA0B1-A803-BD93-4282-7E3C70AACE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8E794C6C-9E11-9EA4-E621-2C6449AFC7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5B4B65-BDEE-40C0-9BB0-2D5E9699C5D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587931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B1F3005-FA26-1AD1-685B-859728D8C2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C5A67CEE-97AD-82C5-833F-C31E90E09EE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9C9944F-2395-45BD-C640-8F076A5018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AE64AE-9119-444B-92A1-17222999021D}" type="datetimeFigureOut">
              <a:rPr lang="ru-RU" smtClean="0"/>
              <a:t>14.04.2025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EB4265E3-E12C-AF4C-96A1-00C36196D2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9736B70-AF08-0798-DEEC-136B8DB2B7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5B4B65-BDEE-40C0-9BB0-2D5E9699C5D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001513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AA8E55FB-9A5F-5DF8-D1D2-68A2DFD5108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7DFDE8C0-1F80-E92E-F189-AD7C2F14B11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4939969-FA93-7B5A-6563-058CA15EE0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AE64AE-9119-444B-92A1-17222999021D}" type="datetimeFigureOut">
              <a:rPr lang="ru-RU" smtClean="0"/>
              <a:t>14.04.2025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DC6CD076-B7EF-B937-64A3-AC39E9AD7F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7A9C1AFD-72D5-9FD9-2D34-DF819285EF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5B4B65-BDEE-40C0-9BB0-2D5E9699C5D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443354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434722E-C826-94A7-E35B-491E588D41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DA0DCBA3-E915-AA20-C306-46440618D59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24165BA9-6A0B-920C-E66F-8A24B21E5D4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AE64AE-9119-444B-92A1-17222999021D}" type="datetimeFigureOut">
              <a:rPr lang="ru-RU" smtClean="0"/>
              <a:t>14.04.2025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E1F44A28-2F7D-8408-6EEC-6B602A3A3BD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084EE23-94D4-9AD5-69F2-62404844CFC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5B4B65-BDEE-40C0-9BB0-2D5E9699C5D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060055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microsoft.com/office/2007/relationships/hdphoto" Target="../media/hdphoto2.wdp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microsoft.com/office/2007/relationships/hdphoto" Target="../media/hdphoto1.wdp"/><Relationship Id="rId7" Type="http://schemas.openxmlformats.org/officeDocument/2006/relationships/diagramColors" Target="../diagrams/colors1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microsoft.com/office/2007/relationships/hdphoto" Target="../media/hdphoto3.wdp"/><Relationship Id="rId5" Type="http://schemas.openxmlformats.org/officeDocument/2006/relationships/image" Target="../media/image4.png"/><Relationship Id="rId4" Type="http://schemas.microsoft.com/office/2007/relationships/hdphoto" Target="../media/hdphoto1.wdp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JPG"/><Relationship Id="rId4" Type="http://schemas.microsoft.com/office/2007/relationships/hdphoto" Target="../media/hdphoto1.wdp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jpg"/><Relationship Id="rId5" Type="http://schemas.openxmlformats.org/officeDocument/2006/relationships/image" Target="../media/image9.jpg"/><Relationship Id="rId4" Type="http://schemas.openxmlformats.org/officeDocument/2006/relationships/image" Target="../media/image8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13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jpg"/><Relationship Id="rId5" Type="http://schemas.openxmlformats.org/officeDocument/2006/relationships/image" Target="../media/image11.jpg"/><Relationship Id="rId4" Type="http://schemas.microsoft.com/office/2007/relationships/hdphoto" Target="../media/hdphoto1.wdp"/></Relationships>
</file>

<file path=ppt/slides/_rels/slide9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144AB0AD-FD2D-1F8E-3A6F-105019167AC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Blur radius="25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35292" r="750" b="24603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Заголовок 1">
            <a:extLst>
              <a:ext uri="{FF2B5EF4-FFF2-40B4-BE49-F238E27FC236}">
                <a16:creationId xmlns:a16="http://schemas.microsoft.com/office/drawing/2014/main" id="{2A0F7C74-21EB-075D-3E45-4F1835D4EED4}"/>
              </a:ext>
            </a:extLst>
          </p:cNvPr>
          <p:cNvSpPr txBox="1">
            <a:spLocks/>
          </p:cNvSpPr>
          <p:nvPr/>
        </p:nvSpPr>
        <p:spPr>
          <a:xfrm>
            <a:off x="2705136" y="1732873"/>
            <a:ext cx="6771888" cy="1392418"/>
          </a:xfrm>
          <a:prstGeom prst="roundRect">
            <a:avLst>
              <a:gd name="adj" fmla="val 27480"/>
            </a:avLst>
          </a:prstGeom>
          <a:solidFill>
            <a:srgbClr val="297BB8">
              <a:alpha val="94902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l" defTabSz="2321982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4898" b="0" kern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13000"/>
                        <a:lumOff val="87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  <a:tileRect/>
                </a:gra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uk-UA" sz="4000" b="1" noProof="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nform Cyr" panose="040B0404040404040404" pitchFamily="82" charset="0"/>
              </a:rPr>
              <a:t>Смарт-розетка</a:t>
            </a:r>
          </a:p>
          <a:p>
            <a:pPr algn="ctr"/>
            <a:r>
              <a:rPr lang="uk-UA" sz="4000" b="1" noProof="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nform Cyr" panose="040B0404040404040404" pitchFamily="82" charset="0"/>
              </a:rPr>
              <a:t>з керуванням через  </a:t>
            </a:r>
            <a:r>
              <a:rPr lang="uk-UA" sz="4000" b="1" noProof="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nform Cyr" panose="040B0404040404040404" pitchFamily="82" charset="0"/>
              </a:rPr>
              <a:t>Wi-Fi</a:t>
            </a:r>
            <a:endParaRPr lang="uk-UA" sz="4000" b="1" noProof="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nform Cyr" panose="040B0404040404040404" pitchFamily="82" charset="0"/>
            </a:endParaRPr>
          </a:p>
        </p:txBody>
      </p:sp>
      <p:pic>
        <p:nvPicPr>
          <p:cNvPr id="4" name="Рисунок 8">
            <a:extLst>
              <a:ext uri="{FF2B5EF4-FFF2-40B4-BE49-F238E27FC236}">
                <a16:creationId xmlns:a16="http://schemas.microsoft.com/office/drawing/2014/main" id="{26D3CC30-687C-A666-370A-8A383DD7E96D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123" t="5625" r="3750"/>
          <a:stretch/>
        </p:blipFill>
        <p:spPr>
          <a:xfrm>
            <a:off x="58723" y="93999"/>
            <a:ext cx="1926116" cy="1929183"/>
          </a:xfrm>
          <a:prstGeom prst="ellipse">
            <a:avLst/>
          </a:prstGeom>
          <a:ln>
            <a:noFill/>
          </a:ln>
          <a:effectLst/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1B28A4B6-2869-4681-8498-E29E2F5F486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6597" b="93599" l="4625" r="95938">
                        <a14:foregroundMark x1="30625" y1="31809" x2="30625" y2="31809"/>
                        <a14:foregroundMark x1="30125" y1="19530" x2="35313" y2="27890"/>
                        <a14:foregroundMark x1="22688" y1="21032" x2="22688" y2="21032"/>
                        <a14:foregroundMark x1="26875" y1="20509" x2="22188" y2="23449"/>
                        <a14:foregroundMark x1="5813" y1="43501" x2="21750" y2="24951"/>
                        <a14:foregroundMark x1="21750" y1="24951" x2="53188" y2="7838"/>
                        <a14:foregroundMark x1="53188" y1="7838" x2="83500" y2="28282"/>
                        <a14:foregroundMark x1="83500" y1="28282" x2="88438" y2="56630"/>
                        <a14:foregroundMark x1="88438" y1="56630" x2="73563" y2="83997"/>
                        <a14:foregroundMark x1="73563" y1="83997" x2="43563" y2="91052"/>
                        <a14:foregroundMark x1="43563" y1="91052" x2="20063" y2="75114"/>
                        <a14:foregroundMark x1="20063" y1="75114" x2="7688" y2="37622"/>
                        <a14:foregroundMark x1="21125" y1="43501" x2="29000" y2="76682"/>
                        <a14:foregroundMark x1="29000" y1="76682" x2="58250" y2="65709"/>
                        <a14:foregroundMark x1="58250" y1="65709" x2="56563" y2="41411"/>
                        <a14:foregroundMark x1="56563" y1="41411" x2="26188" y2="37688"/>
                        <a14:foregroundMark x1="26188" y1="37688" x2="15063" y2="46179"/>
                        <a14:foregroundMark x1="19125" y1="70281" x2="42813" y2="56172"/>
                        <a14:foregroundMark x1="42813" y1="56172" x2="32688" y2="74853"/>
                        <a14:foregroundMark x1="25563" y1="57087" x2="35625" y2="71457"/>
                        <a14:foregroundMark x1="27000" y1="55323" x2="51250" y2="57544"/>
                        <a14:foregroundMark x1="51250" y1="57544" x2="50438" y2="68779"/>
                        <a14:foregroundMark x1="39813" y1="60875" x2="35813" y2="72044"/>
                        <a14:foregroundMark x1="42938" y1="60353" x2="41875" y2="75049"/>
                        <a14:foregroundMark x1="45125" y1="60875" x2="47500" y2="71261"/>
                        <a14:foregroundMark x1="55563" y1="54213" x2="51375" y2="69170"/>
                        <a14:foregroundMark x1="53750" y1="49445" x2="44938" y2="58981"/>
                        <a14:foregroundMark x1="49188" y1="48465" x2="32125" y2="59569"/>
                        <a14:foregroundMark x1="33813" y1="48465" x2="23688" y2="62051"/>
                        <a14:foregroundMark x1="28625" y1="49249" x2="46250" y2="59373"/>
                        <a14:foregroundMark x1="34500" y1="48857" x2="55750" y2="54409"/>
                        <a14:foregroundMark x1="38750" y1="45199" x2="60188" y2="58785"/>
                        <a14:foregroundMark x1="45688" y1="83475" x2="74438" y2="80078"/>
                        <a14:foregroundMark x1="30688" y1="77596" x2="65875" y2="79686"/>
                        <a14:foregroundMark x1="15812" y1="77008" x2="28125" y2="87524"/>
                        <a14:foregroundMark x1="5188" y1="75833" x2="9750" y2="86022"/>
                        <a14:foregroundMark x1="5000" y1="74135" x2="13813" y2="84651"/>
                        <a14:foregroundMark x1="4625" y1="73743" x2="28125" y2="78903"/>
                        <a14:foregroundMark x1="10500" y1="84259" x2="40000" y2="88112"/>
                        <a14:foregroundMark x1="65688" y1="90398" x2="94438" y2="85434"/>
                        <a14:foregroundMark x1="79438" y1="77727" x2="95938" y2="75833"/>
                        <a14:foregroundMark x1="70625" y1="90007" x2="44250" y2="93664"/>
                        <a14:foregroundMark x1="44250" y1="93664" x2="25875" y2="88504"/>
                        <a14:foregroundMark x1="29000" y1="90007" x2="27187" y2="89223"/>
                        <a14:foregroundMark x1="69688" y1="90202" x2="72250" y2="88308"/>
                        <a14:foregroundMark x1="71000" y1="90007" x2="73000" y2="88700"/>
                        <a14:foregroundMark x1="29000" y1="90007" x2="26250" y2="87916"/>
                        <a14:foregroundMark x1="28813" y1="88896" x2="26438" y2="89811"/>
                        <a14:foregroundMark x1="34875" y1="8034" x2="62250" y2="6597"/>
                        <a14:foregroundMark x1="62250" y1="6597" x2="64938" y2="8818"/>
                        <a14:foregroundMark x1="68438" y1="28347" x2="65688" y2="62051"/>
                        <a14:foregroundMark x1="69688" y1="26257" x2="70813" y2="58197"/>
                        <a14:foregroundMark x1="73000" y1="32005" x2="79438" y2="60549"/>
                        <a14:foregroundMark x1="68625" y1="32005" x2="75750" y2="65121"/>
                        <a14:foregroundMark x1="75938" y1="37361" x2="80125" y2="61659"/>
                        <a14:foregroundMark x1="80125" y1="61659" x2="77750" y2="64533"/>
                        <a14:foregroundMark x1="78688" y1="51143" x2="71875" y2="77204"/>
                        <a14:foregroundMark x1="71875" y1="77204" x2="72063" y2="77727"/>
                        <a14:foregroundMark x1="64750" y1="54997" x2="71000" y2="74853"/>
                        <a14:foregroundMark x1="62187" y1="29327" x2="64563" y2="43305"/>
                        <a14:foregroundMark x1="64375" y1="84455" x2="70813" y2="83671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149016" y="-31640"/>
            <a:ext cx="2078995" cy="1989339"/>
          </a:xfrm>
          <a:prstGeom prst="rect">
            <a:avLst/>
          </a:prstGeom>
        </p:spPr>
      </p:pic>
      <p:grpSp>
        <p:nvGrpSpPr>
          <p:cNvPr id="11" name="Группа 10">
            <a:extLst>
              <a:ext uri="{FF2B5EF4-FFF2-40B4-BE49-F238E27FC236}">
                <a16:creationId xmlns:a16="http://schemas.microsoft.com/office/drawing/2014/main" id="{8D11023D-E008-2CFE-014C-AED8F2E302CD}"/>
              </a:ext>
            </a:extLst>
          </p:cNvPr>
          <p:cNvGrpSpPr/>
          <p:nvPr/>
        </p:nvGrpSpPr>
        <p:grpSpPr>
          <a:xfrm>
            <a:off x="240888" y="3352123"/>
            <a:ext cx="11710220" cy="2965391"/>
            <a:chOff x="245806" y="2281084"/>
            <a:chExt cx="11710220" cy="4027275"/>
          </a:xfrm>
        </p:grpSpPr>
        <p:sp>
          <p:nvSpPr>
            <p:cNvPr id="10" name="Прямоугольник: скругленные углы 9">
              <a:extLst>
                <a:ext uri="{FF2B5EF4-FFF2-40B4-BE49-F238E27FC236}">
                  <a16:creationId xmlns:a16="http://schemas.microsoft.com/office/drawing/2014/main" id="{A4A9CBC3-F21A-29FF-26FD-CBE0D8249863}"/>
                </a:ext>
              </a:extLst>
            </p:cNvPr>
            <p:cNvSpPr/>
            <p:nvPr/>
          </p:nvSpPr>
          <p:spPr>
            <a:xfrm>
              <a:off x="245806" y="2281084"/>
              <a:ext cx="11710220" cy="4027275"/>
            </a:xfrm>
            <a:prstGeom prst="roundRect">
              <a:avLst>
                <a:gd name="adj" fmla="val 8075"/>
              </a:avLst>
            </a:prstGeom>
            <a:solidFill>
              <a:srgbClr val="1F6FAB">
                <a:alpha val="94902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uk-UA" noProof="0" dirty="0"/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CF4EA9C3-C6BF-9EE6-C26B-006DA70799F6}"/>
                </a:ext>
              </a:extLst>
            </p:cNvPr>
            <p:cNvSpPr/>
            <p:nvPr/>
          </p:nvSpPr>
          <p:spPr>
            <a:xfrm>
              <a:off x="382970" y="2432471"/>
              <a:ext cx="11426057" cy="374100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uk-UA" sz="2400" b="1" u="sng" noProof="0" dirty="0">
                  <a:solidFill>
                    <a:schemeClr val="bg1"/>
                  </a:solidFill>
                </a:rPr>
                <a:t>Колесников Назар Євгенович</a:t>
              </a:r>
              <a:r>
                <a:rPr lang="uk-UA" sz="2400" noProof="0" dirty="0">
                  <a:solidFill>
                    <a:schemeClr val="bg1"/>
                  </a:solidFill>
                </a:rPr>
                <a:t>, учень 10 класу Комунального закладу «Харківський ліцей №150 Харківської міської ради»; Харківське територіальне відділення МАН України; Комунальний заклад «Харківська обласна Мала академія наук Харківської обласної ради»; м. Харків;</a:t>
              </a:r>
            </a:p>
            <a:p>
              <a:r>
                <a:rPr lang="uk-UA" sz="2400" b="1" i="1" noProof="0" dirty="0">
                  <a:solidFill>
                    <a:schemeClr val="bg1"/>
                  </a:solidFill>
                </a:rPr>
                <a:t>Наукові керівники:</a:t>
              </a:r>
            </a:p>
            <a:p>
              <a:pPr>
                <a:spcBef>
                  <a:spcPts val="600"/>
                </a:spcBef>
              </a:pPr>
              <a:r>
                <a:rPr lang="uk-UA" sz="2400" b="1" noProof="0" dirty="0">
                  <a:solidFill>
                    <a:schemeClr val="bg1"/>
                  </a:solidFill>
                </a:rPr>
                <a:t>Лавров Володимир Дмитрович, </a:t>
              </a:r>
              <a:r>
                <a:rPr lang="uk-UA" sz="2400" noProof="0" dirty="0">
                  <a:solidFill>
                    <a:schemeClr val="bg1"/>
                  </a:solidFill>
                </a:rPr>
                <a:t>керівник гуртка Комунального закладу «Харківська обласна Мала академія наук Харківської обласної ради»</a:t>
              </a:r>
            </a:p>
          </p:txBody>
        </p:sp>
      </p:grpSp>
      <p:grpSp>
        <p:nvGrpSpPr>
          <p:cNvPr id="14" name="Группа 13">
            <a:extLst>
              <a:ext uri="{FF2B5EF4-FFF2-40B4-BE49-F238E27FC236}">
                <a16:creationId xmlns:a16="http://schemas.microsoft.com/office/drawing/2014/main" id="{5B726DEB-BCCC-00F9-2C6E-7806749F2246}"/>
              </a:ext>
            </a:extLst>
          </p:cNvPr>
          <p:cNvGrpSpPr/>
          <p:nvPr/>
        </p:nvGrpSpPr>
        <p:grpSpPr>
          <a:xfrm>
            <a:off x="2552698" y="-740387"/>
            <a:ext cx="7086600" cy="2185730"/>
            <a:chOff x="2664600" y="-419100"/>
            <a:chExt cx="7086600" cy="1048155"/>
          </a:xfrm>
        </p:grpSpPr>
        <p:sp>
          <p:nvSpPr>
            <p:cNvPr id="13" name="Заголовок 1">
              <a:extLst>
                <a:ext uri="{FF2B5EF4-FFF2-40B4-BE49-F238E27FC236}">
                  <a16:creationId xmlns:a16="http://schemas.microsoft.com/office/drawing/2014/main" id="{FDEB4784-FF06-BF23-CB79-D99F6BB723B5}"/>
                </a:ext>
              </a:extLst>
            </p:cNvPr>
            <p:cNvSpPr txBox="1">
              <a:spLocks/>
            </p:cNvSpPr>
            <p:nvPr/>
          </p:nvSpPr>
          <p:spPr>
            <a:xfrm>
              <a:off x="2664600" y="-419100"/>
              <a:ext cx="7086600" cy="1048155"/>
            </a:xfrm>
            <a:prstGeom prst="roundRect">
              <a:avLst>
                <a:gd name="adj" fmla="val 18856"/>
              </a:avLst>
            </a:prstGeom>
            <a:solidFill>
              <a:srgbClr val="297BB8">
                <a:alpha val="94902"/>
              </a:srgbClr>
            </a:solidFill>
          </p:spPr>
          <p:txBody>
            <a:bodyPr vert="horz" lIns="91440" tIns="45720" rIns="91440" bIns="45720" rtlCol="0" anchor="ctr">
              <a:noAutofit/>
            </a:bodyPr>
            <a:lstStyle>
              <a:lvl1pPr algn="l" defTabSz="2321982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14898" b="0" kern="1200">
                  <a:gradFill flip="none" rotWithShape="1">
                    <a:gsLst>
                      <a:gs pos="28000">
                        <a:schemeClr val="tx1">
                          <a:lumMod val="93000"/>
                        </a:schemeClr>
                      </a:gs>
                      <a:gs pos="0">
                        <a:schemeClr val="bg1">
                          <a:lumMod val="13000"/>
                          <a:lumOff val="87000"/>
                        </a:schemeClr>
                      </a:gs>
                      <a:gs pos="100000">
                        <a:schemeClr val="tx2">
                          <a:lumMod val="0"/>
                          <a:lumOff val="100000"/>
                        </a:schemeClr>
                      </a:gs>
                    </a:gsLst>
                    <a:lin ang="4800000" scaled="0"/>
                    <a:tileRect/>
                  </a:gradFill>
                  <a:latin typeface="+mj-lt"/>
                  <a:ea typeface="+mj-ea"/>
                  <a:cs typeface="+mj-cs"/>
                </a:defRPr>
              </a:lvl1pPr>
            </a:lstStyle>
            <a:p>
              <a:pPr algn="ctr"/>
              <a:endParaRPr lang="uk-UA" sz="3200" b="1" noProof="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nform Cyr" panose="040B0404040404040404" pitchFamily="82" charset="0"/>
              </a:endParaRPr>
            </a:p>
          </p:txBody>
        </p:sp>
        <p:sp>
          <p:nvSpPr>
            <p:cNvPr id="6" name="Google Shape;2367;p19">
              <a:extLst>
                <a:ext uri="{FF2B5EF4-FFF2-40B4-BE49-F238E27FC236}">
                  <a16:creationId xmlns:a16="http://schemas.microsoft.com/office/drawing/2014/main" id="{0580F1CF-58F8-2933-BC37-CFC36BB142B8}"/>
                </a:ext>
              </a:extLst>
            </p:cNvPr>
            <p:cNvSpPr txBox="1">
              <a:spLocks/>
            </p:cNvSpPr>
            <p:nvPr/>
          </p:nvSpPr>
          <p:spPr>
            <a:xfrm>
              <a:off x="2664600" y="9002"/>
              <a:ext cx="6960946" cy="511277"/>
            </a:xfrm>
            <a:prstGeom prst="rect">
              <a:avLst/>
            </a:prstGeom>
          </p:spPr>
          <p:txBody>
            <a:bodyPr spcFirstLastPara="1" vert="horz" wrap="square" lIns="121900" tIns="121900" rIns="121900" bIns="121900" rtlCol="0" anchor="ctr" anchorCtr="0">
              <a:noAutofit/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107950"/>
              <a:r>
                <a:rPr lang="uk-UA" noProof="0" dirty="0">
                  <a:solidFill>
                    <a:schemeClr val="bg1"/>
                  </a:solidFill>
                </a:rPr>
                <a:t>Харківське територіальне відділення МАН України</a:t>
              </a:r>
            </a:p>
            <a:p>
              <a:pPr marL="107950"/>
              <a:r>
                <a:rPr lang="uk-UA" noProof="0" dirty="0">
                  <a:solidFill>
                    <a:schemeClr val="bg1"/>
                  </a:solidFill>
                </a:rPr>
                <a:t>Всеукраїнський інтерактивний конкурс </a:t>
              </a:r>
            </a:p>
            <a:p>
              <a:pPr marL="107950"/>
              <a:r>
                <a:rPr lang="uk-UA" noProof="0" dirty="0">
                  <a:solidFill>
                    <a:schemeClr val="bg1"/>
                  </a:solidFill>
                </a:rPr>
                <a:t>«МАН-Юніор Дослідник»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19642094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" name="Рисунок 64">
            <a:extLst>
              <a:ext uri="{FF2B5EF4-FFF2-40B4-BE49-F238E27FC236}">
                <a16:creationId xmlns:a16="http://schemas.microsoft.com/office/drawing/2014/main" id="{10894079-C052-194B-CB1A-B1176A7D6CC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Blur radius="25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35292" r="750" b="24603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35" name="Группа 34">
            <a:extLst>
              <a:ext uri="{FF2B5EF4-FFF2-40B4-BE49-F238E27FC236}">
                <a16:creationId xmlns:a16="http://schemas.microsoft.com/office/drawing/2014/main" id="{30C04928-E928-FB1B-F044-DB638BAA2F7A}"/>
              </a:ext>
            </a:extLst>
          </p:cNvPr>
          <p:cNvGrpSpPr/>
          <p:nvPr/>
        </p:nvGrpSpPr>
        <p:grpSpPr>
          <a:xfrm>
            <a:off x="11453358" y="-277517"/>
            <a:ext cx="1056174" cy="915906"/>
            <a:chOff x="11453358" y="-277517"/>
            <a:chExt cx="1056174" cy="915906"/>
          </a:xfrm>
        </p:grpSpPr>
        <p:sp>
          <p:nvSpPr>
            <p:cNvPr id="33" name="Прямоугольник: скругленные углы 32">
              <a:extLst>
                <a:ext uri="{FF2B5EF4-FFF2-40B4-BE49-F238E27FC236}">
                  <a16:creationId xmlns:a16="http://schemas.microsoft.com/office/drawing/2014/main" id="{3C7BB2A8-6D90-A72F-E510-980861D898F4}"/>
                </a:ext>
              </a:extLst>
            </p:cNvPr>
            <p:cNvSpPr/>
            <p:nvPr/>
          </p:nvSpPr>
          <p:spPr>
            <a:xfrm>
              <a:off x="11453358" y="-277517"/>
              <a:ext cx="1056174" cy="915906"/>
            </a:xfrm>
            <a:prstGeom prst="roundRect">
              <a:avLst/>
            </a:prstGeom>
            <a:solidFill>
              <a:srgbClr val="337CD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uk-UA" noProof="0" dirty="0"/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8B856535-226A-FC39-9396-3332A0C804F4}"/>
                </a:ext>
              </a:extLst>
            </p:cNvPr>
            <p:cNvSpPr txBox="1"/>
            <p:nvPr/>
          </p:nvSpPr>
          <p:spPr>
            <a:xfrm>
              <a:off x="11622979" y="-31500"/>
              <a:ext cx="396262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uk-UA" sz="3600" noProof="0" dirty="0">
                  <a:solidFill>
                    <a:schemeClr val="bg1"/>
                  </a:solidFill>
                  <a:latin typeface="Bahnschrift SemiBold SemiConden" panose="020B0502040204020203" pitchFamily="34" charset="0"/>
                </a:rPr>
                <a:t>2</a:t>
              </a:r>
            </a:p>
          </p:txBody>
        </p:sp>
      </p:grpSp>
      <p:grpSp>
        <p:nvGrpSpPr>
          <p:cNvPr id="25" name="Группа 24">
            <a:extLst>
              <a:ext uri="{FF2B5EF4-FFF2-40B4-BE49-F238E27FC236}">
                <a16:creationId xmlns:a16="http://schemas.microsoft.com/office/drawing/2014/main" id="{BAA99355-2297-5F1F-E418-1C4205F7CDF4}"/>
              </a:ext>
            </a:extLst>
          </p:cNvPr>
          <p:cNvGrpSpPr/>
          <p:nvPr/>
        </p:nvGrpSpPr>
        <p:grpSpPr>
          <a:xfrm>
            <a:off x="1185432" y="8077149"/>
            <a:ext cx="9821134" cy="1096374"/>
            <a:chOff x="871368" y="3465714"/>
            <a:chExt cx="5949842" cy="1943207"/>
          </a:xfrm>
          <a:solidFill>
            <a:srgbClr val="4071C8"/>
          </a:solidFill>
        </p:grpSpPr>
        <p:sp>
          <p:nvSpPr>
            <p:cNvPr id="19" name="Прямоугольник: скругленные углы 18">
              <a:extLst>
                <a:ext uri="{FF2B5EF4-FFF2-40B4-BE49-F238E27FC236}">
                  <a16:creationId xmlns:a16="http://schemas.microsoft.com/office/drawing/2014/main" id="{D636504A-3DB9-888C-8C2C-617EB1CE29E0}"/>
                </a:ext>
              </a:extLst>
            </p:cNvPr>
            <p:cNvSpPr/>
            <p:nvPr/>
          </p:nvSpPr>
          <p:spPr>
            <a:xfrm>
              <a:off x="871368" y="3465714"/>
              <a:ext cx="5949842" cy="1943207"/>
            </a:xfrm>
            <a:prstGeom prst="roundRect">
              <a:avLst>
                <a:gd name="adj" fmla="val 13349"/>
              </a:avLst>
            </a:prstGeom>
            <a:grpFill/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uk-UA" sz="2000" noProof="0" dirty="0"/>
            </a:p>
          </p:txBody>
        </p:sp>
        <p:sp>
          <p:nvSpPr>
            <p:cNvPr id="23" name="Прямоугольник 22">
              <a:extLst>
                <a:ext uri="{FF2B5EF4-FFF2-40B4-BE49-F238E27FC236}">
                  <a16:creationId xmlns:a16="http://schemas.microsoft.com/office/drawing/2014/main" id="{E589A668-3357-952F-4827-8F26D2EEA889}"/>
                </a:ext>
              </a:extLst>
            </p:cNvPr>
            <p:cNvSpPr/>
            <p:nvPr/>
          </p:nvSpPr>
          <p:spPr>
            <a:xfrm>
              <a:off x="1021631" y="3564753"/>
              <a:ext cx="5695092" cy="1691054"/>
            </a:xfrm>
            <a:prstGeom prst="rect">
              <a:avLst/>
            </a:prstGeom>
            <a:grpFill/>
          </p:spPr>
          <p:txBody>
            <a:bodyPr wrap="square">
              <a:spAutoFit/>
            </a:bodyPr>
            <a:lstStyle/>
            <a:p>
              <a:pPr algn="just"/>
              <a:r>
                <a:rPr lang="uk-UA" sz="2800" noProof="0" dirty="0">
                  <a:solidFill>
                    <a:schemeClr val="bg1"/>
                  </a:solidFill>
                </a:rPr>
                <a:t>Процеси автоматизованого керування електроживленням кухонних електроприладів.</a:t>
              </a:r>
            </a:p>
          </p:txBody>
        </p:sp>
      </p:grpSp>
      <p:grpSp>
        <p:nvGrpSpPr>
          <p:cNvPr id="21" name="Группа 20">
            <a:extLst>
              <a:ext uri="{FF2B5EF4-FFF2-40B4-BE49-F238E27FC236}">
                <a16:creationId xmlns:a16="http://schemas.microsoft.com/office/drawing/2014/main" id="{A3E2ABC7-59EF-5C6A-B092-FF4C3ED5D156}"/>
              </a:ext>
            </a:extLst>
          </p:cNvPr>
          <p:cNvGrpSpPr/>
          <p:nvPr/>
        </p:nvGrpSpPr>
        <p:grpSpPr>
          <a:xfrm>
            <a:off x="5037054" y="7477773"/>
            <a:ext cx="2117891" cy="654250"/>
            <a:chOff x="555585" y="2754776"/>
            <a:chExt cx="1283061" cy="1159589"/>
          </a:xfrm>
          <a:solidFill>
            <a:srgbClr val="4071C8"/>
          </a:solidFill>
        </p:grpSpPr>
        <p:sp>
          <p:nvSpPr>
            <p:cNvPr id="17" name="Прямоугольник: скругленные углы 16">
              <a:extLst>
                <a:ext uri="{FF2B5EF4-FFF2-40B4-BE49-F238E27FC236}">
                  <a16:creationId xmlns:a16="http://schemas.microsoft.com/office/drawing/2014/main" id="{D64C1975-7F02-BD54-2175-33ECB2278B10}"/>
                </a:ext>
              </a:extLst>
            </p:cNvPr>
            <p:cNvSpPr/>
            <p:nvPr/>
          </p:nvSpPr>
          <p:spPr>
            <a:xfrm>
              <a:off x="555585" y="2754776"/>
              <a:ext cx="1283061" cy="1159589"/>
            </a:xfrm>
            <a:prstGeom prst="roundRect">
              <a:avLst/>
            </a:prstGeom>
            <a:grpFill/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uk-UA" sz="2000" noProof="0" dirty="0"/>
            </a:p>
          </p:txBody>
        </p:sp>
        <p:sp>
          <p:nvSpPr>
            <p:cNvPr id="18" name="Прямоугольник 17">
              <a:extLst>
                <a:ext uri="{FF2B5EF4-FFF2-40B4-BE49-F238E27FC236}">
                  <a16:creationId xmlns:a16="http://schemas.microsoft.com/office/drawing/2014/main" id="{1FCE1ECF-4C2C-7D81-B9AA-B0F29D53D4C2}"/>
                </a:ext>
              </a:extLst>
            </p:cNvPr>
            <p:cNvSpPr/>
            <p:nvPr/>
          </p:nvSpPr>
          <p:spPr>
            <a:xfrm>
              <a:off x="743766" y="2816344"/>
              <a:ext cx="912347" cy="1036452"/>
            </a:xfrm>
            <a:prstGeom prst="rect">
              <a:avLst/>
            </a:prstGeom>
            <a:grpFill/>
          </p:spPr>
          <p:txBody>
            <a:bodyPr wrap="square">
              <a:spAutoFit/>
            </a:bodyPr>
            <a:lstStyle/>
            <a:p>
              <a:pPr algn="ctr"/>
              <a:r>
                <a:rPr lang="uk-UA" sz="3200" b="1" noProof="0" dirty="0">
                  <a:solidFill>
                    <a:schemeClr val="bg1"/>
                  </a:solidFill>
                  <a:latin typeface="Comic Sans MS" panose="030F0702030302020204" pitchFamily="66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Об’єкт</a:t>
              </a:r>
              <a:endParaRPr lang="uk-UA" sz="3200" b="1" noProof="0" dirty="0">
                <a:solidFill>
                  <a:schemeClr val="bg1"/>
                </a:solidFill>
                <a:latin typeface="Comic Sans MS" panose="030F0702030302020204" pitchFamily="66" charset="0"/>
              </a:endParaRPr>
            </a:p>
          </p:txBody>
        </p:sp>
      </p:grpSp>
      <p:grpSp>
        <p:nvGrpSpPr>
          <p:cNvPr id="2" name="Группа 1">
            <a:extLst>
              <a:ext uri="{FF2B5EF4-FFF2-40B4-BE49-F238E27FC236}">
                <a16:creationId xmlns:a16="http://schemas.microsoft.com/office/drawing/2014/main" id="{A22B21A4-91F9-D9DD-6358-577BA64CA4E0}"/>
              </a:ext>
            </a:extLst>
          </p:cNvPr>
          <p:cNvGrpSpPr/>
          <p:nvPr/>
        </p:nvGrpSpPr>
        <p:grpSpPr>
          <a:xfrm>
            <a:off x="1185432" y="9957646"/>
            <a:ext cx="9821134" cy="1096374"/>
            <a:chOff x="871368" y="3465714"/>
            <a:chExt cx="5949842" cy="1943207"/>
          </a:xfrm>
          <a:solidFill>
            <a:srgbClr val="3E69CA"/>
          </a:solidFill>
        </p:grpSpPr>
        <p:sp>
          <p:nvSpPr>
            <p:cNvPr id="3" name="Прямоугольник: скругленные углы 2">
              <a:extLst>
                <a:ext uri="{FF2B5EF4-FFF2-40B4-BE49-F238E27FC236}">
                  <a16:creationId xmlns:a16="http://schemas.microsoft.com/office/drawing/2014/main" id="{DBB6C592-4971-1FE6-C245-6157F9834AF3}"/>
                </a:ext>
              </a:extLst>
            </p:cNvPr>
            <p:cNvSpPr/>
            <p:nvPr/>
          </p:nvSpPr>
          <p:spPr>
            <a:xfrm>
              <a:off x="871368" y="3465714"/>
              <a:ext cx="5949842" cy="1943207"/>
            </a:xfrm>
            <a:prstGeom prst="roundRect">
              <a:avLst>
                <a:gd name="adj" fmla="val 13349"/>
              </a:avLst>
            </a:prstGeom>
            <a:grpFill/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uk-UA" sz="2000" noProof="0" dirty="0"/>
            </a:p>
          </p:txBody>
        </p:sp>
        <p:sp>
          <p:nvSpPr>
            <p:cNvPr id="4" name="Прямоугольник 3">
              <a:extLst>
                <a:ext uri="{FF2B5EF4-FFF2-40B4-BE49-F238E27FC236}">
                  <a16:creationId xmlns:a16="http://schemas.microsoft.com/office/drawing/2014/main" id="{E27A418B-A6DC-24BB-2A49-7C5EF4C76D3B}"/>
                </a:ext>
              </a:extLst>
            </p:cNvPr>
            <p:cNvSpPr/>
            <p:nvPr/>
          </p:nvSpPr>
          <p:spPr>
            <a:xfrm>
              <a:off x="1021631" y="3564753"/>
              <a:ext cx="5695092" cy="1691054"/>
            </a:xfrm>
            <a:prstGeom prst="rect">
              <a:avLst/>
            </a:prstGeom>
            <a:grpFill/>
          </p:spPr>
          <p:txBody>
            <a:bodyPr wrap="square">
              <a:spAutoFit/>
            </a:bodyPr>
            <a:lstStyle/>
            <a:p>
              <a:pPr algn="just"/>
              <a:r>
                <a:rPr lang="uk-UA" sz="2800" noProof="0" dirty="0">
                  <a:solidFill>
                    <a:schemeClr val="bg1"/>
                  </a:solidFill>
                </a:rPr>
                <a:t>Розробка смарт-розетки з функціями дистанційного керування через мережу </a:t>
              </a:r>
              <a:r>
                <a:rPr lang="uk-UA" sz="2800" noProof="0" dirty="0" err="1">
                  <a:solidFill>
                    <a:schemeClr val="bg1"/>
                  </a:solidFill>
                </a:rPr>
                <a:t>Wi-Fi</a:t>
              </a:r>
              <a:r>
                <a:rPr lang="uk-UA" sz="2800" noProof="0" dirty="0">
                  <a:solidFill>
                    <a:schemeClr val="bg1"/>
                  </a:solidFill>
                </a:rPr>
                <a:t>.</a:t>
              </a:r>
            </a:p>
          </p:txBody>
        </p:sp>
      </p:grpSp>
      <p:grpSp>
        <p:nvGrpSpPr>
          <p:cNvPr id="5" name="Группа 4">
            <a:extLst>
              <a:ext uri="{FF2B5EF4-FFF2-40B4-BE49-F238E27FC236}">
                <a16:creationId xmlns:a16="http://schemas.microsoft.com/office/drawing/2014/main" id="{CE4A23E7-40A2-1D91-6168-708638A83015}"/>
              </a:ext>
            </a:extLst>
          </p:cNvPr>
          <p:cNvGrpSpPr/>
          <p:nvPr/>
        </p:nvGrpSpPr>
        <p:grpSpPr>
          <a:xfrm>
            <a:off x="4690468" y="9411403"/>
            <a:ext cx="2769760" cy="654250"/>
            <a:chOff x="555585" y="2754776"/>
            <a:chExt cx="954420" cy="1159589"/>
          </a:xfrm>
          <a:solidFill>
            <a:srgbClr val="3E69CA"/>
          </a:solidFill>
        </p:grpSpPr>
        <p:sp>
          <p:nvSpPr>
            <p:cNvPr id="6" name="Прямоугольник: скругленные углы 5">
              <a:extLst>
                <a:ext uri="{FF2B5EF4-FFF2-40B4-BE49-F238E27FC236}">
                  <a16:creationId xmlns:a16="http://schemas.microsoft.com/office/drawing/2014/main" id="{2E908AA2-D62C-E234-6733-0F4EBEC8A51A}"/>
                </a:ext>
              </a:extLst>
            </p:cNvPr>
            <p:cNvSpPr/>
            <p:nvPr/>
          </p:nvSpPr>
          <p:spPr>
            <a:xfrm>
              <a:off x="555585" y="2754776"/>
              <a:ext cx="954420" cy="1159589"/>
            </a:xfrm>
            <a:prstGeom prst="roundRect">
              <a:avLst/>
            </a:prstGeom>
            <a:grpFill/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uk-UA" sz="2000" noProof="0" dirty="0"/>
            </a:p>
          </p:txBody>
        </p:sp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07474EAC-6BE5-1B95-C5FD-774894D7E068}"/>
                </a:ext>
              </a:extLst>
            </p:cNvPr>
            <p:cNvSpPr/>
            <p:nvPr/>
          </p:nvSpPr>
          <p:spPr>
            <a:xfrm>
              <a:off x="673392" y="2816344"/>
              <a:ext cx="718806" cy="1036452"/>
            </a:xfrm>
            <a:prstGeom prst="rect">
              <a:avLst/>
            </a:prstGeom>
            <a:grpFill/>
          </p:spPr>
          <p:txBody>
            <a:bodyPr wrap="square">
              <a:spAutoFit/>
            </a:bodyPr>
            <a:lstStyle/>
            <a:p>
              <a:pPr algn="ctr"/>
              <a:r>
                <a:rPr lang="uk-UA" sz="3200" b="1" noProof="0" dirty="0">
                  <a:solidFill>
                    <a:schemeClr val="bg1"/>
                  </a:solidFill>
                  <a:latin typeface="Comic Sans MS" panose="030F0702030302020204" pitchFamily="66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Предмет</a:t>
              </a:r>
              <a:endParaRPr lang="uk-UA" sz="3200" b="1" noProof="0" dirty="0">
                <a:solidFill>
                  <a:schemeClr val="bg1"/>
                </a:solidFill>
                <a:latin typeface="Comic Sans MS" panose="030F0702030302020204" pitchFamily="66" charset="0"/>
              </a:endParaRPr>
            </a:p>
          </p:txBody>
        </p:sp>
      </p:grpSp>
      <p:grpSp>
        <p:nvGrpSpPr>
          <p:cNvPr id="8" name="Группа 7">
            <a:extLst>
              <a:ext uri="{FF2B5EF4-FFF2-40B4-BE49-F238E27FC236}">
                <a16:creationId xmlns:a16="http://schemas.microsoft.com/office/drawing/2014/main" id="{749A7B77-B6EC-C5BF-944A-A5ED1111D8C8}"/>
              </a:ext>
            </a:extLst>
          </p:cNvPr>
          <p:cNvGrpSpPr/>
          <p:nvPr/>
        </p:nvGrpSpPr>
        <p:grpSpPr>
          <a:xfrm>
            <a:off x="1127001" y="2108533"/>
            <a:ext cx="9821134" cy="1563803"/>
            <a:chOff x="871368" y="3465712"/>
            <a:chExt cx="5949842" cy="2771676"/>
          </a:xfrm>
        </p:grpSpPr>
        <p:sp>
          <p:nvSpPr>
            <p:cNvPr id="9" name="Прямоугольник: скругленные углы 8">
              <a:extLst>
                <a:ext uri="{FF2B5EF4-FFF2-40B4-BE49-F238E27FC236}">
                  <a16:creationId xmlns:a16="http://schemas.microsoft.com/office/drawing/2014/main" id="{A5D9E660-B7E7-2771-7714-B904345348CB}"/>
                </a:ext>
              </a:extLst>
            </p:cNvPr>
            <p:cNvSpPr/>
            <p:nvPr/>
          </p:nvSpPr>
          <p:spPr>
            <a:xfrm>
              <a:off x="871368" y="3465712"/>
              <a:ext cx="5949842" cy="2771676"/>
            </a:xfrm>
            <a:prstGeom prst="roundRect">
              <a:avLst>
                <a:gd name="adj" fmla="val 13349"/>
              </a:avLst>
            </a:prstGeom>
            <a:solidFill>
              <a:srgbClr val="3379C5">
                <a:alpha val="94902"/>
              </a:srgbClr>
            </a:solidFill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uk-UA" sz="2000" noProof="0" dirty="0"/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EC556385-3ADB-0055-3076-0E46C179830D}"/>
                </a:ext>
              </a:extLst>
            </p:cNvPr>
            <p:cNvSpPr/>
            <p:nvPr/>
          </p:nvSpPr>
          <p:spPr>
            <a:xfrm>
              <a:off x="1021631" y="3564753"/>
              <a:ext cx="5695092" cy="245475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/>
              <a:r>
                <a:rPr lang="uk-UA" sz="2800" noProof="0" dirty="0">
                  <a:solidFill>
                    <a:schemeClr val="bg1"/>
                  </a:solidFill>
                </a:rPr>
                <a:t>Розробка смарт розетки для використання у </a:t>
              </a:r>
              <a:r>
                <a:rPr lang="uk-UA" sz="2800" noProof="0" dirty="0" err="1">
                  <a:solidFill>
                    <a:schemeClr val="bg1"/>
                  </a:solidFill>
                </a:rPr>
                <a:t>проєктах</a:t>
              </a:r>
              <a:r>
                <a:rPr lang="uk-UA" sz="2800" noProof="0" dirty="0">
                  <a:solidFill>
                    <a:schemeClr val="bg1"/>
                  </a:solidFill>
                </a:rPr>
                <a:t> «розумної кухні», з реалізацією можливості віддаленого та автоматизованого керування живлення побутових приладів.</a:t>
              </a:r>
            </a:p>
          </p:txBody>
        </p:sp>
      </p:grpSp>
      <p:grpSp>
        <p:nvGrpSpPr>
          <p:cNvPr id="11" name="Группа 10">
            <a:extLst>
              <a:ext uri="{FF2B5EF4-FFF2-40B4-BE49-F238E27FC236}">
                <a16:creationId xmlns:a16="http://schemas.microsoft.com/office/drawing/2014/main" id="{F0CFB80F-B9CC-3AB1-5BE9-894CA35D75BE}"/>
              </a:ext>
            </a:extLst>
          </p:cNvPr>
          <p:cNvGrpSpPr/>
          <p:nvPr/>
        </p:nvGrpSpPr>
        <p:grpSpPr>
          <a:xfrm>
            <a:off x="4978623" y="1509158"/>
            <a:ext cx="2117891" cy="654250"/>
            <a:chOff x="555585" y="2754776"/>
            <a:chExt cx="1283061" cy="1159589"/>
          </a:xfrm>
        </p:grpSpPr>
        <p:sp>
          <p:nvSpPr>
            <p:cNvPr id="12" name="Прямоугольник: скругленные углы 11">
              <a:extLst>
                <a:ext uri="{FF2B5EF4-FFF2-40B4-BE49-F238E27FC236}">
                  <a16:creationId xmlns:a16="http://schemas.microsoft.com/office/drawing/2014/main" id="{A1FB7334-EACF-B2DF-EB5D-20EE7ECF5C72}"/>
                </a:ext>
              </a:extLst>
            </p:cNvPr>
            <p:cNvSpPr/>
            <p:nvPr/>
          </p:nvSpPr>
          <p:spPr>
            <a:xfrm>
              <a:off x="555585" y="2754776"/>
              <a:ext cx="1283061" cy="1159589"/>
            </a:xfrm>
            <a:prstGeom prst="roundRect">
              <a:avLst/>
            </a:prstGeom>
            <a:solidFill>
              <a:srgbClr val="3379C5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uk-UA" sz="2000" noProof="0" dirty="0"/>
            </a:p>
          </p:txBody>
        </p:sp>
        <p:sp>
          <p:nvSpPr>
            <p:cNvPr id="13" name="Прямоугольник 12">
              <a:extLst>
                <a:ext uri="{FF2B5EF4-FFF2-40B4-BE49-F238E27FC236}">
                  <a16:creationId xmlns:a16="http://schemas.microsoft.com/office/drawing/2014/main" id="{737BF55C-4FE3-3FB3-5CD0-932153D5CE83}"/>
                </a:ext>
              </a:extLst>
            </p:cNvPr>
            <p:cNvSpPr/>
            <p:nvPr/>
          </p:nvSpPr>
          <p:spPr>
            <a:xfrm>
              <a:off x="743766" y="2816344"/>
              <a:ext cx="912347" cy="103645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uk-UA" sz="3200" b="1" noProof="0" dirty="0">
                  <a:solidFill>
                    <a:schemeClr val="bg1"/>
                  </a:solidFill>
                  <a:latin typeface="Comic Sans MS" panose="030F0702030302020204" pitchFamily="66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Мета</a:t>
              </a:r>
              <a:endParaRPr lang="uk-UA" sz="3200" b="1" noProof="0" dirty="0">
                <a:solidFill>
                  <a:schemeClr val="bg1"/>
                </a:solidFill>
                <a:latin typeface="Comic Sans MS" panose="030F0702030302020204" pitchFamily="66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33913530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0ED6D14A-4439-3485-AD34-E03E8603610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Blur radius="25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35292" r="750" b="24603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2" name="Группа 1">
            <a:extLst>
              <a:ext uri="{FF2B5EF4-FFF2-40B4-BE49-F238E27FC236}">
                <a16:creationId xmlns:a16="http://schemas.microsoft.com/office/drawing/2014/main" id="{9C95C925-0E9E-14E0-0C12-483746B3022D}"/>
              </a:ext>
            </a:extLst>
          </p:cNvPr>
          <p:cNvGrpSpPr/>
          <p:nvPr/>
        </p:nvGrpSpPr>
        <p:grpSpPr>
          <a:xfrm>
            <a:off x="2772800" y="-287878"/>
            <a:ext cx="6463520" cy="872028"/>
            <a:chOff x="2614888" y="-287878"/>
            <a:chExt cx="6962222" cy="872028"/>
          </a:xfrm>
        </p:grpSpPr>
        <p:sp>
          <p:nvSpPr>
            <p:cNvPr id="3" name="Прямоугольник: скругленные углы 2">
              <a:extLst>
                <a:ext uri="{FF2B5EF4-FFF2-40B4-BE49-F238E27FC236}">
                  <a16:creationId xmlns:a16="http://schemas.microsoft.com/office/drawing/2014/main" id="{323C9260-145C-D5D7-A733-6301110292B6}"/>
                </a:ext>
              </a:extLst>
            </p:cNvPr>
            <p:cNvSpPr/>
            <p:nvPr/>
          </p:nvSpPr>
          <p:spPr>
            <a:xfrm>
              <a:off x="2614888" y="-287878"/>
              <a:ext cx="6962222" cy="872028"/>
            </a:xfrm>
            <a:prstGeom prst="roundRect">
              <a:avLst>
                <a:gd name="adj" fmla="val 23908"/>
              </a:avLst>
            </a:prstGeom>
            <a:solidFill>
              <a:srgbClr val="1C5BAE">
                <a:alpha val="94902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uk-UA" noProof="0" dirty="0"/>
            </a:p>
          </p:txBody>
        </p:sp>
        <p:sp>
          <p:nvSpPr>
            <p:cNvPr id="4" name="Прямоугольник 3">
              <a:extLst>
                <a:ext uri="{FF2B5EF4-FFF2-40B4-BE49-F238E27FC236}">
                  <a16:creationId xmlns:a16="http://schemas.microsoft.com/office/drawing/2014/main" id="{A1EFEFF5-DDC9-E1CE-BBC5-4D439206936C}"/>
                </a:ext>
              </a:extLst>
            </p:cNvPr>
            <p:cNvSpPr/>
            <p:nvPr/>
          </p:nvSpPr>
          <p:spPr>
            <a:xfrm>
              <a:off x="3049929" y="-101643"/>
              <a:ext cx="6092141" cy="66717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uk-UA" sz="2800" b="1" noProof="0" dirty="0">
                  <a:solidFill>
                    <a:schemeClr val="bg1"/>
                  </a:solidFill>
                  <a:latin typeface="Comic Sans MS" panose="030F0702030302020204" pitchFamily="66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Завдання дослідження</a:t>
              </a:r>
            </a:p>
          </p:txBody>
        </p:sp>
      </p:grpSp>
      <p:grpSp>
        <p:nvGrpSpPr>
          <p:cNvPr id="12" name="Группа 11">
            <a:extLst>
              <a:ext uri="{FF2B5EF4-FFF2-40B4-BE49-F238E27FC236}">
                <a16:creationId xmlns:a16="http://schemas.microsoft.com/office/drawing/2014/main" id="{1F12C76F-98B9-48F0-B0F6-E5D56BAB3CDA}"/>
              </a:ext>
            </a:extLst>
          </p:cNvPr>
          <p:cNvGrpSpPr/>
          <p:nvPr/>
        </p:nvGrpSpPr>
        <p:grpSpPr>
          <a:xfrm>
            <a:off x="11453358" y="-277517"/>
            <a:ext cx="1056174" cy="915906"/>
            <a:chOff x="11453358" y="-277517"/>
            <a:chExt cx="1056174" cy="915906"/>
          </a:xfrm>
        </p:grpSpPr>
        <p:sp>
          <p:nvSpPr>
            <p:cNvPr id="14" name="Прямоугольник: скругленные углы 13">
              <a:extLst>
                <a:ext uri="{FF2B5EF4-FFF2-40B4-BE49-F238E27FC236}">
                  <a16:creationId xmlns:a16="http://schemas.microsoft.com/office/drawing/2014/main" id="{ADF7E68B-A11F-3764-A935-A79546AFE35F}"/>
                </a:ext>
              </a:extLst>
            </p:cNvPr>
            <p:cNvSpPr/>
            <p:nvPr/>
          </p:nvSpPr>
          <p:spPr>
            <a:xfrm>
              <a:off x="11453358" y="-277517"/>
              <a:ext cx="1056174" cy="915906"/>
            </a:xfrm>
            <a:prstGeom prst="roundRect">
              <a:avLst/>
            </a:prstGeom>
            <a:solidFill>
              <a:srgbClr val="337CD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uk-UA" noProof="0" dirty="0"/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73ADF958-92EB-32AB-2C61-AD2C698FAD53}"/>
                </a:ext>
              </a:extLst>
            </p:cNvPr>
            <p:cNvSpPr txBox="1"/>
            <p:nvPr/>
          </p:nvSpPr>
          <p:spPr>
            <a:xfrm>
              <a:off x="11622979" y="-31500"/>
              <a:ext cx="397866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uk-UA" sz="3600" noProof="0" dirty="0">
                  <a:solidFill>
                    <a:schemeClr val="bg1"/>
                  </a:solidFill>
                  <a:latin typeface="Bahnschrift SemiBold SemiConden" panose="020B0502040204020203" pitchFamily="34" charset="0"/>
                </a:rPr>
                <a:t>3</a:t>
              </a:r>
            </a:p>
          </p:txBody>
        </p:sp>
      </p:grpSp>
      <p:sp>
        <p:nvSpPr>
          <p:cNvPr id="13" name="Прямоугольник: скругленные углы 12">
            <a:extLst>
              <a:ext uri="{FF2B5EF4-FFF2-40B4-BE49-F238E27FC236}">
                <a16:creationId xmlns:a16="http://schemas.microsoft.com/office/drawing/2014/main" id="{F7F3E53E-E7D8-07A8-37C9-207F1DD82518}"/>
              </a:ext>
            </a:extLst>
          </p:cNvPr>
          <p:cNvSpPr/>
          <p:nvPr/>
        </p:nvSpPr>
        <p:spPr>
          <a:xfrm>
            <a:off x="228888" y="646331"/>
            <a:ext cx="11798369" cy="6057379"/>
          </a:xfrm>
          <a:prstGeom prst="roundRect">
            <a:avLst>
              <a:gd name="adj" fmla="val 7567"/>
            </a:avLst>
          </a:prstGeom>
          <a:solidFill>
            <a:srgbClr val="4091C8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 noProof="0" dirty="0"/>
          </a:p>
        </p:txBody>
      </p:sp>
      <p:graphicFrame>
        <p:nvGraphicFramePr>
          <p:cNvPr id="5" name="Схема 4">
            <a:extLst>
              <a:ext uri="{FF2B5EF4-FFF2-40B4-BE49-F238E27FC236}">
                <a16:creationId xmlns:a16="http://schemas.microsoft.com/office/drawing/2014/main" id="{AC4A7971-B510-1BF3-C1D5-41AE5CD534A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009179403"/>
              </p:ext>
            </p:extLst>
          </p:nvPr>
        </p:nvGraphicFramePr>
        <p:xfrm>
          <a:off x="290758" y="663190"/>
          <a:ext cx="11498119" cy="59184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5B375F80-F1B1-9562-0FB8-BA6D14DF81D6}"/>
              </a:ext>
            </a:extLst>
          </p:cNvPr>
          <p:cNvSpPr txBox="1"/>
          <p:nvPr/>
        </p:nvSpPr>
        <p:spPr>
          <a:xfrm>
            <a:off x="592680" y="905248"/>
            <a:ext cx="33855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4000" noProof="0" dirty="0">
                <a:solidFill>
                  <a:schemeClr val="bg1"/>
                </a:solidFill>
                <a:latin typeface="Bahnschrift SemiBold SemiConden" panose="020B0502040204020203" pitchFamily="34" charset="0"/>
              </a:rPr>
              <a:t>1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33AFD50-177D-FF66-0737-EF2A162FB09B}"/>
              </a:ext>
            </a:extLst>
          </p:cNvPr>
          <p:cNvSpPr txBox="1"/>
          <p:nvPr/>
        </p:nvSpPr>
        <p:spPr>
          <a:xfrm>
            <a:off x="1064306" y="1837018"/>
            <a:ext cx="42030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4000" noProof="0" dirty="0">
                <a:solidFill>
                  <a:schemeClr val="bg1"/>
                </a:solidFill>
                <a:latin typeface="Bahnschrift SemiBold SemiConden" panose="020B0502040204020203" pitchFamily="34" charset="0"/>
              </a:rPr>
              <a:t>2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042262B-322B-0BBD-32D6-6E96FD40A840}"/>
              </a:ext>
            </a:extLst>
          </p:cNvPr>
          <p:cNvSpPr txBox="1"/>
          <p:nvPr/>
        </p:nvSpPr>
        <p:spPr>
          <a:xfrm>
            <a:off x="1319961" y="2776997"/>
            <a:ext cx="42030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4000" noProof="0" dirty="0">
                <a:solidFill>
                  <a:schemeClr val="bg1"/>
                </a:solidFill>
                <a:latin typeface="Bahnschrift SemiBold SemiConden" panose="020B0502040204020203" pitchFamily="34" charset="0"/>
              </a:rPr>
              <a:t>3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B6A07AD-85B2-608C-BA81-002E70FD9D90}"/>
              </a:ext>
            </a:extLst>
          </p:cNvPr>
          <p:cNvSpPr txBox="1"/>
          <p:nvPr/>
        </p:nvSpPr>
        <p:spPr>
          <a:xfrm>
            <a:off x="1274460" y="3716976"/>
            <a:ext cx="44114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4000" noProof="0" dirty="0">
                <a:solidFill>
                  <a:schemeClr val="bg1"/>
                </a:solidFill>
                <a:latin typeface="Bahnschrift SemiBold SemiConden" panose="020B0502040204020203" pitchFamily="34" charset="0"/>
              </a:rPr>
              <a:t>4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945A621-B66A-6413-6A3D-61BD3BFEB39E}"/>
              </a:ext>
            </a:extLst>
          </p:cNvPr>
          <p:cNvSpPr txBox="1"/>
          <p:nvPr/>
        </p:nvSpPr>
        <p:spPr>
          <a:xfrm>
            <a:off x="1064306" y="4656955"/>
            <a:ext cx="44114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4000" noProof="0" dirty="0">
                <a:solidFill>
                  <a:schemeClr val="bg1"/>
                </a:solidFill>
                <a:latin typeface="Bahnschrift SemiBold SemiConden" panose="020B0502040204020203" pitchFamily="34" charset="0"/>
              </a:rPr>
              <a:t>5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7162B06-BF65-6441-BE8E-A21CBEB9AE95}"/>
              </a:ext>
            </a:extLst>
          </p:cNvPr>
          <p:cNvSpPr txBox="1"/>
          <p:nvPr/>
        </p:nvSpPr>
        <p:spPr>
          <a:xfrm>
            <a:off x="541384" y="5598809"/>
            <a:ext cx="41549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4000" noProof="0" dirty="0">
                <a:solidFill>
                  <a:schemeClr val="bg1"/>
                </a:solidFill>
                <a:latin typeface="Bahnschrift SemiBold SemiConden" panose="020B0502040204020203" pitchFamily="34" charset="0"/>
              </a:rPr>
              <a:t>6</a:t>
            </a:r>
          </a:p>
        </p:txBody>
      </p:sp>
    </p:spTree>
    <p:extLst>
      <p:ext uri="{BB962C8B-B14F-4D97-AF65-F5344CB8AC3E}">
        <p14:creationId xmlns:p14="http://schemas.microsoft.com/office/powerpoint/2010/main" val="56948104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Рисунок 25">
            <a:extLst>
              <a:ext uri="{FF2B5EF4-FFF2-40B4-BE49-F238E27FC236}">
                <a16:creationId xmlns:a16="http://schemas.microsoft.com/office/drawing/2014/main" id="{5BA6C27C-949C-1CB1-8588-BBE6D2B36EF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Blur radius="25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35292" r="750" b="24603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1" name="Прямоугольник: скругленные углы 10">
            <a:extLst>
              <a:ext uri="{FF2B5EF4-FFF2-40B4-BE49-F238E27FC236}">
                <a16:creationId xmlns:a16="http://schemas.microsoft.com/office/drawing/2014/main" id="{BF6B6993-BB0C-F60C-0908-D470D8CA8A8B}"/>
              </a:ext>
            </a:extLst>
          </p:cNvPr>
          <p:cNvSpPr/>
          <p:nvPr/>
        </p:nvSpPr>
        <p:spPr>
          <a:xfrm>
            <a:off x="121919" y="717760"/>
            <a:ext cx="11948161" cy="6024416"/>
          </a:xfrm>
          <a:prstGeom prst="roundRect">
            <a:avLst>
              <a:gd name="adj" fmla="val 5033"/>
            </a:avLst>
          </a:prstGeom>
          <a:solidFill>
            <a:srgbClr val="1F6FAB">
              <a:alpha val="94902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 noProof="0" dirty="0"/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40905635-9D8F-381A-0E24-76F56AF92A95}"/>
              </a:ext>
            </a:extLst>
          </p:cNvPr>
          <p:cNvSpPr/>
          <p:nvPr/>
        </p:nvSpPr>
        <p:spPr>
          <a:xfrm>
            <a:off x="121919" y="667171"/>
            <a:ext cx="11948161" cy="60574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>
              <a:lnSpc>
                <a:spcPct val="125000"/>
              </a:lnSpc>
              <a:buClr>
                <a:schemeClr val="tx1"/>
              </a:buClr>
              <a:buSzPct val="130000"/>
            </a:pPr>
            <a:r>
              <a:rPr lang="uk-UA" sz="2400" noProof="0" dirty="0">
                <a:solidFill>
                  <a:schemeClr val="bg1"/>
                </a:solidFill>
              </a:rPr>
              <a:t>	Пристрій призначений для віддаленого та автоматизованого керування електроживленням кухонних побутових приладів у складі системи «розумна кухня».</a:t>
            </a:r>
          </a:p>
          <a:p>
            <a:pPr lvl="0" algn="just">
              <a:lnSpc>
                <a:spcPct val="125000"/>
              </a:lnSpc>
              <a:buClr>
                <a:schemeClr val="tx1"/>
              </a:buClr>
              <a:buSzPct val="130000"/>
            </a:pPr>
            <a:r>
              <a:rPr lang="uk-UA" sz="2400" noProof="0" dirty="0">
                <a:solidFill>
                  <a:schemeClr val="bg1"/>
                </a:solidFill>
              </a:rPr>
              <a:t>	Кількість керованих каналів — </a:t>
            </a:r>
            <a:r>
              <a:rPr lang="uk-UA" sz="2400" noProof="0" dirty="0" err="1">
                <a:solidFill>
                  <a:schemeClr val="bg1"/>
                </a:solidFill>
              </a:rPr>
              <a:t>макс</a:t>
            </a:r>
            <a:r>
              <a:rPr lang="uk-UA" sz="2400" noProof="0" dirty="0">
                <a:solidFill>
                  <a:schemeClr val="bg1"/>
                </a:solidFill>
              </a:rPr>
              <a:t>. 6 незалежних виходів; номінальна напруга — 230 В ± 10 %, 50 </a:t>
            </a:r>
            <a:r>
              <a:rPr lang="uk-UA" sz="2400" noProof="0" dirty="0" err="1">
                <a:solidFill>
                  <a:schemeClr val="bg1"/>
                </a:solidFill>
              </a:rPr>
              <a:t>Гц</a:t>
            </a:r>
            <a:r>
              <a:rPr lang="uk-UA" sz="2400" noProof="0" dirty="0">
                <a:solidFill>
                  <a:schemeClr val="bg1"/>
                </a:solidFill>
              </a:rPr>
              <a:t>; максимальна</a:t>
            </a:r>
            <a:r>
              <a:rPr lang="en-US" sz="2400" noProof="0" dirty="0">
                <a:solidFill>
                  <a:schemeClr val="bg1"/>
                </a:solidFill>
              </a:rPr>
              <a:t> </a:t>
            </a:r>
            <a:r>
              <a:rPr lang="uk-UA" sz="2400" noProof="0" dirty="0">
                <a:solidFill>
                  <a:schemeClr val="bg1"/>
                </a:solidFill>
              </a:rPr>
              <a:t>потужність на канал — 2 кВт.</a:t>
            </a:r>
          </a:p>
          <a:p>
            <a:pPr lvl="0" algn="just">
              <a:lnSpc>
                <a:spcPct val="125000"/>
              </a:lnSpc>
              <a:buClr>
                <a:schemeClr val="tx1"/>
              </a:buClr>
              <a:buSzPct val="130000"/>
            </a:pPr>
            <a:r>
              <a:rPr lang="uk-UA" sz="2400" noProof="0" dirty="0">
                <a:solidFill>
                  <a:schemeClr val="bg1"/>
                </a:solidFill>
              </a:rPr>
              <a:t>	Умови експлуатації: закриті приміщення; температура +5…+40 °C; відносна вологість ≤ 80 % без конденсації; атмосферний тиск 84–106 кПа.		Відображення результатів вимірювання повинно здійснюватися на екрані андроїд </a:t>
            </a:r>
            <a:r>
              <a:rPr lang="uk-UA" sz="2400" noProof="0" dirty="0" err="1">
                <a:solidFill>
                  <a:schemeClr val="bg1"/>
                </a:solidFill>
              </a:rPr>
              <a:t>пристро</a:t>
            </a:r>
            <a:r>
              <a:rPr lang="uk-UA" sz="2400" dirty="0">
                <a:solidFill>
                  <a:schemeClr val="bg1"/>
                </a:solidFill>
              </a:rPr>
              <a:t>ю</a:t>
            </a:r>
            <a:r>
              <a:rPr lang="uk-UA" sz="2400" noProof="0" dirty="0">
                <a:solidFill>
                  <a:schemeClr val="bg1"/>
                </a:solidFill>
              </a:rPr>
              <a:t> та включати в себе:</a:t>
            </a:r>
          </a:p>
          <a:p>
            <a:pPr marL="1257300" lvl="2" indent="-342900" algn="just">
              <a:lnSpc>
                <a:spcPct val="125000"/>
              </a:lnSpc>
              <a:buClr>
                <a:schemeClr val="bg1"/>
              </a:buClr>
              <a:buSzPct val="150000"/>
              <a:buFont typeface="Arial" panose="020B0604020202020204" pitchFamily="34" charset="0"/>
              <a:buChar char="•"/>
            </a:pPr>
            <a:r>
              <a:rPr lang="uk-UA" sz="2400" noProof="0" dirty="0">
                <a:solidFill>
                  <a:schemeClr val="bg1"/>
                </a:solidFill>
              </a:rPr>
              <a:t>Дистанційне керування вмикання/вимикання живлення  до 6 приладів ≤ 2 кВт</a:t>
            </a:r>
            <a:r>
              <a:rPr lang="en-US" sz="2400" noProof="0" dirty="0">
                <a:solidFill>
                  <a:schemeClr val="bg1"/>
                </a:solidFill>
              </a:rPr>
              <a:t>;</a:t>
            </a:r>
            <a:endParaRPr lang="uk-UA" sz="2400" noProof="0" dirty="0">
              <a:solidFill>
                <a:schemeClr val="bg1"/>
              </a:solidFill>
            </a:endParaRPr>
          </a:p>
          <a:p>
            <a:pPr marL="1257300" lvl="2" indent="-342900" algn="just">
              <a:lnSpc>
                <a:spcPct val="125000"/>
              </a:lnSpc>
              <a:buClr>
                <a:schemeClr val="bg1"/>
              </a:buClr>
              <a:buSzPct val="150000"/>
              <a:buFont typeface="Arial" panose="020B0604020202020204" pitchFamily="34" charset="0"/>
              <a:buChar char="•"/>
            </a:pPr>
            <a:r>
              <a:rPr lang="uk-UA" sz="2400" noProof="0" dirty="0">
                <a:solidFill>
                  <a:schemeClr val="bg1"/>
                </a:solidFill>
              </a:rPr>
              <a:t>Дистанційне програмування часу роботи будь-якого підключеного приладу</a:t>
            </a:r>
            <a:r>
              <a:rPr lang="en-US" sz="2400" noProof="0" dirty="0">
                <a:solidFill>
                  <a:schemeClr val="bg1"/>
                </a:solidFill>
              </a:rPr>
              <a:t>;</a:t>
            </a:r>
            <a:endParaRPr lang="uk-UA" sz="2400" noProof="0" dirty="0">
              <a:solidFill>
                <a:schemeClr val="bg1"/>
              </a:solidFill>
            </a:endParaRPr>
          </a:p>
          <a:p>
            <a:pPr marL="1257300" lvl="2" indent="-342900" algn="just">
              <a:lnSpc>
                <a:spcPct val="125000"/>
              </a:lnSpc>
              <a:buClr>
                <a:schemeClr val="bg1"/>
              </a:buClr>
              <a:buSzPct val="150000"/>
              <a:buFont typeface="Arial" panose="020B0604020202020204" pitchFamily="34" charset="0"/>
              <a:buChar char="•"/>
            </a:pPr>
            <a:r>
              <a:rPr lang="uk-UA" sz="2400" noProof="0" dirty="0">
                <a:solidFill>
                  <a:schemeClr val="bg1"/>
                </a:solidFill>
              </a:rPr>
              <a:t>Індикацію стану електроживлення підключених побутових електроприладів</a:t>
            </a:r>
            <a:r>
              <a:rPr lang="en-US" sz="2400" dirty="0">
                <a:solidFill>
                  <a:schemeClr val="bg1"/>
                </a:solidFill>
              </a:rPr>
              <a:t>.</a:t>
            </a:r>
            <a:endParaRPr lang="uk-UA" sz="2400" noProof="0" dirty="0">
              <a:solidFill>
                <a:schemeClr val="bg1"/>
              </a:solidFill>
            </a:endParaRPr>
          </a:p>
          <a:p>
            <a:pPr lvl="0" algn="just">
              <a:lnSpc>
                <a:spcPct val="125000"/>
              </a:lnSpc>
              <a:buClr>
                <a:schemeClr val="tx1"/>
              </a:buClr>
              <a:buSzPct val="130000"/>
            </a:pPr>
            <a:r>
              <a:rPr lang="uk-UA" sz="2400" noProof="0" dirty="0">
                <a:solidFill>
                  <a:schemeClr val="bg1"/>
                </a:solidFill>
              </a:rPr>
              <a:t>	Пристрій повинен забезпечувати бездротову передачу даних.</a:t>
            </a:r>
          </a:p>
          <a:p>
            <a:pPr lvl="0" algn="just">
              <a:lnSpc>
                <a:spcPct val="125000"/>
              </a:lnSpc>
              <a:buClr>
                <a:schemeClr val="tx1"/>
              </a:buClr>
              <a:buSzPct val="130000"/>
            </a:pPr>
            <a:r>
              <a:rPr lang="uk-UA" sz="2400" noProof="0" dirty="0">
                <a:solidFill>
                  <a:schemeClr val="bg1"/>
                </a:solidFill>
              </a:rPr>
              <a:t>	Пристрій повинен мати живлення від мережі змінного струму напругою 220В.</a:t>
            </a:r>
          </a:p>
        </p:txBody>
      </p:sp>
      <p:grpSp>
        <p:nvGrpSpPr>
          <p:cNvPr id="13" name="Группа 12">
            <a:extLst>
              <a:ext uri="{FF2B5EF4-FFF2-40B4-BE49-F238E27FC236}">
                <a16:creationId xmlns:a16="http://schemas.microsoft.com/office/drawing/2014/main" id="{3FCEFE6D-E265-93D8-079C-EFC634AAAC13}"/>
              </a:ext>
            </a:extLst>
          </p:cNvPr>
          <p:cNvGrpSpPr/>
          <p:nvPr/>
        </p:nvGrpSpPr>
        <p:grpSpPr>
          <a:xfrm>
            <a:off x="2772800" y="-287878"/>
            <a:ext cx="6463520" cy="872028"/>
            <a:chOff x="2614888" y="-287878"/>
            <a:chExt cx="6962222" cy="872028"/>
          </a:xfrm>
        </p:grpSpPr>
        <p:sp>
          <p:nvSpPr>
            <p:cNvPr id="12" name="Прямоугольник: скругленные углы 11">
              <a:extLst>
                <a:ext uri="{FF2B5EF4-FFF2-40B4-BE49-F238E27FC236}">
                  <a16:creationId xmlns:a16="http://schemas.microsoft.com/office/drawing/2014/main" id="{F15BADAC-C53D-16B4-1BB4-6CEC2248BC8F}"/>
                </a:ext>
              </a:extLst>
            </p:cNvPr>
            <p:cNvSpPr/>
            <p:nvPr/>
          </p:nvSpPr>
          <p:spPr>
            <a:xfrm>
              <a:off x="2614888" y="-287878"/>
              <a:ext cx="6962222" cy="872028"/>
            </a:xfrm>
            <a:prstGeom prst="roundRect">
              <a:avLst>
                <a:gd name="adj" fmla="val 23908"/>
              </a:avLst>
            </a:prstGeom>
            <a:solidFill>
              <a:srgbClr val="1C5BAE">
                <a:alpha val="94902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uk-UA" noProof="0" dirty="0"/>
            </a:p>
          </p:txBody>
        </p:sp>
        <p:sp>
          <p:nvSpPr>
            <p:cNvPr id="3" name="Прямоугольник 2">
              <a:extLst>
                <a:ext uri="{FF2B5EF4-FFF2-40B4-BE49-F238E27FC236}">
                  <a16:creationId xmlns:a16="http://schemas.microsoft.com/office/drawing/2014/main" id="{BAC51341-CF89-3508-BA36-3CF319FFF33A}"/>
                </a:ext>
              </a:extLst>
            </p:cNvPr>
            <p:cNvSpPr/>
            <p:nvPr/>
          </p:nvSpPr>
          <p:spPr>
            <a:xfrm>
              <a:off x="3049929" y="-101643"/>
              <a:ext cx="6092141" cy="66717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uk-UA" sz="2800" b="1" noProof="0" dirty="0">
                  <a:solidFill>
                    <a:schemeClr val="bg1"/>
                  </a:solidFill>
                  <a:latin typeface="Comic Sans MS" panose="030F0702030302020204" pitchFamily="66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Технічні вимоги пристрою</a:t>
              </a:r>
            </a:p>
          </p:txBody>
        </p:sp>
      </p:grpSp>
      <p:grpSp>
        <p:nvGrpSpPr>
          <p:cNvPr id="16" name="Группа 15">
            <a:extLst>
              <a:ext uri="{FF2B5EF4-FFF2-40B4-BE49-F238E27FC236}">
                <a16:creationId xmlns:a16="http://schemas.microsoft.com/office/drawing/2014/main" id="{69BFB532-B1E8-38C9-1D15-F7AF09317DF5}"/>
              </a:ext>
            </a:extLst>
          </p:cNvPr>
          <p:cNvGrpSpPr/>
          <p:nvPr/>
        </p:nvGrpSpPr>
        <p:grpSpPr>
          <a:xfrm>
            <a:off x="11453358" y="-277517"/>
            <a:ext cx="1056174" cy="915906"/>
            <a:chOff x="11453358" y="-277517"/>
            <a:chExt cx="1056174" cy="915906"/>
          </a:xfrm>
        </p:grpSpPr>
        <p:sp>
          <p:nvSpPr>
            <p:cNvPr id="17" name="Прямоугольник: скругленные углы 16">
              <a:extLst>
                <a:ext uri="{FF2B5EF4-FFF2-40B4-BE49-F238E27FC236}">
                  <a16:creationId xmlns:a16="http://schemas.microsoft.com/office/drawing/2014/main" id="{9460C2B7-F5DA-B932-A788-842BCFFEFC75}"/>
                </a:ext>
              </a:extLst>
            </p:cNvPr>
            <p:cNvSpPr/>
            <p:nvPr/>
          </p:nvSpPr>
          <p:spPr>
            <a:xfrm>
              <a:off x="11453358" y="-277517"/>
              <a:ext cx="1056174" cy="915906"/>
            </a:xfrm>
            <a:prstGeom prst="roundRect">
              <a:avLst/>
            </a:prstGeom>
            <a:solidFill>
              <a:srgbClr val="337CD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uk-UA" noProof="0" dirty="0"/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44C2820B-65ED-4AB0-4A3B-9B495625C37F}"/>
                </a:ext>
              </a:extLst>
            </p:cNvPr>
            <p:cNvSpPr txBox="1"/>
            <p:nvPr/>
          </p:nvSpPr>
          <p:spPr>
            <a:xfrm>
              <a:off x="11622979" y="-31500"/>
              <a:ext cx="415498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uk-UA" sz="3600" noProof="0" dirty="0">
                  <a:solidFill>
                    <a:schemeClr val="bg1"/>
                  </a:solidFill>
                  <a:latin typeface="Bahnschrift SemiBold SemiConden" panose="020B0502040204020203" pitchFamily="34" charset="0"/>
                </a:rPr>
                <a:t>4</a:t>
              </a:r>
            </a:p>
          </p:txBody>
        </p:sp>
      </p:grpSp>
      <p:sp>
        <p:nvSpPr>
          <p:cNvPr id="20" name="Google Shape;2705;p34">
            <a:extLst>
              <a:ext uri="{FF2B5EF4-FFF2-40B4-BE49-F238E27FC236}">
                <a16:creationId xmlns:a16="http://schemas.microsoft.com/office/drawing/2014/main" id="{35C62649-BFFD-8194-A26C-1C75C6FFB44B}"/>
              </a:ext>
            </a:extLst>
          </p:cNvPr>
          <p:cNvSpPr/>
          <p:nvPr/>
        </p:nvSpPr>
        <p:spPr>
          <a:xfrm>
            <a:off x="690007" y="817998"/>
            <a:ext cx="271917" cy="371476"/>
          </a:xfrm>
          <a:custGeom>
            <a:avLst/>
            <a:gdLst/>
            <a:ahLst/>
            <a:cxnLst/>
            <a:rect l="l" t="t" r="r" b="b"/>
            <a:pathLst>
              <a:path w="607635" h="830115" extrusionOk="0">
                <a:moveTo>
                  <a:pt x="519502" y="23947"/>
                </a:moveTo>
                <a:cubicBezTo>
                  <a:pt x="416632" y="232545"/>
                  <a:pt x="333765" y="449715"/>
                  <a:pt x="273757" y="674505"/>
                </a:cubicBezTo>
                <a:cubicBezTo>
                  <a:pt x="208035" y="581160"/>
                  <a:pt x="147075" y="485910"/>
                  <a:pt x="88972" y="387803"/>
                </a:cubicBezTo>
                <a:cubicBezTo>
                  <a:pt x="57540" y="335415"/>
                  <a:pt x="-24375" y="383040"/>
                  <a:pt x="7057" y="435428"/>
                </a:cubicBezTo>
                <a:cubicBezTo>
                  <a:pt x="83257" y="564015"/>
                  <a:pt x="165172" y="687840"/>
                  <a:pt x="253755" y="807855"/>
                </a:cubicBezTo>
                <a:cubicBezTo>
                  <a:pt x="276615" y="838335"/>
                  <a:pt x="330907" y="840240"/>
                  <a:pt x="340432" y="796425"/>
                </a:cubicBezTo>
                <a:cubicBezTo>
                  <a:pt x="400440" y="545918"/>
                  <a:pt x="487117" y="303030"/>
                  <a:pt x="602370" y="71572"/>
                </a:cubicBezTo>
                <a:cubicBezTo>
                  <a:pt x="629040" y="17280"/>
                  <a:pt x="547125" y="-30345"/>
                  <a:pt x="519502" y="23947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uk-UA" sz="1800" noProof="0" dirty="0">
              <a:solidFill>
                <a:srgbClr val="FDE58B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" name="Google Shape;2705;p34">
            <a:extLst>
              <a:ext uri="{FF2B5EF4-FFF2-40B4-BE49-F238E27FC236}">
                <a16:creationId xmlns:a16="http://schemas.microsoft.com/office/drawing/2014/main" id="{62AF0F6D-EE53-1BDF-62DD-88A26409F08F}"/>
              </a:ext>
            </a:extLst>
          </p:cNvPr>
          <p:cNvSpPr/>
          <p:nvPr/>
        </p:nvSpPr>
        <p:spPr>
          <a:xfrm>
            <a:off x="690007" y="1670907"/>
            <a:ext cx="271917" cy="371476"/>
          </a:xfrm>
          <a:custGeom>
            <a:avLst/>
            <a:gdLst/>
            <a:ahLst/>
            <a:cxnLst/>
            <a:rect l="l" t="t" r="r" b="b"/>
            <a:pathLst>
              <a:path w="607635" h="830115" extrusionOk="0">
                <a:moveTo>
                  <a:pt x="519502" y="23947"/>
                </a:moveTo>
                <a:cubicBezTo>
                  <a:pt x="416632" y="232545"/>
                  <a:pt x="333765" y="449715"/>
                  <a:pt x="273757" y="674505"/>
                </a:cubicBezTo>
                <a:cubicBezTo>
                  <a:pt x="208035" y="581160"/>
                  <a:pt x="147075" y="485910"/>
                  <a:pt x="88972" y="387803"/>
                </a:cubicBezTo>
                <a:cubicBezTo>
                  <a:pt x="57540" y="335415"/>
                  <a:pt x="-24375" y="383040"/>
                  <a:pt x="7057" y="435428"/>
                </a:cubicBezTo>
                <a:cubicBezTo>
                  <a:pt x="83257" y="564015"/>
                  <a:pt x="165172" y="687840"/>
                  <a:pt x="253755" y="807855"/>
                </a:cubicBezTo>
                <a:cubicBezTo>
                  <a:pt x="276615" y="838335"/>
                  <a:pt x="330907" y="840240"/>
                  <a:pt x="340432" y="796425"/>
                </a:cubicBezTo>
                <a:cubicBezTo>
                  <a:pt x="400440" y="545918"/>
                  <a:pt x="487117" y="303030"/>
                  <a:pt x="602370" y="71572"/>
                </a:cubicBezTo>
                <a:cubicBezTo>
                  <a:pt x="629040" y="17280"/>
                  <a:pt x="547125" y="-30345"/>
                  <a:pt x="519502" y="23947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uk-UA" sz="1800" noProof="0" dirty="0">
              <a:solidFill>
                <a:srgbClr val="FDE58B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" name="Google Shape;2705;p34">
            <a:extLst>
              <a:ext uri="{FF2B5EF4-FFF2-40B4-BE49-F238E27FC236}">
                <a16:creationId xmlns:a16="http://schemas.microsoft.com/office/drawing/2014/main" id="{B8B3DC6D-CCF7-EF3B-6B8C-8C9F31B9DDF9}"/>
              </a:ext>
            </a:extLst>
          </p:cNvPr>
          <p:cNvSpPr/>
          <p:nvPr/>
        </p:nvSpPr>
        <p:spPr>
          <a:xfrm>
            <a:off x="690007" y="2619720"/>
            <a:ext cx="271917" cy="371476"/>
          </a:xfrm>
          <a:custGeom>
            <a:avLst/>
            <a:gdLst/>
            <a:ahLst/>
            <a:cxnLst/>
            <a:rect l="l" t="t" r="r" b="b"/>
            <a:pathLst>
              <a:path w="607635" h="830115" extrusionOk="0">
                <a:moveTo>
                  <a:pt x="519502" y="23947"/>
                </a:moveTo>
                <a:cubicBezTo>
                  <a:pt x="416632" y="232545"/>
                  <a:pt x="333765" y="449715"/>
                  <a:pt x="273757" y="674505"/>
                </a:cubicBezTo>
                <a:cubicBezTo>
                  <a:pt x="208035" y="581160"/>
                  <a:pt x="147075" y="485910"/>
                  <a:pt x="88972" y="387803"/>
                </a:cubicBezTo>
                <a:cubicBezTo>
                  <a:pt x="57540" y="335415"/>
                  <a:pt x="-24375" y="383040"/>
                  <a:pt x="7057" y="435428"/>
                </a:cubicBezTo>
                <a:cubicBezTo>
                  <a:pt x="83257" y="564015"/>
                  <a:pt x="165172" y="687840"/>
                  <a:pt x="253755" y="807855"/>
                </a:cubicBezTo>
                <a:cubicBezTo>
                  <a:pt x="276615" y="838335"/>
                  <a:pt x="330907" y="840240"/>
                  <a:pt x="340432" y="796425"/>
                </a:cubicBezTo>
                <a:cubicBezTo>
                  <a:pt x="400440" y="545918"/>
                  <a:pt x="487117" y="303030"/>
                  <a:pt x="602370" y="71572"/>
                </a:cubicBezTo>
                <a:cubicBezTo>
                  <a:pt x="629040" y="17280"/>
                  <a:pt x="547125" y="-30345"/>
                  <a:pt x="519502" y="23947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uk-UA" sz="1800" noProof="0" dirty="0">
              <a:solidFill>
                <a:srgbClr val="FDE58B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" name="Google Shape;2705;p34">
            <a:extLst>
              <a:ext uri="{FF2B5EF4-FFF2-40B4-BE49-F238E27FC236}">
                <a16:creationId xmlns:a16="http://schemas.microsoft.com/office/drawing/2014/main" id="{3D0F0B3E-76FC-DB10-4113-670AC45BC07D}"/>
              </a:ext>
            </a:extLst>
          </p:cNvPr>
          <p:cNvSpPr/>
          <p:nvPr/>
        </p:nvSpPr>
        <p:spPr>
          <a:xfrm>
            <a:off x="690007" y="3510146"/>
            <a:ext cx="271917" cy="371476"/>
          </a:xfrm>
          <a:custGeom>
            <a:avLst/>
            <a:gdLst/>
            <a:ahLst/>
            <a:cxnLst/>
            <a:rect l="l" t="t" r="r" b="b"/>
            <a:pathLst>
              <a:path w="607635" h="830115" extrusionOk="0">
                <a:moveTo>
                  <a:pt x="519502" y="23947"/>
                </a:moveTo>
                <a:cubicBezTo>
                  <a:pt x="416632" y="232545"/>
                  <a:pt x="333765" y="449715"/>
                  <a:pt x="273757" y="674505"/>
                </a:cubicBezTo>
                <a:cubicBezTo>
                  <a:pt x="208035" y="581160"/>
                  <a:pt x="147075" y="485910"/>
                  <a:pt x="88972" y="387803"/>
                </a:cubicBezTo>
                <a:cubicBezTo>
                  <a:pt x="57540" y="335415"/>
                  <a:pt x="-24375" y="383040"/>
                  <a:pt x="7057" y="435428"/>
                </a:cubicBezTo>
                <a:cubicBezTo>
                  <a:pt x="83257" y="564015"/>
                  <a:pt x="165172" y="687840"/>
                  <a:pt x="253755" y="807855"/>
                </a:cubicBezTo>
                <a:cubicBezTo>
                  <a:pt x="276615" y="838335"/>
                  <a:pt x="330907" y="840240"/>
                  <a:pt x="340432" y="796425"/>
                </a:cubicBezTo>
                <a:cubicBezTo>
                  <a:pt x="400440" y="545918"/>
                  <a:pt x="487117" y="303030"/>
                  <a:pt x="602370" y="71572"/>
                </a:cubicBezTo>
                <a:cubicBezTo>
                  <a:pt x="629040" y="17280"/>
                  <a:pt x="547125" y="-30345"/>
                  <a:pt x="519502" y="23947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uk-UA" sz="1800" noProof="0" dirty="0">
              <a:solidFill>
                <a:srgbClr val="FDE58B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" name="Google Shape;2705;p34">
            <a:extLst>
              <a:ext uri="{FF2B5EF4-FFF2-40B4-BE49-F238E27FC236}">
                <a16:creationId xmlns:a16="http://schemas.microsoft.com/office/drawing/2014/main" id="{3D5AAE92-C558-BAE8-88D3-3F18905B6435}"/>
              </a:ext>
            </a:extLst>
          </p:cNvPr>
          <p:cNvSpPr/>
          <p:nvPr/>
        </p:nvSpPr>
        <p:spPr>
          <a:xfrm>
            <a:off x="690007" y="5819353"/>
            <a:ext cx="271917" cy="371476"/>
          </a:xfrm>
          <a:custGeom>
            <a:avLst/>
            <a:gdLst/>
            <a:ahLst/>
            <a:cxnLst/>
            <a:rect l="l" t="t" r="r" b="b"/>
            <a:pathLst>
              <a:path w="607635" h="830115" extrusionOk="0">
                <a:moveTo>
                  <a:pt x="519502" y="23947"/>
                </a:moveTo>
                <a:cubicBezTo>
                  <a:pt x="416632" y="232545"/>
                  <a:pt x="333765" y="449715"/>
                  <a:pt x="273757" y="674505"/>
                </a:cubicBezTo>
                <a:cubicBezTo>
                  <a:pt x="208035" y="581160"/>
                  <a:pt x="147075" y="485910"/>
                  <a:pt x="88972" y="387803"/>
                </a:cubicBezTo>
                <a:cubicBezTo>
                  <a:pt x="57540" y="335415"/>
                  <a:pt x="-24375" y="383040"/>
                  <a:pt x="7057" y="435428"/>
                </a:cubicBezTo>
                <a:cubicBezTo>
                  <a:pt x="83257" y="564015"/>
                  <a:pt x="165172" y="687840"/>
                  <a:pt x="253755" y="807855"/>
                </a:cubicBezTo>
                <a:cubicBezTo>
                  <a:pt x="276615" y="838335"/>
                  <a:pt x="330907" y="840240"/>
                  <a:pt x="340432" y="796425"/>
                </a:cubicBezTo>
                <a:cubicBezTo>
                  <a:pt x="400440" y="545918"/>
                  <a:pt x="487117" y="303030"/>
                  <a:pt x="602370" y="71572"/>
                </a:cubicBezTo>
                <a:cubicBezTo>
                  <a:pt x="629040" y="17280"/>
                  <a:pt x="547125" y="-30345"/>
                  <a:pt x="519502" y="23947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uk-UA" sz="1800" noProof="0" dirty="0">
              <a:solidFill>
                <a:srgbClr val="FDE58B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" name="Google Shape;2705;p34">
            <a:extLst>
              <a:ext uri="{FF2B5EF4-FFF2-40B4-BE49-F238E27FC236}">
                <a16:creationId xmlns:a16="http://schemas.microsoft.com/office/drawing/2014/main" id="{0B6F70E3-8228-5A63-5AFB-001E8E84493D}"/>
              </a:ext>
            </a:extLst>
          </p:cNvPr>
          <p:cNvSpPr/>
          <p:nvPr/>
        </p:nvSpPr>
        <p:spPr>
          <a:xfrm>
            <a:off x="690006" y="6307215"/>
            <a:ext cx="271917" cy="371476"/>
          </a:xfrm>
          <a:custGeom>
            <a:avLst/>
            <a:gdLst/>
            <a:ahLst/>
            <a:cxnLst/>
            <a:rect l="l" t="t" r="r" b="b"/>
            <a:pathLst>
              <a:path w="607635" h="830115" extrusionOk="0">
                <a:moveTo>
                  <a:pt x="519502" y="23947"/>
                </a:moveTo>
                <a:cubicBezTo>
                  <a:pt x="416632" y="232545"/>
                  <a:pt x="333765" y="449715"/>
                  <a:pt x="273757" y="674505"/>
                </a:cubicBezTo>
                <a:cubicBezTo>
                  <a:pt x="208035" y="581160"/>
                  <a:pt x="147075" y="485910"/>
                  <a:pt x="88972" y="387803"/>
                </a:cubicBezTo>
                <a:cubicBezTo>
                  <a:pt x="57540" y="335415"/>
                  <a:pt x="-24375" y="383040"/>
                  <a:pt x="7057" y="435428"/>
                </a:cubicBezTo>
                <a:cubicBezTo>
                  <a:pt x="83257" y="564015"/>
                  <a:pt x="165172" y="687840"/>
                  <a:pt x="253755" y="807855"/>
                </a:cubicBezTo>
                <a:cubicBezTo>
                  <a:pt x="276615" y="838335"/>
                  <a:pt x="330907" y="840240"/>
                  <a:pt x="340432" y="796425"/>
                </a:cubicBezTo>
                <a:cubicBezTo>
                  <a:pt x="400440" y="545918"/>
                  <a:pt x="487117" y="303030"/>
                  <a:pt x="602370" y="71572"/>
                </a:cubicBezTo>
                <a:cubicBezTo>
                  <a:pt x="629040" y="17280"/>
                  <a:pt x="547125" y="-30345"/>
                  <a:pt x="519502" y="23947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uk-UA" sz="1800" noProof="0" dirty="0">
              <a:solidFill>
                <a:srgbClr val="FDE58B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41236049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BB930C24-C919-9E76-F98C-6D548D22101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Blur radius="25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35292" r="750" b="24603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21" name="Группа 20">
            <a:extLst>
              <a:ext uri="{FF2B5EF4-FFF2-40B4-BE49-F238E27FC236}">
                <a16:creationId xmlns:a16="http://schemas.microsoft.com/office/drawing/2014/main" id="{60622282-C992-2B4A-B53A-5EE5372D13CB}"/>
              </a:ext>
            </a:extLst>
          </p:cNvPr>
          <p:cNvGrpSpPr/>
          <p:nvPr/>
        </p:nvGrpSpPr>
        <p:grpSpPr>
          <a:xfrm>
            <a:off x="2772800" y="-287878"/>
            <a:ext cx="6463520" cy="872028"/>
            <a:chOff x="2614888" y="-287878"/>
            <a:chExt cx="6962222" cy="872028"/>
          </a:xfrm>
        </p:grpSpPr>
        <p:sp>
          <p:nvSpPr>
            <p:cNvPr id="22" name="Прямоугольник: скругленные углы 21">
              <a:extLst>
                <a:ext uri="{FF2B5EF4-FFF2-40B4-BE49-F238E27FC236}">
                  <a16:creationId xmlns:a16="http://schemas.microsoft.com/office/drawing/2014/main" id="{509499EF-B1F6-E6ED-3E64-CCC91D3EF0BB}"/>
                </a:ext>
              </a:extLst>
            </p:cNvPr>
            <p:cNvSpPr/>
            <p:nvPr/>
          </p:nvSpPr>
          <p:spPr>
            <a:xfrm>
              <a:off x="2614888" y="-287878"/>
              <a:ext cx="6962222" cy="872028"/>
            </a:xfrm>
            <a:prstGeom prst="roundRect">
              <a:avLst>
                <a:gd name="adj" fmla="val 23908"/>
              </a:avLst>
            </a:prstGeom>
            <a:solidFill>
              <a:srgbClr val="1C5BAE">
                <a:alpha val="94902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uk-UA" noProof="0" dirty="0"/>
            </a:p>
          </p:txBody>
        </p:sp>
        <p:sp>
          <p:nvSpPr>
            <p:cNvPr id="23" name="Прямоугольник 22">
              <a:extLst>
                <a:ext uri="{FF2B5EF4-FFF2-40B4-BE49-F238E27FC236}">
                  <a16:creationId xmlns:a16="http://schemas.microsoft.com/office/drawing/2014/main" id="{B53A3689-EF87-E68A-BD00-90C990597D76}"/>
                </a:ext>
              </a:extLst>
            </p:cNvPr>
            <p:cNvSpPr/>
            <p:nvPr/>
          </p:nvSpPr>
          <p:spPr>
            <a:xfrm>
              <a:off x="2813254" y="-101643"/>
              <a:ext cx="6502766" cy="66717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uk-UA" sz="2800" b="1" noProof="0" dirty="0">
                  <a:solidFill>
                    <a:schemeClr val="bg1"/>
                  </a:solidFill>
                  <a:latin typeface="Comic Sans MS" panose="030F0702030302020204" pitchFamily="66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Схема електрична принципова</a:t>
              </a:r>
            </a:p>
          </p:txBody>
        </p:sp>
      </p:grpSp>
      <p:grpSp>
        <p:nvGrpSpPr>
          <p:cNvPr id="53" name="Группа 52">
            <a:extLst>
              <a:ext uri="{FF2B5EF4-FFF2-40B4-BE49-F238E27FC236}">
                <a16:creationId xmlns:a16="http://schemas.microsoft.com/office/drawing/2014/main" id="{614A91E2-2916-472A-000E-4E565439E6ED}"/>
              </a:ext>
            </a:extLst>
          </p:cNvPr>
          <p:cNvGrpSpPr/>
          <p:nvPr/>
        </p:nvGrpSpPr>
        <p:grpSpPr>
          <a:xfrm>
            <a:off x="11453358" y="-277517"/>
            <a:ext cx="1056174" cy="915906"/>
            <a:chOff x="11453358" y="-277517"/>
            <a:chExt cx="1056174" cy="915906"/>
          </a:xfrm>
        </p:grpSpPr>
        <p:sp>
          <p:nvSpPr>
            <p:cNvPr id="54" name="Прямоугольник: скругленные углы 53">
              <a:extLst>
                <a:ext uri="{FF2B5EF4-FFF2-40B4-BE49-F238E27FC236}">
                  <a16:creationId xmlns:a16="http://schemas.microsoft.com/office/drawing/2014/main" id="{2330DC86-675B-2F4C-BFB5-ABA536750514}"/>
                </a:ext>
              </a:extLst>
            </p:cNvPr>
            <p:cNvSpPr/>
            <p:nvPr/>
          </p:nvSpPr>
          <p:spPr>
            <a:xfrm>
              <a:off x="11453358" y="-277517"/>
              <a:ext cx="1056174" cy="915906"/>
            </a:xfrm>
            <a:prstGeom prst="roundRect">
              <a:avLst/>
            </a:prstGeom>
            <a:solidFill>
              <a:srgbClr val="337CD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uk-UA" noProof="0" dirty="0"/>
            </a:p>
          </p:txBody>
        </p:sp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32B9467A-78DC-5D04-ED73-244564701F96}"/>
                </a:ext>
              </a:extLst>
            </p:cNvPr>
            <p:cNvSpPr txBox="1"/>
            <p:nvPr/>
          </p:nvSpPr>
          <p:spPr>
            <a:xfrm>
              <a:off x="11622979" y="-31500"/>
              <a:ext cx="404278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uk-UA" sz="3600" noProof="0" dirty="0">
                  <a:solidFill>
                    <a:schemeClr val="bg1"/>
                  </a:solidFill>
                  <a:latin typeface="Bahnschrift SemiBold SemiConden" panose="020B0502040204020203" pitchFamily="34" charset="0"/>
                </a:rPr>
                <a:t>5</a:t>
              </a:r>
            </a:p>
          </p:txBody>
        </p:sp>
      </p:grpSp>
      <p:sp>
        <p:nvSpPr>
          <p:cNvPr id="65" name="Полилиния: фигура 64">
            <a:extLst>
              <a:ext uri="{FF2B5EF4-FFF2-40B4-BE49-F238E27FC236}">
                <a16:creationId xmlns:a16="http://schemas.microsoft.com/office/drawing/2014/main" id="{D7FC3023-9A5C-934B-8CDD-17D07471ECF1}"/>
              </a:ext>
            </a:extLst>
          </p:cNvPr>
          <p:cNvSpPr/>
          <p:nvPr/>
        </p:nvSpPr>
        <p:spPr>
          <a:xfrm>
            <a:off x="3130173" y="3037118"/>
            <a:ext cx="22482" cy="13562"/>
          </a:xfrm>
          <a:custGeom>
            <a:avLst/>
            <a:gdLst>
              <a:gd name="connsiteX0" fmla="*/ 22482 w 22482"/>
              <a:gd name="connsiteY0" fmla="*/ 0 h 13562"/>
              <a:gd name="connsiteX1" fmla="*/ 20176 w 22482"/>
              <a:gd name="connsiteY1" fmla="*/ 13562 h 13562"/>
              <a:gd name="connsiteX2" fmla="*/ 1402 w 22482"/>
              <a:gd name="connsiteY2" fmla="*/ 12253 h 13562"/>
              <a:gd name="connsiteX3" fmla="*/ 0 w 22482"/>
              <a:gd name="connsiteY3" fmla="*/ 2544 h 13562"/>
              <a:gd name="connsiteX4" fmla="*/ 22482 w 22482"/>
              <a:gd name="connsiteY4" fmla="*/ 0 h 135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2482" h="13562">
                <a:moveTo>
                  <a:pt x="22482" y="0"/>
                </a:moveTo>
                <a:lnTo>
                  <a:pt x="20176" y="13562"/>
                </a:lnTo>
                <a:lnTo>
                  <a:pt x="1402" y="12253"/>
                </a:lnTo>
                <a:lnTo>
                  <a:pt x="0" y="2544"/>
                </a:lnTo>
                <a:lnTo>
                  <a:pt x="22482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uk-UA" noProof="0" dirty="0"/>
          </a:p>
        </p:txBody>
      </p:sp>
      <p:grpSp>
        <p:nvGrpSpPr>
          <p:cNvPr id="30" name="Группа 29">
            <a:extLst>
              <a:ext uri="{FF2B5EF4-FFF2-40B4-BE49-F238E27FC236}">
                <a16:creationId xmlns:a16="http://schemas.microsoft.com/office/drawing/2014/main" id="{440B3B4F-3903-4E28-A13E-DB8979C7E75E}"/>
              </a:ext>
            </a:extLst>
          </p:cNvPr>
          <p:cNvGrpSpPr/>
          <p:nvPr/>
        </p:nvGrpSpPr>
        <p:grpSpPr>
          <a:xfrm>
            <a:off x="432353" y="1278947"/>
            <a:ext cx="11327294" cy="3829282"/>
            <a:chOff x="432353" y="698844"/>
            <a:chExt cx="11327294" cy="3829282"/>
          </a:xfrm>
        </p:grpSpPr>
        <p:sp>
          <p:nvSpPr>
            <p:cNvPr id="29" name="Полилиния: фигура 28">
              <a:extLst>
                <a:ext uri="{FF2B5EF4-FFF2-40B4-BE49-F238E27FC236}">
                  <a16:creationId xmlns:a16="http://schemas.microsoft.com/office/drawing/2014/main" id="{DC79C552-59DE-3B63-FA02-90E718466404}"/>
                </a:ext>
              </a:extLst>
            </p:cNvPr>
            <p:cNvSpPr/>
            <p:nvPr/>
          </p:nvSpPr>
          <p:spPr>
            <a:xfrm>
              <a:off x="432353" y="698844"/>
              <a:ext cx="3855526" cy="3829282"/>
            </a:xfrm>
            <a:custGeom>
              <a:avLst/>
              <a:gdLst>
                <a:gd name="connsiteX0" fmla="*/ 380707 w 3855526"/>
                <a:gd name="connsiteY0" fmla="*/ 0 h 3829282"/>
                <a:gd name="connsiteX1" fmla="*/ 3583559 w 3855526"/>
                <a:gd name="connsiteY1" fmla="*/ 0 h 3829282"/>
                <a:gd name="connsiteX2" fmla="*/ 3591339 w 3855526"/>
                <a:gd name="connsiteY2" fmla="*/ 163015 h 3829282"/>
                <a:gd name="connsiteX3" fmla="*/ 3683516 w 3855526"/>
                <a:gd name="connsiteY3" fmla="*/ 1690394 h 3829282"/>
                <a:gd name="connsiteX4" fmla="*/ 3608705 w 3855526"/>
                <a:gd name="connsiteY4" fmla="*/ 3391375 h 3829282"/>
                <a:gd name="connsiteX5" fmla="*/ 3855526 w 3855526"/>
                <a:gd name="connsiteY5" fmla="*/ 3829282 h 3829282"/>
                <a:gd name="connsiteX6" fmla="*/ 380707 w 3855526"/>
                <a:gd name="connsiteY6" fmla="*/ 3829282 h 3829282"/>
                <a:gd name="connsiteX7" fmla="*/ 0 w 3855526"/>
                <a:gd name="connsiteY7" fmla="*/ 3448575 h 3829282"/>
                <a:gd name="connsiteX8" fmla="*/ 0 w 3855526"/>
                <a:gd name="connsiteY8" fmla="*/ 380707 h 3829282"/>
                <a:gd name="connsiteX9" fmla="*/ 380707 w 3855526"/>
                <a:gd name="connsiteY9" fmla="*/ 0 h 38292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855526" h="3829282">
                  <a:moveTo>
                    <a:pt x="380707" y="0"/>
                  </a:moveTo>
                  <a:lnTo>
                    <a:pt x="3583559" y="0"/>
                  </a:lnTo>
                  <a:lnTo>
                    <a:pt x="3591339" y="163015"/>
                  </a:lnTo>
                  <a:cubicBezTo>
                    <a:pt x="3622065" y="672142"/>
                    <a:pt x="3685974" y="1184033"/>
                    <a:pt x="3683516" y="1690394"/>
                  </a:cubicBezTo>
                  <a:lnTo>
                    <a:pt x="3608705" y="3391375"/>
                  </a:lnTo>
                  <a:lnTo>
                    <a:pt x="3855526" y="3829282"/>
                  </a:lnTo>
                  <a:lnTo>
                    <a:pt x="380707" y="3829282"/>
                  </a:lnTo>
                  <a:cubicBezTo>
                    <a:pt x="170448" y="3829282"/>
                    <a:pt x="0" y="3658834"/>
                    <a:pt x="0" y="3448575"/>
                  </a:cubicBezTo>
                  <a:lnTo>
                    <a:pt x="0" y="380707"/>
                  </a:lnTo>
                  <a:cubicBezTo>
                    <a:pt x="0" y="170448"/>
                    <a:pt x="170448" y="0"/>
                    <a:pt x="380707" y="0"/>
                  </a:cubicBezTo>
                  <a:close/>
                </a:path>
              </a:pathLst>
            </a:custGeom>
            <a:solidFill>
              <a:srgbClr val="4091C8">
                <a:alpha val="94902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uk-UA"/>
            </a:p>
          </p:txBody>
        </p:sp>
        <p:sp>
          <p:nvSpPr>
            <p:cNvPr id="28" name="Полилиния: фигура 27">
              <a:extLst>
                <a:ext uri="{FF2B5EF4-FFF2-40B4-BE49-F238E27FC236}">
                  <a16:creationId xmlns:a16="http://schemas.microsoft.com/office/drawing/2014/main" id="{3ACB9C93-D1D7-A0FE-AF2D-7111316B4C6F}"/>
                </a:ext>
              </a:extLst>
            </p:cNvPr>
            <p:cNvSpPr/>
            <p:nvPr/>
          </p:nvSpPr>
          <p:spPr>
            <a:xfrm>
              <a:off x="7649196" y="698844"/>
              <a:ext cx="4110451" cy="3829282"/>
            </a:xfrm>
            <a:custGeom>
              <a:avLst/>
              <a:gdLst>
                <a:gd name="connsiteX0" fmla="*/ 236953 w 4110451"/>
                <a:gd name="connsiteY0" fmla="*/ 0 h 3829282"/>
                <a:gd name="connsiteX1" fmla="*/ 3729744 w 4110451"/>
                <a:gd name="connsiteY1" fmla="*/ 0 h 3829282"/>
                <a:gd name="connsiteX2" fmla="*/ 4110451 w 4110451"/>
                <a:gd name="connsiteY2" fmla="*/ 380707 h 3829282"/>
                <a:gd name="connsiteX3" fmla="*/ 4110451 w 4110451"/>
                <a:gd name="connsiteY3" fmla="*/ 3448575 h 3829282"/>
                <a:gd name="connsiteX4" fmla="*/ 3729744 w 4110451"/>
                <a:gd name="connsiteY4" fmla="*/ 3829282 h 3829282"/>
                <a:gd name="connsiteX5" fmla="*/ 0 w 4110451"/>
                <a:gd name="connsiteY5" fmla="*/ 3829282 h 3829282"/>
                <a:gd name="connsiteX6" fmla="*/ 203854 w 4110451"/>
                <a:gd name="connsiteY6" fmla="*/ 3503453 h 3829282"/>
                <a:gd name="connsiteX7" fmla="*/ 120812 w 4110451"/>
                <a:gd name="connsiteY7" fmla="*/ 1802472 h 3829282"/>
                <a:gd name="connsiteX8" fmla="*/ 236603 w 4110451"/>
                <a:gd name="connsiteY8" fmla="*/ 20799 h 3829282"/>
                <a:gd name="connsiteX9" fmla="*/ 236953 w 4110451"/>
                <a:gd name="connsiteY9" fmla="*/ 0 h 38292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110451" h="3829282">
                  <a:moveTo>
                    <a:pt x="236953" y="0"/>
                  </a:moveTo>
                  <a:lnTo>
                    <a:pt x="3729744" y="0"/>
                  </a:lnTo>
                  <a:cubicBezTo>
                    <a:pt x="3940003" y="0"/>
                    <a:pt x="4110451" y="170448"/>
                    <a:pt x="4110451" y="380707"/>
                  </a:cubicBezTo>
                  <a:lnTo>
                    <a:pt x="4110451" y="3448575"/>
                  </a:lnTo>
                  <a:cubicBezTo>
                    <a:pt x="4110451" y="3658834"/>
                    <a:pt x="3940003" y="3829282"/>
                    <a:pt x="3729744" y="3829282"/>
                  </a:cubicBezTo>
                  <a:lnTo>
                    <a:pt x="0" y="3829282"/>
                  </a:lnTo>
                  <a:lnTo>
                    <a:pt x="203854" y="3503453"/>
                  </a:lnTo>
                  <a:lnTo>
                    <a:pt x="120812" y="1802472"/>
                  </a:lnTo>
                  <a:cubicBezTo>
                    <a:pt x="117630" y="1211718"/>
                    <a:pt x="214718" y="613435"/>
                    <a:pt x="236603" y="20799"/>
                  </a:cubicBezTo>
                  <a:lnTo>
                    <a:pt x="236953" y="0"/>
                  </a:lnTo>
                  <a:close/>
                </a:path>
              </a:pathLst>
            </a:custGeom>
            <a:solidFill>
              <a:srgbClr val="0070C0">
                <a:alpha val="94902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uk-UA"/>
            </a:p>
          </p:txBody>
        </p:sp>
        <p:sp>
          <p:nvSpPr>
            <p:cNvPr id="19" name="Полилиния: фигура 18">
              <a:extLst>
                <a:ext uri="{FF2B5EF4-FFF2-40B4-BE49-F238E27FC236}">
                  <a16:creationId xmlns:a16="http://schemas.microsoft.com/office/drawing/2014/main" id="{BB7C8BCD-8864-10DD-9BCE-E3CB13F5B1F3}"/>
                </a:ext>
              </a:extLst>
            </p:cNvPr>
            <p:cNvSpPr/>
            <p:nvPr/>
          </p:nvSpPr>
          <p:spPr>
            <a:xfrm>
              <a:off x="4015912" y="698844"/>
              <a:ext cx="3870237" cy="3829282"/>
            </a:xfrm>
            <a:custGeom>
              <a:avLst/>
              <a:gdLst>
                <a:gd name="connsiteX0" fmla="*/ 0 w 3870237"/>
                <a:gd name="connsiteY0" fmla="*/ 0 h 3829282"/>
                <a:gd name="connsiteX1" fmla="*/ 3870237 w 3870237"/>
                <a:gd name="connsiteY1" fmla="*/ 0 h 3829282"/>
                <a:gd name="connsiteX2" fmla="*/ 3869887 w 3870237"/>
                <a:gd name="connsiteY2" fmla="*/ 20799 h 3829282"/>
                <a:gd name="connsiteX3" fmla="*/ 3754096 w 3870237"/>
                <a:gd name="connsiteY3" fmla="*/ 1802472 h 3829282"/>
                <a:gd name="connsiteX4" fmla="*/ 3837138 w 3870237"/>
                <a:gd name="connsiteY4" fmla="*/ 3503453 h 3829282"/>
                <a:gd name="connsiteX5" fmla="*/ 3633284 w 3870237"/>
                <a:gd name="connsiteY5" fmla="*/ 3829282 h 3829282"/>
                <a:gd name="connsiteX6" fmla="*/ 271967 w 3870237"/>
                <a:gd name="connsiteY6" fmla="*/ 3829282 h 3829282"/>
                <a:gd name="connsiteX7" fmla="*/ 25146 w 3870237"/>
                <a:gd name="connsiteY7" fmla="*/ 3391375 h 3829282"/>
                <a:gd name="connsiteX8" fmla="*/ 99957 w 3870237"/>
                <a:gd name="connsiteY8" fmla="*/ 1690394 h 3829282"/>
                <a:gd name="connsiteX9" fmla="*/ 7780 w 3870237"/>
                <a:gd name="connsiteY9" fmla="*/ 163015 h 3829282"/>
                <a:gd name="connsiteX10" fmla="*/ 0 w 3870237"/>
                <a:gd name="connsiteY10" fmla="*/ 0 h 38292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870237" h="3829282">
                  <a:moveTo>
                    <a:pt x="0" y="0"/>
                  </a:moveTo>
                  <a:lnTo>
                    <a:pt x="3870237" y="0"/>
                  </a:lnTo>
                  <a:lnTo>
                    <a:pt x="3869887" y="20799"/>
                  </a:lnTo>
                  <a:cubicBezTo>
                    <a:pt x="3848002" y="613435"/>
                    <a:pt x="3750914" y="1211718"/>
                    <a:pt x="3754096" y="1802472"/>
                  </a:cubicBezTo>
                  <a:lnTo>
                    <a:pt x="3837138" y="3503453"/>
                  </a:lnTo>
                  <a:lnTo>
                    <a:pt x="3633284" y="3829282"/>
                  </a:lnTo>
                  <a:lnTo>
                    <a:pt x="271967" y="3829282"/>
                  </a:lnTo>
                  <a:lnTo>
                    <a:pt x="25146" y="3391375"/>
                  </a:lnTo>
                  <a:lnTo>
                    <a:pt x="99957" y="1690394"/>
                  </a:lnTo>
                  <a:cubicBezTo>
                    <a:pt x="102415" y="1184033"/>
                    <a:pt x="38506" y="672142"/>
                    <a:pt x="7780" y="163015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4778C1">
                <a:alpha val="94902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uk-UA"/>
            </a:p>
          </p:txBody>
        </p:sp>
      </p:grpSp>
      <p:grpSp>
        <p:nvGrpSpPr>
          <p:cNvPr id="11" name="Группа 10">
            <a:extLst>
              <a:ext uri="{FF2B5EF4-FFF2-40B4-BE49-F238E27FC236}">
                <a16:creationId xmlns:a16="http://schemas.microsoft.com/office/drawing/2014/main" id="{BA9EA4E4-2814-1E73-E76D-BADD36A8B10F}"/>
              </a:ext>
            </a:extLst>
          </p:cNvPr>
          <p:cNvGrpSpPr/>
          <p:nvPr/>
        </p:nvGrpSpPr>
        <p:grpSpPr>
          <a:xfrm>
            <a:off x="651413" y="1711638"/>
            <a:ext cx="3230194" cy="3193247"/>
            <a:chOff x="125442" y="875510"/>
            <a:chExt cx="3230194" cy="3193247"/>
          </a:xfrm>
        </p:grpSpPr>
        <p:sp>
          <p:nvSpPr>
            <p:cNvPr id="8" name="Google Shape;2476;p24">
              <a:extLst>
                <a:ext uri="{FF2B5EF4-FFF2-40B4-BE49-F238E27FC236}">
                  <a16:creationId xmlns:a16="http://schemas.microsoft.com/office/drawing/2014/main" id="{5738FF96-F494-009A-535F-1A07319B14D9}"/>
                </a:ext>
              </a:extLst>
            </p:cNvPr>
            <p:cNvSpPr txBox="1">
              <a:spLocks/>
            </p:cNvSpPr>
            <p:nvPr/>
          </p:nvSpPr>
          <p:spPr>
            <a:xfrm>
              <a:off x="142170" y="3217591"/>
              <a:ext cx="3196739" cy="85116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121900" rIns="121900" bIns="121900" anchor="t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L="457200" marR="0" lvl="0" indent="-349250" algn="l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2"/>
                </a:buClr>
                <a:buSzPts val="1900"/>
                <a:buFont typeface="Poppins"/>
                <a:buChar char="●"/>
                <a:defRPr sz="1900" b="0" i="0" u="none" strike="noStrike" cap="none">
                  <a:solidFill>
                    <a:schemeClr val="dk2"/>
                  </a:solidFill>
                  <a:latin typeface="Poppins"/>
                  <a:ea typeface="Poppins"/>
                  <a:cs typeface="Poppins"/>
                  <a:sym typeface="Poppins"/>
                </a:defRPr>
              </a:lvl1pPr>
              <a:lvl2pPr marL="914400" marR="0" lvl="1" indent="-349250" algn="l" rtl="0">
                <a:lnSpc>
                  <a:spcPct val="115000"/>
                </a:lnSpc>
                <a:spcBef>
                  <a:spcPts val="2100"/>
                </a:spcBef>
                <a:spcAft>
                  <a:spcPts val="0"/>
                </a:spcAft>
                <a:buClr>
                  <a:schemeClr val="dk2"/>
                </a:buClr>
                <a:buSzPts val="1900"/>
                <a:buFont typeface="Poppins"/>
                <a:buChar char="○"/>
                <a:defRPr sz="1900" b="0" i="0" u="none" strike="noStrike" cap="none">
                  <a:solidFill>
                    <a:schemeClr val="dk2"/>
                  </a:solidFill>
                  <a:latin typeface="Poppins"/>
                  <a:ea typeface="Poppins"/>
                  <a:cs typeface="Poppins"/>
                  <a:sym typeface="Poppins"/>
                </a:defRPr>
              </a:lvl2pPr>
              <a:lvl3pPr marL="1371600" marR="0" lvl="2" indent="-349250" algn="l" rtl="0">
                <a:lnSpc>
                  <a:spcPct val="115000"/>
                </a:lnSpc>
                <a:spcBef>
                  <a:spcPts val="2100"/>
                </a:spcBef>
                <a:spcAft>
                  <a:spcPts val="0"/>
                </a:spcAft>
                <a:buClr>
                  <a:schemeClr val="dk2"/>
                </a:buClr>
                <a:buSzPts val="1900"/>
                <a:buFont typeface="Poppins"/>
                <a:buChar char="■"/>
                <a:defRPr sz="1900" b="0" i="0" u="none" strike="noStrike" cap="none">
                  <a:solidFill>
                    <a:schemeClr val="dk2"/>
                  </a:solidFill>
                  <a:latin typeface="Poppins"/>
                  <a:ea typeface="Poppins"/>
                  <a:cs typeface="Poppins"/>
                  <a:sym typeface="Poppins"/>
                </a:defRPr>
              </a:lvl3pPr>
              <a:lvl4pPr marL="1828800" marR="0" lvl="3" indent="-349250" algn="l" rtl="0">
                <a:lnSpc>
                  <a:spcPct val="115000"/>
                </a:lnSpc>
                <a:spcBef>
                  <a:spcPts val="2100"/>
                </a:spcBef>
                <a:spcAft>
                  <a:spcPts val="0"/>
                </a:spcAft>
                <a:buClr>
                  <a:schemeClr val="dk2"/>
                </a:buClr>
                <a:buSzPts val="1900"/>
                <a:buFont typeface="Poppins"/>
                <a:buChar char="●"/>
                <a:defRPr sz="1900" b="0" i="0" u="none" strike="noStrike" cap="none">
                  <a:solidFill>
                    <a:schemeClr val="dk2"/>
                  </a:solidFill>
                  <a:latin typeface="Poppins"/>
                  <a:ea typeface="Poppins"/>
                  <a:cs typeface="Poppins"/>
                  <a:sym typeface="Poppins"/>
                </a:defRPr>
              </a:lvl4pPr>
              <a:lvl5pPr marL="2286000" marR="0" lvl="4" indent="-349250" algn="l" rtl="0">
                <a:lnSpc>
                  <a:spcPct val="115000"/>
                </a:lnSpc>
                <a:spcBef>
                  <a:spcPts val="2100"/>
                </a:spcBef>
                <a:spcAft>
                  <a:spcPts val="0"/>
                </a:spcAft>
                <a:buClr>
                  <a:schemeClr val="dk2"/>
                </a:buClr>
                <a:buSzPts val="1900"/>
                <a:buFont typeface="Poppins"/>
                <a:buChar char="○"/>
                <a:defRPr sz="1900" b="0" i="0" u="none" strike="noStrike" cap="none">
                  <a:solidFill>
                    <a:schemeClr val="dk2"/>
                  </a:solidFill>
                  <a:latin typeface="Poppins"/>
                  <a:ea typeface="Poppins"/>
                  <a:cs typeface="Poppins"/>
                  <a:sym typeface="Poppins"/>
                </a:defRPr>
              </a:lvl5pPr>
              <a:lvl6pPr marL="2743200" marR="0" lvl="5" indent="-349250" algn="l" rtl="0">
                <a:lnSpc>
                  <a:spcPct val="115000"/>
                </a:lnSpc>
                <a:spcBef>
                  <a:spcPts val="2100"/>
                </a:spcBef>
                <a:spcAft>
                  <a:spcPts val="0"/>
                </a:spcAft>
                <a:buClr>
                  <a:schemeClr val="dk2"/>
                </a:buClr>
                <a:buSzPts val="1900"/>
                <a:buFont typeface="Poppins"/>
                <a:buChar char="■"/>
                <a:defRPr sz="1900" b="0" i="0" u="none" strike="noStrike" cap="none">
                  <a:solidFill>
                    <a:schemeClr val="dk2"/>
                  </a:solidFill>
                  <a:latin typeface="Poppins"/>
                  <a:ea typeface="Poppins"/>
                  <a:cs typeface="Poppins"/>
                  <a:sym typeface="Poppins"/>
                </a:defRPr>
              </a:lvl6pPr>
              <a:lvl7pPr marL="3200400" marR="0" lvl="6" indent="-349250" algn="l" rtl="0">
                <a:lnSpc>
                  <a:spcPct val="115000"/>
                </a:lnSpc>
                <a:spcBef>
                  <a:spcPts val="2100"/>
                </a:spcBef>
                <a:spcAft>
                  <a:spcPts val="0"/>
                </a:spcAft>
                <a:buClr>
                  <a:schemeClr val="dk2"/>
                </a:buClr>
                <a:buSzPts val="1900"/>
                <a:buFont typeface="Poppins"/>
                <a:buChar char="●"/>
                <a:defRPr sz="1900" b="0" i="0" u="none" strike="noStrike" cap="none">
                  <a:solidFill>
                    <a:schemeClr val="dk2"/>
                  </a:solidFill>
                  <a:latin typeface="Poppins"/>
                  <a:ea typeface="Poppins"/>
                  <a:cs typeface="Poppins"/>
                  <a:sym typeface="Poppins"/>
                </a:defRPr>
              </a:lvl7pPr>
              <a:lvl8pPr marL="3657600" marR="0" lvl="7" indent="-349250" algn="l" rtl="0">
                <a:lnSpc>
                  <a:spcPct val="115000"/>
                </a:lnSpc>
                <a:spcBef>
                  <a:spcPts val="2100"/>
                </a:spcBef>
                <a:spcAft>
                  <a:spcPts val="0"/>
                </a:spcAft>
                <a:buClr>
                  <a:schemeClr val="dk2"/>
                </a:buClr>
                <a:buSzPts val="1900"/>
                <a:buFont typeface="Poppins"/>
                <a:buChar char="○"/>
                <a:defRPr sz="1900" b="0" i="0" u="none" strike="noStrike" cap="none">
                  <a:solidFill>
                    <a:schemeClr val="dk2"/>
                  </a:solidFill>
                  <a:latin typeface="Poppins"/>
                  <a:ea typeface="Poppins"/>
                  <a:cs typeface="Poppins"/>
                  <a:sym typeface="Poppins"/>
                </a:defRPr>
              </a:lvl8pPr>
              <a:lvl9pPr marL="4114800" marR="0" lvl="8" indent="-349250" algn="l" rtl="0">
                <a:lnSpc>
                  <a:spcPct val="115000"/>
                </a:lnSpc>
                <a:spcBef>
                  <a:spcPts val="2100"/>
                </a:spcBef>
                <a:spcAft>
                  <a:spcPts val="2100"/>
                </a:spcAft>
                <a:buClr>
                  <a:schemeClr val="dk2"/>
                </a:buClr>
                <a:buSzPts val="1900"/>
                <a:buFont typeface="Poppins"/>
                <a:buChar char="■"/>
                <a:defRPr sz="1900" b="0" i="0" u="none" strike="noStrike" cap="none">
                  <a:solidFill>
                    <a:schemeClr val="dk2"/>
                  </a:solidFill>
                  <a:latin typeface="Poppins"/>
                  <a:ea typeface="Poppins"/>
                  <a:cs typeface="Poppins"/>
                  <a:sym typeface="Poppins"/>
                </a:defRPr>
              </a:lvl9pPr>
            </a:lstStyle>
            <a:p>
              <a:pPr marL="107950" indent="0" algn="ctr">
                <a:buFont typeface="Poppins"/>
                <a:buNone/>
              </a:pPr>
              <a:r>
                <a:rPr lang="uk-UA" sz="1800" noProof="0" dirty="0">
                  <a:solidFill>
                    <a:schemeClr val="bg1"/>
                  </a:solidFill>
                  <a:latin typeface="+mn-lt"/>
                </a:rPr>
                <a:t>Рис. 1. </a:t>
              </a:r>
              <a:r>
                <a:rPr lang="uk-UA" sz="1800" noProof="0" dirty="0" err="1">
                  <a:solidFill>
                    <a:schemeClr val="bg1"/>
                  </a:solidFill>
                  <a:latin typeface="+mn-lt"/>
                </a:rPr>
                <a:t>NodeMCU</a:t>
              </a:r>
              <a:r>
                <a:rPr lang="uk-UA" sz="1800" noProof="0" dirty="0">
                  <a:solidFill>
                    <a:schemeClr val="bg1"/>
                  </a:solidFill>
                  <a:latin typeface="+mn-lt"/>
                </a:rPr>
                <a:t>  ESP8266</a:t>
              </a:r>
            </a:p>
            <a:p>
              <a:pPr marL="107950" indent="0" algn="ctr">
                <a:buFont typeface="Poppins"/>
                <a:buNone/>
              </a:pPr>
              <a:r>
                <a:rPr lang="uk-UA" sz="900" noProof="0" dirty="0">
                  <a:solidFill>
                    <a:schemeClr val="bg1"/>
                  </a:solidFill>
                  <a:latin typeface="+mn-lt"/>
                </a:rPr>
                <a:t>https://arduino.ua/ru/prod1492-wi-fi-modyl-nodemcu-esp8266</a:t>
              </a:r>
            </a:p>
          </p:txBody>
        </p:sp>
        <p:grpSp>
          <p:nvGrpSpPr>
            <p:cNvPr id="26" name="Группа 25">
              <a:extLst>
                <a:ext uri="{FF2B5EF4-FFF2-40B4-BE49-F238E27FC236}">
                  <a16:creationId xmlns:a16="http://schemas.microsoft.com/office/drawing/2014/main" id="{A6A03ABE-233D-1D14-F7B4-B4A7B3229750}"/>
                </a:ext>
              </a:extLst>
            </p:cNvPr>
            <p:cNvGrpSpPr/>
            <p:nvPr/>
          </p:nvGrpSpPr>
          <p:grpSpPr>
            <a:xfrm>
              <a:off x="125442" y="875510"/>
              <a:ext cx="3230194" cy="2477960"/>
              <a:chOff x="3012192" y="494152"/>
              <a:chExt cx="2519175" cy="1932520"/>
            </a:xfrm>
          </p:grpSpPr>
          <p:sp>
            <p:nvSpPr>
              <p:cNvPr id="25" name="Прямоугольник: скругленные углы 24">
                <a:extLst>
                  <a:ext uri="{FF2B5EF4-FFF2-40B4-BE49-F238E27FC236}">
                    <a16:creationId xmlns:a16="http://schemas.microsoft.com/office/drawing/2014/main" id="{7986E4B6-A9D1-9B98-95B9-7C8CDA4CF179}"/>
                  </a:ext>
                </a:extLst>
              </p:cNvPr>
              <p:cNvSpPr/>
              <p:nvPr/>
            </p:nvSpPr>
            <p:spPr>
              <a:xfrm>
                <a:off x="3012192" y="584150"/>
                <a:ext cx="2519175" cy="1772970"/>
              </a:xfrm>
              <a:prstGeom prst="roundRect">
                <a:avLst>
                  <a:gd name="adj" fmla="val 9349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uk-UA" noProof="0" dirty="0"/>
              </a:p>
            </p:txBody>
          </p:sp>
          <p:pic>
            <p:nvPicPr>
              <p:cNvPr id="6" name="Рисунок 5">
                <a:extLst>
                  <a:ext uri="{FF2B5EF4-FFF2-40B4-BE49-F238E27FC236}">
                    <a16:creationId xmlns:a16="http://schemas.microsoft.com/office/drawing/2014/main" id="{2AFB73C9-0594-C970-0FF4-8F429281455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extLst>
                  <a:ext uri="{BEBA8EAE-BF5A-486C-A8C5-ECC9F3942E4B}">
                    <a14:imgProps xmlns:a14="http://schemas.microsoft.com/office/drawing/2010/main">
                      <a14:imgLayer r:embed="rId6">
                        <a14:imgEffect>
                          <a14:backgroundRemoval t="14625" b="87125" l="5500" r="95000">
                            <a14:foregroundMark x1="8625" y1="52000" x2="7875" y2="52500"/>
                            <a14:foregroundMark x1="8250" y1="61000" x2="9000" y2="61375"/>
                            <a14:foregroundMark x1="19000" y1="73500" x2="19750" y2="74750"/>
                            <a14:foregroundMark x1="23125" y1="79000" x2="24625" y2="80375"/>
                            <a14:foregroundMark x1="27750" y1="84250" x2="27750" y2="84250"/>
                            <a14:foregroundMark x1="67875" y1="14625" x2="67875" y2="14625"/>
                            <a14:foregroundMark x1="92625" y1="39125" x2="92625" y2="39125"/>
                            <a14:foregroundMark x1="87250" y1="29125" x2="87250" y2="29125"/>
                            <a14:foregroundMark x1="88375" y1="28500" x2="88375" y2="28500"/>
                            <a14:foregroundMark x1="89125" y1="28750" x2="89125" y2="28750"/>
                            <a14:foregroundMark x1="29500" y1="85500" x2="29500" y2="85500"/>
                            <a14:foregroundMark x1="36750" y1="85375" x2="36750" y2="85375"/>
                            <a14:foregroundMark x1="36750" y1="74625" x2="37000" y2="76125"/>
                            <a14:foregroundMark x1="36875" y1="75625" x2="37250" y2="77875"/>
                            <a14:foregroundMark x1="36750" y1="85250" x2="36875" y2="86500"/>
                            <a14:foregroundMark x1="37000" y1="84625" x2="37375" y2="87125"/>
                            <a14:foregroundMark x1="40750" y1="81750" x2="40750" y2="83750"/>
                            <a14:foregroundMark x1="44250" y1="79625" x2="44125" y2="81500"/>
                            <a14:foregroundMark x1="47750" y1="77250" x2="47125" y2="79375"/>
                            <a14:foregroundMark x1="36375" y1="84625" x2="76250" y2="60000"/>
                            <a14:foregroundMark x1="76250" y1="60000" x2="50250" y2="72250"/>
                            <a14:foregroundMark x1="50250" y1="72250" x2="56750" y2="71625"/>
                            <a14:foregroundMark x1="75750" y1="59750" x2="89750" y2="49625"/>
                            <a14:foregroundMark x1="31000" y1="86500" x2="37625" y2="83625"/>
                            <a14:foregroundMark x1="6642" y1="54075" x2="5625" y2="52625"/>
                            <a14:foregroundMark x1="29375" y1="86500" x2="9008" y2="57450"/>
                            <a14:foregroundMark x1="90625" y1="46375" x2="95000" y2="42000"/>
                            <a14:foregroundMark x1="8000" y1="55375" x2="7875" y2="56875"/>
                            <a14:foregroundMark x1="7500" y1="54250" x2="9000" y2="57375"/>
                            <a14:foregroundMark x1="8750" y1="53875" x2="9250" y2="56250"/>
                            <a14:foregroundMark x1="5750" y1="53000" x2="5500" y2="53500"/>
                          </a14:backgroundRemoval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7325" b="7325"/>
              <a:stretch/>
            </p:blipFill>
            <p:spPr>
              <a:xfrm>
                <a:off x="3134041" y="494152"/>
                <a:ext cx="2264204" cy="1932520"/>
              </a:xfrm>
              <a:prstGeom prst="rect">
                <a:avLst/>
              </a:prstGeom>
            </p:spPr>
          </p:pic>
        </p:grpSp>
      </p:grpSp>
      <p:grpSp>
        <p:nvGrpSpPr>
          <p:cNvPr id="13" name="Группа 12">
            <a:extLst>
              <a:ext uri="{FF2B5EF4-FFF2-40B4-BE49-F238E27FC236}">
                <a16:creationId xmlns:a16="http://schemas.microsoft.com/office/drawing/2014/main" id="{F7D7CD15-0C9C-FEB3-BEC8-BE63BD3A31CE}"/>
              </a:ext>
            </a:extLst>
          </p:cNvPr>
          <p:cNvGrpSpPr/>
          <p:nvPr/>
        </p:nvGrpSpPr>
        <p:grpSpPr>
          <a:xfrm>
            <a:off x="7959873" y="1588615"/>
            <a:ext cx="3589704" cy="3287234"/>
            <a:chOff x="7822225" y="969183"/>
            <a:chExt cx="3589704" cy="3287234"/>
          </a:xfrm>
        </p:grpSpPr>
        <p:sp>
          <p:nvSpPr>
            <p:cNvPr id="15" name="Google Shape;2476;p24">
              <a:extLst>
                <a:ext uri="{FF2B5EF4-FFF2-40B4-BE49-F238E27FC236}">
                  <a16:creationId xmlns:a16="http://schemas.microsoft.com/office/drawing/2014/main" id="{6AA0CC22-DDB3-CFDA-5621-47D219AA6551}"/>
                </a:ext>
              </a:extLst>
            </p:cNvPr>
            <p:cNvSpPr txBox="1">
              <a:spLocks/>
            </p:cNvSpPr>
            <p:nvPr/>
          </p:nvSpPr>
          <p:spPr>
            <a:xfrm>
              <a:off x="7822225" y="3340511"/>
              <a:ext cx="3589704" cy="91590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121900" rIns="121900" bIns="121900" anchor="t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L="457200" marR="0" lvl="0" indent="-349250" algn="l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2"/>
                </a:buClr>
                <a:buSzPts val="1900"/>
                <a:buFont typeface="Poppins"/>
                <a:buChar char="●"/>
                <a:defRPr sz="1900" b="0" i="0" u="none" strike="noStrike" cap="none">
                  <a:solidFill>
                    <a:schemeClr val="dk2"/>
                  </a:solidFill>
                  <a:latin typeface="Poppins"/>
                  <a:ea typeface="Poppins"/>
                  <a:cs typeface="Poppins"/>
                  <a:sym typeface="Poppins"/>
                </a:defRPr>
              </a:lvl1pPr>
              <a:lvl2pPr marL="914400" marR="0" lvl="1" indent="-349250" algn="l" rtl="0">
                <a:lnSpc>
                  <a:spcPct val="115000"/>
                </a:lnSpc>
                <a:spcBef>
                  <a:spcPts val="2100"/>
                </a:spcBef>
                <a:spcAft>
                  <a:spcPts val="0"/>
                </a:spcAft>
                <a:buClr>
                  <a:schemeClr val="dk2"/>
                </a:buClr>
                <a:buSzPts val="1900"/>
                <a:buFont typeface="Poppins"/>
                <a:buChar char="○"/>
                <a:defRPr sz="1900" b="0" i="0" u="none" strike="noStrike" cap="none">
                  <a:solidFill>
                    <a:schemeClr val="dk2"/>
                  </a:solidFill>
                  <a:latin typeface="Poppins"/>
                  <a:ea typeface="Poppins"/>
                  <a:cs typeface="Poppins"/>
                  <a:sym typeface="Poppins"/>
                </a:defRPr>
              </a:lvl2pPr>
              <a:lvl3pPr marL="1371600" marR="0" lvl="2" indent="-349250" algn="l" rtl="0">
                <a:lnSpc>
                  <a:spcPct val="115000"/>
                </a:lnSpc>
                <a:spcBef>
                  <a:spcPts val="2100"/>
                </a:spcBef>
                <a:spcAft>
                  <a:spcPts val="0"/>
                </a:spcAft>
                <a:buClr>
                  <a:schemeClr val="dk2"/>
                </a:buClr>
                <a:buSzPts val="1900"/>
                <a:buFont typeface="Poppins"/>
                <a:buChar char="■"/>
                <a:defRPr sz="1900" b="0" i="0" u="none" strike="noStrike" cap="none">
                  <a:solidFill>
                    <a:schemeClr val="dk2"/>
                  </a:solidFill>
                  <a:latin typeface="Poppins"/>
                  <a:ea typeface="Poppins"/>
                  <a:cs typeface="Poppins"/>
                  <a:sym typeface="Poppins"/>
                </a:defRPr>
              </a:lvl3pPr>
              <a:lvl4pPr marL="1828800" marR="0" lvl="3" indent="-349250" algn="l" rtl="0">
                <a:lnSpc>
                  <a:spcPct val="115000"/>
                </a:lnSpc>
                <a:spcBef>
                  <a:spcPts val="2100"/>
                </a:spcBef>
                <a:spcAft>
                  <a:spcPts val="0"/>
                </a:spcAft>
                <a:buClr>
                  <a:schemeClr val="dk2"/>
                </a:buClr>
                <a:buSzPts val="1900"/>
                <a:buFont typeface="Poppins"/>
                <a:buChar char="●"/>
                <a:defRPr sz="1900" b="0" i="0" u="none" strike="noStrike" cap="none">
                  <a:solidFill>
                    <a:schemeClr val="dk2"/>
                  </a:solidFill>
                  <a:latin typeface="Poppins"/>
                  <a:ea typeface="Poppins"/>
                  <a:cs typeface="Poppins"/>
                  <a:sym typeface="Poppins"/>
                </a:defRPr>
              </a:lvl4pPr>
              <a:lvl5pPr marL="2286000" marR="0" lvl="4" indent="-349250" algn="l" rtl="0">
                <a:lnSpc>
                  <a:spcPct val="115000"/>
                </a:lnSpc>
                <a:spcBef>
                  <a:spcPts val="2100"/>
                </a:spcBef>
                <a:spcAft>
                  <a:spcPts val="0"/>
                </a:spcAft>
                <a:buClr>
                  <a:schemeClr val="dk2"/>
                </a:buClr>
                <a:buSzPts val="1900"/>
                <a:buFont typeface="Poppins"/>
                <a:buChar char="○"/>
                <a:defRPr sz="1900" b="0" i="0" u="none" strike="noStrike" cap="none">
                  <a:solidFill>
                    <a:schemeClr val="dk2"/>
                  </a:solidFill>
                  <a:latin typeface="Poppins"/>
                  <a:ea typeface="Poppins"/>
                  <a:cs typeface="Poppins"/>
                  <a:sym typeface="Poppins"/>
                </a:defRPr>
              </a:lvl5pPr>
              <a:lvl6pPr marL="2743200" marR="0" lvl="5" indent="-349250" algn="l" rtl="0">
                <a:lnSpc>
                  <a:spcPct val="115000"/>
                </a:lnSpc>
                <a:spcBef>
                  <a:spcPts val="2100"/>
                </a:spcBef>
                <a:spcAft>
                  <a:spcPts val="0"/>
                </a:spcAft>
                <a:buClr>
                  <a:schemeClr val="dk2"/>
                </a:buClr>
                <a:buSzPts val="1900"/>
                <a:buFont typeface="Poppins"/>
                <a:buChar char="■"/>
                <a:defRPr sz="1900" b="0" i="0" u="none" strike="noStrike" cap="none">
                  <a:solidFill>
                    <a:schemeClr val="dk2"/>
                  </a:solidFill>
                  <a:latin typeface="Poppins"/>
                  <a:ea typeface="Poppins"/>
                  <a:cs typeface="Poppins"/>
                  <a:sym typeface="Poppins"/>
                </a:defRPr>
              </a:lvl6pPr>
              <a:lvl7pPr marL="3200400" marR="0" lvl="6" indent="-349250" algn="l" rtl="0">
                <a:lnSpc>
                  <a:spcPct val="115000"/>
                </a:lnSpc>
                <a:spcBef>
                  <a:spcPts val="2100"/>
                </a:spcBef>
                <a:spcAft>
                  <a:spcPts val="0"/>
                </a:spcAft>
                <a:buClr>
                  <a:schemeClr val="dk2"/>
                </a:buClr>
                <a:buSzPts val="1900"/>
                <a:buFont typeface="Poppins"/>
                <a:buChar char="●"/>
                <a:defRPr sz="1900" b="0" i="0" u="none" strike="noStrike" cap="none">
                  <a:solidFill>
                    <a:schemeClr val="dk2"/>
                  </a:solidFill>
                  <a:latin typeface="Poppins"/>
                  <a:ea typeface="Poppins"/>
                  <a:cs typeface="Poppins"/>
                  <a:sym typeface="Poppins"/>
                </a:defRPr>
              </a:lvl7pPr>
              <a:lvl8pPr marL="3657600" marR="0" lvl="7" indent="-349250" algn="l" rtl="0">
                <a:lnSpc>
                  <a:spcPct val="115000"/>
                </a:lnSpc>
                <a:spcBef>
                  <a:spcPts val="2100"/>
                </a:spcBef>
                <a:spcAft>
                  <a:spcPts val="0"/>
                </a:spcAft>
                <a:buClr>
                  <a:schemeClr val="dk2"/>
                </a:buClr>
                <a:buSzPts val="1900"/>
                <a:buFont typeface="Poppins"/>
                <a:buChar char="○"/>
                <a:defRPr sz="1900" b="0" i="0" u="none" strike="noStrike" cap="none">
                  <a:solidFill>
                    <a:schemeClr val="dk2"/>
                  </a:solidFill>
                  <a:latin typeface="Poppins"/>
                  <a:ea typeface="Poppins"/>
                  <a:cs typeface="Poppins"/>
                  <a:sym typeface="Poppins"/>
                </a:defRPr>
              </a:lvl8pPr>
              <a:lvl9pPr marL="4114800" marR="0" lvl="8" indent="-349250" algn="l" rtl="0">
                <a:lnSpc>
                  <a:spcPct val="115000"/>
                </a:lnSpc>
                <a:spcBef>
                  <a:spcPts val="2100"/>
                </a:spcBef>
                <a:spcAft>
                  <a:spcPts val="2100"/>
                </a:spcAft>
                <a:buClr>
                  <a:schemeClr val="dk2"/>
                </a:buClr>
                <a:buSzPts val="1900"/>
                <a:buFont typeface="Poppins"/>
                <a:buChar char="■"/>
                <a:defRPr sz="1900" b="0" i="0" u="none" strike="noStrike" cap="none">
                  <a:solidFill>
                    <a:schemeClr val="dk2"/>
                  </a:solidFill>
                  <a:latin typeface="Poppins"/>
                  <a:ea typeface="Poppins"/>
                  <a:cs typeface="Poppins"/>
                  <a:sym typeface="Poppins"/>
                </a:defRPr>
              </a:lvl9pPr>
            </a:lstStyle>
            <a:p>
              <a:pPr marL="107950" indent="0" algn="ctr">
                <a:buFont typeface="Poppins"/>
                <a:buNone/>
              </a:pPr>
              <a:r>
                <a:rPr lang="uk-UA" sz="1800" noProof="0" dirty="0">
                  <a:solidFill>
                    <a:schemeClr val="bg1"/>
                  </a:solidFill>
                  <a:latin typeface="+mn-lt"/>
                </a:rPr>
                <a:t>Рис. 3. Блок живлення 5V 700mA AC-DC 220V</a:t>
              </a:r>
            </a:p>
            <a:p>
              <a:pPr marL="107950" indent="0" algn="ctr">
                <a:buFont typeface="Poppins"/>
                <a:buNone/>
              </a:pPr>
              <a:r>
                <a:rPr lang="uk-UA" sz="900" noProof="0" dirty="0">
                  <a:solidFill>
                    <a:schemeClr val="bg1"/>
                  </a:solidFill>
                  <a:latin typeface="+mn-lt"/>
                </a:rPr>
                <a:t>https://prom.ua/p1807475458-ponizhayuschij-modul-220.html</a:t>
              </a:r>
            </a:p>
          </p:txBody>
        </p:sp>
        <p:grpSp>
          <p:nvGrpSpPr>
            <p:cNvPr id="32" name="Группа 31">
              <a:extLst>
                <a:ext uri="{FF2B5EF4-FFF2-40B4-BE49-F238E27FC236}">
                  <a16:creationId xmlns:a16="http://schemas.microsoft.com/office/drawing/2014/main" id="{1696EF23-0B88-50E5-711F-5ED7A9B08C65}"/>
                </a:ext>
              </a:extLst>
            </p:cNvPr>
            <p:cNvGrpSpPr/>
            <p:nvPr/>
          </p:nvGrpSpPr>
          <p:grpSpPr>
            <a:xfrm>
              <a:off x="7963228" y="969183"/>
              <a:ext cx="3307699" cy="2414066"/>
              <a:chOff x="445566" y="3069717"/>
              <a:chExt cx="2107118" cy="1537843"/>
            </a:xfrm>
          </p:grpSpPr>
          <p:sp>
            <p:nvSpPr>
              <p:cNvPr id="31" name="Прямоугольник: скругленные углы 30">
                <a:extLst>
                  <a:ext uri="{FF2B5EF4-FFF2-40B4-BE49-F238E27FC236}">
                    <a16:creationId xmlns:a16="http://schemas.microsoft.com/office/drawing/2014/main" id="{1FA48E8B-EEEA-EE40-5B07-E3381506EAE4}"/>
                  </a:ext>
                </a:extLst>
              </p:cNvPr>
              <p:cNvSpPr/>
              <p:nvPr/>
            </p:nvSpPr>
            <p:spPr>
              <a:xfrm>
                <a:off x="445566" y="3069717"/>
                <a:ext cx="2107118" cy="1537843"/>
              </a:xfrm>
              <a:prstGeom prst="roundRect">
                <a:avLst>
                  <a:gd name="adj" fmla="val 1089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uk-UA" noProof="0" dirty="0"/>
              </a:p>
            </p:txBody>
          </p:sp>
          <p:pic>
            <p:nvPicPr>
              <p:cNvPr id="14" name="Рисунок 13">
                <a:extLst>
                  <a:ext uri="{FF2B5EF4-FFF2-40B4-BE49-F238E27FC236}">
                    <a16:creationId xmlns:a16="http://schemas.microsoft.com/office/drawing/2014/main" id="{CF340642-E48D-BB73-3F1A-2B720D8E7DA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899" t="6584" r="2899" b="2445"/>
              <a:stretch/>
            </p:blipFill>
            <p:spPr>
              <a:xfrm>
                <a:off x="510231" y="3114720"/>
                <a:ext cx="1944016" cy="1451148"/>
              </a:xfrm>
              <a:prstGeom prst="rect">
                <a:avLst/>
              </a:prstGeom>
            </p:spPr>
          </p:pic>
        </p:grpSp>
      </p:grpSp>
      <p:grpSp>
        <p:nvGrpSpPr>
          <p:cNvPr id="12" name="Группа 11">
            <a:extLst>
              <a:ext uri="{FF2B5EF4-FFF2-40B4-BE49-F238E27FC236}">
                <a16:creationId xmlns:a16="http://schemas.microsoft.com/office/drawing/2014/main" id="{758B057C-8D3F-9F17-896D-D280A5AE25EB}"/>
              </a:ext>
            </a:extLst>
          </p:cNvPr>
          <p:cNvGrpSpPr/>
          <p:nvPr/>
        </p:nvGrpSpPr>
        <p:grpSpPr>
          <a:xfrm>
            <a:off x="4259457" y="1736097"/>
            <a:ext cx="3429013" cy="3092107"/>
            <a:chOff x="3594840" y="868722"/>
            <a:chExt cx="3429013" cy="3092107"/>
          </a:xfrm>
        </p:grpSpPr>
        <p:sp>
          <p:nvSpPr>
            <p:cNvPr id="7" name="Google Shape;2476;p24">
              <a:extLst>
                <a:ext uri="{FF2B5EF4-FFF2-40B4-BE49-F238E27FC236}">
                  <a16:creationId xmlns:a16="http://schemas.microsoft.com/office/drawing/2014/main" id="{08FFCF00-573F-1FF0-3518-8B9361D3B281}"/>
                </a:ext>
              </a:extLst>
            </p:cNvPr>
            <p:cNvSpPr txBox="1">
              <a:spLocks/>
            </p:cNvSpPr>
            <p:nvPr/>
          </p:nvSpPr>
          <p:spPr>
            <a:xfrm>
              <a:off x="3655497" y="3248926"/>
              <a:ext cx="3307698" cy="71190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121900" rIns="121900" bIns="121900" anchor="t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L="457200" marR="0" lvl="0" indent="-349250" algn="l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2"/>
                </a:buClr>
                <a:buSzPts val="1900"/>
                <a:buFont typeface="Poppins"/>
                <a:buChar char="●"/>
                <a:defRPr sz="1900" b="0" i="0" u="none" strike="noStrike" cap="none">
                  <a:solidFill>
                    <a:schemeClr val="dk2"/>
                  </a:solidFill>
                  <a:latin typeface="Poppins"/>
                  <a:ea typeface="Poppins"/>
                  <a:cs typeface="Poppins"/>
                  <a:sym typeface="Poppins"/>
                </a:defRPr>
              </a:lvl1pPr>
              <a:lvl2pPr marL="914400" marR="0" lvl="1" indent="-349250" algn="l" rtl="0">
                <a:lnSpc>
                  <a:spcPct val="115000"/>
                </a:lnSpc>
                <a:spcBef>
                  <a:spcPts val="2100"/>
                </a:spcBef>
                <a:spcAft>
                  <a:spcPts val="0"/>
                </a:spcAft>
                <a:buClr>
                  <a:schemeClr val="dk2"/>
                </a:buClr>
                <a:buSzPts val="1900"/>
                <a:buFont typeface="Poppins"/>
                <a:buChar char="○"/>
                <a:defRPr sz="1900" b="0" i="0" u="none" strike="noStrike" cap="none">
                  <a:solidFill>
                    <a:schemeClr val="dk2"/>
                  </a:solidFill>
                  <a:latin typeface="Poppins"/>
                  <a:ea typeface="Poppins"/>
                  <a:cs typeface="Poppins"/>
                  <a:sym typeface="Poppins"/>
                </a:defRPr>
              </a:lvl2pPr>
              <a:lvl3pPr marL="1371600" marR="0" lvl="2" indent="-349250" algn="l" rtl="0">
                <a:lnSpc>
                  <a:spcPct val="115000"/>
                </a:lnSpc>
                <a:spcBef>
                  <a:spcPts val="2100"/>
                </a:spcBef>
                <a:spcAft>
                  <a:spcPts val="0"/>
                </a:spcAft>
                <a:buClr>
                  <a:schemeClr val="dk2"/>
                </a:buClr>
                <a:buSzPts val="1900"/>
                <a:buFont typeface="Poppins"/>
                <a:buChar char="■"/>
                <a:defRPr sz="1900" b="0" i="0" u="none" strike="noStrike" cap="none">
                  <a:solidFill>
                    <a:schemeClr val="dk2"/>
                  </a:solidFill>
                  <a:latin typeface="Poppins"/>
                  <a:ea typeface="Poppins"/>
                  <a:cs typeface="Poppins"/>
                  <a:sym typeface="Poppins"/>
                </a:defRPr>
              </a:lvl3pPr>
              <a:lvl4pPr marL="1828800" marR="0" lvl="3" indent="-349250" algn="l" rtl="0">
                <a:lnSpc>
                  <a:spcPct val="115000"/>
                </a:lnSpc>
                <a:spcBef>
                  <a:spcPts val="2100"/>
                </a:spcBef>
                <a:spcAft>
                  <a:spcPts val="0"/>
                </a:spcAft>
                <a:buClr>
                  <a:schemeClr val="dk2"/>
                </a:buClr>
                <a:buSzPts val="1900"/>
                <a:buFont typeface="Poppins"/>
                <a:buChar char="●"/>
                <a:defRPr sz="1900" b="0" i="0" u="none" strike="noStrike" cap="none">
                  <a:solidFill>
                    <a:schemeClr val="dk2"/>
                  </a:solidFill>
                  <a:latin typeface="Poppins"/>
                  <a:ea typeface="Poppins"/>
                  <a:cs typeface="Poppins"/>
                  <a:sym typeface="Poppins"/>
                </a:defRPr>
              </a:lvl4pPr>
              <a:lvl5pPr marL="2286000" marR="0" lvl="4" indent="-349250" algn="l" rtl="0">
                <a:lnSpc>
                  <a:spcPct val="115000"/>
                </a:lnSpc>
                <a:spcBef>
                  <a:spcPts val="2100"/>
                </a:spcBef>
                <a:spcAft>
                  <a:spcPts val="0"/>
                </a:spcAft>
                <a:buClr>
                  <a:schemeClr val="dk2"/>
                </a:buClr>
                <a:buSzPts val="1900"/>
                <a:buFont typeface="Poppins"/>
                <a:buChar char="○"/>
                <a:defRPr sz="1900" b="0" i="0" u="none" strike="noStrike" cap="none">
                  <a:solidFill>
                    <a:schemeClr val="dk2"/>
                  </a:solidFill>
                  <a:latin typeface="Poppins"/>
                  <a:ea typeface="Poppins"/>
                  <a:cs typeface="Poppins"/>
                  <a:sym typeface="Poppins"/>
                </a:defRPr>
              </a:lvl5pPr>
              <a:lvl6pPr marL="2743200" marR="0" lvl="5" indent="-349250" algn="l" rtl="0">
                <a:lnSpc>
                  <a:spcPct val="115000"/>
                </a:lnSpc>
                <a:spcBef>
                  <a:spcPts val="2100"/>
                </a:spcBef>
                <a:spcAft>
                  <a:spcPts val="0"/>
                </a:spcAft>
                <a:buClr>
                  <a:schemeClr val="dk2"/>
                </a:buClr>
                <a:buSzPts val="1900"/>
                <a:buFont typeface="Poppins"/>
                <a:buChar char="■"/>
                <a:defRPr sz="1900" b="0" i="0" u="none" strike="noStrike" cap="none">
                  <a:solidFill>
                    <a:schemeClr val="dk2"/>
                  </a:solidFill>
                  <a:latin typeface="Poppins"/>
                  <a:ea typeface="Poppins"/>
                  <a:cs typeface="Poppins"/>
                  <a:sym typeface="Poppins"/>
                </a:defRPr>
              </a:lvl6pPr>
              <a:lvl7pPr marL="3200400" marR="0" lvl="6" indent="-349250" algn="l" rtl="0">
                <a:lnSpc>
                  <a:spcPct val="115000"/>
                </a:lnSpc>
                <a:spcBef>
                  <a:spcPts val="2100"/>
                </a:spcBef>
                <a:spcAft>
                  <a:spcPts val="0"/>
                </a:spcAft>
                <a:buClr>
                  <a:schemeClr val="dk2"/>
                </a:buClr>
                <a:buSzPts val="1900"/>
                <a:buFont typeface="Poppins"/>
                <a:buChar char="●"/>
                <a:defRPr sz="1900" b="0" i="0" u="none" strike="noStrike" cap="none">
                  <a:solidFill>
                    <a:schemeClr val="dk2"/>
                  </a:solidFill>
                  <a:latin typeface="Poppins"/>
                  <a:ea typeface="Poppins"/>
                  <a:cs typeface="Poppins"/>
                  <a:sym typeface="Poppins"/>
                </a:defRPr>
              </a:lvl7pPr>
              <a:lvl8pPr marL="3657600" marR="0" lvl="7" indent="-349250" algn="l" rtl="0">
                <a:lnSpc>
                  <a:spcPct val="115000"/>
                </a:lnSpc>
                <a:spcBef>
                  <a:spcPts val="2100"/>
                </a:spcBef>
                <a:spcAft>
                  <a:spcPts val="0"/>
                </a:spcAft>
                <a:buClr>
                  <a:schemeClr val="dk2"/>
                </a:buClr>
                <a:buSzPts val="1900"/>
                <a:buFont typeface="Poppins"/>
                <a:buChar char="○"/>
                <a:defRPr sz="1900" b="0" i="0" u="none" strike="noStrike" cap="none">
                  <a:solidFill>
                    <a:schemeClr val="dk2"/>
                  </a:solidFill>
                  <a:latin typeface="Poppins"/>
                  <a:ea typeface="Poppins"/>
                  <a:cs typeface="Poppins"/>
                  <a:sym typeface="Poppins"/>
                </a:defRPr>
              </a:lvl8pPr>
              <a:lvl9pPr marL="4114800" marR="0" lvl="8" indent="-349250" algn="l" rtl="0">
                <a:lnSpc>
                  <a:spcPct val="115000"/>
                </a:lnSpc>
                <a:spcBef>
                  <a:spcPts val="2100"/>
                </a:spcBef>
                <a:spcAft>
                  <a:spcPts val="2100"/>
                </a:spcAft>
                <a:buClr>
                  <a:schemeClr val="dk2"/>
                </a:buClr>
                <a:buSzPts val="1900"/>
                <a:buFont typeface="Poppins"/>
                <a:buChar char="■"/>
                <a:defRPr sz="1900" b="0" i="0" u="none" strike="noStrike" cap="none">
                  <a:solidFill>
                    <a:schemeClr val="dk2"/>
                  </a:solidFill>
                  <a:latin typeface="Poppins"/>
                  <a:ea typeface="Poppins"/>
                  <a:cs typeface="Poppins"/>
                  <a:sym typeface="Poppins"/>
                </a:defRPr>
              </a:lvl9pPr>
            </a:lstStyle>
            <a:p>
              <a:pPr marL="107950" indent="0" algn="ctr">
                <a:buFont typeface="Poppins"/>
                <a:buNone/>
              </a:pPr>
              <a:r>
                <a:rPr lang="uk-UA" sz="1800" noProof="0" dirty="0">
                  <a:solidFill>
                    <a:schemeClr val="bg1"/>
                  </a:solidFill>
                  <a:latin typeface="+mn-lt"/>
                </a:rPr>
                <a:t>Рис. 2. Модуль реле 5В 10А</a:t>
              </a:r>
            </a:p>
            <a:p>
              <a:pPr marL="107950" indent="0" algn="ctr">
                <a:buFont typeface="Poppins"/>
                <a:buNone/>
              </a:pPr>
              <a:r>
                <a:rPr lang="uk-UA" sz="900" noProof="0" dirty="0">
                  <a:solidFill>
                    <a:schemeClr val="bg1"/>
                  </a:solidFill>
                  <a:latin typeface="+mn-lt"/>
                </a:rPr>
                <a:t>https://prom.ua/p546357875-modul-rele-kanalnoe.html</a:t>
              </a:r>
            </a:p>
          </p:txBody>
        </p:sp>
        <p:grpSp>
          <p:nvGrpSpPr>
            <p:cNvPr id="35" name="Группа 34">
              <a:extLst>
                <a:ext uri="{FF2B5EF4-FFF2-40B4-BE49-F238E27FC236}">
                  <a16:creationId xmlns:a16="http://schemas.microsoft.com/office/drawing/2014/main" id="{601DCFA5-59FE-E528-7681-BA315BB3EF12}"/>
                </a:ext>
              </a:extLst>
            </p:cNvPr>
            <p:cNvGrpSpPr/>
            <p:nvPr/>
          </p:nvGrpSpPr>
          <p:grpSpPr>
            <a:xfrm>
              <a:off x="3594840" y="868722"/>
              <a:ext cx="3429013" cy="2451584"/>
              <a:chOff x="358794" y="667101"/>
              <a:chExt cx="2330868" cy="1666461"/>
            </a:xfrm>
          </p:grpSpPr>
          <p:sp>
            <p:nvSpPr>
              <p:cNvPr id="34" name="Прямоугольник: скругленные углы 33">
                <a:extLst>
                  <a:ext uri="{FF2B5EF4-FFF2-40B4-BE49-F238E27FC236}">
                    <a16:creationId xmlns:a16="http://schemas.microsoft.com/office/drawing/2014/main" id="{F34E9694-1C71-B626-6B2D-E617402C1B09}"/>
                  </a:ext>
                </a:extLst>
              </p:cNvPr>
              <p:cNvSpPr/>
              <p:nvPr/>
            </p:nvSpPr>
            <p:spPr>
              <a:xfrm>
                <a:off x="358794" y="667101"/>
                <a:ext cx="2330868" cy="1666461"/>
              </a:xfrm>
              <a:prstGeom prst="roundRect">
                <a:avLst>
                  <a:gd name="adj" fmla="val 12094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uk-UA" noProof="0" dirty="0"/>
              </a:p>
            </p:txBody>
          </p:sp>
          <p:pic>
            <p:nvPicPr>
              <p:cNvPr id="4" name="Рисунок 3">
                <a:extLst>
                  <a:ext uri="{FF2B5EF4-FFF2-40B4-BE49-F238E27FC236}">
                    <a16:creationId xmlns:a16="http://schemas.microsoft.com/office/drawing/2014/main" id="{30DC8CEB-EA03-5475-C598-FC10062D9DB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0556" t="14707" r="7566" b="16789"/>
              <a:stretch/>
            </p:blipFill>
            <p:spPr>
              <a:xfrm>
                <a:off x="603401" y="740766"/>
                <a:ext cx="1841654" cy="1540860"/>
              </a:xfrm>
              <a:prstGeom prst="rect">
                <a:avLst/>
              </a:prstGeom>
            </p:spPr>
          </p:pic>
        </p:grpSp>
      </p:grpSp>
      <p:graphicFrame>
        <p:nvGraphicFramePr>
          <p:cNvPr id="37" name="Таблица 36">
            <a:extLst>
              <a:ext uri="{FF2B5EF4-FFF2-40B4-BE49-F238E27FC236}">
                <a16:creationId xmlns:a16="http://schemas.microsoft.com/office/drawing/2014/main" id="{910BB920-2C21-1753-1062-1FFD9B66BDB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32667536"/>
              </p:ext>
            </p:extLst>
          </p:nvPr>
        </p:nvGraphicFramePr>
        <p:xfrm>
          <a:off x="2202591" y="5093590"/>
          <a:ext cx="7603937" cy="1786047"/>
        </p:xfrm>
        <a:graphic>
          <a:graphicData uri="http://schemas.openxmlformats.org/drawingml/2006/table">
            <a:tbl>
              <a:tblPr firstRow="1" firstCol="1" bandRow="1">
                <a:tableStyleId>{00A15C55-8517-42AA-B614-E9B94910E393}</a:tableStyleId>
              </a:tblPr>
              <a:tblGrid>
                <a:gridCol w="1555623">
                  <a:extLst>
                    <a:ext uri="{9D8B030D-6E8A-4147-A177-3AD203B41FA5}">
                      <a16:colId xmlns:a16="http://schemas.microsoft.com/office/drawing/2014/main" val="1631000538"/>
                    </a:ext>
                  </a:extLst>
                </a:gridCol>
                <a:gridCol w="5031272">
                  <a:extLst>
                    <a:ext uri="{9D8B030D-6E8A-4147-A177-3AD203B41FA5}">
                      <a16:colId xmlns:a16="http://schemas.microsoft.com/office/drawing/2014/main" val="514989283"/>
                    </a:ext>
                  </a:extLst>
                </a:gridCol>
                <a:gridCol w="1017042">
                  <a:extLst>
                    <a:ext uri="{9D8B030D-6E8A-4147-A177-3AD203B41FA5}">
                      <a16:colId xmlns:a16="http://schemas.microsoft.com/office/drawing/2014/main" val="3220114812"/>
                    </a:ext>
                  </a:extLst>
                </a:gridCol>
              </a:tblGrid>
              <a:tr h="390503">
                <a:tc>
                  <a:txBody>
                    <a:bodyPr/>
                    <a:lstStyle/>
                    <a:p>
                      <a:pPr marL="0" algn="ctr" defTabSz="2321982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1600" b="0" kern="1200" noProof="0" dirty="0">
                          <a:solidFill>
                            <a:schemeClr val="bg1"/>
                          </a:solidFill>
                        </a:rPr>
                        <a:t>Позначення</a:t>
                      </a:r>
                      <a:endParaRPr lang="uk-UA" sz="1600" b="0" kern="1200" noProof="0" dirty="0">
                        <a:solidFill>
                          <a:schemeClr val="bg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22655" marR="22655" marT="0" marB="0" anchor="ctr">
                    <a:solidFill>
                      <a:srgbClr val="2679B8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2321982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1600" b="0" kern="1200" noProof="0" dirty="0">
                          <a:solidFill>
                            <a:schemeClr val="bg1"/>
                          </a:solidFill>
                        </a:rPr>
                        <a:t>Найменування</a:t>
                      </a:r>
                      <a:endParaRPr lang="uk-UA" sz="1600" b="0" kern="1200" noProof="0" dirty="0">
                        <a:solidFill>
                          <a:schemeClr val="bg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22655" marR="22655" marT="0" marB="0" anchor="ctr">
                    <a:solidFill>
                      <a:srgbClr val="2679B8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2321982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1600" b="0" kern="1200" noProof="0" dirty="0" err="1">
                          <a:solidFill>
                            <a:schemeClr val="bg1"/>
                          </a:solidFill>
                        </a:rPr>
                        <a:t>Кільк</a:t>
                      </a:r>
                      <a:r>
                        <a:rPr lang="uk-UA" sz="1600" b="0" kern="1200" noProof="0" dirty="0">
                          <a:solidFill>
                            <a:schemeClr val="bg1"/>
                          </a:solidFill>
                        </a:rPr>
                        <a:t>.</a:t>
                      </a:r>
                      <a:endParaRPr lang="uk-UA" sz="1600" b="0" kern="1200" noProof="0" dirty="0">
                        <a:solidFill>
                          <a:schemeClr val="bg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22655" marR="22655" marT="0" marB="0" anchor="ctr">
                    <a:solidFill>
                      <a:srgbClr val="2679B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49919967"/>
                  </a:ext>
                </a:extLst>
              </a:tr>
              <a:tr h="348886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1600" kern="1200" noProof="0" dirty="0">
                          <a:solidFill>
                            <a:schemeClr val="bg1"/>
                          </a:solidFill>
                        </a:rPr>
                        <a:t>Модуль реле</a:t>
                      </a:r>
                      <a:endParaRPr lang="uk-UA" sz="1600" kern="1200" noProof="0" dirty="0">
                        <a:solidFill>
                          <a:schemeClr val="bg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22655" marR="22655" marT="0" marB="0" anchor="ctr">
                    <a:solidFill>
                      <a:srgbClr val="2679B8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2321982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0" kern="1200" noProof="0" dirty="0">
                          <a:solidFill>
                            <a:schemeClr val="bg1"/>
                          </a:solidFill>
                        </a:rPr>
                        <a:t>Модуль реле 5В 10А для </a:t>
                      </a:r>
                      <a:r>
                        <a:rPr lang="ru-RU" sz="1600" b="0" kern="1200" noProof="0" dirty="0" err="1">
                          <a:solidFill>
                            <a:schemeClr val="bg1"/>
                          </a:solidFill>
                        </a:rPr>
                        <a:t>керування</a:t>
                      </a:r>
                      <a:r>
                        <a:rPr lang="ru-RU" sz="1600" b="0" kern="1200" noProof="0" dirty="0"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en-US" sz="1600" b="0" kern="1200" noProof="0" dirty="0">
                          <a:solidFill>
                            <a:schemeClr val="bg1"/>
                          </a:solidFill>
                        </a:rPr>
                        <a:t>Arduino</a:t>
                      </a:r>
                      <a:endParaRPr lang="uk-UA" sz="1600" b="0" kern="1200" noProof="0" dirty="0">
                        <a:solidFill>
                          <a:schemeClr val="bg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22655" marR="22655" marT="0" marB="0" anchor="ctr">
                    <a:solidFill>
                      <a:srgbClr val="2B89C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0" kern="1200" noProof="0" dirty="0">
                          <a:solidFill>
                            <a:schemeClr val="bg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 – 6</a:t>
                      </a:r>
                      <a:endParaRPr lang="uk-UA" sz="1600" b="0" kern="1200" noProof="0" dirty="0">
                        <a:solidFill>
                          <a:schemeClr val="bg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22655" marR="22655" marT="0" marB="0" anchor="ctr">
                    <a:solidFill>
                      <a:srgbClr val="2B89C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60729981"/>
                  </a:ext>
                </a:extLst>
              </a:tr>
              <a:tr h="348886">
                <a:tc>
                  <a:txBody>
                    <a:bodyPr/>
                    <a:lstStyle/>
                    <a:p>
                      <a:pPr marL="0" algn="ctr" defTabSz="2321982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1600" b="1" kern="1200" noProof="0" dirty="0">
                          <a:solidFill>
                            <a:schemeClr val="bg1"/>
                          </a:solidFill>
                        </a:rPr>
                        <a:t>ESP8266</a:t>
                      </a:r>
                      <a:endParaRPr lang="uk-UA" sz="1600" b="1" kern="1200" noProof="0" dirty="0">
                        <a:solidFill>
                          <a:schemeClr val="bg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22655" marR="22655" marT="0" marB="0" anchor="ctr">
                    <a:solidFill>
                      <a:srgbClr val="2679B8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2321982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1600" b="0" kern="1200" noProof="0" dirty="0">
                          <a:solidFill>
                            <a:schemeClr val="bg1"/>
                          </a:solidFill>
                        </a:rPr>
                        <a:t>Плата мікроконтролера </a:t>
                      </a:r>
                      <a:r>
                        <a:rPr lang="uk-UA" sz="1600" b="0" kern="1200" noProof="0" dirty="0" err="1">
                          <a:solidFill>
                            <a:schemeClr val="bg1"/>
                          </a:solidFill>
                        </a:rPr>
                        <a:t>Node</a:t>
                      </a:r>
                      <a:r>
                        <a:rPr lang="uk-UA" sz="1600" b="0" kern="1200" noProof="0" dirty="0">
                          <a:solidFill>
                            <a:schemeClr val="bg1"/>
                          </a:solidFill>
                        </a:rPr>
                        <a:t> MCU ESP8266</a:t>
                      </a:r>
                      <a:endParaRPr lang="uk-UA" sz="1600" b="0" kern="1200" noProof="0" dirty="0">
                        <a:solidFill>
                          <a:schemeClr val="bg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22655" marR="22655" marT="0" marB="0" anchor="ctr">
                    <a:solidFill>
                      <a:srgbClr val="2B89C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2321982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1600" b="0" kern="1200" noProof="0" dirty="0">
                          <a:solidFill>
                            <a:schemeClr val="bg1"/>
                          </a:solidFill>
                        </a:rPr>
                        <a:t>1</a:t>
                      </a:r>
                      <a:endParaRPr lang="uk-UA" sz="1600" b="0" kern="1200" noProof="0" dirty="0">
                        <a:solidFill>
                          <a:schemeClr val="bg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22655" marR="22655" marT="0" marB="0" anchor="ctr">
                    <a:solidFill>
                      <a:srgbClr val="2B89C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30159738"/>
                  </a:ext>
                </a:extLst>
              </a:tr>
              <a:tr h="348886">
                <a:tc>
                  <a:txBody>
                    <a:bodyPr/>
                    <a:lstStyle/>
                    <a:p>
                      <a:pPr marL="0" algn="ctr" defTabSz="2321982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1600" b="1" kern="1200" noProof="0" dirty="0">
                          <a:solidFill>
                            <a:schemeClr val="bg1"/>
                          </a:solidFill>
                        </a:rPr>
                        <a:t>Блок живлення</a:t>
                      </a:r>
                      <a:endParaRPr lang="uk-UA" sz="1600" b="1" kern="1200" noProof="0" dirty="0">
                        <a:solidFill>
                          <a:schemeClr val="bg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22655" marR="22655" marT="0" marB="0" anchor="ctr">
                    <a:solidFill>
                      <a:srgbClr val="2679B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232198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kern="1200" noProof="0" dirty="0" err="1">
                          <a:solidFill>
                            <a:schemeClr val="bg1"/>
                          </a:solidFill>
                        </a:rPr>
                        <a:t>Точний</a:t>
                      </a:r>
                      <a:r>
                        <a:rPr lang="ru-RU" sz="1600" b="0" kern="1200" noProof="0" dirty="0">
                          <a:solidFill>
                            <a:schemeClr val="bg1"/>
                          </a:solidFill>
                        </a:rPr>
                        <a:t> блок </a:t>
                      </a:r>
                      <a:r>
                        <a:rPr lang="ru-RU" sz="1600" b="0" kern="1200" noProof="0" dirty="0" err="1">
                          <a:solidFill>
                            <a:schemeClr val="bg1"/>
                          </a:solidFill>
                        </a:rPr>
                        <a:t>живлення</a:t>
                      </a:r>
                      <a:r>
                        <a:rPr lang="ru-RU" sz="1600" b="0" kern="1200" noProof="0" dirty="0">
                          <a:solidFill>
                            <a:schemeClr val="bg1"/>
                          </a:solidFill>
                        </a:rPr>
                        <a:t> 5V 700mA (3.5W) / AC-DC 220V</a:t>
                      </a:r>
                      <a:endParaRPr lang="uk-UA" sz="1600" b="0" kern="1200" noProof="0" dirty="0">
                        <a:solidFill>
                          <a:schemeClr val="bg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22655" marR="22655" marT="0" marB="0" anchor="ctr">
                    <a:solidFill>
                      <a:srgbClr val="2B89C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2321982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1600" b="0" kern="1200" noProof="0" dirty="0">
                          <a:solidFill>
                            <a:schemeClr val="bg1"/>
                          </a:solidFill>
                        </a:rPr>
                        <a:t>1</a:t>
                      </a:r>
                      <a:endParaRPr lang="uk-UA" sz="1600" b="0" kern="1200" noProof="0" dirty="0">
                        <a:solidFill>
                          <a:schemeClr val="bg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22655" marR="22655" marT="0" marB="0" anchor="ctr">
                    <a:solidFill>
                      <a:srgbClr val="2B89C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77326176"/>
                  </a:ext>
                </a:extLst>
              </a:tr>
              <a:tr h="348886">
                <a:tc>
                  <a:txBody>
                    <a:bodyPr/>
                    <a:lstStyle/>
                    <a:p>
                      <a:pPr marL="0" algn="ctr" defTabSz="2321982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1600" b="1" kern="1200" noProof="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S1</a:t>
                      </a:r>
                    </a:p>
                  </a:txBody>
                  <a:tcPr marL="22655" marR="22655" marT="0" marB="0" anchor="ctr">
                    <a:solidFill>
                      <a:srgbClr val="2679B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232198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600" b="0" kern="1200" noProof="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Перемикач</a:t>
                      </a:r>
                    </a:p>
                  </a:txBody>
                  <a:tcPr marL="22655" marR="22655" marT="0" marB="0" anchor="ctr">
                    <a:solidFill>
                      <a:srgbClr val="2B89C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2321982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1600" b="0" kern="1200" noProof="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 marL="22655" marR="22655" marT="0" marB="0" anchor="ctr">
                    <a:solidFill>
                      <a:srgbClr val="2B89C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5684451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319637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EE295D-3342-83D3-B451-1A77C140D8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C4CFED00-2D73-CE60-2391-BECE6313972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Blur radius="25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35292" r="750" b="24603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51" name="Группа 50">
            <a:extLst>
              <a:ext uri="{FF2B5EF4-FFF2-40B4-BE49-F238E27FC236}">
                <a16:creationId xmlns:a16="http://schemas.microsoft.com/office/drawing/2014/main" id="{975E3A75-C0AF-C00B-C626-C31051DCB7DB}"/>
              </a:ext>
            </a:extLst>
          </p:cNvPr>
          <p:cNvGrpSpPr/>
          <p:nvPr/>
        </p:nvGrpSpPr>
        <p:grpSpPr>
          <a:xfrm>
            <a:off x="2377996" y="397020"/>
            <a:ext cx="7253128" cy="6386995"/>
            <a:chOff x="4431268" y="355140"/>
            <a:chExt cx="7442778" cy="6554000"/>
          </a:xfrm>
        </p:grpSpPr>
        <p:sp>
          <p:nvSpPr>
            <p:cNvPr id="50" name="Прямоугольник: скругленные углы 49">
              <a:extLst>
                <a:ext uri="{FF2B5EF4-FFF2-40B4-BE49-F238E27FC236}">
                  <a16:creationId xmlns:a16="http://schemas.microsoft.com/office/drawing/2014/main" id="{F8D4D2E3-0009-5FE2-7D11-B592595F270F}"/>
                </a:ext>
              </a:extLst>
            </p:cNvPr>
            <p:cNvSpPr/>
            <p:nvPr/>
          </p:nvSpPr>
          <p:spPr>
            <a:xfrm>
              <a:off x="4431268" y="355140"/>
              <a:ext cx="7442778" cy="6502859"/>
            </a:xfrm>
            <a:prstGeom prst="roundRect">
              <a:avLst>
                <a:gd name="adj" fmla="val 4051"/>
              </a:avLst>
            </a:prstGeom>
            <a:solidFill>
              <a:srgbClr val="18A1D8">
                <a:alpha val="94902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uk-UA" noProof="0" dirty="0"/>
            </a:p>
          </p:txBody>
        </p:sp>
        <p:grpSp>
          <p:nvGrpSpPr>
            <p:cNvPr id="10" name="Группа 9">
              <a:extLst>
                <a:ext uri="{FF2B5EF4-FFF2-40B4-BE49-F238E27FC236}">
                  <a16:creationId xmlns:a16="http://schemas.microsoft.com/office/drawing/2014/main" id="{56C139DE-419A-289A-B953-A4EA7F571E6A}"/>
                </a:ext>
              </a:extLst>
            </p:cNvPr>
            <p:cNvGrpSpPr/>
            <p:nvPr/>
          </p:nvGrpSpPr>
          <p:grpSpPr>
            <a:xfrm>
              <a:off x="5319585" y="565337"/>
              <a:ext cx="5666143" cy="6343803"/>
              <a:chOff x="4965434" y="110169"/>
              <a:chExt cx="6071277" cy="6797391"/>
            </a:xfrm>
          </p:grpSpPr>
          <p:sp>
            <p:nvSpPr>
              <p:cNvPr id="2" name="Прямоугольник: скругленные углы 1">
                <a:extLst>
                  <a:ext uri="{FF2B5EF4-FFF2-40B4-BE49-F238E27FC236}">
                    <a16:creationId xmlns:a16="http://schemas.microsoft.com/office/drawing/2014/main" id="{50061BDA-AAB7-66FF-416A-3A2FDE211C2D}"/>
                  </a:ext>
                </a:extLst>
              </p:cNvPr>
              <p:cNvSpPr/>
              <p:nvPr/>
            </p:nvSpPr>
            <p:spPr>
              <a:xfrm>
                <a:off x="4965434" y="110169"/>
                <a:ext cx="6071277" cy="6290307"/>
              </a:xfrm>
              <a:prstGeom prst="roundRect">
                <a:avLst>
                  <a:gd name="adj" fmla="val 3758"/>
                </a:avLst>
              </a:prstGeom>
              <a:blipFill>
                <a:blip r:embed="rId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a:blip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uk-UA" noProof="0" dirty="0"/>
              </a:p>
            </p:txBody>
          </p:sp>
          <p:sp>
            <p:nvSpPr>
              <p:cNvPr id="9" name="Google Shape;2476;p24">
                <a:extLst>
                  <a:ext uri="{FF2B5EF4-FFF2-40B4-BE49-F238E27FC236}">
                    <a16:creationId xmlns:a16="http://schemas.microsoft.com/office/drawing/2014/main" id="{6BD889BB-3501-790A-C879-8AB54406A627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5016929" y="6292581"/>
                <a:ext cx="5968286" cy="61497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121900" tIns="121900" rIns="121900" bIns="121900" anchor="t" anchorCtr="0">
                <a:noAutofit/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 marL="457200" marR="0" lvl="0" indent="-349250" algn="l" rtl="0">
                  <a:lnSpc>
                    <a:spcPct val="115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2"/>
                  </a:buClr>
                  <a:buSzPts val="1900"/>
                  <a:buFont typeface="Poppins"/>
                  <a:buChar char="●"/>
                  <a:defRPr sz="1900" b="0" i="0" u="none" strike="noStrike" cap="none">
                    <a:solidFill>
                      <a:schemeClr val="dk2"/>
                    </a:solidFill>
                    <a:latin typeface="Poppins"/>
                    <a:ea typeface="Poppins"/>
                    <a:cs typeface="Poppins"/>
                    <a:sym typeface="Poppins"/>
                  </a:defRPr>
                </a:lvl1pPr>
                <a:lvl2pPr marL="914400" marR="0" lvl="1" indent="-349250" algn="l" rtl="0">
                  <a:lnSpc>
                    <a:spcPct val="115000"/>
                  </a:lnSpc>
                  <a:spcBef>
                    <a:spcPts val="2100"/>
                  </a:spcBef>
                  <a:spcAft>
                    <a:spcPts val="0"/>
                  </a:spcAft>
                  <a:buClr>
                    <a:schemeClr val="dk2"/>
                  </a:buClr>
                  <a:buSzPts val="1900"/>
                  <a:buFont typeface="Poppins"/>
                  <a:buChar char="○"/>
                  <a:defRPr sz="1900" b="0" i="0" u="none" strike="noStrike" cap="none">
                    <a:solidFill>
                      <a:schemeClr val="dk2"/>
                    </a:solidFill>
                    <a:latin typeface="Poppins"/>
                    <a:ea typeface="Poppins"/>
                    <a:cs typeface="Poppins"/>
                    <a:sym typeface="Poppins"/>
                  </a:defRPr>
                </a:lvl2pPr>
                <a:lvl3pPr marL="1371600" marR="0" lvl="2" indent="-349250" algn="l" rtl="0">
                  <a:lnSpc>
                    <a:spcPct val="115000"/>
                  </a:lnSpc>
                  <a:spcBef>
                    <a:spcPts val="2100"/>
                  </a:spcBef>
                  <a:spcAft>
                    <a:spcPts val="0"/>
                  </a:spcAft>
                  <a:buClr>
                    <a:schemeClr val="dk2"/>
                  </a:buClr>
                  <a:buSzPts val="1900"/>
                  <a:buFont typeface="Poppins"/>
                  <a:buChar char="■"/>
                  <a:defRPr sz="1900" b="0" i="0" u="none" strike="noStrike" cap="none">
                    <a:solidFill>
                      <a:schemeClr val="dk2"/>
                    </a:solidFill>
                    <a:latin typeface="Poppins"/>
                    <a:ea typeface="Poppins"/>
                    <a:cs typeface="Poppins"/>
                    <a:sym typeface="Poppins"/>
                  </a:defRPr>
                </a:lvl3pPr>
                <a:lvl4pPr marL="1828800" marR="0" lvl="3" indent="-349250" algn="l" rtl="0">
                  <a:lnSpc>
                    <a:spcPct val="115000"/>
                  </a:lnSpc>
                  <a:spcBef>
                    <a:spcPts val="2100"/>
                  </a:spcBef>
                  <a:spcAft>
                    <a:spcPts val="0"/>
                  </a:spcAft>
                  <a:buClr>
                    <a:schemeClr val="dk2"/>
                  </a:buClr>
                  <a:buSzPts val="1900"/>
                  <a:buFont typeface="Poppins"/>
                  <a:buChar char="●"/>
                  <a:defRPr sz="1900" b="0" i="0" u="none" strike="noStrike" cap="none">
                    <a:solidFill>
                      <a:schemeClr val="dk2"/>
                    </a:solidFill>
                    <a:latin typeface="Poppins"/>
                    <a:ea typeface="Poppins"/>
                    <a:cs typeface="Poppins"/>
                    <a:sym typeface="Poppins"/>
                  </a:defRPr>
                </a:lvl4pPr>
                <a:lvl5pPr marL="2286000" marR="0" lvl="4" indent="-349250" algn="l" rtl="0">
                  <a:lnSpc>
                    <a:spcPct val="115000"/>
                  </a:lnSpc>
                  <a:spcBef>
                    <a:spcPts val="2100"/>
                  </a:spcBef>
                  <a:spcAft>
                    <a:spcPts val="0"/>
                  </a:spcAft>
                  <a:buClr>
                    <a:schemeClr val="dk2"/>
                  </a:buClr>
                  <a:buSzPts val="1900"/>
                  <a:buFont typeface="Poppins"/>
                  <a:buChar char="○"/>
                  <a:defRPr sz="1900" b="0" i="0" u="none" strike="noStrike" cap="none">
                    <a:solidFill>
                      <a:schemeClr val="dk2"/>
                    </a:solidFill>
                    <a:latin typeface="Poppins"/>
                    <a:ea typeface="Poppins"/>
                    <a:cs typeface="Poppins"/>
                    <a:sym typeface="Poppins"/>
                  </a:defRPr>
                </a:lvl5pPr>
                <a:lvl6pPr marL="2743200" marR="0" lvl="5" indent="-349250" algn="l" rtl="0">
                  <a:lnSpc>
                    <a:spcPct val="115000"/>
                  </a:lnSpc>
                  <a:spcBef>
                    <a:spcPts val="2100"/>
                  </a:spcBef>
                  <a:spcAft>
                    <a:spcPts val="0"/>
                  </a:spcAft>
                  <a:buClr>
                    <a:schemeClr val="dk2"/>
                  </a:buClr>
                  <a:buSzPts val="1900"/>
                  <a:buFont typeface="Poppins"/>
                  <a:buChar char="■"/>
                  <a:defRPr sz="1900" b="0" i="0" u="none" strike="noStrike" cap="none">
                    <a:solidFill>
                      <a:schemeClr val="dk2"/>
                    </a:solidFill>
                    <a:latin typeface="Poppins"/>
                    <a:ea typeface="Poppins"/>
                    <a:cs typeface="Poppins"/>
                    <a:sym typeface="Poppins"/>
                  </a:defRPr>
                </a:lvl6pPr>
                <a:lvl7pPr marL="3200400" marR="0" lvl="6" indent="-349250" algn="l" rtl="0">
                  <a:lnSpc>
                    <a:spcPct val="115000"/>
                  </a:lnSpc>
                  <a:spcBef>
                    <a:spcPts val="2100"/>
                  </a:spcBef>
                  <a:spcAft>
                    <a:spcPts val="0"/>
                  </a:spcAft>
                  <a:buClr>
                    <a:schemeClr val="dk2"/>
                  </a:buClr>
                  <a:buSzPts val="1900"/>
                  <a:buFont typeface="Poppins"/>
                  <a:buChar char="●"/>
                  <a:defRPr sz="1900" b="0" i="0" u="none" strike="noStrike" cap="none">
                    <a:solidFill>
                      <a:schemeClr val="dk2"/>
                    </a:solidFill>
                    <a:latin typeface="Poppins"/>
                    <a:ea typeface="Poppins"/>
                    <a:cs typeface="Poppins"/>
                    <a:sym typeface="Poppins"/>
                  </a:defRPr>
                </a:lvl7pPr>
                <a:lvl8pPr marL="3657600" marR="0" lvl="7" indent="-349250" algn="l" rtl="0">
                  <a:lnSpc>
                    <a:spcPct val="115000"/>
                  </a:lnSpc>
                  <a:spcBef>
                    <a:spcPts val="2100"/>
                  </a:spcBef>
                  <a:spcAft>
                    <a:spcPts val="0"/>
                  </a:spcAft>
                  <a:buClr>
                    <a:schemeClr val="dk2"/>
                  </a:buClr>
                  <a:buSzPts val="1900"/>
                  <a:buFont typeface="Poppins"/>
                  <a:buChar char="○"/>
                  <a:defRPr sz="1900" b="0" i="0" u="none" strike="noStrike" cap="none">
                    <a:solidFill>
                      <a:schemeClr val="dk2"/>
                    </a:solidFill>
                    <a:latin typeface="Poppins"/>
                    <a:ea typeface="Poppins"/>
                    <a:cs typeface="Poppins"/>
                    <a:sym typeface="Poppins"/>
                  </a:defRPr>
                </a:lvl8pPr>
                <a:lvl9pPr marL="4114800" marR="0" lvl="8" indent="-349250" algn="l" rtl="0">
                  <a:lnSpc>
                    <a:spcPct val="115000"/>
                  </a:lnSpc>
                  <a:spcBef>
                    <a:spcPts val="2100"/>
                  </a:spcBef>
                  <a:spcAft>
                    <a:spcPts val="2100"/>
                  </a:spcAft>
                  <a:buClr>
                    <a:schemeClr val="dk2"/>
                  </a:buClr>
                  <a:buSzPts val="1900"/>
                  <a:buFont typeface="Poppins"/>
                  <a:buChar char="■"/>
                  <a:defRPr sz="1900" b="0" i="0" u="none" strike="noStrike" cap="none">
                    <a:solidFill>
                      <a:schemeClr val="dk2"/>
                    </a:solidFill>
                    <a:latin typeface="Poppins"/>
                    <a:ea typeface="Poppins"/>
                    <a:cs typeface="Poppins"/>
                    <a:sym typeface="Poppins"/>
                  </a:defRPr>
                </a:lvl9pPr>
              </a:lstStyle>
              <a:p>
                <a:pPr marL="107950" indent="0" algn="ctr">
                  <a:buFont typeface="Poppins"/>
                  <a:buNone/>
                </a:pPr>
                <a:r>
                  <a:rPr lang="uk-UA" sz="1800" noProof="0" dirty="0">
                    <a:solidFill>
                      <a:schemeClr val="bg1"/>
                    </a:solidFill>
                    <a:latin typeface="+mn-lt"/>
                  </a:rPr>
                  <a:t>Рис. 4. Електрична схема пристрою</a:t>
                </a:r>
                <a:r>
                  <a:rPr lang="uk-UA" sz="1800" b="1" noProof="0" dirty="0">
                    <a:solidFill>
                      <a:schemeClr val="bg1"/>
                    </a:solidFill>
                    <a:latin typeface="+mn-lt"/>
                  </a:rPr>
                  <a:t> (Автор)</a:t>
                </a:r>
                <a:endParaRPr lang="uk-UA" sz="1800" noProof="0" dirty="0">
                  <a:solidFill>
                    <a:schemeClr val="bg1"/>
                  </a:solidFill>
                  <a:latin typeface="+mn-lt"/>
                </a:endParaRPr>
              </a:p>
            </p:txBody>
          </p:sp>
        </p:grpSp>
      </p:grpSp>
      <p:grpSp>
        <p:nvGrpSpPr>
          <p:cNvPr id="53" name="Группа 52">
            <a:extLst>
              <a:ext uri="{FF2B5EF4-FFF2-40B4-BE49-F238E27FC236}">
                <a16:creationId xmlns:a16="http://schemas.microsoft.com/office/drawing/2014/main" id="{D2CF36F4-8722-569C-6BB5-0C5B0BDEA605}"/>
              </a:ext>
            </a:extLst>
          </p:cNvPr>
          <p:cNvGrpSpPr/>
          <p:nvPr/>
        </p:nvGrpSpPr>
        <p:grpSpPr>
          <a:xfrm>
            <a:off x="11453358" y="-277517"/>
            <a:ext cx="1056174" cy="915906"/>
            <a:chOff x="11453358" y="-277517"/>
            <a:chExt cx="1056174" cy="915906"/>
          </a:xfrm>
        </p:grpSpPr>
        <p:sp>
          <p:nvSpPr>
            <p:cNvPr id="54" name="Прямоугольник: скругленные углы 53">
              <a:extLst>
                <a:ext uri="{FF2B5EF4-FFF2-40B4-BE49-F238E27FC236}">
                  <a16:creationId xmlns:a16="http://schemas.microsoft.com/office/drawing/2014/main" id="{CB81D6D5-A50D-F4AC-EEBC-AE91A4B18976}"/>
                </a:ext>
              </a:extLst>
            </p:cNvPr>
            <p:cNvSpPr/>
            <p:nvPr/>
          </p:nvSpPr>
          <p:spPr>
            <a:xfrm>
              <a:off x="11453358" y="-277517"/>
              <a:ext cx="1056174" cy="915906"/>
            </a:xfrm>
            <a:prstGeom prst="roundRect">
              <a:avLst/>
            </a:prstGeom>
            <a:solidFill>
              <a:srgbClr val="337CD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uk-UA" noProof="0" dirty="0"/>
            </a:p>
          </p:txBody>
        </p:sp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68E01615-4C3C-9BE3-E56C-A33289D31DD3}"/>
                </a:ext>
              </a:extLst>
            </p:cNvPr>
            <p:cNvSpPr txBox="1"/>
            <p:nvPr/>
          </p:nvSpPr>
          <p:spPr>
            <a:xfrm>
              <a:off x="11622979" y="-31500"/>
              <a:ext cx="393056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uk-UA" sz="3600" dirty="0">
                  <a:solidFill>
                    <a:schemeClr val="bg1"/>
                  </a:solidFill>
                  <a:latin typeface="Bahnschrift SemiBold SemiConden" panose="020B0502040204020203" pitchFamily="34" charset="0"/>
                </a:rPr>
                <a:t>6</a:t>
              </a:r>
              <a:endParaRPr lang="uk-UA" sz="3600" noProof="0" dirty="0">
                <a:solidFill>
                  <a:schemeClr val="bg1"/>
                </a:solidFill>
                <a:latin typeface="Bahnschrift SemiBold SemiConden" panose="020B0502040204020203" pitchFamily="34" charset="0"/>
              </a:endParaRPr>
            </a:p>
          </p:txBody>
        </p:sp>
      </p:grpSp>
      <p:sp>
        <p:nvSpPr>
          <p:cNvPr id="65" name="Полилиния: фигура 64">
            <a:extLst>
              <a:ext uri="{FF2B5EF4-FFF2-40B4-BE49-F238E27FC236}">
                <a16:creationId xmlns:a16="http://schemas.microsoft.com/office/drawing/2014/main" id="{84382B14-B840-0C73-8675-921109B0B56B}"/>
              </a:ext>
            </a:extLst>
          </p:cNvPr>
          <p:cNvSpPr/>
          <p:nvPr/>
        </p:nvSpPr>
        <p:spPr>
          <a:xfrm>
            <a:off x="3130173" y="3037118"/>
            <a:ext cx="22482" cy="13562"/>
          </a:xfrm>
          <a:custGeom>
            <a:avLst/>
            <a:gdLst>
              <a:gd name="connsiteX0" fmla="*/ 22482 w 22482"/>
              <a:gd name="connsiteY0" fmla="*/ 0 h 13562"/>
              <a:gd name="connsiteX1" fmla="*/ 20176 w 22482"/>
              <a:gd name="connsiteY1" fmla="*/ 13562 h 13562"/>
              <a:gd name="connsiteX2" fmla="*/ 1402 w 22482"/>
              <a:gd name="connsiteY2" fmla="*/ 12253 h 13562"/>
              <a:gd name="connsiteX3" fmla="*/ 0 w 22482"/>
              <a:gd name="connsiteY3" fmla="*/ 2544 h 13562"/>
              <a:gd name="connsiteX4" fmla="*/ 22482 w 22482"/>
              <a:gd name="connsiteY4" fmla="*/ 0 h 135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2482" h="13562">
                <a:moveTo>
                  <a:pt x="22482" y="0"/>
                </a:moveTo>
                <a:lnTo>
                  <a:pt x="20176" y="13562"/>
                </a:lnTo>
                <a:lnTo>
                  <a:pt x="1402" y="12253"/>
                </a:lnTo>
                <a:lnTo>
                  <a:pt x="0" y="2544"/>
                </a:lnTo>
                <a:lnTo>
                  <a:pt x="22482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uk-UA" noProof="0" dirty="0"/>
          </a:p>
        </p:txBody>
      </p:sp>
      <p:grpSp>
        <p:nvGrpSpPr>
          <p:cNvPr id="21" name="Группа 20">
            <a:extLst>
              <a:ext uri="{FF2B5EF4-FFF2-40B4-BE49-F238E27FC236}">
                <a16:creationId xmlns:a16="http://schemas.microsoft.com/office/drawing/2014/main" id="{06F943EC-42BF-BAFD-ED21-E10369C0C682}"/>
              </a:ext>
            </a:extLst>
          </p:cNvPr>
          <p:cNvGrpSpPr/>
          <p:nvPr/>
        </p:nvGrpSpPr>
        <p:grpSpPr>
          <a:xfrm>
            <a:off x="2772800" y="-287878"/>
            <a:ext cx="6463520" cy="872028"/>
            <a:chOff x="2614888" y="-287878"/>
            <a:chExt cx="6962222" cy="872028"/>
          </a:xfrm>
        </p:grpSpPr>
        <p:sp>
          <p:nvSpPr>
            <p:cNvPr id="22" name="Прямоугольник: скругленные углы 21">
              <a:extLst>
                <a:ext uri="{FF2B5EF4-FFF2-40B4-BE49-F238E27FC236}">
                  <a16:creationId xmlns:a16="http://schemas.microsoft.com/office/drawing/2014/main" id="{99B52FF4-0350-681C-8F5E-E68415A2AB95}"/>
                </a:ext>
              </a:extLst>
            </p:cNvPr>
            <p:cNvSpPr/>
            <p:nvPr/>
          </p:nvSpPr>
          <p:spPr>
            <a:xfrm>
              <a:off x="2614888" y="-287878"/>
              <a:ext cx="6962222" cy="872028"/>
            </a:xfrm>
            <a:prstGeom prst="roundRect">
              <a:avLst>
                <a:gd name="adj" fmla="val 23908"/>
              </a:avLst>
            </a:prstGeom>
            <a:solidFill>
              <a:srgbClr val="1C5BAE">
                <a:alpha val="94902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uk-UA" noProof="0" dirty="0"/>
            </a:p>
          </p:txBody>
        </p:sp>
        <p:sp>
          <p:nvSpPr>
            <p:cNvPr id="23" name="Прямоугольник 22">
              <a:extLst>
                <a:ext uri="{FF2B5EF4-FFF2-40B4-BE49-F238E27FC236}">
                  <a16:creationId xmlns:a16="http://schemas.microsoft.com/office/drawing/2014/main" id="{546B4F11-4DF5-6A87-4A40-567C874EAC60}"/>
                </a:ext>
              </a:extLst>
            </p:cNvPr>
            <p:cNvSpPr/>
            <p:nvPr/>
          </p:nvSpPr>
          <p:spPr>
            <a:xfrm>
              <a:off x="2813254" y="-101643"/>
              <a:ext cx="6502766" cy="66717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uk-UA" sz="2800" b="1" noProof="0" dirty="0">
                  <a:solidFill>
                    <a:schemeClr val="bg1"/>
                  </a:solidFill>
                  <a:latin typeface="Comic Sans MS" panose="030F0702030302020204" pitchFamily="66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Схема електрична принципова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60173112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" name="Рисунок 67">
            <a:extLst>
              <a:ext uri="{FF2B5EF4-FFF2-40B4-BE49-F238E27FC236}">
                <a16:creationId xmlns:a16="http://schemas.microsoft.com/office/drawing/2014/main" id="{3B0C7EAC-0974-08D9-1C14-E28856B843F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Blur radius="25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35292" r="750" b="24603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67" name="Группа 66">
            <a:extLst>
              <a:ext uri="{FF2B5EF4-FFF2-40B4-BE49-F238E27FC236}">
                <a16:creationId xmlns:a16="http://schemas.microsoft.com/office/drawing/2014/main" id="{EF8C59B7-1AE9-8B2B-4989-F3F8686B5E89}"/>
              </a:ext>
            </a:extLst>
          </p:cNvPr>
          <p:cNvGrpSpPr/>
          <p:nvPr/>
        </p:nvGrpSpPr>
        <p:grpSpPr>
          <a:xfrm>
            <a:off x="1192192" y="751762"/>
            <a:ext cx="10184470" cy="6007853"/>
            <a:chOff x="1192192" y="751762"/>
            <a:chExt cx="10184470" cy="6007853"/>
          </a:xfrm>
        </p:grpSpPr>
        <p:sp>
          <p:nvSpPr>
            <p:cNvPr id="66" name="Полилиния: фигура 65">
              <a:extLst>
                <a:ext uri="{FF2B5EF4-FFF2-40B4-BE49-F238E27FC236}">
                  <a16:creationId xmlns:a16="http://schemas.microsoft.com/office/drawing/2014/main" id="{7CE1B402-C46A-0CB5-9995-232F061479B7}"/>
                </a:ext>
              </a:extLst>
            </p:cNvPr>
            <p:cNvSpPr/>
            <p:nvPr/>
          </p:nvSpPr>
          <p:spPr>
            <a:xfrm>
              <a:off x="8351423" y="751762"/>
              <a:ext cx="3025238" cy="3361729"/>
            </a:xfrm>
            <a:custGeom>
              <a:avLst/>
              <a:gdLst>
                <a:gd name="connsiteX0" fmla="*/ 0 w 3025238"/>
                <a:gd name="connsiteY0" fmla="*/ 0 h 3361729"/>
                <a:gd name="connsiteX1" fmla="*/ 2629320 w 3025238"/>
                <a:gd name="connsiteY1" fmla="*/ 0 h 3361729"/>
                <a:gd name="connsiteX2" fmla="*/ 3025238 w 3025238"/>
                <a:gd name="connsiteY2" fmla="*/ 395918 h 3361729"/>
                <a:gd name="connsiteX3" fmla="*/ 3025238 w 3025238"/>
                <a:gd name="connsiteY3" fmla="*/ 3361729 h 3361729"/>
                <a:gd name="connsiteX4" fmla="*/ 1591231 w 3025238"/>
                <a:gd name="connsiteY4" fmla="*/ 3183630 h 3361729"/>
                <a:gd name="connsiteX5" fmla="*/ 125129 w 3025238"/>
                <a:gd name="connsiteY5" fmla="*/ 3216439 h 3361729"/>
                <a:gd name="connsiteX6" fmla="*/ 131140 w 3025238"/>
                <a:gd name="connsiteY6" fmla="*/ 3148905 h 3361729"/>
                <a:gd name="connsiteX7" fmla="*/ 0 w 3025238"/>
                <a:gd name="connsiteY7" fmla="*/ 0 h 33617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025238" h="3361729">
                  <a:moveTo>
                    <a:pt x="0" y="0"/>
                  </a:moveTo>
                  <a:lnTo>
                    <a:pt x="2629320" y="0"/>
                  </a:lnTo>
                  <a:cubicBezTo>
                    <a:pt x="2847979" y="0"/>
                    <a:pt x="3025238" y="177259"/>
                    <a:pt x="3025238" y="395918"/>
                  </a:cubicBezTo>
                  <a:lnTo>
                    <a:pt x="3025238" y="3361729"/>
                  </a:lnTo>
                  <a:lnTo>
                    <a:pt x="1591231" y="3183630"/>
                  </a:lnTo>
                  <a:lnTo>
                    <a:pt x="125129" y="3216439"/>
                  </a:lnTo>
                  <a:lnTo>
                    <a:pt x="131140" y="314890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3C82D0">
                <a:alpha val="94902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uk-UA" noProof="0" dirty="0"/>
            </a:p>
          </p:txBody>
        </p:sp>
        <p:sp>
          <p:nvSpPr>
            <p:cNvPr id="64" name="Полилиния: фигура 63">
              <a:extLst>
                <a:ext uri="{FF2B5EF4-FFF2-40B4-BE49-F238E27FC236}">
                  <a16:creationId xmlns:a16="http://schemas.microsoft.com/office/drawing/2014/main" id="{01122515-A1B4-01AD-7C51-A76CCF86B628}"/>
                </a:ext>
              </a:extLst>
            </p:cNvPr>
            <p:cNvSpPr/>
            <p:nvPr/>
          </p:nvSpPr>
          <p:spPr>
            <a:xfrm>
              <a:off x="8228089" y="3935392"/>
              <a:ext cx="3148573" cy="2824223"/>
            </a:xfrm>
            <a:custGeom>
              <a:avLst/>
              <a:gdLst>
                <a:gd name="connsiteX0" fmla="*/ 1714566 w 3148573"/>
                <a:gd name="connsiteY0" fmla="*/ 0 h 2824223"/>
                <a:gd name="connsiteX1" fmla="*/ 3148573 w 3148573"/>
                <a:gd name="connsiteY1" fmla="*/ 178099 h 2824223"/>
                <a:gd name="connsiteX2" fmla="*/ 3148573 w 3148573"/>
                <a:gd name="connsiteY2" fmla="*/ 2428305 h 2824223"/>
                <a:gd name="connsiteX3" fmla="*/ 2752655 w 3148573"/>
                <a:gd name="connsiteY3" fmla="*/ 2824223 h 2824223"/>
                <a:gd name="connsiteX4" fmla="*/ 0 w 3148573"/>
                <a:gd name="connsiteY4" fmla="*/ 2824223 h 2824223"/>
                <a:gd name="connsiteX5" fmla="*/ 248464 w 3148573"/>
                <a:gd name="connsiteY5" fmla="*/ 32809 h 2824223"/>
                <a:gd name="connsiteX6" fmla="*/ 1714566 w 3148573"/>
                <a:gd name="connsiteY6" fmla="*/ 0 h 2824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148573" h="2824223">
                  <a:moveTo>
                    <a:pt x="1714566" y="0"/>
                  </a:moveTo>
                  <a:lnTo>
                    <a:pt x="3148573" y="178099"/>
                  </a:lnTo>
                  <a:lnTo>
                    <a:pt x="3148573" y="2428305"/>
                  </a:lnTo>
                  <a:cubicBezTo>
                    <a:pt x="3148573" y="2646964"/>
                    <a:pt x="2971314" y="2824223"/>
                    <a:pt x="2752655" y="2824223"/>
                  </a:cubicBezTo>
                  <a:lnTo>
                    <a:pt x="0" y="2824223"/>
                  </a:lnTo>
                  <a:lnTo>
                    <a:pt x="248464" y="32809"/>
                  </a:lnTo>
                  <a:lnTo>
                    <a:pt x="1714566" y="0"/>
                  </a:lnTo>
                  <a:close/>
                </a:path>
              </a:pathLst>
            </a:custGeom>
            <a:solidFill>
              <a:srgbClr val="3F74C9">
                <a:alpha val="94902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uk-UA" noProof="0" dirty="0"/>
            </a:p>
          </p:txBody>
        </p:sp>
        <p:sp>
          <p:nvSpPr>
            <p:cNvPr id="62" name="Полилиния: фигура 61">
              <a:extLst>
                <a:ext uri="{FF2B5EF4-FFF2-40B4-BE49-F238E27FC236}">
                  <a16:creationId xmlns:a16="http://schemas.microsoft.com/office/drawing/2014/main" id="{9012A89F-A3CB-194F-59B1-C4488D093CE9}"/>
                </a:ext>
              </a:extLst>
            </p:cNvPr>
            <p:cNvSpPr/>
            <p:nvPr/>
          </p:nvSpPr>
          <p:spPr>
            <a:xfrm>
              <a:off x="1192192" y="751762"/>
              <a:ext cx="7290370" cy="6007853"/>
            </a:xfrm>
            <a:custGeom>
              <a:avLst/>
              <a:gdLst>
                <a:gd name="connsiteX0" fmla="*/ 395918 w 7290370"/>
                <a:gd name="connsiteY0" fmla="*/ 0 h 6007853"/>
                <a:gd name="connsiteX1" fmla="*/ 7159230 w 7290370"/>
                <a:gd name="connsiteY1" fmla="*/ 0 h 6007853"/>
                <a:gd name="connsiteX2" fmla="*/ 7290370 w 7290370"/>
                <a:gd name="connsiteY2" fmla="*/ 3148905 h 6007853"/>
                <a:gd name="connsiteX3" fmla="*/ 7035895 w 7290370"/>
                <a:gd name="connsiteY3" fmla="*/ 6007853 h 6007853"/>
                <a:gd name="connsiteX4" fmla="*/ 395918 w 7290370"/>
                <a:gd name="connsiteY4" fmla="*/ 6007853 h 6007853"/>
                <a:gd name="connsiteX5" fmla="*/ 0 w 7290370"/>
                <a:gd name="connsiteY5" fmla="*/ 5611935 h 6007853"/>
                <a:gd name="connsiteX6" fmla="*/ 0 w 7290370"/>
                <a:gd name="connsiteY6" fmla="*/ 395918 h 6007853"/>
                <a:gd name="connsiteX7" fmla="*/ 395918 w 7290370"/>
                <a:gd name="connsiteY7" fmla="*/ 0 h 60078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7290370" h="6007853">
                  <a:moveTo>
                    <a:pt x="395918" y="0"/>
                  </a:moveTo>
                  <a:lnTo>
                    <a:pt x="7159230" y="0"/>
                  </a:lnTo>
                  <a:lnTo>
                    <a:pt x="7290370" y="3148905"/>
                  </a:lnTo>
                  <a:lnTo>
                    <a:pt x="7035895" y="6007853"/>
                  </a:lnTo>
                  <a:lnTo>
                    <a:pt x="395918" y="6007853"/>
                  </a:lnTo>
                  <a:cubicBezTo>
                    <a:pt x="177259" y="6007853"/>
                    <a:pt x="0" y="5830594"/>
                    <a:pt x="0" y="5611935"/>
                  </a:cubicBezTo>
                  <a:lnTo>
                    <a:pt x="0" y="395918"/>
                  </a:lnTo>
                  <a:cubicBezTo>
                    <a:pt x="0" y="177259"/>
                    <a:pt x="177259" y="0"/>
                    <a:pt x="395918" y="0"/>
                  </a:cubicBezTo>
                  <a:close/>
                </a:path>
              </a:pathLst>
            </a:custGeom>
            <a:solidFill>
              <a:srgbClr val="3A96CE">
                <a:alpha val="94902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uk-UA" noProof="0" dirty="0"/>
            </a:p>
          </p:txBody>
        </p:sp>
      </p:grpSp>
      <p:grpSp>
        <p:nvGrpSpPr>
          <p:cNvPr id="17" name="Группа 16">
            <a:extLst>
              <a:ext uri="{FF2B5EF4-FFF2-40B4-BE49-F238E27FC236}">
                <a16:creationId xmlns:a16="http://schemas.microsoft.com/office/drawing/2014/main" id="{1BFA2EF5-88D4-4E69-F584-A3BAD9CD47AA}"/>
              </a:ext>
            </a:extLst>
          </p:cNvPr>
          <p:cNvGrpSpPr/>
          <p:nvPr/>
        </p:nvGrpSpPr>
        <p:grpSpPr>
          <a:xfrm>
            <a:off x="1236238" y="1178339"/>
            <a:ext cx="7115184" cy="5384619"/>
            <a:chOff x="4629152" y="1206799"/>
            <a:chExt cx="7446380" cy="5775006"/>
          </a:xfrm>
        </p:grpSpPr>
        <p:sp>
          <p:nvSpPr>
            <p:cNvPr id="13" name="Прямоугольник: скругленные углы 12">
              <a:extLst>
                <a:ext uri="{FF2B5EF4-FFF2-40B4-BE49-F238E27FC236}">
                  <a16:creationId xmlns:a16="http://schemas.microsoft.com/office/drawing/2014/main" id="{A331B7A7-E320-0D0A-A499-EB2033B9BA80}"/>
                </a:ext>
              </a:extLst>
            </p:cNvPr>
            <p:cNvSpPr/>
            <p:nvPr/>
          </p:nvSpPr>
          <p:spPr>
            <a:xfrm>
              <a:off x="4629152" y="1206799"/>
              <a:ext cx="7446380" cy="5158768"/>
            </a:xfrm>
            <a:prstGeom prst="roundRect">
              <a:avLst>
                <a:gd name="adj" fmla="val 7007"/>
              </a:avLst>
            </a:prstGeom>
            <a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uk-UA" noProof="0" dirty="0"/>
            </a:p>
          </p:txBody>
        </p:sp>
        <p:sp>
          <p:nvSpPr>
            <p:cNvPr id="14" name="Google Shape;2476;p24">
              <a:extLst>
                <a:ext uri="{FF2B5EF4-FFF2-40B4-BE49-F238E27FC236}">
                  <a16:creationId xmlns:a16="http://schemas.microsoft.com/office/drawing/2014/main" id="{DD71F69B-9CD3-1708-296E-CDDF5B221157}"/>
                </a:ext>
              </a:extLst>
            </p:cNvPr>
            <p:cNvSpPr txBox="1">
              <a:spLocks/>
            </p:cNvSpPr>
            <p:nvPr/>
          </p:nvSpPr>
          <p:spPr>
            <a:xfrm>
              <a:off x="5975900" y="6366826"/>
              <a:ext cx="4844031" cy="61497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121900" rIns="121900" bIns="121900" anchor="t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L="457200" marR="0" lvl="0" indent="-349250" algn="l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2"/>
                </a:buClr>
                <a:buSzPts val="1900"/>
                <a:buFont typeface="Poppins"/>
                <a:buChar char="●"/>
                <a:defRPr sz="1900" b="0" i="0" u="none" strike="noStrike" cap="none">
                  <a:solidFill>
                    <a:schemeClr val="dk2"/>
                  </a:solidFill>
                  <a:latin typeface="Poppins"/>
                  <a:ea typeface="Poppins"/>
                  <a:cs typeface="Poppins"/>
                  <a:sym typeface="Poppins"/>
                </a:defRPr>
              </a:lvl1pPr>
              <a:lvl2pPr marL="914400" marR="0" lvl="1" indent="-349250" algn="l" rtl="0">
                <a:lnSpc>
                  <a:spcPct val="115000"/>
                </a:lnSpc>
                <a:spcBef>
                  <a:spcPts val="2100"/>
                </a:spcBef>
                <a:spcAft>
                  <a:spcPts val="0"/>
                </a:spcAft>
                <a:buClr>
                  <a:schemeClr val="dk2"/>
                </a:buClr>
                <a:buSzPts val="1900"/>
                <a:buFont typeface="Poppins"/>
                <a:buChar char="○"/>
                <a:defRPr sz="1900" b="0" i="0" u="none" strike="noStrike" cap="none">
                  <a:solidFill>
                    <a:schemeClr val="dk2"/>
                  </a:solidFill>
                  <a:latin typeface="Poppins"/>
                  <a:ea typeface="Poppins"/>
                  <a:cs typeface="Poppins"/>
                  <a:sym typeface="Poppins"/>
                </a:defRPr>
              </a:lvl2pPr>
              <a:lvl3pPr marL="1371600" marR="0" lvl="2" indent="-349250" algn="l" rtl="0">
                <a:lnSpc>
                  <a:spcPct val="115000"/>
                </a:lnSpc>
                <a:spcBef>
                  <a:spcPts val="2100"/>
                </a:spcBef>
                <a:spcAft>
                  <a:spcPts val="0"/>
                </a:spcAft>
                <a:buClr>
                  <a:schemeClr val="dk2"/>
                </a:buClr>
                <a:buSzPts val="1900"/>
                <a:buFont typeface="Poppins"/>
                <a:buChar char="■"/>
                <a:defRPr sz="1900" b="0" i="0" u="none" strike="noStrike" cap="none">
                  <a:solidFill>
                    <a:schemeClr val="dk2"/>
                  </a:solidFill>
                  <a:latin typeface="Poppins"/>
                  <a:ea typeface="Poppins"/>
                  <a:cs typeface="Poppins"/>
                  <a:sym typeface="Poppins"/>
                </a:defRPr>
              </a:lvl3pPr>
              <a:lvl4pPr marL="1828800" marR="0" lvl="3" indent="-349250" algn="l" rtl="0">
                <a:lnSpc>
                  <a:spcPct val="115000"/>
                </a:lnSpc>
                <a:spcBef>
                  <a:spcPts val="2100"/>
                </a:spcBef>
                <a:spcAft>
                  <a:spcPts val="0"/>
                </a:spcAft>
                <a:buClr>
                  <a:schemeClr val="dk2"/>
                </a:buClr>
                <a:buSzPts val="1900"/>
                <a:buFont typeface="Poppins"/>
                <a:buChar char="●"/>
                <a:defRPr sz="1900" b="0" i="0" u="none" strike="noStrike" cap="none">
                  <a:solidFill>
                    <a:schemeClr val="dk2"/>
                  </a:solidFill>
                  <a:latin typeface="Poppins"/>
                  <a:ea typeface="Poppins"/>
                  <a:cs typeface="Poppins"/>
                  <a:sym typeface="Poppins"/>
                </a:defRPr>
              </a:lvl4pPr>
              <a:lvl5pPr marL="2286000" marR="0" lvl="4" indent="-349250" algn="l" rtl="0">
                <a:lnSpc>
                  <a:spcPct val="115000"/>
                </a:lnSpc>
                <a:spcBef>
                  <a:spcPts val="2100"/>
                </a:spcBef>
                <a:spcAft>
                  <a:spcPts val="0"/>
                </a:spcAft>
                <a:buClr>
                  <a:schemeClr val="dk2"/>
                </a:buClr>
                <a:buSzPts val="1900"/>
                <a:buFont typeface="Poppins"/>
                <a:buChar char="○"/>
                <a:defRPr sz="1900" b="0" i="0" u="none" strike="noStrike" cap="none">
                  <a:solidFill>
                    <a:schemeClr val="dk2"/>
                  </a:solidFill>
                  <a:latin typeface="Poppins"/>
                  <a:ea typeface="Poppins"/>
                  <a:cs typeface="Poppins"/>
                  <a:sym typeface="Poppins"/>
                </a:defRPr>
              </a:lvl5pPr>
              <a:lvl6pPr marL="2743200" marR="0" lvl="5" indent="-349250" algn="l" rtl="0">
                <a:lnSpc>
                  <a:spcPct val="115000"/>
                </a:lnSpc>
                <a:spcBef>
                  <a:spcPts val="2100"/>
                </a:spcBef>
                <a:spcAft>
                  <a:spcPts val="0"/>
                </a:spcAft>
                <a:buClr>
                  <a:schemeClr val="dk2"/>
                </a:buClr>
                <a:buSzPts val="1900"/>
                <a:buFont typeface="Poppins"/>
                <a:buChar char="■"/>
                <a:defRPr sz="1900" b="0" i="0" u="none" strike="noStrike" cap="none">
                  <a:solidFill>
                    <a:schemeClr val="dk2"/>
                  </a:solidFill>
                  <a:latin typeface="Poppins"/>
                  <a:ea typeface="Poppins"/>
                  <a:cs typeface="Poppins"/>
                  <a:sym typeface="Poppins"/>
                </a:defRPr>
              </a:lvl6pPr>
              <a:lvl7pPr marL="3200400" marR="0" lvl="6" indent="-349250" algn="l" rtl="0">
                <a:lnSpc>
                  <a:spcPct val="115000"/>
                </a:lnSpc>
                <a:spcBef>
                  <a:spcPts val="2100"/>
                </a:spcBef>
                <a:spcAft>
                  <a:spcPts val="0"/>
                </a:spcAft>
                <a:buClr>
                  <a:schemeClr val="dk2"/>
                </a:buClr>
                <a:buSzPts val="1900"/>
                <a:buFont typeface="Poppins"/>
                <a:buChar char="●"/>
                <a:defRPr sz="1900" b="0" i="0" u="none" strike="noStrike" cap="none">
                  <a:solidFill>
                    <a:schemeClr val="dk2"/>
                  </a:solidFill>
                  <a:latin typeface="Poppins"/>
                  <a:ea typeface="Poppins"/>
                  <a:cs typeface="Poppins"/>
                  <a:sym typeface="Poppins"/>
                </a:defRPr>
              </a:lvl7pPr>
              <a:lvl8pPr marL="3657600" marR="0" lvl="7" indent="-349250" algn="l" rtl="0">
                <a:lnSpc>
                  <a:spcPct val="115000"/>
                </a:lnSpc>
                <a:spcBef>
                  <a:spcPts val="2100"/>
                </a:spcBef>
                <a:spcAft>
                  <a:spcPts val="0"/>
                </a:spcAft>
                <a:buClr>
                  <a:schemeClr val="dk2"/>
                </a:buClr>
                <a:buSzPts val="1900"/>
                <a:buFont typeface="Poppins"/>
                <a:buChar char="○"/>
                <a:defRPr sz="1900" b="0" i="0" u="none" strike="noStrike" cap="none">
                  <a:solidFill>
                    <a:schemeClr val="dk2"/>
                  </a:solidFill>
                  <a:latin typeface="Poppins"/>
                  <a:ea typeface="Poppins"/>
                  <a:cs typeface="Poppins"/>
                  <a:sym typeface="Poppins"/>
                </a:defRPr>
              </a:lvl8pPr>
              <a:lvl9pPr marL="4114800" marR="0" lvl="8" indent="-349250" algn="l" rtl="0">
                <a:lnSpc>
                  <a:spcPct val="115000"/>
                </a:lnSpc>
                <a:spcBef>
                  <a:spcPts val="2100"/>
                </a:spcBef>
                <a:spcAft>
                  <a:spcPts val="2100"/>
                </a:spcAft>
                <a:buClr>
                  <a:schemeClr val="dk2"/>
                </a:buClr>
                <a:buSzPts val="1900"/>
                <a:buFont typeface="Poppins"/>
                <a:buChar char="■"/>
                <a:defRPr sz="1900" b="0" i="0" u="none" strike="noStrike" cap="none">
                  <a:solidFill>
                    <a:schemeClr val="dk2"/>
                  </a:solidFill>
                  <a:latin typeface="Poppins"/>
                  <a:ea typeface="Poppins"/>
                  <a:cs typeface="Poppins"/>
                  <a:sym typeface="Poppins"/>
                </a:defRPr>
              </a:lvl9pPr>
            </a:lstStyle>
            <a:p>
              <a:pPr marL="107950" indent="0" algn="ctr">
                <a:buFont typeface="Poppins"/>
                <a:buNone/>
              </a:pPr>
              <a:r>
                <a:rPr lang="uk-UA" sz="2000" noProof="0" dirty="0">
                  <a:solidFill>
                    <a:schemeClr val="bg1"/>
                  </a:solidFill>
                  <a:latin typeface="+mn-lt"/>
                </a:rPr>
                <a:t>Рис. </a:t>
              </a:r>
              <a:r>
                <a:rPr lang="en-US" sz="2000" noProof="0" dirty="0">
                  <a:solidFill>
                    <a:schemeClr val="bg1"/>
                  </a:solidFill>
                  <a:latin typeface="+mn-lt"/>
                </a:rPr>
                <a:t>5</a:t>
              </a:r>
              <a:r>
                <a:rPr lang="uk-UA" sz="2000" noProof="0" dirty="0">
                  <a:solidFill>
                    <a:schemeClr val="bg1"/>
                  </a:solidFill>
                  <a:latin typeface="+mn-lt"/>
                </a:rPr>
                <a:t>. Макет смарт-розетки</a:t>
              </a:r>
              <a:r>
                <a:rPr lang="uk-UA" sz="2000" b="1" noProof="0" dirty="0">
                  <a:solidFill>
                    <a:schemeClr val="bg1"/>
                  </a:solidFill>
                  <a:latin typeface="+mn-lt"/>
                </a:rPr>
                <a:t> (Автор)</a:t>
              </a:r>
              <a:endParaRPr lang="uk-UA" sz="2000" noProof="0" dirty="0">
                <a:solidFill>
                  <a:schemeClr val="bg1"/>
                </a:solidFill>
                <a:latin typeface="+mn-lt"/>
              </a:endParaRPr>
            </a:p>
          </p:txBody>
        </p:sp>
      </p:grpSp>
      <p:grpSp>
        <p:nvGrpSpPr>
          <p:cNvPr id="20" name="Группа 19">
            <a:extLst>
              <a:ext uri="{FF2B5EF4-FFF2-40B4-BE49-F238E27FC236}">
                <a16:creationId xmlns:a16="http://schemas.microsoft.com/office/drawing/2014/main" id="{E76E3859-4EC4-244F-1ECE-9D30AA8D441D}"/>
              </a:ext>
            </a:extLst>
          </p:cNvPr>
          <p:cNvGrpSpPr/>
          <p:nvPr/>
        </p:nvGrpSpPr>
        <p:grpSpPr>
          <a:xfrm>
            <a:off x="2772800" y="-287878"/>
            <a:ext cx="6463520" cy="872028"/>
            <a:chOff x="2614888" y="-287878"/>
            <a:chExt cx="6962222" cy="872028"/>
          </a:xfrm>
        </p:grpSpPr>
        <p:sp>
          <p:nvSpPr>
            <p:cNvPr id="21" name="Прямоугольник: скругленные углы 20">
              <a:extLst>
                <a:ext uri="{FF2B5EF4-FFF2-40B4-BE49-F238E27FC236}">
                  <a16:creationId xmlns:a16="http://schemas.microsoft.com/office/drawing/2014/main" id="{A1B7EEEE-6D66-417B-A6E1-34EA83AC1172}"/>
                </a:ext>
              </a:extLst>
            </p:cNvPr>
            <p:cNvSpPr/>
            <p:nvPr/>
          </p:nvSpPr>
          <p:spPr>
            <a:xfrm>
              <a:off x="2614888" y="-287878"/>
              <a:ext cx="6962222" cy="872028"/>
            </a:xfrm>
            <a:prstGeom prst="roundRect">
              <a:avLst>
                <a:gd name="adj" fmla="val 23908"/>
              </a:avLst>
            </a:prstGeom>
            <a:solidFill>
              <a:srgbClr val="1C5BAE">
                <a:alpha val="94902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uk-UA" noProof="0" dirty="0"/>
            </a:p>
          </p:txBody>
        </p:sp>
        <p:sp>
          <p:nvSpPr>
            <p:cNvPr id="22" name="Прямоугольник 21">
              <a:extLst>
                <a:ext uri="{FF2B5EF4-FFF2-40B4-BE49-F238E27FC236}">
                  <a16:creationId xmlns:a16="http://schemas.microsoft.com/office/drawing/2014/main" id="{A25B3E86-FC31-BAFA-319A-D216B1A34639}"/>
                </a:ext>
              </a:extLst>
            </p:cNvPr>
            <p:cNvSpPr/>
            <p:nvPr/>
          </p:nvSpPr>
          <p:spPr>
            <a:xfrm>
              <a:off x="3049929" y="-101643"/>
              <a:ext cx="6092141" cy="66717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uk-UA" sz="2800" b="1" noProof="0" dirty="0">
                  <a:solidFill>
                    <a:schemeClr val="bg1"/>
                  </a:solidFill>
                  <a:latin typeface="Comic Sans MS" panose="030F0702030302020204" pitchFamily="66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Макет</a:t>
              </a:r>
            </a:p>
          </p:txBody>
        </p:sp>
      </p:grpSp>
      <p:grpSp>
        <p:nvGrpSpPr>
          <p:cNvPr id="35" name="Группа 34">
            <a:extLst>
              <a:ext uri="{FF2B5EF4-FFF2-40B4-BE49-F238E27FC236}">
                <a16:creationId xmlns:a16="http://schemas.microsoft.com/office/drawing/2014/main" id="{B0F181C3-1BD1-1666-B56F-ADEE1B81632E}"/>
              </a:ext>
            </a:extLst>
          </p:cNvPr>
          <p:cNvGrpSpPr/>
          <p:nvPr/>
        </p:nvGrpSpPr>
        <p:grpSpPr>
          <a:xfrm>
            <a:off x="11453358" y="-277517"/>
            <a:ext cx="1056174" cy="915906"/>
            <a:chOff x="11453358" y="-277517"/>
            <a:chExt cx="1056174" cy="915906"/>
          </a:xfrm>
        </p:grpSpPr>
        <p:sp>
          <p:nvSpPr>
            <p:cNvPr id="36" name="Прямоугольник: скругленные углы 35">
              <a:extLst>
                <a:ext uri="{FF2B5EF4-FFF2-40B4-BE49-F238E27FC236}">
                  <a16:creationId xmlns:a16="http://schemas.microsoft.com/office/drawing/2014/main" id="{18E6233B-07DC-2454-9C22-A3CCDE5AFCFA}"/>
                </a:ext>
              </a:extLst>
            </p:cNvPr>
            <p:cNvSpPr/>
            <p:nvPr/>
          </p:nvSpPr>
          <p:spPr>
            <a:xfrm>
              <a:off x="11453358" y="-277517"/>
              <a:ext cx="1056174" cy="915906"/>
            </a:xfrm>
            <a:prstGeom prst="roundRect">
              <a:avLst/>
            </a:prstGeom>
            <a:solidFill>
              <a:srgbClr val="337CD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uk-UA" noProof="0" dirty="0"/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BB8FA894-4BB3-5C3E-BCCA-ED45EAE8925A}"/>
                </a:ext>
              </a:extLst>
            </p:cNvPr>
            <p:cNvSpPr txBox="1"/>
            <p:nvPr/>
          </p:nvSpPr>
          <p:spPr>
            <a:xfrm>
              <a:off x="11622979" y="-31500"/>
              <a:ext cx="388248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uk-UA" sz="3600" dirty="0">
                  <a:solidFill>
                    <a:schemeClr val="bg1"/>
                  </a:solidFill>
                  <a:latin typeface="Bahnschrift SemiBold SemiConden" panose="020B0502040204020203" pitchFamily="34" charset="0"/>
                </a:rPr>
                <a:t>7</a:t>
              </a:r>
              <a:endParaRPr lang="uk-UA" sz="3600" noProof="0" dirty="0">
                <a:solidFill>
                  <a:schemeClr val="bg1"/>
                </a:solidFill>
                <a:latin typeface="Bahnschrift SemiBold SemiConden" panose="020B0502040204020203" pitchFamily="34" charset="0"/>
              </a:endParaRPr>
            </a:p>
          </p:txBody>
        </p:sp>
      </p:grpSp>
      <p:grpSp>
        <p:nvGrpSpPr>
          <p:cNvPr id="50" name="Группа 49">
            <a:extLst>
              <a:ext uri="{FF2B5EF4-FFF2-40B4-BE49-F238E27FC236}">
                <a16:creationId xmlns:a16="http://schemas.microsoft.com/office/drawing/2014/main" id="{968EDB43-3C84-7562-CDDC-63CBD6CBC28A}"/>
              </a:ext>
            </a:extLst>
          </p:cNvPr>
          <p:cNvGrpSpPr/>
          <p:nvPr/>
        </p:nvGrpSpPr>
        <p:grpSpPr>
          <a:xfrm>
            <a:off x="8544933" y="944231"/>
            <a:ext cx="2630461" cy="3034931"/>
            <a:chOff x="7732739" y="944231"/>
            <a:chExt cx="2199405" cy="2537594"/>
          </a:xfrm>
        </p:grpSpPr>
        <p:sp>
          <p:nvSpPr>
            <p:cNvPr id="46" name="Прямоугольник: скругленные углы 45">
              <a:extLst>
                <a:ext uri="{FF2B5EF4-FFF2-40B4-BE49-F238E27FC236}">
                  <a16:creationId xmlns:a16="http://schemas.microsoft.com/office/drawing/2014/main" id="{879F8552-8959-ED7A-CD09-CE57DAE782A3}"/>
                </a:ext>
              </a:extLst>
            </p:cNvPr>
            <p:cNvSpPr/>
            <p:nvPr/>
          </p:nvSpPr>
          <p:spPr>
            <a:xfrm>
              <a:off x="7732739" y="944231"/>
              <a:ext cx="2199405" cy="2167273"/>
            </a:xfrm>
            <a:prstGeom prst="roundRect">
              <a:avLst>
                <a:gd name="adj" fmla="val 9737"/>
              </a:avLst>
            </a:prstGeom>
            <a:blipFill dpi="0" rotWithShape="1"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 l="-3603" r="-2865" b="-8057"/>
              </a:stretch>
            </a:blip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uk-UA" noProof="0" dirty="0"/>
            </a:p>
          </p:txBody>
        </p:sp>
        <p:sp>
          <p:nvSpPr>
            <p:cNvPr id="47" name="Google Shape;2476;p24">
              <a:extLst>
                <a:ext uri="{FF2B5EF4-FFF2-40B4-BE49-F238E27FC236}">
                  <a16:creationId xmlns:a16="http://schemas.microsoft.com/office/drawing/2014/main" id="{051BF7F4-C379-B81D-BF12-EE1E778A7359}"/>
                </a:ext>
              </a:extLst>
            </p:cNvPr>
            <p:cNvSpPr txBox="1">
              <a:spLocks/>
            </p:cNvSpPr>
            <p:nvPr/>
          </p:nvSpPr>
          <p:spPr>
            <a:xfrm>
              <a:off x="7958807" y="3044210"/>
              <a:ext cx="1863405" cy="43761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121900" rIns="121900" bIns="121900" anchor="t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L="457200" marR="0" lvl="0" indent="-349250" algn="l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2"/>
                </a:buClr>
                <a:buSzPts val="1900"/>
                <a:buFont typeface="Poppins"/>
                <a:buChar char="●"/>
                <a:defRPr sz="1900" b="0" i="0" u="none" strike="noStrike" cap="none">
                  <a:solidFill>
                    <a:schemeClr val="dk2"/>
                  </a:solidFill>
                  <a:latin typeface="Poppins"/>
                  <a:ea typeface="Poppins"/>
                  <a:cs typeface="Poppins"/>
                  <a:sym typeface="Poppins"/>
                </a:defRPr>
              </a:lvl1pPr>
              <a:lvl2pPr marL="914400" marR="0" lvl="1" indent="-349250" algn="l" rtl="0">
                <a:lnSpc>
                  <a:spcPct val="115000"/>
                </a:lnSpc>
                <a:spcBef>
                  <a:spcPts val="2100"/>
                </a:spcBef>
                <a:spcAft>
                  <a:spcPts val="0"/>
                </a:spcAft>
                <a:buClr>
                  <a:schemeClr val="dk2"/>
                </a:buClr>
                <a:buSzPts val="1900"/>
                <a:buFont typeface="Poppins"/>
                <a:buChar char="○"/>
                <a:defRPr sz="1900" b="0" i="0" u="none" strike="noStrike" cap="none">
                  <a:solidFill>
                    <a:schemeClr val="dk2"/>
                  </a:solidFill>
                  <a:latin typeface="Poppins"/>
                  <a:ea typeface="Poppins"/>
                  <a:cs typeface="Poppins"/>
                  <a:sym typeface="Poppins"/>
                </a:defRPr>
              </a:lvl2pPr>
              <a:lvl3pPr marL="1371600" marR="0" lvl="2" indent="-349250" algn="l" rtl="0">
                <a:lnSpc>
                  <a:spcPct val="115000"/>
                </a:lnSpc>
                <a:spcBef>
                  <a:spcPts val="2100"/>
                </a:spcBef>
                <a:spcAft>
                  <a:spcPts val="0"/>
                </a:spcAft>
                <a:buClr>
                  <a:schemeClr val="dk2"/>
                </a:buClr>
                <a:buSzPts val="1900"/>
                <a:buFont typeface="Poppins"/>
                <a:buChar char="■"/>
                <a:defRPr sz="1900" b="0" i="0" u="none" strike="noStrike" cap="none">
                  <a:solidFill>
                    <a:schemeClr val="dk2"/>
                  </a:solidFill>
                  <a:latin typeface="Poppins"/>
                  <a:ea typeface="Poppins"/>
                  <a:cs typeface="Poppins"/>
                  <a:sym typeface="Poppins"/>
                </a:defRPr>
              </a:lvl3pPr>
              <a:lvl4pPr marL="1828800" marR="0" lvl="3" indent="-349250" algn="l" rtl="0">
                <a:lnSpc>
                  <a:spcPct val="115000"/>
                </a:lnSpc>
                <a:spcBef>
                  <a:spcPts val="2100"/>
                </a:spcBef>
                <a:spcAft>
                  <a:spcPts val="0"/>
                </a:spcAft>
                <a:buClr>
                  <a:schemeClr val="dk2"/>
                </a:buClr>
                <a:buSzPts val="1900"/>
                <a:buFont typeface="Poppins"/>
                <a:buChar char="●"/>
                <a:defRPr sz="1900" b="0" i="0" u="none" strike="noStrike" cap="none">
                  <a:solidFill>
                    <a:schemeClr val="dk2"/>
                  </a:solidFill>
                  <a:latin typeface="Poppins"/>
                  <a:ea typeface="Poppins"/>
                  <a:cs typeface="Poppins"/>
                  <a:sym typeface="Poppins"/>
                </a:defRPr>
              </a:lvl4pPr>
              <a:lvl5pPr marL="2286000" marR="0" lvl="4" indent="-349250" algn="l" rtl="0">
                <a:lnSpc>
                  <a:spcPct val="115000"/>
                </a:lnSpc>
                <a:spcBef>
                  <a:spcPts val="2100"/>
                </a:spcBef>
                <a:spcAft>
                  <a:spcPts val="0"/>
                </a:spcAft>
                <a:buClr>
                  <a:schemeClr val="dk2"/>
                </a:buClr>
                <a:buSzPts val="1900"/>
                <a:buFont typeface="Poppins"/>
                <a:buChar char="○"/>
                <a:defRPr sz="1900" b="0" i="0" u="none" strike="noStrike" cap="none">
                  <a:solidFill>
                    <a:schemeClr val="dk2"/>
                  </a:solidFill>
                  <a:latin typeface="Poppins"/>
                  <a:ea typeface="Poppins"/>
                  <a:cs typeface="Poppins"/>
                  <a:sym typeface="Poppins"/>
                </a:defRPr>
              </a:lvl5pPr>
              <a:lvl6pPr marL="2743200" marR="0" lvl="5" indent="-349250" algn="l" rtl="0">
                <a:lnSpc>
                  <a:spcPct val="115000"/>
                </a:lnSpc>
                <a:spcBef>
                  <a:spcPts val="2100"/>
                </a:spcBef>
                <a:spcAft>
                  <a:spcPts val="0"/>
                </a:spcAft>
                <a:buClr>
                  <a:schemeClr val="dk2"/>
                </a:buClr>
                <a:buSzPts val="1900"/>
                <a:buFont typeface="Poppins"/>
                <a:buChar char="■"/>
                <a:defRPr sz="1900" b="0" i="0" u="none" strike="noStrike" cap="none">
                  <a:solidFill>
                    <a:schemeClr val="dk2"/>
                  </a:solidFill>
                  <a:latin typeface="Poppins"/>
                  <a:ea typeface="Poppins"/>
                  <a:cs typeface="Poppins"/>
                  <a:sym typeface="Poppins"/>
                </a:defRPr>
              </a:lvl6pPr>
              <a:lvl7pPr marL="3200400" marR="0" lvl="6" indent="-349250" algn="l" rtl="0">
                <a:lnSpc>
                  <a:spcPct val="115000"/>
                </a:lnSpc>
                <a:spcBef>
                  <a:spcPts val="2100"/>
                </a:spcBef>
                <a:spcAft>
                  <a:spcPts val="0"/>
                </a:spcAft>
                <a:buClr>
                  <a:schemeClr val="dk2"/>
                </a:buClr>
                <a:buSzPts val="1900"/>
                <a:buFont typeface="Poppins"/>
                <a:buChar char="●"/>
                <a:defRPr sz="1900" b="0" i="0" u="none" strike="noStrike" cap="none">
                  <a:solidFill>
                    <a:schemeClr val="dk2"/>
                  </a:solidFill>
                  <a:latin typeface="Poppins"/>
                  <a:ea typeface="Poppins"/>
                  <a:cs typeface="Poppins"/>
                  <a:sym typeface="Poppins"/>
                </a:defRPr>
              </a:lvl7pPr>
              <a:lvl8pPr marL="3657600" marR="0" lvl="7" indent="-349250" algn="l" rtl="0">
                <a:lnSpc>
                  <a:spcPct val="115000"/>
                </a:lnSpc>
                <a:spcBef>
                  <a:spcPts val="2100"/>
                </a:spcBef>
                <a:spcAft>
                  <a:spcPts val="0"/>
                </a:spcAft>
                <a:buClr>
                  <a:schemeClr val="dk2"/>
                </a:buClr>
                <a:buSzPts val="1900"/>
                <a:buFont typeface="Poppins"/>
                <a:buChar char="○"/>
                <a:defRPr sz="1900" b="0" i="0" u="none" strike="noStrike" cap="none">
                  <a:solidFill>
                    <a:schemeClr val="dk2"/>
                  </a:solidFill>
                  <a:latin typeface="Poppins"/>
                  <a:ea typeface="Poppins"/>
                  <a:cs typeface="Poppins"/>
                  <a:sym typeface="Poppins"/>
                </a:defRPr>
              </a:lvl8pPr>
              <a:lvl9pPr marL="4114800" marR="0" lvl="8" indent="-349250" algn="l" rtl="0">
                <a:lnSpc>
                  <a:spcPct val="115000"/>
                </a:lnSpc>
                <a:spcBef>
                  <a:spcPts val="2100"/>
                </a:spcBef>
                <a:spcAft>
                  <a:spcPts val="2100"/>
                </a:spcAft>
                <a:buClr>
                  <a:schemeClr val="dk2"/>
                </a:buClr>
                <a:buSzPts val="1900"/>
                <a:buFont typeface="Poppins"/>
                <a:buChar char="■"/>
                <a:defRPr sz="1900" b="0" i="0" u="none" strike="noStrike" cap="none">
                  <a:solidFill>
                    <a:schemeClr val="dk2"/>
                  </a:solidFill>
                  <a:latin typeface="Poppins"/>
                  <a:ea typeface="Poppins"/>
                  <a:cs typeface="Poppins"/>
                  <a:sym typeface="Poppins"/>
                </a:defRPr>
              </a:lvl9pPr>
            </a:lstStyle>
            <a:p>
              <a:pPr marL="107950" indent="0" algn="ctr">
                <a:buFont typeface="Poppins"/>
                <a:buNone/>
              </a:pPr>
              <a:r>
                <a:rPr lang="uk-UA" sz="1400" noProof="0" dirty="0">
                  <a:solidFill>
                    <a:schemeClr val="bg1"/>
                  </a:solidFill>
                  <a:latin typeface="+mn-lt"/>
                </a:rPr>
                <a:t>Взято з: https://blynk.io/</a:t>
              </a:r>
            </a:p>
          </p:txBody>
        </p:sp>
      </p:grpSp>
      <p:sp>
        <p:nvSpPr>
          <p:cNvPr id="52" name="Прямоугольник: скругленные углы 51">
            <a:extLst>
              <a:ext uri="{FF2B5EF4-FFF2-40B4-BE49-F238E27FC236}">
                <a16:creationId xmlns:a16="http://schemas.microsoft.com/office/drawing/2014/main" id="{E83F6293-D52D-9D8E-52F1-53EF4E00596B}"/>
              </a:ext>
            </a:extLst>
          </p:cNvPr>
          <p:cNvSpPr/>
          <p:nvPr/>
        </p:nvSpPr>
        <p:spPr>
          <a:xfrm>
            <a:off x="8544933" y="4218360"/>
            <a:ext cx="2630462" cy="2123685"/>
          </a:xfrm>
          <a:prstGeom prst="roundRect">
            <a:avLst>
              <a:gd name="adj" fmla="val 12978"/>
            </a:avLst>
          </a:prstGeom>
          <a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 noProof="0" dirty="0"/>
          </a:p>
        </p:txBody>
      </p:sp>
    </p:spTree>
    <p:extLst>
      <p:ext uri="{BB962C8B-B14F-4D97-AF65-F5344CB8AC3E}">
        <p14:creationId xmlns:p14="http://schemas.microsoft.com/office/powerpoint/2010/main" val="402161994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D7863AF4-9B4A-A014-4B06-7B3AA098C0F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Blur radius="25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35292" r="750" b="24603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Прямоугольник: скругленные углы 2">
            <a:extLst>
              <a:ext uri="{FF2B5EF4-FFF2-40B4-BE49-F238E27FC236}">
                <a16:creationId xmlns:a16="http://schemas.microsoft.com/office/drawing/2014/main" id="{CC6F41F1-75BC-E163-F4B5-7C2A044457F9}"/>
              </a:ext>
            </a:extLst>
          </p:cNvPr>
          <p:cNvSpPr/>
          <p:nvPr/>
        </p:nvSpPr>
        <p:spPr>
          <a:xfrm>
            <a:off x="1409772" y="549870"/>
            <a:ext cx="9395880" cy="6735833"/>
          </a:xfrm>
          <a:prstGeom prst="roundRect">
            <a:avLst>
              <a:gd name="adj" fmla="val 4508"/>
            </a:avLst>
          </a:prstGeom>
          <a:solidFill>
            <a:srgbClr val="218FCF">
              <a:alpha val="9490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 noProof="0" dirty="0"/>
          </a:p>
        </p:txBody>
      </p:sp>
      <p:sp>
        <p:nvSpPr>
          <p:cNvPr id="12" name="Google Shape;2476;p24">
            <a:extLst>
              <a:ext uri="{FF2B5EF4-FFF2-40B4-BE49-F238E27FC236}">
                <a16:creationId xmlns:a16="http://schemas.microsoft.com/office/drawing/2014/main" id="{6E6F12C9-E186-D6D6-0CDE-8F7599EA9989}"/>
              </a:ext>
            </a:extLst>
          </p:cNvPr>
          <p:cNvSpPr txBox="1">
            <a:spLocks/>
          </p:cNvSpPr>
          <p:nvPr/>
        </p:nvSpPr>
        <p:spPr>
          <a:xfrm>
            <a:off x="3008340" y="6303051"/>
            <a:ext cx="5978013" cy="4785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92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Poppins"/>
              <a:buChar char="●"/>
              <a:defRPr sz="1900" b="0" i="0" u="none" strike="noStrike" cap="none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marL="914400" marR="0" lvl="1" indent="-349250" algn="l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Poppins"/>
              <a:buChar char="○"/>
              <a:defRPr sz="1900" b="0" i="0" u="none" strike="noStrike" cap="none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2pPr>
            <a:lvl3pPr marL="1371600" marR="0" lvl="2" indent="-349250" algn="l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Poppins"/>
              <a:buChar char="■"/>
              <a:defRPr sz="1900" b="0" i="0" u="none" strike="noStrike" cap="none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3pPr>
            <a:lvl4pPr marL="1828800" marR="0" lvl="3" indent="-349250" algn="l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Poppins"/>
              <a:buChar char="●"/>
              <a:defRPr sz="1900" b="0" i="0" u="none" strike="noStrike" cap="none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4pPr>
            <a:lvl5pPr marL="2286000" marR="0" lvl="4" indent="-349250" algn="l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Poppins"/>
              <a:buChar char="○"/>
              <a:defRPr sz="1900" b="0" i="0" u="none" strike="noStrike" cap="none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5pPr>
            <a:lvl6pPr marL="2743200" marR="0" lvl="5" indent="-349250" algn="l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Poppins"/>
              <a:buChar char="■"/>
              <a:defRPr sz="1900" b="0" i="0" u="none" strike="noStrike" cap="none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6pPr>
            <a:lvl7pPr marL="3200400" marR="0" lvl="6" indent="-349250" algn="l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Poppins"/>
              <a:buChar char="●"/>
              <a:defRPr sz="1900" b="0" i="0" u="none" strike="noStrike" cap="none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7pPr>
            <a:lvl8pPr marL="3657600" marR="0" lvl="7" indent="-349250" algn="l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Poppins"/>
              <a:buChar char="○"/>
              <a:defRPr sz="1900" b="0" i="0" u="none" strike="noStrike" cap="none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8pPr>
            <a:lvl9pPr marL="4114800" marR="0" lvl="8" indent="-349250" algn="l" rtl="0">
              <a:lnSpc>
                <a:spcPct val="115000"/>
              </a:lnSpc>
              <a:spcBef>
                <a:spcPts val="2100"/>
              </a:spcBef>
              <a:spcAft>
                <a:spcPts val="2100"/>
              </a:spcAft>
              <a:buClr>
                <a:schemeClr val="dk2"/>
              </a:buClr>
              <a:buSzPts val="1900"/>
              <a:buFont typeface="Poppins"/>
              <a:buChar char="■"/>
              <a:defRPr sz="1900" b="0" i="0" u="none" strike="noStrike" cap="none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9pPr>
          </a:lstStyle>
          <a:p>
            <a:pPr marL="107950" indent="0" algn="ctr">
              <a:buFont typeface="Poppins"/>
              <a:buNone/>
            </a:pPr>
            <a:r>
              <a:rPr lang="uk-UA" sz="1800" noProof="0" dirty="0">
                <a:solidFill>
                  <a:schemeClr val="bg1"/>
                </a:solidFill>
                <a:latin typeface="+mn-lt"/>
              </a:rPr>
              <a:t>Рис. </a:t>
            </a:r>
            <a:r>
              <a:rPr lang="en-US" sz="1800" dirty="0">
                <a:solidFill>
                  <a:schemeClr val="bg1"/>
                </a:solidFill>
                <a:latin typeface="+mn-lt"/>
              </a:rPr>
              <a:t>6</a:t>
            </a:r>
            <a:r>
              <a:rPr lang="uk-UA" sz="1800" noProof="0" dirty="0">
                <a:solidFill>
                  <a:schemeClr val="bg1"/>
                </a:solidFill>
                <a:latin typeface="+mn-lt"/>
              </a:rPr>
              <a:t>. Мобільний додаток «</a:t>
            </a:r>
            <a:r>
              <a:rPr lang="en-US" sz="1800" noProof="0" dirty="0">
                <a:solidFill>
                  <a:schemeClr val="bg1"/>
                </a:solidFill>
                <a:latin typeface="+mn-lt"/>
              </a:rPr>
              <a:t>Smart</a:t>
            </a:r>
            <a:r>
              <a:rPr lang="uk-UA" sz="1800" noProof="0" dirty="0">
                <a:solidFill>
                  <a:schemeClr val="bg1"/>
                </a:solidFill>
                <a:latin typeface="+mn-lt"/>
              </a:rPr>
              <a:t> </a:t>
            </a:r>
            <a:r>
              <a:rPr lang="en-US" sz="1800" noProof="0" dirty="0">
                <a:solidFill>
                  <a:schemeClr val="bg1"/>
                </a:solidFill>
                <a:latin typeface="+mn-lt"/>
              </a:rPr>
              <a:t>socket control</a:t>
            </a:r>
            <a:r>
              <a:rPr lang="uk-UA" sz="1800" noProof="0" dirty="0">
                <a:solidFill>
                  <a:schemeClr val="bg1"/>
                </a:solidFill>
                <a:latin typeface="+mn-lt"/>
              </a:rPr>
              <a:t>»</a:t>
            </a:r>
            <a:r>
              <a:rPr lang="uk-UA" sz="1800" b="1" dirty="0">
                <a:solidFill>
                  <a:schemeClr val="bg1"/>
                </a:solidFill>
                <a:latin typeface="+mn-lt"/>
              </a:rPr>
              <a:t> (Автор)</a:t>
            </a:r>
            <a:endParaRPr lang="uk-UA" sz="1800" b="1" noProof="0" dirty="0">
              <a:solidFill>
                <a:schemeClr val="bg1"/>
              </a:solidFill>
              <a:latin typeface="+mn-lt"/>
            </a:endParaRPr>
          </a:p>
        </p:txBody>
      </p:sp>
      <p:grpSp>
        <p:nvGrpSpPr>
          <p:cNvPr id="14" name="Группа 13">
            <a:extLst>
              <a:ext uri="{FF2B5EF4-FFF2-40B4-BE49-F238E27FC236}">
                <a16:creationId xmlns:a16="http://schemas.microsoft.com/office/drawing/2014/main" id="{A44BD312-446E-22C9-2024-023118E3D277}"/>
              </a:ext>
            </a:extLst>
          </p:cNvPr>
          <p:cNvGrpSpPr/>
          <p:nvPr/>
        </p:nvGrpSpPr>
        <p:grpSpPr>
          <a:xfrm>
            <a:off x="2772800" y="-287878"/>
            <a:ext cx="6463520" cy="872028"/>
            <a:chOff x="2614888" y="-287878"/>
            <a:chExt cx="6962222" cy="872028"/>
          </a:xfrm>
        </p:grpSpPr>
        <p:sp>
          <p:nvSpPr>
            <p:cNvPr id="15" name="Прямоугольник: скругленные углы 14">
              <a:extLst>
                <a:ext uri="{FF2B5EF4-FFF2-40B4-BE49-F238E27FC236}">
                  <a16:creationId xmlns:a16="http://schemas.microsoft.com/office/drawing/2014/main" id="{7A0C690E-20C2-FD20-B062-BD07F71112B7}"/>
                </a:ext>
              </a:extLst>
            </p:cNvPr>
            <p:cNvSpPr/>
            <p:nvPr/>
          </p:nvSpPr>
          <p:spPr>
            <a:xfrm>
              <a:off x="2614888" y="-287878"/>
              <a:ext cx="6962222" cy="872028"/>
            </a:xfrm>
            <a:prstGeom prst="roundRect">
              <a:avLst>
                <a:gd name="adj" fmla="val 23908"/>
              </a:avLst>
            </a:prstGeom>
            <a:solidFill>
              <a:srgbClr val="1C5BAE">
                <a:alpha val="94902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uk-UA" noProof="0" dirty="0"/>
            </a:p>
          </p:txBody>
        </p:sp>
        <p:sp>
          <p:nvSpPr>
            <p:cNvPr id="16" name="Прямоугольник 15">
              <a:extLst>
                <a:ext uri="{FF2B5EF4-FFF2-40B4-BE49-F238E27FC236}">
                  <a16:creationId xmlns:a16="http://schemas.microsoft.com/office/drawing/2014/main" id="{51DE124E-85C9-2E2C-256A-83C76AC35EE9}"/>
                </a:ext>
              </a:extLst>
            </p:cNvPr>
            <p:cNvSpPr/>
            <p:nvPr/>
          </p:nvSpPr>
          <p:spPr>
            <a:xfrm>
              <a:off x="3049929" y="-101643"/>
              <a:ext cx="6092141" cy="66717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uk-UA" sz="2800" b="1" noProof="0" dirty="0">
                  <a:solidFill>
                    <a:schemeClr val="bg1"/>
                  </a:solidFill>
                  <a:latin typeface="Comic Sans MS" panose="030F0702030302020204" pitchFamily="66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Результати дослідження</a:t>
              </a:r>
            </a:p>
          </p:txBody>
        </p:sp>
      </p:grpSp>
      <p:grpSp>
        <p:nvGrpSpPr>
          <p:cNvPr id="20" name="Группа 19">
            <a:extLst>
              <a:ext uri="{FF2B5EF4-FFF2-40B4-BE49-F238E27FC236}">
                <a16:creationId xmlns:a16="http://schemas.microsoft.com/office/drawing/2014/main" id="{7E9DCCA7-D07E-236A-AAEE-113BDD947CAD}"/>
              </a:ext>
            </a:extLst>
          </p:cNvPr>
          <p:cNvGrpSpPr/>
          <p:nvPr/>
        </p:nvGrpSpPr>
        <p:grpSpPr>
          <a:xfrm>
            <a:off x="11453358" y="-277517"/>
            <a:ext cx="1056174" cy="915906"/>
            <a:chOff x="11453358" y="-277517"/>
            <a:chExt cx="1056174" cy="915906"/>
          </a:xfrm>
        </p:grpSpPr>
        <p:sp>
          <p:nvSpPr>
            <p:cNvPr id="21" name="Прямоугольник: скругленные углы 20">
              <a:extLst>
                <a:ext uri="{FF2B5EF4-FFF2-40B4-BE49-F238E27FC236}">
                  <a16:creationId xmlns:a16="http://schemas.microsoft.com/office/drawing/2014/main" id="{714038F6-E60B-AD69-7E20-B63ABB366D51}"/>
                </a:ext>
              </a:extLst>
            </p:cNvPr>
            <p:cNvSpPr/>
            <p:nvPr/>
          </p:nvSpPr>
          <p:spPr>
            <a:xfrm>
              <a:off x="11453358" y="-277517"/>
              <a:ext cx="1056174" cy="915906"/>
            </a:xfrm>
            <a:prstGeom prst="roundRect">
              <a:avLst/>
            </a:prstGeom>
            <a:solidFill>
              <a:srgbClr val="337CD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uk-UA" noProof="0" dirty="0"/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A5BD36E5-6ED4-74EC-0E5C-AAC8E8313E8D}"/>
                </a:ext>
              </a:extLst>
            </p:cNvPr>
            <p:cNvSpPr txBox="1"/>
            <p:nvPr/>
          </p:nvSpPr>
          <p:spPr>
            <a:xfrm>
              <a:off x="11622979" y="-31500"/>
              <a:ext cx="409086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uk-UA" sz="3600" noProof="0" dirty="0">
                  <a:solidFill>
                    <a:schemeClr val="bg1"/>
                  </a:solidFill>
                  <a:latin typeface="Bahnschrift SemiBold SemiConden" panose="020B0502040204020203" pitchFamily="34" charset="0"/>
                </a:rPr>
                <a:t>8</a:t>
              </a:r>
            </a:p>
          </p:txBody>
        </p:sp>
      </p:grpSp>
      <p:pic>
        <p:nvPicPr>
          <p:cNvPr id="23" name="Рисунок 22">
            <a:extLst>
              <a:ext uri="{FF2B5EF4-FFF2-40B4-BE49-F238E27FC236}">
                <a16:creationId xmlns:a16="http://schemas.microsoft.com/office/drawing/2014/main" id="{2B5BC56A-B908-30D6-05ED-C0597987C25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32538" y="664667"/>
            <a:ext cx="2526924" cy="564346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stA="0" endPos="0" dir="5400000" sy="-100000" algn="bl" rotWithShape="0"/>
          </a:effectLst>
        </p:spPr>
      </p:pic>
      <p:pic>
        <p:nvPicPr>
          <p:cNvPr id="25" name="Рисунок 24">
            <a:extLst>
              <a:ext uri="{FF2B5EF4-FFF2-40B4-BE49-F238E27FC236}">
                <a16:creationId xmlns:a16="http://schemas.microsoft.com/office/drawing/2014/main" id="{0EE3073F-4AC5-98C9-A55E-94C37E71C73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8800" y="664667"/>
            <a:ext cx="2526924" cy="564346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stA="0" endPos="0" dir="5400000" sy="-100000" algn="bl" rotWithShape="0"/>
          </a:effectLst>
        </p:spPr>
      </p:pic>
      <p:pic>
        <p:nvPicPr>
          <p:cNvPr id="27" name="Рисунок 26">
            <a:extLst>
              <a:ext uri="{FF2B5EF4-FFF2-40B4-BE49-F238E27FC236}">
                <a16:creationId xmlns:a16="http://schemas.microsoft.com/office/drawing/2014/main" id="{474B9869-5346-3D35-3560-DC8E6656C43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36276" y="664667"/>
            <a:ext cx="2526924" cy="564346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stA="0" endPos="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85627232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918FE60E-5DB0-FA15-5AE3-59D2C420A22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Blur radius="25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35292" r="750" b="24603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4" name="Группа 3">
            <a:extLst>
              <a:ext uri="{FF2B5EF4-FFF2-40B4-BE49-F238E27FC236}">
                <a16:creationId xmlns:a16="http://schemas.microsoft.com/office/drawing/2014/main" id="{7463B9A9-6E3F-DDEC-8D52-A9C07EB93619}"/>
              </a:ext>
            </a:extLst>
          </p:cNvPr>
          <p:cNvGrpSpPr/>
          <p:nvPr/>
        </p:nvGrpSpPr>
        <p:grpSpPr>
          <a:xfrm>
            <a:off x="2772800" y="-287878"/>
            <a:ext cx="6463520" cy="872028"/>
            <a:chOff x="2614888" y="-287878"/>
            <a:chExt cx="6962222" cy="872028"/>
          </a:xfrm>
        </p:grpSpPr>
        <p:sp>
          <p:nvSpPr>
            <p:cNvPr id="5" name="Прямоугольник: скругленные углы 4">
              <a:extLst>
                <a:ext uri="{FF2B5EF4-FFF2-40B4-BE49-F238E27FC236}">
                  <a16:creationId xmlns:a16="http://schemas.microsoft.com/office/drawing/2014/main" id="{26CE4405-E3B5-F21A-C1BE-87E3D46C46EB}"/>
                </a:ext>
              </a:extLst>
            </p:cNvPr>
            <p:cNvSpPr/>
            <p:nvPr/>
          </p:nvSpPr>
          <p:spPr>
            <a:xfrm>
              <a:off x="2614888" y="-287878"/>
              <a:ext cx="6962222" cy="872028"/>
            </a:xfrm>
            <a:prstGeom prst="roundRect">
              <a:avLst>
                <a:gd name="adj" fmla="val 23908"/>
              </a:avLst>
            </a:prstGeom>
            <a:solidFill>
              <a:srgbClr val="1C5BAE">
                <a:alpha val="94902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uk-UA" noProof="0" dirty="0"/>
            </a:p>
          </p:txBody>
        </p:sp>
        <p:sp>
          <p:nvSpPr>
            <p:cNvPr id="6" name="Прямоугольник 5">
              <a:extLst>
                <a:ext uri="{FF2B5EF4-FFF2-40B4-BE49-F238E27FC236}">
                  <a16:creationId xmlns:a16="http://schemas.microsoft.com/office/drawing/2014/main" id="{135C5888-E1B4-3931-69D2-DEF39EC82E25}"/>
                </a:ext>
              </a:extLst>
            </p:cNvPr>
            <p:cNvSpPr/>
            <p:nvPr/>
          </p:nvSpPr>
          <p:spPr>
            <a:xfrm>
              <a:off x="3049929" y="-101643"/>
              <a:ext cx="6092141" cy="66717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uk-UA" sz="2800" b="1" noProof="0" dirty="0">
                  <a:solidFill>
                    <a:schemeClr val="bg1"/>
                  </a:solidFill>
                  <a:latin typeface="Comic Sans MS" panose="030F0702030302020204" pitchFamily="66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Висновки</a:t>
              </a:r>
            </a:p>
          </p:txBody>
        </p:sp>
      </p:grpSp>
      <p:grpSp>
        <p:nvGrpSpPr>
          <p:cNvPr id="10" name="Группа 9">
            <a:extLst>
              <a:ext uri="{FF2B5EF4-FFF2-40B4-BE49-F238E27FC236}">
                <a16:creationId xmlns:a16="http://schemas.microsoft.com/office/drawing/2014/main" id="{710F3A27-BF41-6D15-A971-FCADA19B072A}"/>
              </a:ext>
            </a:extLst>
          </p:cNvPr>
          <p:cNvGrpSpPr/>
          <p:nvPr/>
        </p:nvGrpSpPr>
        <p:grpSpPr>
          <a:xfrm>
            <a:off x="11453358" y="-277517"/>
            <a:ext cx="1056174" cy="915906"/>
            <a:chOff x="11453358" y="-277517"/>
            <a:chExt cx="1056174" cy="915906"/>
          </a:xfrm>
        </p:grpSpPr>
        <p:sp>
          <p:nvSpPr>
            <p:cNvPr id="11" name="Прямоугольник: скругленные углы 10">
              <a:extLst>
                <a:ext uri="{FF2B5EF4-FFF2-40B4-BE49-F238E27FC236}">
                  <a16:creationId xmlns:a16="http://schemas.microsoft.com/office/drawing/2014/main" id="{E822AA79-4AD7-839C-B326-8084CEA6F185}"/>
                </a:ext>
              </a:extLst>
            </p:cNvPr>
            <p:cNvSpPr/>
            <p:nvPr/>
          </p:nvSpPr>
          <p:spPr>
            <a:xfrm>
              <a:off x="11453358" y="-277517"/>
              <a:ext cx="1056174" cy="915906"/>
            </a:xfrm>
            <a:prstGeom prst="roundRect">
              <a:avLst/>
            </a:prstGeom>
            <a:solidFill>
              <a:srgbClr val="337CD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uk-UA" noProof="0" dirty="0"/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A3885FA9-EDBC-8922-69C4-3794E0CB65C3}"/>
                </a:ext>
              </a:extLst>
            </p:cNvPr>
            <p:cNvSpPr txBox="1"/>
            <p:nvPr/>
          </p:nvSpPr>
          <p:spPr>
            <a:xfrm>
              <a:off x="11622979" y="-31500"/>
              <a:ext cx="393056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uk-UA" sz="3600" noProof="0" dirty="0">
                  <a:solidFill>
                    <a:schemeClr val="bg1"/>
                  </a:solidFill>
                  <a:latin typeface="Bahnschrift SemiBold SemiConden" panose="020B0502040204020203" pitchFamily="34" charset="0"/>
                </a:rPr>
                <a:t>9</a:t>
              </a:r>
            </a:p>
          </p:txBody>
        </p:sp>
      </p:grpSp>
      <p:grpSp>
        <p:nvGrpSpPr>
          <p:cNvPr id="8" name="Группа 7">
            <a:extLst>
              <a:ext uri="{FF2B5EF4-FFF2-40B4-BE49-F238E27FC236}">
                <a16:creationId xmlns:a16="http://schemas.microsoft.com/office/drawing/2014/main" id="{E583F1E2-F5E6-F51D-3829-7619FC8CCEC2}"/>
              </a:ext>
            </a:extLst>
          </p:cNvPr>
          <p:cNvGrpSpPr/>
          <p:nvPr/>
        </p:nvGrpSpPr>
        <p:grpSpPr>
          <a:xfrm>
            <a:off x="121919" y="667841"/>
            <a:ext cx="11948161" cy="5702479"/>
            <a:chOff x="121919" y="643721"/>
            <a:chExt cx="11948161" cy="5702479"/>
          </a:xfrm>
        </p:grpSpPr>
        <p:sp>
          <p:nvSpPr>
            <p:cNvPr id="7" name="Прямоугольник: скругленные углы 6">
              <a:extLst>
                <a:ext uri="{FF2B5EF4-FFF2-40B4-BE49-F238E27FC236}">
                  <a16:creationId xmlns:a16="http://schemas.microsoft.com/office/drawing/2014/main" id="{483621D4-CE4A-EBC9-70F3-ED258956B543}"/>
                </a:ext>
              </a:extLst>
            </p:cNvPr>
            <p:cNvSpPr/>
            <p:nvPr/>
          </p:nvSpPr>
          <p:spPr>
            <a:xfrm>
              <a:off x="121919" y="643721"/>
              <a:ext cx="11948161" cy="5702479"/>
            </a:xfrm>
            <a:prstGeom prst="roundRect">
              <a:avLst>
                <a:gd name="adj" fmla="val 5033"/>
              </a:avLst>
            </a:prstGeom>
            <a:solidFill>
              <a:srgbClr val="1F6FAB">
                <a:alpha val="94902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uk-UA" noProof="0" dirty="0"/>
            </a:p>
          </p:txBody>
        </p:sp>
        <p:sp>
          <p:nvSpPr>
            <p:cNvPr id="2" name="Прямоугольник 1">
              <a:extLst>
                <a:ext uri="{FF2B5EF4-FFF2-40B4-BE49-F238E27FC236}">
                  <a16:creationId xmlns:a16="http://schemas.microsoft.com/office/drawing/2014/main" id="{E0873211-785A-D424-7AEE-E6EEAD183F12}"/>
                </a:ext>
              </a:extLst>
            </p:cNvPr>
            <p:cNvSpPr/>
            <p:nvPr/>
          </p:nvSpPr>
          <p:spPr>
            <a:xfrm>
              <a:off x="211670" y="928326"/>
              <a:ext cx="11721250" cy="512448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spcBef>
                  <a:spcPts val="300"/>
                </a:spcBef>
                <a:spcAft>
                  <a:spcPts val="300"/>
                </a:spcAft>
              </a:pPr>
              <a:r>
                <a:rPr lang="uk-UA" sz="2400" noProof="0" dirty="0">
                  <a:solidFill>
                    <a:schemeClr val="bg1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	</a:t>
              </a:r>
              <a:r>
                <a:rPr lang="uk-UA" sz="2400" noProof="0" dirty="0">
                  <a:solidFill>
                    <a:schemeClr val="bg1"/>
                  </a:solidFill>
                  <a:ea typeface="Tahoma" panose="020B0604030504040204" pitchFamily="34" charset="0"/>
                  <a:cs typeface="Tahoma" panose="020B0604030504040204" pitchFamily="34" charset="0"/>
                </a:rPr>
                <a:t>Виконано збір та аналіз інформації щодо смарт-розеток. Виконана розробка технічних вимог до смарт-розетки. У результаті дослідження створено бюджетний, функціональний макет пристрою, який відповідає вимогам концепції «розумної кухні», сприяє безпечній та енергоефективній експлуатації електроприладами на кухні.</a:t>
              </a:r>
            </a:p>
            <a:p>
              <a:pPr algn="just">
                <a:spcBef>
                  <a:spcPts val="300"/>
                </a:spcBef>
                <a:spcAft>
                  <a:spcPts val="300"/>
                </a:spcAft>
              </a:pPr>
              <a:r>
                <a:rPr lang="uk-UA" sz="2400" noProof="0" dirty="0">
                  <a:solidFill>
                    <a:schemeClr val="bg1"/>
                  </a:solidFill>
                  <a:ea typeface="Tahoma" panose="020B0604030504040204" pitchFamily="34" charset="0"/>
                  <a:cs typeface="Tahoma" panose="020B0604030504040204" pitchFamily="34" charset="0"/>
                </a:rPr>
                <a:t>	Робота носить прикладний характер та має практичне значення. Її результати можуть бути використані в розробці компактних і доступних систем побутової автоматизації. Вона актуальна в контексті зростаючого попиту на </a:t>
              </a:r>
              <a:r>
                <a:rPr lang="en-AU" sz="2400" noProof="0" dirty="0">
                  <a:solidFill>
                    <a:schemeClr val="bg1"/>
                  </a:solidFill>
                  <a:ea typeface="Tahoma" panose="020B0604030504040204" pitchFamily="34" charset="0"/>
                  <a:cs typeface="Tahoma" panose="020B0604030504040204" pitchFamily="34" charset="0"/>
                </a:rPr>
                <a:t>IoT-</a:t>
              </a:r>
              <a:r>
                <a:rPr lang="uk-UA" sz="2400" noProof="0" dirty="0">
                  <a:solidFill>
                    <a:schemeClr val="bg1"/>
                  </a:solidFill>
                  <a:ea typeface="Tahoma" panose="020B0604030504040204" pitchFamily="34" charset="0"/>
                  <a:cs typeface="Tahoma" panose="020B0604030504040204" pitchFamily="34" charset="0"/>
                </a:rPr>
                <a:t>рішення в повсякденному житті.</a:t>
              </a:r>
            </a:p>
            <a:p>
              <a:pPr algn="just">
                <a:spcBef>
                  <a:spcPts val="300"/>
                </a:spcBef>
                <a:spcAft>
                  <a:spcPts val="300"/>
                </a:spcAft>
              </a:pPr>
              <a:r>
                <a:rPr lang="uk-UA" sz="2400" noProof="0" dirty="0">
                  <a:solidFill>
                    <a:schemeClr val="bg1"/>
                  </a:solidFill>
                  <a:ea typeface="Tahoma" panose="020B0604030504040204" pitchFamily="34" charset="0"/>
                  <a:cs typeface="Tahoma" panose="020B0604030504040204" pitchFamily="34" charset="0"/>
                </a:rPr>
                <a:t>	Новизна дослідження полягає у поєднанні доступної апаратної частини з мобільним інтерфейсом керування, що реалізується за допомогою бездротової мережі </a:t>
              </a:r>
              <a:r>
                <a:rPr lang="en-AU" sz="2400" noProof="0" dirty="0">
                  <a:solidFill>
                    <a:schemeClr val="bg1"/>
                  </a:solidFill>
                  <a:ea typeface="Tahoma" panose="020B0604030504040204" pitchFamily="34" charset="0"/>
                  <a:cs typeface="Tahoma" panose="020B0604030504040204" pitchFamily="34" charset="0"/>
                </a:rPr>
                <a:t>Wi-Fi </a:t>
              </a:r>
              <a:r>
                <a:rPr lang="uk-UA" sz="2400" noProof="0" dirty="0">
                  <a:solidFill>
                    <a:schemeClr val="bg1"/>
                  </a:solidFill>
                  <a:ea typeface="Tahoma" panose="020B0604030504040204" pitchFamily="34" charset="0"/>
                  <a:cs typeface="Tahoma" panose="020B0604030504040204" pitchFamily="34" charset="0"/>
                </a:rPr>
                <a:t>та хмарного сервісу </a:t>
              </a:r>
              <a:r>
                <a:rPr lang="en-AU" sz="2400" noProof="0" dirty="0">
                  <a:solidFill>
                    <a:schemeClr val="bg1"/>
                  </a:solidFill>
                  <a:ea typeface="Tahoma" panose="020B0604030504040204" pitchFamily="34" charset="0"/>
                  <a:cs typeface="Tahoma" panose="020B0604030504040204" pitchFamily="34" charset="0"/>
                </a:rPr>
                <a:t>Blynk.</a:t>
              </a:r>
              <a:r>
                <a:rPr lang="uk-UA" sz="2400" noProof="0" dirty="0">
                  <a:solidFill>
                    <a:schemeClr val="bg1"/>
                  </a:solidFill>
                  <a:ea typeface="Tahoma" panose="020B0604030504040204" pitchFamily="34" charset="0"/>
                  <a:cs typeface="Tahoma" panose="020B0604030504040204" pitchFamily="34" charset="0"/>
                </a:rPr>
                <a:t> </a:t>
              </a:r>
            </a:p>
            <a:p>
              <a:pPr algn="just">
                <a:spcBef>
                  <a:spcPts val="300"/>
                </a:spcBef>
                <a:spcAft>
                  <a:spcPts val="300"/>
                </a:spcAft>
              </a:pPr>
              <a:r>
                <a:rPr lang="uk-UA" sz="2400" dirty="0">
                  <a:solidFill>
                    <a:schemeClr val="bg1"/>
                  </a:solidFill>
                  <a:ea typeface="Tahoma" panose="020B0604030504040204" pitchFamily="34" charset="0"/>
                  <a:cs typeface="Tahoma" panose="020B0604030504040204" pitchFamily="34" charset="0"/>
                </a:rPr>
                <a:t>	</a:t>
              </a:r>
              <a:r>
                <a:rPr lang="uk-UA" sz="2400" noProof="0" dirty="0">
                  <a:solidFill>
                    <a:schemeClr val="bg1"/>
                  </a:solidFill>
                  <a:ea typeface="Tahoma" panose="020B0604030504040204" pitchFamily="34" charset="0"/>
                  <a:cs typeface="Tahoma" panose="020B0604030504040204" pitchFamily="34" charset="0"/>
                </a:rPr>
                <a:t>Особистий вклад автора полягає в розробці електричної схеми пристрою, програмного забезпечення, виготовленні діючого макету та його випробуванні.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22139839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1DC40C-686C-ECC8-9CAA-2C249D32F8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DA15ED7F-1218-B5AD-D6B7-60C6179E902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Blur radius="25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35292" r="750" b="24603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4" name="Группа 3">
            <a:extLst>
              <a:ext uri="{FF2B5EF4-FFF2-40B4-BE49-F238E27FC236}">
                <a16:creationId xmlns:a16="http://schemas.microsoft.com/office/drawing/2014/main" id="{0443EC8E-407F-61EE-9D2B-C37042DBB888}"/>
              </a:ext>
            </a:extLst>
          </p:cNvPr>
          <p:cNvGrpSpPr/>
          <p:nvPr/>
        </p:nvGrpSpPr>
        <p:grpSpPr>
          <a:xfrm>
            <a:off x="2772800" y="-287878"/>
            <a:ext cx="6463520" cy="872028"/>
            <a:chOff x="2614888" y="-287878"/>
            <a:chExt cx="6962222" cy="872028"/>
          </a:xfrm>
        </p:grpSpPr>
        <p:sp>
          <p:nvSpPr>
            <p:cNvPr id="5" name="Прямоугольник: скругленные углы 4">
              <a:extLst>
                <a:ext uri="{FF2B5EF4-FFF2-40B4-BE49-F238E27FC236}">
                  <a16:creationId xmlns:a16="http://schemas.microsoft.com/office/drawing/2014/main" id="{2B686349-D037-7A7C-46CB-50A873AE0D4D}"/>
                </a:ext>
              </a:extLst>
            </p:cNvPr>
            <p:cNvSpPr/>
            <p:nvPr/>
          </p:nvSpPr>
          <p:spPr>
            <a:xfrm>
              <a:off x="2614888" y="-287878"/>
              <a:ext cx="6962222" cy="872028"/>
            </a:xfrm>
            <a:prstGeom prst="roundRect">
              <a:avLst>
                <a:gd name="adj" fmla="val 23908"/>
              </a:avLst>
            </a:prstGeom>
            <a:solidFill>
              <a:srgbClr val="1C5BAE">
                <a:alpha val="94902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uk-UA" noProof="0" dirty="0"/>
            </a:p>
          </p:txBody>
        </p:sp>
        <p:sp>
          <p:nvSpPr>
            <p:cNvPr id="6" name="Прямоугольник 5">
              <a:extLst>
                <a:ext uri="{FF2B5EF4-FFF2-40B4-BE49-F238E27FC236}">
                  <a16:creationId xmlns:a16="http://schemas.microsoft.com/office/drawing/2014/main" id="{C825005A-94CB-3D10-9A62-B4B2CA17CDF3}"/>
                </a:ext>
              </a:extLst>
            </p:cNvPr>
            <p:cNvSpPr/>
            <p:nvPr/>
          </p:nvSpPr>
          <p:spPr>
            <a:xfrm>
              <a:off x="3049929" y="-101643"/>
              <a:ext cx="6092141" cy="66717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uk-UA" sz="2800" b="1" noProof="0" dirty="0">
                  <a:solidFill>
                    <a:schemeClr val="bg1"/>
                  </a:solidFill>
                  <a:latin typeface="Comic Sans MS" panose="030F0702030302020204" pitchFamily="66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Список використаних джерел</a:t>
              </a:r>
            </a:p>
          </p:txBody>
        </p:sp>
      </p:grpSp>
      <p:grpSp>
        <p:nvGrpSpPr>
          <p:cNvPr id="10" name="Группа 9">
            <a:extLst>
              <a:ext uri="{FF2B5EF4-FFF2-40B4-BE49-F238E27FC236}">
                <a16:creationId xmlns:a16="http://schemas.microsoft.com/office/drawing/2014/main" id="{51704015-719C-30D7-DA89-14A57D5DE5A2}"/>
              </a:ext>
            </a:extLst>
          </p:cNvPr>
          <p:cNvGrpSpPr/>
          <p:nvPr/>
        </p:nvGrpSpPr>
        <p:grpSpPr>
          <a:xfrm>
            <a:off x="11453358" y="-277517"/>
            <a:ext cx="1056174" cy="915906"/>
            <a:chOff x="11453358" y="-277517"/>
            <a:chExt cx="1056174" cy="915906"/>
          </a:xfrm>
        </p:grpSpPr>
        <p:sp>
          <p:nvSpPr>
            <p:cNvPr id="11" name="Прямоугольник: скругленные углы 10">
              <a:extLst>
                <a:ext uri="{FF2B5EF4-FFF2-40B4-BE49-F238E27FC236}">
                  <a16:creationId xmlns:a16="http://schemas.microsoft.com/office/drawing/2014/main" id="{088D120E-8444-5901-9B39-76FE03F47B75}"/>
                </a:ext>
              </a:extLst>
            </p:cNvPr>
            <p:cNvSpPr/>
            <p:nvPr/>
          </p:nvSpPr>
          <p:spPr>
            <a:xfrm>
              <a:off x="11453358" y="-277517"/>
              <a:ext cx="1056174" cy="915906"/>
            </a:xfrm>
            <a:prstGeom prst="roundRect">
              <a:avLst/>
            </a:prstGeom>
            <a:solidFill>
              <a:srgbClr val="337CD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uk-UA" noProof="0" dirty="0"/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435AA86E-FECF-EF5E-F479-96C7AF45B821}"/>
                </a:ext>
              </a:extLst>
            </p:cNvPr>
            <p:cNvSpPr txBox="1"/>
            <p:nvPr/>
          </p:nvSpPr>
          <p:spPr>
            <a:xfrm>
              <a:off x="11622979" y="-31500"/>
              <a:ext cx="546945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uk-UA" sz="3600" dirty="0">
                  <a:solidFill>
                    <a:schemeClr val="bg1"/>
                  </a:solidFill>
                  <a:latin typeface="Bahnschrift SemiBold SemiConden" panose="020B0502040204020203" pitchFamily="34" charset="0"/>
                </a:rPr>
                <a:t>10</a:t>
              </a:r>
              <a:endParaRPr lang="uk-UA" sz="3600" noProof="0" dirty="0">
                <a:solidFill>
                  <a:schemeClr val="bg1"/>
                </a:solidFill>
                <a:latin typeface="Bahnschrift SemiBold SemiConden" panose="020B0502040204020203" pitchFamily="34" charset="0"/>
              </a:endParaRPr>
            </a:p>
          </p:txBody>
        </p:sp>
      </p:grpSp>
      <p:grpSp>
        <p:nvGrpSpPr>
          <p:cNvPr id="8" name="Группа 7">
            <a:extLst>
              <a:ext uri="{FF2B5EF4-FFF2-40B4-BE49-F238E27FC236}">
                <a16:creationId xmlns:a16="http://schemas.microsoft.com/office/drawing/2014/main" id="{1EBBBD0D-5BF4-FAC1-ACB9-213507177D3D}"/>
              </a:ext>
            </a:extLst>
          </p:cNvPr>
          <p:cNvGrpSpPr/>
          <p:nvPr/>
        </p:nvGrpSpPr>
        <p:grpSpPr>
          <a:xfrm>
            <a:off x="121919" y="667841"/>
            <a:ext cx="11948161" cy="6106585"/>
            <a:chOff x="121919" y="643721"/>
            <a:chExt cx="11948161" cy="6106585"/>
          </a:xfrm>
        </p:grpSpPr>
        <p:sp>
          <p:nvSpPr>
            <p:cNvPr id="7" name="Прямоугольник: скругленные углы 6">
              <a:extLst>
                <a:ext uri="{FF2B5EF4-FFF2-40B4-BE49-F238E27FC236}">
                  <a16:creationId xmlns:a16="http://schemas.microsoft.com/office/drawing/2014/main" id="{75988465-BFDC-83BB-C0F8-B8C15A36616D}"/>
                </a:ext>
              </a:extLst>
            </p:cNvPr>
            <p:cNvSpPr/>
            <p:nvPr/>
          </p:nvSpPr>
          <p:spPr>
            <a:xfrm>
              <a:off x="121919" y="643721"/>
              <a:ext cx="11948161" cy="6106585"/>
            </a:xfrm>
            <a:prstGeom prst="roundRect">
              <a:avLst>
                <a:gd name="adj" fmla="val 5033"/>
              </a:avLst>
            </a:prstGeom>
            <a:solidFill>
              <a:srgbClr val="1F6FAB">
                <a:alpha val="94902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uk-UA" noProof="0" dirty="0"/>
            </a:p>
          </p:txBody>
        </p:sp>
        <p:sp>
          <p:nvSpPr>
            <p:cNvPr id="2" name="Прямоугольник 1">
              <a:extLst>
                <a:ext uri="{FF2B5EF4-FFF2-40B4-BE49-F238E27FC236}">
                  <a16:creationId xmlns:a16="http://schemas.microsoft.com/office/drawing/2014/main" id="{226F8C3F-3BB6-26E2-699E-EE784E829B92}"/>
                </a:ext>
              </a:extLst>
            </p:cNvPr>
            <p:cNvSpPr/>
            <p:nvPr/>
          </p:nvSpPr>
          <p:spPr>
            <a:xfrm>
              <a:off x="235374" y="656772"/>
              <a:ext cx="11721250" cy="603242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spcBef>
                  <a:spcPts val="300"/>
                </a:spcBef>
                <a:spcAft>
                  <a:spcPts val="1200"/>
                </a:spcAft>
              </a:pPr>
              <a:r>
                <a:rPr lang="en-AU" sz="2400" noProof="0" dirty="0">
                  <a:solidFill>
                    <a:schemeClr val="bg1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1.</a:t>
              </a:r>
              <a:r>
                <a:rPr lang="uk-UA" sz="2400" noProof="0" dirty="0">
                  <a:solidFill>
                    <a:schemeClr val="bg1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 </a:t>
              </a:r>
              <a:r>
                <a:rPr lang="en-US" sz="2400" noProof="0" dirty="0" err="1">
                  <a:solidFill>
                    <a:schemeClr val="bg1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ArduinoUA</a:t>
              </a:r>
              <a:r>
                <a:rPr lang="en-AU" sz="2400" noProof="0" dirty="0">
                  <a:solidFill>
                    <a:schemeClr val="bg1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. </a:t>
              </a:r>
              <a:r>
                <a:rPr lang="uk-UA" sz="2400" noProof="0" dirty="0">
                  <a:solidFill>
                    <a:schemeClr val="bg1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Головна. </a:t>
              </a:r>
              <a:r>
                <a:rPr lang="en-AU" sz="2400" noProof="0" dirty="0">
                  <a:solidFill>
                    <a:schemeClr val="bg1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SONOFF </a:t>
              </a:r>
              <a:r>
                <a:rPr lang="uk-UA" sz="2400" noProof="0" dirty="0">
                  <a:solidFill>
                    <a:schemeClr val="bg1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Розумний будинок. </a:t>
              </a:r>
              <a:r>
                <a:rPr lang="en-AU" sz="2400" noProof="0" dirty="0">
                  <a:solidFill>
                    <a:schemeClr val="bg1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Wi-Fi </a:t>
              </a:r>
              <a:r>
                <a:rPr lang="uk-UA" sz="2400" noProof="0" dirty="0">
                  <a:solidFill>
                    <a:schemeClr val="bg1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розумні розетки. Розумна </a:t>
              </a:r>
              <a:r>
                <a:rPr lang="en-AU" sz="2400" noProof="0" dirty="0">
                  <a:solidFill>
                    <a:schemeClr val="bg1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Wi-Fi </a:t>
              </a:r>
              <a:r>
                <a:rPr lang="uk-UA" sz="2400" noProof="0" dirty="0">
                  <a:solidFill>
                    <a:schemeClr val="bg1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розетка </a:t>
              </a:r>
              <a:r>
                <a:rPr lang="en-AU" sz="2400" noProof="0" dirty="0">
                  <a:solidFill>
                    <a:schemeClr val="bg1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SONOFF S26 R2. //URL: https://arduino.ua/prod3198-ymnaya-wi-fi-rozetka-sonoff-s26 (</a:t>
              </a:r>
              <a:r>
                <a:rPr lang="uk-UA" sz="2400" noProof="0" dirty="0">
                  <a:solidFill>
                    <a:schemeClr val="bg1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дата звернення: 03.04.2025);</a:t>
              </a:r>
            </a:p>
            <a:p>
              <a:pPr algn="just">
                <a:spcBef>
                  <a:spcPts val="300"/>
                </a:spcBef>
                <a:spcAft>
                  <a:spcPts val="1200"/>
                </a:spcAft>
              </a:pPr>
              <a:r>
                <a:rPr lang="uk-UA" sz="2400" noProof="0" dirty="0">
                  <a:solidFill>
                    <a:schemeClr val="bg1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2. </a:t>
              </a:r>
              <a:r>
                <a:rPr lang="en-AU" sz="2400" noProof="0" dirty="0">
                  <a:solidFill>
                    <a:schemeClr val="bg1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Emporia. Home Energy Management Made Easy. Smart Plugs //URL: https://www.emporiaenergy.com/emporia-smart-plug/ (</a:t>
              </a:r>
              <a:r>
                <a:rPr lang="uk-UA" sz="2400" noProof="0" dirty="0">
                  <a:solidFill>
                    <a:schemeClr val="bg1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дата звернення: 03.04.2025);</a:t>
              </a:r>
            </a:p>
            <a:p>
              <a:pPr algn="just">
                <a:spcBef>
                  <a:spcPts val="300"/>
                </a:spcBef>
                <a:spcAft>
                  <a:spcPts val="1200"/>
                </a:spcAft>
              </a:pPr>
              <a:r>
                <a:rPr lang="uk-UA" sz="2400" noProof="0" dirty="0">
                  <a:solidFill>
                    <a:schemeClr val="bg1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3. </a:t>
              </a:r>
              <a:r>
                <a:rPr lang="en-AU" sz="2400" noProof="0" dirty="0">
                  <a:solidFill>
                    <a:schemeClr val="bg1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Ishop. </a:t>
              </a:r>
              <a:r>
                <a:rPr lang="uk-UA" sz="2400" noProof="0" dirty="0">
                  <a:solidFill>
                    <a:schemeClr val="bg1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Головна. Статті. Корисні статті. Переваги використання розумної розетки. //</a:t>
              </a:r>
              <a:r>
                <a:rPr lang="en-AU" sz="2400" noProof="0" dirty="0">
                  <a:solidFill>
                    <a:schemeClr val="bg1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URL: https://ishop.kh.ua/perevagi-vikoristannya-rozumnoyi-rozetki.html (</a:t>
              </a:r>
              <a:r>
                <a:rPr lang="uk-UA" sz="2400" noProof="0" dirty="0">
                  <a:solidFill>
                    <a:schemeClr val="bg1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дата звернення: 03.04.2025);</a:t>
              </a:r>
            </a:p>
            <a:p>
              <a:pPr algn="just">
                <a:spcBef>
                  <a:spcPts val="300"/>
                </a:spcBef>
                <a:spcAft>
                  <a:spcPts val="1200"/>
                </a:spcAft>
              </a:pPr>
              <a:r>
                <a:rPr lang="uk-UA" sz="2400" noProof="0" dirty="0">
                  <a:solidFill>
                    <a:schemeClr val="bg1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4. </a:t>
              </a:r>
              <a:r>
                <a:rPr lang="en-US" sz="2400" noProof="0" dirty="0" err="1">
                  <a:solidFill>
                    <a:schemeClr val="bg1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Stinex</a:t>
              </a:r>
              <a:r>
                <a:rPr lang="en-AU" sz="2400" noProof="0" dirty="0">
                  <a:solidFill>
                    <a:schemeClr val="bg1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. </a:t>
              </a:r>
              <a:r>
                <a:rPr lang="uk-UA" sz="2400" noProof="0" dirty="0">
                  <a:solidFill>
                    <a:schemeClr val="bg1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Головна. Новини. Розетка з </a:t>
              </a:r>
              <a:r>
                <a:rPr lang="en-AU" sz="2400" noProof="0" dirty="0">
                  <a:solidFill>
                    <a:schemeClr val="bg1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Wi-Fi </a:t>
              </a:r>
              <a:r>
                <a:rPr lang="uk-UA" sz="2400" noProof="0" dirty="0">
                  <a:solidFill>
                    <a:schemeClr val="bg1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або розумна розетка, що вміє і для чого потрібна. //</a:t>
              </a:r>
              <a:r>
                <a:rPr lang="en-AU" sz="2400" noProof="0" dirty="0">
                  <a:solidFill>
                    <a:schemeClr val="bg1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URL: https://stinex.ua/ua/blog-news/rozetka-s-wifi-ili-umnaya-rozetka-chto-umeyet-i-dlya-chego-nuzhna (</a:t>
              </a:r>
              <a:r>
                <a:rPr lang="uk-UA" sz="2400" noProof="0" dirty="0">
                  <a:solidFill>
                    <a:schemeClr val="bg1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дата звернення: 03.04.2025);</a:t>
              </a:r>
            </a:p>
            <a:p>
              <a:pPr algn="just">
                <a:spcBef>
                  <a:spcPts val="300"/>
                </a:spcBef>
                <a:spcAft>
                  <a:spcPts val="300"/>
                </a:spcAft>
              </a:pPr>
              <a:r>
                <a:rPr lang="uk-UA" sz="2400" noProof="0" dirty="0">
                  <a:solidFill>
                    <a:schemeClr val="bg1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5. </a:t>
              </a:r>
              <a:r>
                <a:rPr lang="en-US" sz="2400" noProof="0" dirty="0" err="1">
                  <a:solidFill>
                    <a:schemeClr val="bg1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Wisehome</a:t>
              </a:r>
              <a:r>
                <a:rPr lang="en-AU" sz="2400" noProof="0" dirty="0">
                  <a:solidFill>
                    <a:schemeClr val="bg1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. </a:t>
              </a:r>
              <a:r>
                <a:rPr lang="uk-UA" sz="2400" noProof="0" dirty="0">
                  <a:solidFill>
                    <a:schemeClr val="bg1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Головна. Блог. Корисні статті. Що таке розумна розетка? //</a:t>
              </a:r>
              <a:r>
                <a:rPr lang="en-AU" sz="2400" noProof="0" dirty="0">
                  <a:solidFill>
                    <a:schemeClr val="bg1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URL: https://wisehome.ua/ua/scho-take-rozumna-rozetka/ (</a:t>
              </a:r>
              <a:r>
                <a:rPr lang="uk-UA" sz="2400" noProof="0" dirty="0">
                  <a:solidFill>
                    <a:schemeClr val="bg1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дата звернення: 03.04.2025);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85208618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C45E5590-0E45-4068-02E6-5B294020FE8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Blur radius="25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35292" r="750" b="24603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Google Shape;2368;p19">
            <a:extLst>
              <a:ext uri="{FF2B5EF4-FFF2-40B4-BE49-F238E27FC236}">
                <a16:creationId xmlns:a16="http://schemas.microsoft.com/office/drawing/2014/main" id="{2FC4973C-7522-8338-9E2B-EEF1E2B41CC1}"/>
              </a:ext>
            </a:extLst>
          </p:cNvPr>
          <p:cNvSpPr txBox="1">
            <a:spLocks/>
          </p:cNvSpPr>
          <p:nvPr/>
        </p:nvSpPr>
        <p:spPr>
          <a:xfrm>
            <a:off x="1850258" y="2662218"/>
            <a:ext cx="8491482" cy="1533564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121900" tIns="121900" rIns="121900" bIns="1219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ldrich"/>
              <a:buNone/>
              <a:defRPr sz="9600" b="0" i="0" u="none" strike="noStrike" cap="none">
                <a:solidFill>
                  <a:schemeClr val="dk1"/>
                </a:solidFill>
                <a:latin typeface="Pacifico"/>
                <a:ea typeface="Pacifico"/>
                <a:cs typeface="Pacifico"/>
                <a:sym typeface="Pacifico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 b="0" i="0" u="none" strike="noStrike" cap="none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 b="0" i="0" u="none" strike="noStrike" cap="none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 b="0" i="0" u="none" strike="noStrike" cap="none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 b="0" i="0" u="none" strike="noStrike" cap="none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 b="0" i="0" u="none" strike="noStrike" cap="none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 b="0" i="0" u="none" strike="noStrike" cap="none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 b="0" i="0" u="none" strike="noStrike" cap="none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 b="0" i="0" u="none" strike="noStrike" cap="none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9pPr>
          </a:lstStyle>
          <a:p>
            <a:pPr algn="ctr"/>
            <a:r>
              <a:rPr lang="uk-UA" sz="7200" b="1" kern="1200" spc="50" noProof="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  <a:latin typeface="Segoe Print" panose="02000600000000000000" pitchFamily="2" charset="0"/>
                <a:ea typeface="+mj-ea"/>
                <a:cs typeface="+mj-cs"/>
              </a:rPr>
              <a:t>Дякую за увагу!</a:t>
            </a:r>
          </a:p>
        </p:txBody>
      </p:sp>
    </p:spTree>
    <p:extLst>
      <p:ext uri="{BB962C8B-B14F-4D97-AF65-F5344CB8AC3E}">
        <p14:creationId xmlns:p14="http://schemas.microsoft.com/office/powerpoint/2010/main" val="4093390320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1606</TotalTime>
  <Words>787</Words>
  <Application>Microsoft Office PowerPoint</Application>
  <PresentationFormat>Широкоэкранный</PresentationFormat>
  <Paragraphs>89</Paragraphs>
  <Slides>11</Slides>
  <Notes>3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9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21" baseType="lpstr">
      <vt:lpstr>Arial</vt:lpstr>
      <vt:lpstr>Bahnschrift SemiBold SemiConden</vt:lpstr>
      <vt:lpstr>Calibri</vt:lpstr>
      <vt:lpstr>Calibri Light</vt:lpstr>
      <vt:lpstr>Comic Sans MS</vt:lpstr>
      <vt:lpstr>Inform Cyr</vt:lpstr>
      <vt:lpstr>Poppins</vt:lpstr>
      <vt:lpstr>Segoe Print</vt:lpstr>
      <vt:lpstr>Tahoma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Naz Naz</dc:creator>
  <cp:lastModifiedBy>Naz Naz</cp:lastModifiedBy>
  <cp:revision>134</cp:revision>
  <dcterms:created xsi:type="dcterms:W3CDTF">2024-12-24T08:24:56Z</dcterms:created>
  <dcterms:modified xsi:type="dcterms:W3CDTF">2025-04-14T20:03:50Z</dcterms:modified>
</cp:coreProperties>
</file>