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sldIdLst>
    <p:sldId id="256" r:id="rId2"/>
    <p:sldId id="257" r:id="rId3"/>
    <p:sldId id="268" r:id="rId4"/>
    <p:sldId id="258" r:id="rId5"/>
    <p:sldId id="259" r:id="rId6"/>
    <p:sldId id="263" r:id="rId7"/>
    <p:sldId id="260" r:id="rId8"/>
    <p:sldId id="262" r:id="rId9"/>
    <p:sldId id="264" r:id="rId10"/>
    <p:sldId id="265" r:id="rId11"/>
    <p:sldId id="261" r:id="rId12"/>
    <p:sldId id="266" r:id="rId13"/>
    <p:sldId id="267"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Валентина Большакова" userId="f45b7f76bab34340" providerId="LiveId" clId="{9B2901A9-22C4-4A7B-9475-6058FC702667}"/>
    <pc:docChg chg="undo custSel delSld modSld">
      <pc:chgData name="Валентина Большакова" userId="f45b7f76bab34340" providerId="LiveId" clId="{9B2901A9-22C4-4A7B-9475-6058FC702667}" dt="2025-04-04T09:55:19.238" v="717" actId="13926"/>
      <pc:docMkLst>
        <pc:docMk/>
      </pc:docMkLst>
      <pc:sldChg chg="addSp modSp mod">
        <pc:chgData name="Валентина Большакова" userId="f45b7f76bab34340" providerId="LiveId" clId="{9B2901A9-22C4-4A7B-9475-6058FC702667}" dt="2025-04-04T08:22:47.172" v="23" actId="1076"/>
        <pc:sldMkLst>
          <pc:docMk/>
          <pc:sldMk cId="1961334929" sldId="256"/>
        </pc:sldMkLst>
        <pc:spChg chg="mod">
          <ac:chgData name="Валентина Большакова" userId="f45b7f76bab34340" providerId="LiveId" clId="{9B2901A9-22C4-4A7B-9475-6058FC702667}" dt="2025-04-04T08:21:49.679" v="12" actId="1076"/>
          <ac:spMkLst>
            <pc:docMk/>
            <pc:sldMk cId="1961334929" sldId="256"/>
            <ac:spMk id="2" creationId="{00000000-0000-0000-0000-000000000000}"/>
          </ac:spMkLst>
        </pc:spChg>
        <pc:spChg chg="mod">
          <ac:chgData name="Валентина Большакова" userId="f45b7f76bab34340" providerId="LiveId" clId="{9B2901A9-22C4-4A7B-9475-6058FC702667}" dt="2025-04-04T08:22:40.627" v="22" actId="1076"/>
          <ac:spMkLst>
            <pc:docMk/>
            <pc:sldMk cId="1961334929" sldId="256"/>
            <ac:spMk id="3" creationId="{00000000-0000-0000-0000-000000000000}"/>
          </ac:spMkLst>
        </pc:spChg>
        <pc:picChg chg="add mod modCrop">
          <ac:chgData name="Валентина Большакова" userId="f45b7f76bab34340" providerId="LiveId" clId="{9B2901A9-22C4-4A7B-9475-6058FC702667}" dt="2025-04-04T08:22:47.172" v="23" actId="1076"/>
          <ac:picMkLst>
            <pc:docMk/>
            <pc:sldMk cId="1961334929" sldId="256"/>
            <ac:picMk id="4" creationId="{DB973024-19C1-4142-8297-FB6BD7898BCF}"/>
          </ac:picMkLst>
        </pc:picChg>
      </pc:sldChg>
      <pc:sldChg chg="modSp mod">
        <pc:chgData name="Валентина Большакова" userId="f45b7f76bab34340" providerId="LiveId" clId="{9B2901A9-22C4-4A7B-9475-6058FC702667}" dt="2025-04-04T08:23:21.718" v="28" actId="13926"/>
        <pc:sldMkLst>
          <pc:docMk/>
          <pc:sldMk cId="3045812684" sldId="257"/>
        </pc:sldMkLst>
        <pc:spChg chg="mod">
          <ac:chgData name="Валентина Большакова" userId="f45b7f76bab34340" providerId="LiveId" clId="{9B2901A9-22C4-4A7B-9475-6058FC702667}" dt="2025-04-04T08:23:21.718" v="28" actId="13926"/>
          <ac:spMkLst>
            <pc:docMk/>
            <pc:sldMk cId="3045812684" sldId="257"/>
            <ac:spMk id="2" creationId="{00000000-0000-0000-0000-000000000000}"/>
          </ac:spMkLst>
        </pc:spChg>
      </pc:sldChg>
      <pc:sldChg chg="modSp mod">
        <pc:chgData name="Валентина Большакова" userId="f45b7f76bab34340" providerId="LiveId" clId="{9B2901A9-22C4-4A7B-9475-6058FC702667}" dt="2025-04-04T09:43:15.367" v="371" actId="1076"/>
        <pc:sldMkLst>
          <pc:docMk/>
          <pc:sldMk cId="1002489990" sldId="258"/>
        </pc:sldMkLst>
        <pc:spChg chg="mod">
          <ac:chgData name="Валентина Большакова" userId="f45b7f76bab34340" providerId="LiveId" clId="{9B2901A9-22C4-4A7B-9475-6058FC702667}" dt="2025-04-04T09:43:15.367" v="371" actId="1076"/>
          <ac:spMkLst>
            <pc:docMk/>
            <pc:sldMk cId="1002489990" sldId="258"/>
            <ac:spMk id="2" creationId="{00000000-0000-0000-0000-000000000000}"/>
          </ac:spMkLst>
        </pc:spChg>
        <pc:picChg chg="mod">
          <ac:chgData name="Валентина Большакова" userId="f45b7f76bab34340" providerId="LiveId" clId="{9B2901A9-22C4-4A7B-9475-6058FC702667}" dt="2025-04-04T09:39:37.496" v="276" actId="14100"/>
          <ac:picMkLst>
            <pc:docMk/>
            <pc:sldMk cId="1002489990" sldId="258"/>
            <ac:picMk id="1026" creationId="{00000000-0000-0000-0000-000000000000}"/>
          </ac:picMkLst>
        </pc:picChg>
      </pc:sldChg>
      <pc:sldChg chg="modSp mod">
        <pc:chgData name="Валентина Большакова" userId="f45b7f76bab34340" providerId="LiveId" clId="{9B2901A9-22C4-4A7B-9475-6058FC702667}" dt="2025-04-04T09:42:58.249" v="365" actId="14100"/>
        <pc:sldMkLst>
          <pc:docMk/>
          <pc:sldMk cId="3728181313" sldId="259"/>
        </pc:sldMkLst>
        <pc:spChg chg="mod">
          <ac:chgData name="Валентина Большакова" userId="f45b7f76bab34340" providerId="LiveId" clId="{9B2901A9-22C4-4A7B-9475-6058FC702667}" dt="2025-04-04T09:42:58.249" v="365" actId="14100"/>
          <ac:spMkLst>
            <pc:docMk/>
            <pc:sldMk cId="3728181313" sldId="259"/>
            <ac:spMk id="2" creationId="{00000000-0000-0000-0000-000000000000}"/>
          </ac:spMkLst>
        </pc:spChg>
        <pc:picChg chg="mod">
          <ac:chgData name="Валентина Большакова" userId="f45b7f76bab34340" providerId="LiveId" clId="{9B2901A9-22C4-4A7B-9475-6058FC702667}" dt="2025-04-04T09:40:06.298" v="282" actId="14100"/>
          <ac:picMkLst>
            <pc:docMk/>
            <pc:sldMk cId="3728181313" sldId="259"/>
            <ac:picMk id="2050" creationId="{00000000-0000-0000-0000-000000000000}"/>
          </ac:picMkLst>
        </pc:picChg>
      </pc:sldChg>
      <pc:sldChg chg="modSp mod">
        <pc:chgData name="Валентина Большакова" userId="f45b7f76bab34340" providerId="LiveId" clId="{9B2901A9-22C4-4A7B-9475-6058FC702667}" dt="2025-04-04T09:44:16.123" v="389" actId="14100"/>
        <pc:sldMkLst>
          <pc:docMk/>
          <pc:sldMk cId="38450484" sldId="260"/>
        </pc:sldMkLst>
        <pc:spChg chg="mod">
          <ac:chgData name="Валентина Большакова" userId="f45b7f76bab34340" providerId="LiveId" clId="{9B2901A9-22C4-4A7B-9475-6058FC702667}" dt="2025-04-04T09:44:08.814" v="387" actId="114"/>
          <ac:spMkLst>
            <pc:docMk/>
            <pc:sldMk cId="38450484" sldId="260"/>
            <ac:spMk id="2" creationId="{00000000-0000-0000-0000-000000000000}"/>
          </ac:spMkLst>
        </pc:spChg>
        <pc:picChg chg="mod">
          <ac:chgData name="Валентина Большакова" userId="f45b7f76bab34340" providerId="LiveId" clId="{9B2901A9-22C4-4A7B-9475-6058FC702667}" dt="2025-04-04T09:44:16.123" v="389" actId="14100"/>
          <ac:picMkLst>
            <pc:docMk/>
            <pc:sldMk cId="38450484" sldId="260"/>
            <ac:picMk id="3" creationId="{00000000-0000-0000-0000-000000000000}"/>
          </ac:picMkLst>
        </pc:picChg>
      </pc:sldChg>
      <pc:sldChg chg="modSp mod">
        <pc:chgData name="Валентина Большакова" userId="f45b7f76bab34340" providerId="LiveId" clId="{9B2901A9-22C4-4A7B-9475-6058FC702667}" dt="2025-04-04T09:45:15.651" v="396" actId="14100"/>
        <pc:sldMkLst>
          <pc:docMk/>
          <pc:sldMk cId="4085660383" sldId="262"/>
        </pc:sldMkLst>
        <pc:spChg chg="mod">
          <ac:chgData name="Валентина Большакова" userId="f45b7f76bab34340" providerId="LiveId" clId="{9B2901A9-22C4-4A7B-9475-6058FC702667}" dt="2025-04-04T09:45:15.651" v="396" actId="14100"/>
          <ac:spMkLst>
            <pc:docMk/>
            <pc:sldMk cId="4085660383" sldId="262"/>
            <ac:spMk id="2" creationId="{00000000-0000-0000-0000-000000000000}"/>
          </ac:spMkLst>
        </pc:spChg>
        <pc:picChg chg="mod">
          <ac:chgData name="Валентина Большакова" userId="f45b7f76bab34340" providerId="LiveId" clId="{9B2901A9-22C4-4A7B-9475-6058FC702667}" dt="2025-04-04T09:44:35.271" v="390" actId="1076"/>
          <ac:picMkLst>
            <pc:docMk/>
            <pc:sldMk cId="4085660383" sldId="262"/>
            <ac:picMk id="4098" creationId="{00000000-0000-0000-0000-000000000000}"/>
          </ac:picMkLst>
        </pc:picChg>
      </pc:sldChg>
      <pc:sldChg chg="modSp mod">
        <pc:chgData name="Валентина Большакова" userId="f45b7f76bab34340" providerId="LiveId" clId="{9B2901A9-22C4-4A7B-9475-6058FC702667}" dt="2025-04-04T09:43:44.378" v="379" actId="1076"/>
        <pc:sldMkLst>
          <pc:docMk/>
          <pc:sldMk cId="1042721349" sldId="263"/>
        </pc:sldMkLst>
        <pc:spChg chg="mod">
          <ac:chgData name="Валентина Большакова" userId="f45b7f76bab34340" providerId="LiveId" clId="{9B2901A9-22C4-4A7B-9475-6058FC702667}" dt="2025-04-04T09:43:38.088" v="377" actId="114"/>
          <ac:spMkLst>
            <pc:docMk/>
            <pc:sldMk cId="1042721349" sldId="263"/>
            <ac:spMk id="2" creationId="{00000000-0000-0000-0000-000000000000}"/>
          </ac:spMkLst>
        </pc:spChg>
        <pc:picChg chg="mod">
          <ac:chgData name="Валентина Большакова" userId="f45b7f76bab34340" providerId="LiveId" clId="{9B2901A9-22C4-4A7B-9475-6058FC702667}" dt="2025-04-04T09:43:41.478" v="378" actId="1076"/>
          <ac:picMkLst>
            <pc:docMk/>
            <pc:sldMk cId="1042721349" sldId="263"/>
            <ac:picMk id="5122" creationId="{00000000-0000-0000-0000-000000000000}"/>
          </ac:picMkLst>
        </pc:picChg>
        <pc:picChg chg="mod">
          <ac:chgData name="Валентина Большакова" userId="f45b7f76bab34340" providerId="LiveId" clId="{9B2901A9-22C4-4A7B-9475-6058FC702667}" dt="2025-04-04T09:43:44.378" v="379" actId="1076"/>
          <ac:picMkLst>
            <pc:docMk/>
            <pc:sldMk cId="1042721349" sldId="263"/>
            <ac:picMk id="5123" creationId="{00000000-0000-0000-0000-000000000000}"/>
          </ac:picMkLst>
        </pc:picChg>
      </pc:sldChg>
      <pc:sldChg chg="modSp mod">
        <pc:chgData name="Валентина Большакова" userId="f45b7f76bab34340" providerId="LiveId" clId="{9B2901A9-22C4-4A7B-9475-6058FC702667}" dt="2025-04-04T09:45:43.130" v="404" actId="1076"/>
        <pc:sldMkLst>
          <pc:docMk/>
          <pc:sldMk cId="41076906" sldId="264"/>
        </pc:sldMkLst>
        <pc:spChg chg="mod">
          <ac:chgData name="Валентина Большакова" userId="f45b7f76bab34340" providerId="LiveId" clId="{9B2901A9-22C4-4A7B-9475-6058FC702667}" dt="2025-04-04T09:45:43.130" v="404" actId="1076"/>
          <ac:spMkLst>
            <pc:docMk/>
            <pc:sldMk cId="41076906" sldId="264"/>
            <ac:spMk id="2" creationId="{00000000-0000-0000-0000-000000000000}"/>
          </ac:spMkLst>
        </pc:spChg>
        <pc:picChg chg="mod">
          <ac:chgData name="Валентина Большакова" userId="f45b7f76bab34340" providerId="LiveId" clId="{9B2901A9-22C4-4A7B-9475-6058FC702667}" dt="2025-04-04T09:45:41.146" v="403" actId="14100"/>
          <ac:picMkLst>
            <pc:docMk/>
            <pc:sldMk cId="41076906" sldId="264"/>
            <ac:picMk id="6146" creationId="{00000000-0000-0000-0000-000000000000}"/>
          </ac:picMkLst>
        </pc:picChg>
      </pc:sldChg>
      <pc:sldChg chg="modSp mod">
        <pc:chgData name="Валентина Большакова" userId="f45b7f76bab34340" providerId="LiveId" clId="{9B2901A9-22C4-4A7B-9475-6058FC702667}" dt="2025-04-04T09:46:01.825" v="411" actId="1076"/>
        <pc:sldMkLst>
          <pc:docMk/>
          <pc:sldMk cId="258628546" sldId="266"/>
        </pc:sldMkLst>
        <pc:spChg chg="mod">
          <ac:chgData name="Валентина Большакова" userId="f45b7f76bab34340" providerId="LiveId" clId="{9B2901A9-22C4-4A7B-9475-6058FC702667}" dt="2025-04-04T09:46:00.452" v="410" actId="1076"/>
          <ac:spMkLst>
            <pc:docMk/>
            <pc:sldMk cId="258628546" sldId="266"/>
            <ac:spMk id="2" creationId="{00000000-0000-0000-0000-000000000000}"/>
          </ac:spMkLst>
        </pc:spChg>
        <pc:picChg chg="mod">
          <ac:chgData name="Валентина Большакова" userId="f45b7f76bab34340" providerId="LiveId" clId="{9B2901A9-22C4-4A7B-9475-6058FC702667}" dt="2025-04-04T09:46:01.825" v="411" actId="1076"/>
          <ac:picMkLst>
            <pc:docMk/>
            <pc:sldMk cId="258628546" sldId="266"/>
            <ac:picMk id="8194" creationId="{00000000-0000-0000-0000-000000000000}"/>
          </ac:picMkLst>
        </pc:picChg>
      </pc:sldChg>
      <pc:sldChg chg="modSp mod">
        <pc:chgData name="Валентина Большакова" userId="f45b7f76bab34340" providerId="LiveId" clId="{9B2901A9-22C4-4A7B-9475-6058FC702667}" dt="2025-04-04T09:55:19.238" v="717" actId="13926"/>
        <pc:sldMkLst>
          <pc:docMk/>
          <pc:sldMk cId="280700917" sldId="267"/>
        </pc:sldMkLst>
        <pc:spChg chg="mod">
          <ac:chgData name="Валентина Большакова" userId="f45b7f76bab34340" providerId="LiveId" clId="{9B2901A9-22C4-4A7B-9475-6058FC702667}" dt="2025-04-04T09:55:19.238" v="717" actId="13926"/>
          <ac:spMkLst>
            <pc:docMk/>
            <pc:sldMk cId="280700917" sldId="267"/>
            <ac:spMk id="2" creationId="{00000000-0000-0000-0000-000000000000}"/>
          </ac:spMkLst>
        </pc:spChg>
      </pc:sldChg>
      <pc:sldChg chg="modSp mod">
        <pc:chgData name="Валентина Большакова" userId="f45b7f76bab34340" providerId="LiveId" clId="{9B2901A9-22C4-4A7B-9475-6058FC702667}" dt="2025-04-04T09:38:54.220" v="272" actId="1076"/>
        <pc:sldMkLst>
          <pc:docMk/>
          <pc:sldMk cId="783840295" sldId="268"/>
        </pc:sldMkLst>
        <pc:spChg chg="mod">
          <ac:chgData name="Валентина Большакова" userId="f45b7f76bab34340" providerId="LiveId" clId="{9B2901A9-22C4-4A7B-9475-6058FC702667}" dt="2025-04-04T09:38:48.892" v="269" actId="1076"/>
          <ac:spMkLst>
            <pc:docMk/>
            <pc:sldMk cId="783840295" sldId="268"/>
            <ac:spMk id="2" creationId="{00000000-0000-0000-0000-000000000000}"/>
          </ac:spMkLst>
        </pc:spChg>
        <pc:picChg chg="mod">
          <ac:chgData name="Валентина Большакова" userId="f45b7f76bab34340" providerId="LiveId" clId="{9B2901A9-22C4-4A7B-9475-6058FC702667}" dt="2025-04-04T09:38:54.220" v="272" actId="1076"/>
          <ac:picMkLst>
            <pc:docMk/>
            <pc:sldMk cId="783840295" sldId="268"/>
            <ac:picMk id="1026" creationId="{00000000-0000-0000-0000-000000000000}"/>
          </ac:picMkLst>
        </pc:picChg>
      </pc:sldChg>
      <pc:sldChg chg="modSp mod">
        <pc:chgData name="Валентина Большакова" userId="f45b7f76bab34340" providerId="LiveId" clId="{9B2901A9-22C4-4A7B-9475-6058FC702667}" dt="2025-04-04T09:47:00.056" v="428" actId="13926"/>
        <pc:sldMkLst>
          <pc:docMk/>
          <pc:sldMk cId="2886225158" sldId="269"/>
        </pc:sldMkLst>
        <pc:spChg chg="mod">
          <ac:chgData name="Валентина Большакова" userId="f45b7f76bab34340" providerId="LiveId" clId="{9B2901A9-22C4-4A7B-9475-6058FC702667}" dt="2025-04-04T09:47:00.056" v="428" actId="13926"/>
          <ac:spMkLst>
            <pc:docMk/>
            <pc:sldMk cId="2886225158" sldId="269"/>
            <ac:spMk id="2" creationId="{00000000-0000-0000-0000-000000000000}"/>
          </ac:spMkLst>
        </pc:spChg>
        <pc:spChg chg="mod">
          <ac:chgData name="Валентина Большакова" userId="f45b7f76bab34340" providerId="LiveId" clId="{9B2901A9-22C4-4A7B-9475-6058FC702667}" dt="2025-04-04T09:46:54.628" v="426" actId="13926"/>
          <ac:spMkLst>
            <pc:docMk/>
            <pc:sldMk cId="2886225158" sldId="269"/>
            <ac:spMk id="3" creationId="{00000000-0000-0000-0000-000000000000}"/>
          </ac:spMkLst>
        </pc:spChg>
      </pc:sldChg>
      <pc:sldChg chg="del">
        <pc:chgData name="Валентина Большакова" userId="f45b7f76bab34340" providerId="LiveId" clId="{9B2901A9-22C4-4A7B-9475-6058FC702667}" dt="2025-04-04T09:47:07.394" v="429" actId="2696"/>
        <pc:sldMkLst>
          <pc:docMk/>
          <pc:sldMk cId="687986289" sldId="270"/>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ru-RU"/>
              <a:t>Образец заголовка</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4C71EC6-210F-42DE-9C53-41977AD35B3D}" type="datetimeFigureOut">
              <a:rPr lang="ru-RU" smtClean="0"/>
              <a:t>04.04.2025</a:t>
            </a:fld>
            <a:endParaRPr lang="ru-RU"/>
          </a:p>
        </p:txBody>
      </p:sp>
      <p:sp>
        <p:nvSpPr>
          <p:cNvPr id="5" name="Footer Placeholder 4"/>
          <p:cNvSpPr>
            <a:spLocks noGrp="1"/>
          </p:cNvSpPr>
          <p:nvPr>
            <p:ph type="ftr" sz="quarter" idx="11"/>
          </p:nvPr>
        </p:nvSpPr>
        <p:spPr>
          <a:xfrm>
            <a:off x="1174044" y="5357592"/>
            <a:ext cx="5034845" cy="365125"/>
          </a:xfrm>
        </p:spPr>
        <p:txBody>
          <a:bodyPr/>
          <a:lstStyle/>
          <a:p>
            <a:endParaRPr lang="ru-RU"/>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ru-RU"/>
              <a:t>Образец заголовка</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04.04.2025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1298448" y="2121407"/>
            <a:ext cx="3200400" cy="360273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04.04.2025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1298448" y="2944368"/>
            <a:ext cx="3227832" cy="2779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04.04.2025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04.04.2025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ru-RU"/>
              <a:t>Образец заголовка</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rot="60000">
            <a:off x="6341698" y="5885672"/>
            <a:ext cx="1213821" cy="365125"/>
          </a:xfrm>
        </p:spPr>
        <p:txBody>
          <a:bodyPr/>
          <a:lstStyle/>
          <a:p>
            <a:fld id="{B4C71EC6-210F-42DE-9C53-41977AD35B3D}" type="datetimeFigureOut">
              <a:rPr lang="ru-RU" smtClean="0"/>
              <a:t>04.04.2025</a:t>
            </a:fld>
            <a:endParaRPr lang="ru-RU"/>
          </a:p>
        </p:txBody>
      </p:sp>
      <p:sp>
        <p:nvSpPr>
          <p:cNvPr id="6" name="Footer Placeholder 5"/>
          <p:cNvSpPr>
            <a:spLocks noGrp="1"/>
          </p:cNvSpPr>
          <p:nvPr>
            <p:ph type="ftr" sz="quarter" idx="11"/>
          </p:nvPr>
        </p:nvSpPr>
        <p:spPr>
          <a:xfrm rot="-60000">
            <a:off x="914554" y="5829261"/>
            <a:ext cx="3522607" cy="365125"/>
          </a:xfrm>
        </p:spPr>
        <p:txBody>
          <a:bodyPr/>
          <a:lstStyle/>
          <a:p>
            <a:endParaRPr lang="ru-RU"/>
          </a:p>
        </p:txBody>
      </p:sp>
      <p:sp>
        <p:nvSpPr>
          <p:cNvPr id="7" name="Slide Number Placeholder 6"/>
          <p:cNvSpPr>
            <a:spLocks noGrp="1"/>
          </p:cNvSpPr>
          <p:nvPr>
            <p:ph type="sldNum" sz="quarter" idx="12"/>
          </p:nvPr>
        </p:nvSpPr>
        <p:spPr>
          <a:xfrm rot="60000">
            <a:off x="7557313" y="5896961"/>
            <a:ext cx="554023" cy="365125"/>
          </a:xfrm>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rot="60000">
            <a:off x="6345936" y="5888737"/>
            <a:ext cx="1213821" cy="365125"/>
          </a:xfrm>
        </p:spPr>
        <p:txBody>
          <a:bodyPr/>
          <a:lstStyle/>
          <a:p>
            <a:fld id="{B4C71EC6-210F-42DE-9C53-41977AD35B3D}" type="datetimeFigureOut">
              <a:rPr lang="ru-RU" smtClean="0"/>
              <a:t>04.04.2025</a:t>
            </a:fld>
            <a:endParaRPr lang="ru-RU"/>
          </a:p>
        </p:txBody>
      </p:sp>
      <p:sp>
        <p:nvSpPr>
          <p:cNvPr id="6" name="Footer Placeholder 5"/>
          <p:cNvSpPr>
            <a:spLocks noGrp="1"/>
          </p:cNvSpPr>
          <p:nvPr>
            <p:ph type="ftr" sz="quarter" idx="11"/>
          </p:nvPr>
        </p:nvSpPr>
        <p:spPr>
          <a:xfrm rot="-60000">
            <a:off x="914569" y="5831037"/>
            <a:ext cx="3319043" cy="365125"/>
          </a:xfrm>
        </p:spPr>
        <p:txBody>
          <a:bodyPr/>
          <a:lstStyle/>
          <a:p>
            <a:endParaRPr lang="ru-RU"/>
          </a:p>
        </p:txBody>
      </p:sp>
      <p:sp>
        <p:nvSpPr>
          <p:cNvPr id="7" name="Slide Number Placeholder 6"/>
          <p:cNvSpPr>
            <a:spLocks noGrp="1"/>
          </p:cNvSpPr>
          <p:nvPr>
            <p:ph type="sldNum" sz="quarter" idx="12"/>
          </p:nvPr>
        </p:nvSpPr>
        <p:spPr>
          <a:xfrm rot="60000">
            <a:off x="7562089" y="5900026"/>
            <a:ext cx="554023" cy="365125"/>
          </a:xfrm>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4C71EC6-210F-42DE-9C53-41977AD35B3D}" type="datetimeFigureOut">
              <a:rPr lang="ru-RU" smtClean="0"/>
              <a:t>04.04.2025</a:t>
            </a:fld>
            <a:endParaRPr lang="ru-RU"/>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ru-RU"/>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m/search?sca_esv=8d8d37d839baca63&amp;sxsrf=AHTn8zol6XvAr-tdU_f34J3-C0hctuWVqA:1743759657303&amp;q=%D0%B2%27%D1%97%D0%B7%D0%B4%D1%96+%D0%B2+%D0%BC%D1%96%D1%81%D1%82%D0%BE&amp;spell=1&amp;sa=X&amp;ved=2ahUKEwiY2Mn3ir6MAxWS_7sIHWsWHRAQBSgAegQIDBAB"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7488832" cy="1481175"/>
          </a:xfrm>
          <a:prstGeom prst="rect">
            <a:avLst/>
          </a:prstGeom>
        </p:spPr>
        <p:txBody>
          <a:bodyPr wrap="square">
            <a:spAutoFit/>
          </a:bodyPr>
          <a:lstStyle/>
          <a:p>
            <a:pPr algn="ctr">
              <a:lnSpc>
                <a:spcPct val="150000"/>
              </a:lnSpc>
              <a:spcAft>
                <a:spcPts val="1000"/>
              </a:spcAft>
            </a:pPr>
            <a:r>
              <a:rPr lang="uk-UA" sz="32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Тема </a:t>
            </a:r>
            <a:r>
              <a:rPr lang="uk-UA" sz="3200" b="1" dirty="0" err="1">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проєкту</a:t>
            </a:r>
            <a:r>
              <a:rPr lang="uk-UA" sz="32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 «Історичні </a:t>
            </a:r>
            <a:r>
              <a:rPr lang="uk-UA" sz="3200" b="1" dirty="0" err="1">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пам</a:t>
            </a:r>
            <a:r>
              <a:rPr lang="en-US" sz="32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t>
            </a:r>
            <a:r>
              <a:rPr lang="uk-UA" sz="32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ятки міста Тернівка»</a:t>
            </a:r>
          </a:p>
        </p:txBody>
      </p:sp>
      <p:sp>
        <p:nvSpPr>
          <p:cNvPr id="3" name="Прямоугольник 2"/>
          <p:cNvSpPr/>
          <p:nvPr/>
        </p:nvSpPr>
        <p:spPr>
          <a:xfrm>
            <a:off x="5471592" y="2204864"/>
            <a:ext cx="3672408" cy="3477875"/>
          </a:xfrm>
          <a:prstGeom prst="rect">
            <a:avLst/>
          </a:prstGeom>
        </p:spPr>
        <p:txBody>
          <a:bodyPr wrap="square">
            <a:spAutoFit/>
          </a:bodyPr>
          <a:lstStyle/>
          <a:p>
            <a:r>
              <a:rPr lang="uk-UA" sz="2000" b="1" i="1" dirty="0">
                <a:latin typeface="Times New Roman" panose="02020603050405020304" pitchFamily="18" charset="0"/>
                <a:cs typeface="Times New Roman" panose="02020603050405020304" pitchFamily="18" charset="0"/>
              </a:rPr>
              <a:t>Автор </a:t>
            </a:r>
            <a:r>
              <a:rPr lang="uk-UA" sz="2000" b="1" i="1" dirty="0" err="1">
                <a:latin typeface="Times New Roman" panose="02020603050405020304" pitchFamily="18" charset="0"/>
                <a:cs typeface="Times New Roman" panose="02020603050405020304" pitchFamily="18" charset="0"/>
              </a:rPr>
              <a:t>проєкту</a:t>
            </a:r>
            <a:r>
              <a:rPr lang="uk-UA" sz="2000" b="1" i="1" dirty="0">
                <a:latin typeface="Times New Roman" panose="02020603050405020304" pitchFamily="18" charset="0"/>
                <a:cs typeface="Times New Roman" panose="02020603050405020304" pitchFamily="18" charset="0"/>
              </a:rPr>
              <a:t> – Кисіль Ангеліна, учениця 8 класу</a:t>
            </a:r>
            <a:endParaRPr lang="ru-RU" sz="2000" b="1" i="1" dirty="0">
              <a:latin typeface="Times New Roman" panose="02020603050405020304" pitchFamily="18" charset="0"/>
              <a:cs typeface="Times New Roman" panose="02020603050405020304" pitchFamily="18" charset="0"/>
            </a:endParaRPr>
          </a:p>
          <a:p>
            <a:r>
              <a:rPr lang="uk-UA" sz="2000" b="1" i="1" dirty="0" err="1">
                <a:latin typeface="Times New Roman" panose="02020603050405020304" pitchFamily="18" charset="0"/>
                <a:cs typeface="Times New Roman" panose="02020603050405020304" pitchFamily="18" charset="0"/>
              </a:rPr>
              <a:t>Тернівський</a:t>
            </a:r>
            <a:r>
              <a:rPr lang="uk-UA" sz="2000" b="1" i="1" dirty="0">
                <a:latin typeface="Times New Roman" panose="02020603050405020304" pitchFamily="18" charset="0"/>
                <a:cs typeface="Times New Roman" panose="02020603050405020304" pitchFamily="18" charset="0"/>
              </a:rPr>
              <a:t> ліцей </a:t>
            </a:r>
            <a:r>
              <a:rPr lang="uk-UA" sz="2000" b="1" i="1" dirty="0" err="1">
                <a:latin typeface="Times New Roman" panose="02020603050405020304" pitchFamily="18" charset="0"/>
                <a:cs typeface="Times New Roman" panose="02020603050405020304" pitchFamily="18" charset="0"/>
              </a:rPr>
              <a:t>Тернівської</a:t>
            </a:r>
            <a:r>
              <a:rPr lang="uk-UA" sz="2000" b="1" i="1" dirty="0">
                <a:latin typeface="Times New Roman" panose="02020603050405020304" pitchFamily="18" charset="0"/>
                <a:cs typeface="Times New Roman" panose="02020603050405020304" pitchFamily="18" charset="0"/>
              </a:rPr>
              <a:t> міської ради  Дніпропетровської області</a:t>
            </a:r>
            <a:endParaRPr lang="ru-RU" sz="2000" b="1" i="1" dirty="0">
              <a:latin typeface="Times New Roman" panose="02020603050405020304" pitchFamily="18" charset="0"/>
              <a:cs typeface="Times New Roman" panose="02020603050405020304" pitchFamily="18" charset="0"/>
            </a:endParaRPr>
          </a:p>
          <a:p>
            <a:r>
              <a:rPr lang="uk-UA" sz="2000" b="1" i="1" dirty="0">
                <a:latin typeface="Times New Roman" panose="02020603050405020304" pitchFamily="18" charset="0"/>
                <a:cs typeface="Times New Roman" panose="02020603050405020304" pitchFamily="18" charset="0"/>
              </a:rPr>
              <a:t>Дніпропетровська  обл., </a:t>
            </a:r>
            <a:r>
              <a:rPr lang="uk-UA" sz="2000" b="1" i="1" dirty="0" err="1">
                <a:latin typeface="Times New Roman" panose="02020603050405020304" pitchFamily="18" charset="0"/>
                <a:cs typeface="Times New Roman" panose="02020603050405020304" pitchFamily="18" charset="0"/>
              </a:rPr>
              <a:t>Павлоградський</a:t>
            </a:r>
            <a:r>
              <a:rPr lang="uk-UA" sz="2000" b="1" i="1" dirty="0">
                <a:latin typeface="Times New Roman" panose="02020603050405020304" pitchFamily="18" charset="0"/>
                <a:cs typeface="Times New Roman" panose="02020603050405020304" pitchFamily="18" charset="0"/>
              </a:rPr>
              <a:t> р-н, місто Тернівка</a:t>
            </a:r>
            <a:endParaRPr lang="ru-RU" sz="2000" b="1" i="1" dirty="0">
              <a:latin typeface="Times New Roman" panose="02020603050405020304" pitchFamily="18" charset="0"/>
              <a:cs typeface="Times New Roman" panose="02020603050405020304" pitchFamily="18" charset="0"/>
            </a:endParaRPr>
          </a:p>
          <a:p>
            <a:r>
              <a:rPr lang="uk-UA" sz="2000" b="1" i="1" dirty="0" err="1">
                <a:latin typeface="Times New Roman" panose="02020603050405020304" pitchFamily="18" charset="0"/>
                <a:cs typeface="Times New Roman" panose="02020603050405020304" pitchFamily="18" charset="0"/>
              </a:rPr>
              <a:t>Большакова</a:t>
            </a:r>
            <a:r>
              <a:rPr lang="uk-UA" sz="2000" b="1" i="1" dirty="0">
                <a:latin typeface="Times New Roman" panose="02020603050405020304" pitchFamily="18" charset="0"/>
                <a:cs typeface="Times New Roman" panose="02020603050405020304" pitchFamily="18" charset="0"/>
              </a:rPr>
              <a:t> Валентина Володимирівна, вчитель історії</a:t>
            </a:r>
            <a:endParaRPr lang="ru-RU" sz="2000" b="1" i="1"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DB973024-19C1-4142-8297-FB6BD7898BCF}"/>
              </a:ext>
            </a:extLst>
          </p:cNvPr>
          <p:cNvPicPr>
            <a:picLocks noChangeAspect="1"/>
          </p:cNvPicPr>
          <p:nvPr/>
        </p:nvPicPr>
        <p:blipFill rotWithShape="1">
          <a:blip r:embed="rId2"/>
          <a:srcRect l="12338" t="3294" r="-831" b="-527"/>
          <a:stretch/>
        </p:blipFill>
        <p:spPr>
          <a:xfrm>
            <a:off x="107504" y="2564904"/>
            <a:ext cx="5256584" cy="30398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61334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0" y="332656"/>
            <a:ext cx="9144000" cy="3970318"/>
          </a:xfrm>
          <a:prstGeom prst="rect">
            <a:avLst/>
          </a:prstGeom>
        </p:spPr>
        <p:txBody>
          <a:bodyPr wrap="square">
            <a:spAutoFit/>
          </a:bodyPr>
          <a:lstStyle/>
          <a:p>
            <a:r>
              <a:rPr lang="uk-UA" sz="2800" b="1" dirty="0">
                <a:highlight>
                  <a:srgbClr val="FF0000"/>
                </a:highlight>
                <a:latin typeface="Times New Roman" panose="02020603050405020304" pitchFamily="18" charset="0"/>
                <a:ea typeface="Calibri" panose="020F0502020204030204" pitchFamily="34" charset="0"/>
              </a:rPr>
              <a:t>Мета дослідження</a:t>
            </a:r>
            <a:r>
              <a:rPr lang="en-US" sz="2800" b="1" dirty="0">
                <a:latin typeface="Times New Roman" panose="02020603050405020304" pitchFamily="18" charset="0"/>
                <a:ea typeface="Calibri" panose="020F0502020204030204" pitchFamily="34" charset="0"/>
              </a:rPr>
              <a:t>:</a:t>
            </a:r>
            <a:endParaRPr lang="uk-UA" sz="2800" b="1" dirty="0">
              <a:latin typeface="Times New Roman" panose="02020603050405020304" pitchFamily="18" charset="0"/>
              <a:ea typeface="Calibri" panose="020F0502020204030204" pitchFamily="34" charset="0"/>
            </a:endParaRPr>
          </a:p>
          <a:p>
            <a:r>
              <a:rPr lang="uk-UA" sz="2800" spc="10" dirty="0">
                <a:latin typeface="Times New Roman" panose="02020603050405020304" pitchFamily="18" charset="0"/>
                <a:ea typeface="Times New Roman" panose="02020603050405020304" pitchFamily="18" charset="0"/>
              </a:rPr>
              <a:t>•створення екскурсійного маршруту міста Тернівка</a:t>
            </a:r>
            <a:r>
              <a:rPr lang="en-US" sz="2800" spc="10" dirty="0">
                <a:latin typeface="Times New Roman" panose="02020603050405020304" pitchFamily="18" charset="0"/>
                <a:ea typeface="Times New Roman" panose="02020603050405020304" pitchFamily="18" charset="0"/>
              </a:rPr>
              <a:t>;</a:t>
            </a:r>
            <a:r>
              <a:rPr lang="uk-UA" sz="2800" spc="10" dirty="0">
                <a:latin typeface="Times New Roman" panose="02020603050405020304" pitchFamily="18" charset="0"/>
                <a:ea typeface="Times New Roman" panose="02020603050405020304" pitchFamily="18" charset="0"/>
              </a:rPr>
              <a:t> </a:t>
            </a:r>
          </a:p>
          <a:p>
            <a:r>
              <a:rPr lang="uk-UA" sz="2800" spc="10" dirty="0">
                <a:latin typeface="Times New Roman" panose="02020603050405020304" pitchFamily="18" charset="0"/>
                <a:ea typeface="Times New Roman" panose="02020603050405020304" pitchFamily="18" charset="0"/>
              </a:rPr>
              <a:t>•ознайомлення з історичними пам’ятками міста. </a:t>
            </a:r>
          </a:p>
          <a:p>
            <a:endParaRPr lang="uk-UA" sz="2800" spc="10" dirty="0">
              <a:latin typeface="Times New Roman" panose="02020603050405020304" pitchFamily="18" charset="0"/>
              <a:ea typeface="Times New Roman" panose="02020603050405020304" pitchFamily="18" charset="0"/>
            </a:endParaRPr>
          </a:p>
          <a:p>
            <a:endParaRPr lang="uk-UA" sz="2800" spc="10" dirty="0">
              <a:latin typeface="Times New Roman" panose="02020603050405020304" pitchFamily="18" charset="0"/>
              <a:ea typeface="Times New Roman" panose="02020603050405020304" pitchFamily="18" charset="0"/>
            </a:endParaRPr>
          </a:p>
          <a:p>
            <a:r>
              <a:rPr lang="uk-UA" sz="2800" b="1" spc="10" dirty="0">
                <a:highlight>
                  <a:srgbClr val="FF0000"/>
                </a:highlight>
                <a:latin typeface="Times New Roman" panose="02020603050405020304" pitchFamily="18" charset="0"/>
                <a:ea typeface="Times New Roman" panose="02020603050405020304" pitchFamily="18" charset="0"/>
              </a:rPr>
              <a:t>Завдання</a:t>
            </a:r>
            <a:r>
              <a:rPr lang="uk-UA" sz="2800" spc="10" dirty="0">
                <a:highlight>
                  <a:srgbClr val="FF0000"/>
                </a:highlight>
                <a:latin typeface="Times New Roman" panose="02020603050405020304" pitchFamily="18" charset="0"/>
                <a:ea typeface="Times New Roman" panose="02020603050405020304" pitchFamily="18" charset="0"/>
              </a:rPr>
              <a:t> </a:t>
            </a:r>
            <a:r>
              <a:rPr lang="uk-UA" sz="2800" b="1" spc="10" dirty="0">
                <a:highlight>
                  <a:srgbClr val="FF0000"/>
                </a:highlight>
                <a:latin typeface="Times New Roman" panose="02020603050405020304" pitchFamily="18" charset="0"/>
                <a:ea typeface="Times New Roman" panose="02020603050405020304" pitchFamily="18" charset="0"/>
              </a:rPr>
              <a:t>дослідження</a:t>
            </a:r>
            <a:r>
              <a:rPr lang="uk-UA" sz="2800" b="1" spc="10" dirty="0">
                <a:latin typeface="Times New Roman" panose="02020603050405020304" pitchFamily="18" charset="0"/>
                <a:ea typeface="Times New Roman" panose="02020603050405020304" pitchFamily="18" charset="0"/>
              </a:rPr>
              <a:t>: </a:t>
            </a:r>
          </a:p>
          <a:p>
            <a:r>
              <a:rPr lang="uk-UA" sz="2800" spc="10" dirty="0">
                <a:latin typeface="Times New Roman" panose="02020603050405020304" pitchFamily="18" charset="0"/>
                <a:ea typeface="Times New Roman" panose="02020603050405020304" pitchFamily="18" charset="0"/>
              </a:rPr>
              <a:t>•опрацювати теоретичний матеріал з теми дослідження;         •проаналізувати історію міста;</a:t>
            </a:r>
          </a:p>
          <a:p>
            <a:r>
              <a:rPr lang="uk-UA" sz="2800" spc="10" dirty="0">
                <a:latin typeface="Times New Roman" panose="02020603050405020304" pitchFamily="18" charset="0"/>
                <a:ea typeface="Times New Roman" panose="02020603050405020304" pitchFamily="18" charset="0"/>
              </a:rPr>
              <a:t>•дослідити історичні пам’ятки міста</a:t>
            </a:r>
            <a:endParaRPr lang="uk-UA" sz="2800" dirty="0"/>
          </a:p>
        </p:txBody>
      </p:sp>
    </p:spTree>
    <p:extLst>
      <p:ext uri="{BB962C8B-B14F-4D97-AF65-F5344CB8AC3E}">
        <p14:creationId xmlns:p14="http://schemas.microsoft.com/office/powerpoint/2010/main" val="304581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344" y="1556792"/>
            <a:ext cx="350904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599384" y="764704"/>
            <a:ext cx="5544616" cy="3416320"/>
          </a:xfrm>
          <a:prstGeom prst="rect">
            <a:avLst/>
          </a:prstGeom>
        </p:spPr>
        <p:txBody>
          <a:bodyPr wrap="square">
            <a:spAutoFit/>
          </a:bodyPr>
          <a:lstStyle/>
          <a:p>
            <a:pPr algn="ctr"/>
            <a:r>
              <a:rPr lang="ru-RU" sz="2400" dirty="0" err="1">
                <a:latin typeface="Times New Roman" panose="02020603050405020304" pitchFamily="18" charset="0"/>
                <a:cs typeface="Times New Roman" panose="02020603050405020304" pitchFamily="18" charset="0"/>
              </a:rPr>
              <a:t>Історія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нашого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міста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розпочинається</a:t>
            </a:r>
            <a:r>
              <a:rPr lang="ru-RU" sz="2400" dirty="0">
                <a:latin typeface="Times New Roman" panose="02020603050405020304" pitchFamily="18" charset="0"/>
                <a:cs typeface="Times New Roman" panose="02020603050405020304" pitchFamily="18" charset="0"/>
              </a:rPr>
              <a:t> з </a:t>
            </a:r>
            <a:r>
              <a:rPr lang="ru-RU" sz="2400" dirty="0" err="1">
                <a:latin typeface="Times New Roman" panose="02020603050405020304" pitchFamily="18" charset="0"/>
                <a:cs typeface="Times New Roman" panose="02020603050405020304" pitchFamily="18" charset="0"/>
              </a:rPr>
              <a:t>заснування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слободи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Тернівка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козацькими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поселенцями</a:t>
            </a:r>
            <a:r>
              <a:rPr lang="ru-RU" sz="2400" dirty="0">
                <a:latin typeface="Times New Roman" panose="02020603050405020304" pitchFamily="18" charset="0"/>
                <a:cs typeface="Times New Roman" panose="02020603050405020304" pitchFamily="18" charset="0"/>
              </a:rPr>
              <a:t>.</a:t>
            </a:r>
          </a:p>
          <a:p>
            <a:pPr algn="ctr"/>
            <a:r>
              <a:rPr lang="ru-RU" sz="2400" dirty="0">
                <a:latin typeface="Times New Roman" panose="02020603050405020304" pitchFamily="18" charset="0"/>
                <a:cs typeface="Times New Roman" panose="02020603050405020304" pitchFamily="18" charset="0"/>
              </a:rPr>
              <a:t>Остаточно в </a:t>
            </a:r>
            <a:r>
              <a:rPr lang="ru-RU" sz="2400" dirty="0" err="1">
                <a:latin typeface="Times New Roman" panose="02020603050405020304" pitchFamily="18" charset="0"/>
                <a:cs typeface="Times New Roman" panose="02020603050405020304" pitchFamily="18" charset="0"/>
              </a:rPr>
              <a:t>архівах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міста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зафіксовано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заснованння</a:t>
            </a:r>
            <a:r>
              <a:rPr lang="ru-RU" sz="2400" dirty="0">
                <a:latin typeface="Times New Roman" panose="02020603050405020304" pitchFamily="18" charset="0"/>
                <a:cs typeface="Times New Roman" panose="02020603050405020304" pitchFamily="18" charset="0"/>
              </a:rPr>
              <a:t> в 1775 </a:t>
            </a:r>
            <a:r>
              <a:rPr lang="ru-RU" sz="2400" dirty="0" err="1">
                <a:latin typeface="Times New Roman" panose="02020603050405020304" pitchFamily="18" charset="0"/>
                <a:cs typeface="Times New Roman" panose="02020603050405020304" pitchFamily="18" charset="0"/>
              </a:rPr>
              <a:t>році</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річці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Тернівка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вихідцями</a:t>
            </a:r>
            <a:r>
              <a:rPr lang="ru-RU" sz="2400" dirty="0">
                <a:latin typeface="Times New Roman" panose="02020603050405020304" pitchFamily="18" charset="0"/>
                <a:cs typeface="Times New Roman" panose="02020603050405020304" pitchFamily="18" charset="0"/>
              </a:rPr>
              <a:t> з </a:t>
            </a:r>
            <a:r>
              <a:rPr lang="ru-RU" sz="2400" dirty="0" err="1">
                <a:latin typeface="Times New Roman" panose="02020603050405020304" pitchFamily="18" charset="0"/>
                <a:cs typeface="Times New Roman" panose="02020603050405020304" pitchFamily="18" charset="0"/>
              </a:rPr>
              <a:t>Курської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частково</a:t>
            </a:r>
            <a:endParaRPr lang="ru-RU" sz="2400" dirty="0">
              <a:latin typeface="Times New Roman" panose="02020603050405020304" pitchFamily="18" charset="0"/>
              <a:cs typeface="Times New Roman" panose="02020603050405020304" pitchFamily="18" charset="0"/>
            </a:endParaRPr>
          </a:p>
          <a:p>
            <a:pPr algn="ctr"/>
            <a:r>
              <a:rPr lang="ru-RU" sz="2400" dirty="0" err="1">
                <a:latin typeface="Times New Roman" panose="02020603050405020304" pitchFamily="18" charset="0"/>
                <a:cs typeface="Times New Roman" panose="02020603050405020304" pitchFamily="18" charset="0"/>
              </a:rPr>
              <a:t>Харківськоі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губерній</a:t>
            </a:r>
            <a:r>
              <a:rPr lang="ru-RU" sz="2400" dirty="0">
                <a:latin typeface="Times New Roman" panose="02020603050405020304" pitchFamily="18" charset="0"/>
                <a:cs typeface="Times New Roman" panose="02020603050405020304" pitchFamily="18" charset="0"/>
              </a:rPr>
              <a:t>. </a:t>
            </a:r>
          </a:p>
          <a:p>
            <a:pPr algn="ctr"/>
            <a:r>
              <a:rPr lang="ru-RU" sz="2400" dirty="0">
                <a:latin typeface="Times New Roman" panose="02020603050405020304" pitchFamily="18" charset="0"/>
                <a:cs typeface="Times New Roman" panose="02020603050405020304" pitchFamily="18" charset="0"/>
              </a:rPr>
              <a:t>В 2005 </a:t>
            </a:r>
            <a:r>
              <a:rPr lang="ru-RU" sz="2400" dirty="0" err="1">
                <a:latin typeface="Times New Roman" panose="02020603050405020304" pitchFamily="18" charset="0"/>
                <a:cs typeface="Times New Roman" panose="02020603050405020304" pitchFamily="18" charset="0"/>
              </a:rPr>
              <a:t>році</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місті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була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встановлена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стелла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засновникам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міста</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83840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3137522" y="1628800"/>
            <a:ext cx="5893295" cy="4093428"/>
          </a:xfrm>
          <a:prstGeom prst="rect">
            <a:avLst/>
          </a:prstGeom>
        </p:spPr>
        <p:txBody>
          <a:bodyPr wrap="square">
            <a:spAutoFit/>
          </a:bodyPr>
          <a:lstStyle/>
          <a:p>
            <a:pPr algn="ctr"/>
            <a:r>
              <a:rPr lang="ru-RU" sz="2000" dirty="0" err="1">
                <a:latin typeface="Times New Roman" panose="02020603050405020304" pitchFamily="18" charset="0"/>
                <a:cs typeface="Times New Roman" panose="02020603050405020304" pitchFamily="18" charset="0"/>
              </a:rPr>
              <a:t>Враховуючи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відносну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молодість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міста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його</a:t>
            </a:r>
            <a:r>
              <a:rPr lang="ru-RU" sz="2000" dirty="0">
                <a:latin typeface="Times New Roman" panose="02020603050405020304" pitchFamily="18" charset="0"/>
                <a:cs typeface="Times New Roman" panose="02020603050405020304" pitchFamily="18" charset="0"/>
              </a:rPr>
              <a:t> культурна </a:t>
            </a:r>
            <a:r>
              <a:rPr lang="ru-RU" sz="2000" dirty="0" err="1">
                <a:latin typeface="Times New Roman" panose="02020603050405020304" pitchFamily="18" charset="0"/>
                <a:cs typeface="Times New Roman" panose="02020603050405020304" pitchFamily="18" charset="0"/>
              </a:rPr>
              <a:t>спадщина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формується</a:t>
            </a:r>
            <a:r>
              <a:rPr lang="ru-RU" sz="2000" dirty="0">
                <a:latin typeface="Times New Roman" panose="02020603050405020304" pitchFamily="18" charset="0"/>
                <a:cs typeface="Times New Roman" panose="02020603050405020304" pitchFamily="18" charset="0"/>
              </a:rPr>
              <a:t> з </a:t>
            </a:r>
            <a:r>
              <a:rPr lang="ru-RU" sz="2000" dirty="0" err="1">
                <a:latin typeface="Times New Roman" panose="02020603050405020304" pitchFamily="18" charset="0"/>
                <a:cs typeface="Times New Roman" panose="02020603050405020304" pitchFamily="18" charset="0"/>
              </a:rPr>
              <a:t>урахуванням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сучасних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реалій</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Важливим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елементом</a:t>
            </a:r>
            <a:r>
              <a:rPr lang="ru-RU" sz="2000" dirty="0">
                <a:latin typeface="Times New Roman" panose="02020603050405020304" pitchFamily="18" charset="0"/>
                <a:cs typeface="Times New Roman" panose="02020603050405020304" pitchFamily="18" charset="0"/>
              </a:rPr>
              <a:t>  культурного </a:t>
            </a:r>
            <a:r>
              <a:rPr lang="ru-RU" sz="2000" dirty="0" err="1">
                <a:latin typeface="Times New Roman" panose="02020603050405020304" pitchFamily="18" charset="0"/>
                <a:cs typeface="Times New Roman" panose="02020603050405020304" pitchFamily="18" charset="0"/>
              </a:rPr>
              <a:t>життя</a:t>
            </a:r>
            <a:r>
              <a:rPr lang="ru-RU" sz="2000" dirty="0">
                <a:latin typeface="Times New Roman" panose="02020603050405020304" pitchFamily="18" charset="0"/>
                <a:cs typeface="Times New Roman" panose="02020603050405020304" pitchFamily="18" charset="0"/>
              </a:rPr>
              <a:t> є </a:t>
            </a:r>
            <a:r>
              <a:rPr lang="ru-RU" sz="2000" dirty="0" err="1">
                <a:latin typeface="Times New Roman" panose="02020603050405020304" pitchFamily="18" charset="0"/>
                <a:cs typeface="Times New Roman" panose="02020603050405020304" pitchFamily="18" charset="0"/>
              </a:rPr>
              <a:t>меморіали</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пам'ятники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присвячені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шахтарям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робили</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роблять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значний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внесок</a:t>
            </a:r>
            <a:r>
              <a:rPr lang="ru-RU" sz="2000" dirty="0">
                <a:latin typeface="Times New Roman" panose="02020603050405020304" pitchFamily="18" charset="0"/>
                <a:cs typeface="Times New Roman" panose="02020603050405020304" pitchFamily="18" charset="0"/>
              </a:rPr>
              <a:t> у </a:t>
            </a:r>
            <a:r>
              <a:rPr lang="ru-RU" sz="2000" dirty="0" err="1">
                <a:latin typeface="Times New Roman" panose="02020603050405020304" pitchFamily="18" charset="0"/>
                <a:cs typeface="Times New Roman" panose="02020603050405020304" pitchFamily="18" charset="0"/>
              </a:rPr>
              <a:t>розвиток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України,забеспечуючи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енергетику</a:t>
            </a:r>
            <a:r>
              <a:rPr lang="ru-RU" sz="2000" dirty="0">
                <a:latin typeface="Times New Roman" panose="02020603050405020304" pitchFamily="18" charset="0"/>
                <a:cs typeface="Times New Roman" panose="02020603050405020304" pitchFamily="18" charset="0"/>
              </a:rPr>
              <a:t> для </a:t>
            </a:r>
            <a:r>
              <a:rPr lang="ru-RU" sz="2000" dirty="0" err="1">
                <a:latin typeface="Times New Roman" panose="02020603050405020304" pitchFamily="18" charset="0"/>
                <a:cs typeface="Times New Roman" panose="02020603050405020304" pitchFamily="18" charset="0"/>
              </a:rPr>
              <a:t>нашої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держави.Захисникам</a:t>
            </a:r>
            <a:r>
              <a:rPr lang="ru-RU" sz="2000" dirty="0">
                <a:latin typeface="Times New Roman" panose="02020603050405020304" pitchFamily="18" charset="0"/>
                <a:cs typeface="Times New Roman" panose="02020603050405020304" pitchFamily="18" charset="0"/>
              </a:rPr>
              <a:t> ,героям </a:t>
            </a:r>
            <a:r>
              <a:rPr lang="ru-RU" sz="2000" dirty="0" err="1">
                <a:latin typeface="Times New Roman" panose="02020603050405020304" pitchFamily="18" charset="0"/>
                <a:cs typeface="Times New Roman" panose="02020603050405020304" pitchFamily="18" charset="0"/>
              </a:rPr>
              <a:t>України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захищали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нас,адже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віддавши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життя</a:t>
            </a:r>
            <a:r>
              <a:rPr lang="ru-RU" sz="2000" dirty="0">
                <a:latin typeface="Times New Roman" panose="02020603050405020304" pitchFamily="18" charset="0"/>
                <a:cs typeface="Times New Roman" panose="02020603050405020304" pitchFamily="18" charset="0"/>
              </a:rPr>
              <a:t> за наше </a:t>
            </a:r>
            <a:r>
              <a:rPr lang="ru-RU" sz="2000" dirty="0" err="1">
                <a:latin typeface="Times New Roman" panose="02020603050405020304" pitchFamily="18" charset="0"/>
                <a:cs typeface="Times New Roman" panose="02020603050405020304" pitchFamily="18" charset="0"/>
              </a:rPr>
              <a:t>майбутнє</a:t>
            </a:r>
            <a:r>
              <a:rPr lang="ru-RU" sz="2000" dirty="0">
                <a:latin typeface="Times New Roman" panose="02020603050405020304" pitchFamily="18" charset="0"/>
                <a:cs typeface="Times New Roman" panose="02020603050405020304" pitchFamily="18" charset="0"/>
              </a:rPr>
              <a:t> ми </a:t>
            </a:r>
            <a:r>
              <a:rPr lang="ru-RU" sz="2000" dirty="0" err="1">
                <a:latin typeface="Times New Roman" panose="02020603050405020304" pitchFamily="18" charset="0"/>
                <a:cs typeface="Times New Roman" panose="02020603050405020304" pitchFamily="18" charset="0"/>
              </a:rPr>
              <a:t>забов’язані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берегти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їхню</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пам’ять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Пам’ятник</a:t>
            </a:r>
            <a:r>
              <a:rPr lang="ru-RU" sz="2000" dirty="0">
                <a:latin typeface="Times New Roman" panose="02020603050405020304" pitchFamily="18" charset="0"/>
                <a:cs typeface="Times New Roman" panose="02020603050405020304" pitchFamily="18" charset="0"/>
              </a:rPr>
              <a:t>  Тарасу Шевченку, як </a:t>
            </a:r>
            <a:r>
              <a:rPr lang="ru-RU" sz="2000" dirty="0" err="1">
                <a:latin typeface="Times New Roman" panose="02020603050405020304" pitchFamily="18" charset="0"/>
                <a:cs typeface="Times New Roman" panose="02020603050405020304" pitchFamily="18" charset="0"/>
              </a:rPr>
              <a:t>вічний</a:t>
            </a:r>
            <a:r>
              <a:rPr lang="ru-RU" sz="2000" dirty="0">
                <a:latin typeface="Times New Roman" panose="02020603050405020304" pitchFamily="18" charset="0"/>
                <a:cs typeface="Times New Roman" panose="02020603050405020304" pitchFamily="18" charset="0"/>
              </a:rPr>
              <a:t> монумент </a:t>
            </a:r>
            <a:r>
              <a:rPr lang="ru-RU" sz="2000" dirty="0" err="1">
                <a:latin typeface="Times New Roman" panose="02020603050405020304" pitchFamily="18" charset="0"/>
                <a:cs typeface="Times New Roman" panose="02020603050405020304" pitchFamily="18" charset="0"/>
              </a:rPr>
              <a:t>нашої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національної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гідності</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боротьби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наче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стоїть</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сторожі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щоб</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Україна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ніколи</a:t>
            </a: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забула</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хто</a:t>
            </a:r>
            <a:r>
              <a:rPr lang="ru-RU" sz="2000" dirty="0">
                <a:latin typeface="Times New Roman" panose="02020603050405020304" pitchFamily="18" charset="0"/>
                <a:cs typeface="Times New Roman" panose="02020603050405020304" pitchFamily="18" charset="0"/>
              </a:rPr>
              <a:t> вона є.</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1" y="102791"/>
            <a:ext cx="3051351" cy="334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2489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97483"/>
            <a:ext cx="4938998" cy="409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974494" y="836712"/>
            <a:ext cx="3881474" cy="5693866"/>
          </a:xfrm>
          <a:prstGeom prst="rect">
            <a:avLst/>
          </a:prstGeom>
        </p:spPr>
        <p:txBody>
          <a:bodyPr wrap="square">
            <a:spAutoFit/>
          </a:bodyPr>
          <a:lstStyle/>
          <a:p>
            <a:pPr algn="ctr"/>
            <a:r>
              <a:rPr lang="uk-UA" sz="2800" i="1" dirty="0">
                <a:latin typeface="Times New Roman" panose="02020603050405020304" pitchFamily="18" charset="0"/>
                <a:cs typeface="Times New Roman" panose="02020603050405020304" pitchFamily="18" charset="0"/>
              </a:rPr>
              <a:t>Перше що, зустрічає  на </a:t>
            </a:r>
            <a:r>
              <a:rPr lang="uk-UA" sz="2800" b="1" i="1" u="sng"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в'їзді</a:t>
            </a:r>
            <a:r>
              <a:rPr lang="uk-UA" sz="2800" b="0" i="1" u="sng"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 в місто</a:t>
            </a:r>
            <a:r>
              <a:rPr lang="uk-UA" sz="2800" b="0" i="1" u="sng" dirty="0">
                <a:effectLst/>
                <a:latin typeface="Times New Roman" panose="02020603050405020304" pitchFamily="18" charset="0"/>
                <a:cs typeface="Times New Roman" panose="02020603050405020304" pitchFamily="18" charset="0"/>
              </a:rPr>
              <a:t> це п</a:t>
            </a:r>
            <a:r>
              <a:rPr lang="uk-UA" sz="2800" i="1" u="sng" dirty="0">
                <a:latin typeface="Times New Roman" panose="02020603050405020304" pitchFamily="18" charset="0"/>
                <a:cs typeface="Times New Roman" panose="02020603050405020304" pitchFamily="18" charset="0"/>
              </a:rPr>
              <a:t>ам'ятник </a:t>
            </a:r>
            <a:r>
              <a:rPr lang="uk-UA" sz="2800" i="1" dirty="0">
                <a:latin typeface="Times New Roman" panose="02020603050405020304" pitchFamily="18" charset="0"/>
                <a:cs typeface="Times New Roman" panose="02020603050405020304" pitchFamily="18" charset="0"/>
              </a:rPr>
              <a:t>шахтарю. Одним з головних символів міста Тернівка, яке виникло завдяки вугільній промисловості. Він був встановлений на честь шахтарів, які працювали та працюють в Західному </a:t>
            </a:r>
            <a:r>
              <a:rPr lang="uk-UA" sz="2800" i="1" dirty="0" err="1">
                <a:latin typeface="Times New Roman" panose="02020603050405020304" pitchFamily="18" charset="0"/>
                <a:cs typeface="Times New Roman" panose="02020603050405020304" pitchFamily="18" charset="0"/>
              </a:rPr>
              <a:t>Донбассі</a:t>
            </a:r>
            <a:r>
              <a:rPr lang="uk-UA" i="1" dirty="0"/>
              <a:t>.</a:t>
            </a:r>
            <a:endParaRPr lang="ru-RU" i="1" dirty="0"/>
          </a:p>
        </p:txBody>
      </p:sp>
    </p:spTree>
    <p:extLst>
      <p:ext uri="{BB962C8B-B14F-4D97-AF65-F5344CB8AC3E}">
        <p14:creationId xmlns:p14="http://schemas.microsoft.com/office/powerpoint/2010/main" val="3728181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968552" y="581486"/>
            <a:ext cx="3851920" cy="5262979"/>
          </a:xfrm>
          <a:prstGeom prst="rect">
            <a:avLst/>
          </a:prstGeom>
        </p:spPr>
        <p:txBody>
          <a:bodyPr wrap="square">
            <a:spAutoFit/>
          </a:bodyPr>
          <a:lstStyle/>
          <a:p>
            <a:pPr algn="ctr"/>
            <a:r>
              <a:rPr lang="uk-UA" sz="2400" i="1" dirty="0">
                <a:latin typeface="Times New Roman" panose="02020603050405020304" pitchFamily="18" charset="0"/>
                <a:cs typeface="Times New Roman" panose="02020603050405020304" pitchFamily="18" charset="0"/>
              </a:rPr>
              <a:t>Меморіальний комплекс відомим загиблим воїнам та Невідомому солдату — це військовий меморіал, який вшановує пам'ять загиблих солдатів, чиї імена невідомі. Він є символом поваги до всіх військовослужбовців, які віддали своє життя за свою </a:t>
            </a:r>
            <a:r>
              <a:rPr lang="uk-UA" sz="2400" i="1" dirty="0" err="1">
                <a:latin typeface="Times New Roman" panose="02020603050405020304" pitchFamily="18" charset="0"/>
                <a:cs typeface="Times New Roman" panose="02020603050405020304" pitchFamily="18" charset="0"/>
              </a:rPr>
              <a:t>країну.Він</a:t>
            </a:r>
            <a:r>
              <a:rPr lang="uk-UA" sz="2400" i="1" dirty="0">
                <a:latin typeface="Times New Roman" panose="02020603050405020304" pitchFamily="18" charset="0"/>
                <a:cs typeface="Times New Roman" panose="02020603050405020304" pitchFamily="18" charset="0"/>
              </a:rPr>
              <a:t> є важливим нагадуванням про трагедію війни та необхідність прагнути до миру.</a:t>
            </a:r>
            <a:endParaRPr lang="ru-RU" sz="2400" i="1" dirty="0">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617" y="100058"/>
            <a:ext cx="4075832" cy="311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3350617"/>
            <a:ext cx="3472433" cy="340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2721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572000" y="1556792"/>
            <a:ext cx="4572000" cy="5016758"/>
          </a:xfrm>
          <a:prstGeom prst="rect">
            <a:avLst/>
          </a:prstGeom>
        </p:spPr>
        <p:txBody>
          <a:bodyPr>
            <a:spAutoFit/>
          </a:bodyPr>
          <a:lstStyle/>
          <a:p>
            <a:pPr algn="ctr"/>
            <a:r>
              <a:rPr lang="uk-UA" sz="3200" i="1" dirty="0">
                <a:latin typeface="Times New Roman" panose="02020603050405020304" pitchFamily="18" charset="0"/>
                <a:cs typeface="Times New Roman" panose="02020603050405020304" pitchFamily="18" charset="0"/>
              </a:rPr>
              <a:t>Пам’ятник воїнам-інтернаціоналістам встановлений в знак вшанування пам’яті загиблих земляків воїнів-інтернаціоналістів та на честь </a:t>
            </a:r>
            <a:r>
              <a:rPr lang="uk-UA" sz="3200" i="1" dirty="0" err="1">
                <a:latin typeface="Times New Roman" panose="02020603050405020304" pitchFamily="18" charset="0"/>
                <a:cs typeface="Times New Roman" panose="02020603050405020304" pitchFamily="18" charset="0"/>
              </a:rPr>
              <a:t>пологівців</a:t>
            </a:r>
            <a:r>
              <a:rPr lang="uk-UA" sz="3200" i="1" dirty="0">
                <a:latin typeface="Times New Roman" panose="02020603050405020304" pitchFamily="18" charset="0"/>
                <a:cs typeface="Times New Roman" panose="02020603050405020304" pitchFamily="18" charset="0"/>
              </a:rPr>
              <a:t> – учасників бойових дій на територіях інших держав.</a:t>
            </a:r>
            <a:endParaRPr lang="ru-RU" sz="3200" i="1" dirty="0">
              <a:latin typeface="Times New Roman" panose="02020603050405020304" pitchFamily="18" charset="0"/>
              <a:cs typeface="Times New Roman" panose="02020603050405020304" pitchFamily="18" charset="0"/>
            </a:endParaRPr>
          </a:p>
        </p:txBody>
      </p:sp>
      <p:pic>
        <p:nvPicPr>
          <p:cNvPr id="3" name="Рисунок 2"/>
          <p:cNvPicPr/>
          <p:nvPr/>
        </p:nvPicPr>
        <p:blipFill>
          <a:blip r:embed="rId2"/>
          <a:stretch>
            <a:fillRect/>
          </a:stretch>
        </p:blipFill>
        <p:spPr>
          <a:xfrm>
            <a:off x="107504" y="620688"/>
            <a:ext cx="4320480" cy="4392488"/>
          </a:xfrm>
          <a:prstGeom prst="rect">
            <a:avLst/>
          </a:prstGeom>
        </p:spPr>
      </p:pic>
    </p:spTree>
    <p:extLst>
      <p:ext uri="{BB962C8B-B14F-4D97-AF65-F5344CB8AC3E}">
        <p14:creationId xmlns:p14="http://schemas.microsoft.com/office/powerpoint/2010/main" val="3845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226920" y="188640"/>
            <a:ext cx="4773064" cy="6370975"/>
          </a:xfrm>
          <a:prstGeom prst="rect">
            <a:avLst/>
          </a:prstGeom>
        </p:spPr>
        <p:txBody>
          <a:bodyPr wrap="square">
            <a:spAutoFit/>
          </a:bodyPr>
          <a:lstStyle/>
          <a:p>
            <a:pPr algn="ctr"/>
            <a:r>
              <a:rPr lang="uk-UA" sz="2400" dirty="0">
                <a:latin typeface="Times New Roman" panose="02020603050405020304" pitchFamily="18" charset="0"/>
                <a:cs typeface="Times New Roman" panose="02020603050405020304" pitchFamily="18" charset="0"/>
              </a:rPr>
              <a:t>Пам'ятник чорнобильцям. Встановлений на честь ліквідаторів аварії на Чорнобильській АЕС, які ризикували своїм життям та здоров'ям, щоб мінімізувати наслідки катастрофи. Він є символом пам'яті про трагедію та вдячності героям, які врятували світ від радіаційного забруднення . Пам'ятник чорнобильцям є місцем, де люди можуть вшанувати пам'ять тих, хто загинув або постраждав внаслідок аварії. Він сприяє вихованню у молоді почуття патріотизму, мужності та відповідальності.</a:t>
            </a:r>
            <a:endParaRPr lang="ru-RU" sz="2400"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880" y="188640"/>
            <a:ext cx="4170040" cy="450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5660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572000" y="1905506"/>
            <a:ext cx="4499992" cy="3046988"/>
          </a:xfrm>
          <a:prstGeom prst="rect">
            <a:avLst/>
          </a:prstGeom>
        </p:spPr>
        <p:txBody>
          <a:bodyPr wrap="square">
            <a:spAutoFit/>
          </a:bodyPr>
          <a:lstStyle/>
          <a:p>
            <a:pPr algn="ctr"/>
            <a:r>
              <a:rPr lang="uk-UA" sz="2400" i="1" dirty="0">
                <a:latin typeface="Times New Roman" panose="02020603050405020304" pitchFamily="18" charset="0"/>
                <a:cs typeface="Times New Roman" panose="02020603050405020304" pitchFamily="18" charset="0"/>
              </a:rPr>
              <a:t>Глобус . Цей пам'ятник ( арт-об’єкт ) символізує роль України у світі, її незалежність і національну ідентичність. Виділення України синьо-жовтими кольорами на глобусі підкреслює патріотичний мотив та гордість за країну.</a:t>
            </a:r>
            <a:endParaRPr lang="ru-RU" sz="2400" i="1"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60648"/>
            <a:ext cx="406782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7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572000" y="2153986"/>
            <a:ext cx="4572000" cy="2585323"/>
          </a:xfrm>
          <a:prstGeom prst="rect">
            <a:avLst/>
          </a:prstGeom>
        </p:spPr>
        <p:txBody>
          <a:bodyPr>
            <a:spAutoFit/>
          </a:bodyPr>
          <a:lstStyle/>
          <a:p>
            <a:r>
              <a:rPr lang="uk-UA" dirty="0"/>
              <a:t>Кріт-шахтар. Арт – об’єкт. Символ шахтарської праці та історії регіону:Скульптура встановлена для вшанування праці шахтарів та їхнього внеску в розвиток міста. Газета в руках шахтаря символізує зв'язок з суспільством, інформованість, інтерес до подій навколо та необхідність відпочинку після важкої праці.</a:t>
            </a:r>
            <a:endParaRPr lang="ru-RU"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05925"/>
            <a:ext cx="3960440" cy="4411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52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644008" y="2204864"/>
            <a:ext cx="4067944" cy="2308324"/>
          </a:xfrm>
          <a:prstGeom prst="rect">
            <a:avLst/>
          </a:prstGeom>
        </p:spPr>
        <p:txBody>
          <a:bodyPr wrap="square">
            <a:spAutoFit/>
          </a:bodyPr>
          <a:lstStyle/>
          <a:p>
            <a:r>
              <a:rPr lang="uk-UA" dirty="0"/>
              <a:t>Пам'ятник Тарасу Шевченку. Пам'ятник розташований в центральній частині міста. Він є символом української культури та національної ідентичності. Для жителів Тернівки цей пам'ятник є місцем вшанування пам'яті великого українського поета та художника.</a:t>
            </a:r>
            <a:endParaRPr lang="ru-RU"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241" y="908720"/>
            <a:ext cx="3995936" cy="4642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0858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615935" y="197417"/>
            <a:ext cx="4572000" cy="5262979"/>
          </a:xfrm>
          <a:prstGeom prst="rect">
            <a:avLst/>
          </a:prstGeom>
        </p:spPr>
        <p:txBody>
          <a:bodyPr>
            <a:spAutoFit/>
          </a:bodyPr>
          <a:lstStyle/>
          <a:p>
            <a:pPr algn="ctr"/>
            <a:r>
              <a:rPr lang="uk-UA" sz="2400" i="1" dirty="0" err="1">
                <a:latin typeface="Times New Roman" panose="02020603050405020304" pitchFamily="18" charset="0"/>
                <a:cs typeface="Times New Roman" panose="02020603050405020304" pitchFamily="18" charset="0"/>
              </a:rPr>
              <a:t>Смарт</a:t>
            </a:r>
            <a:r>
              <a:rPr lang="uk-UA" sz="2400" i="1" dirty="0">
                <a:latin typeface="Times New Roman" panose="02020603050405020304" pitchFamily="18" charset="0"/>
                <a:cs typeface="Times New Roman" panose="02020603050405020304" pitchFamily="18" charset="0"/>
              </a:rPr>
              <a:t> - екран. Найновіша пам’ятка встановлена 2024р. Меморіальний комплекс, присвячений воїнам, які загинули, захищаючи Україну з 2014 року до сьогодення . Він є загальнонаціональним символом вшанування загиблих героїв. для збереження пам'яті про всіх, хто віддав своє життя за Україну. Він служить місцем, де люди можуть вшанувати героїв, згадати їхні подвиги та висловити свою вдячність.</a:t>
            </a:r>
            <a:endParaRPr lang="ru-RU" sz="2400" i="1" dirty="0">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48" y="2420888"/>
            <a:ext cx="4318631" cy="410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628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764704"/>
            <a:ext cx="7632848" cy="4832092"/>
          </a:xfrm>
          <a:prstGeom prst="rect">
            <a:avLst/>
          </a:prstGeom>
        </p:spPr>
        <p:txBody>
          <a:bodyPr wrap="square">
            <a:spAutoFit/>
          </a:bodyPr>
          <a:lstStyle/>
          <a:p>
            <a:pPr marL="179705">
              <a:lnSpc>
                <a:spcPct val="150000"/>
              </a:lnSpc>
              <a:spcBef>
                <a:spcPts val="150"/>
              </a:spcBef>
              <a:spcAft>
                <a:spcPts val="0"/>
              </a:spcAft>
            </a:pPr>
            <a:r>
              <a:rPr lang="uk-UA" b="1" i="1" dirty="0">
                <a:highlight>
                  <a:srgbClr val="808000"/>
                </a:highlight>
                <a:latin typeface="Times New Roman" panose="02020603050405020304" pitchFamily="18" charset="0"/>
                <a:cs typeface="Times New Roman" pitchFamily="18" charset="0"/>
              </a:rPr>
              <a:t>Висновки: </a:t>
            </a:r>
            <a:r>
              <a:rPr lang="uk-UA" b="1" dirty="0">
                <a:latin typeface="Times New Roman" panose="02020603050405020304" pitchFamily="18" charset="0"/>
                <a:cs typeface="Times New Roman" pitchFamily="18" charset="0"/>
              </a:rPr>
              <a:t>З заснування шахтарського містечка Тернівка 1976 р. по сьогодення було створено багато пам’ятників ,меморіалів та арт – об’єктів присвячених шахтарям, захисникам України, героям ліквідаторам на </a:t>
            </a:r>
            <a:r>
              <a:rPr lang="uk-UA" b="1" dirty="0" err="1">
                <a:latin typeface="Times New Roman" panose="02020603050405020304" pitchFamily="18" charset="0"/>
                <a:cs typeface="Times New Roman" panose="02020603050405020304" pitchFamily="18" charset="0"/>
              </a:rPr>
              <a:t>Чорнобельської</a:t>
            </a:r>
            <a:r>
              <a:rPr lang="uk-UA" b="1" dirty="0">
                <a:latin typeface="Times New Roman" panose="02020603050405020304" pitchFamily="18" charset="0"/>
                <a:cs typeface="Times New Roman" panose="02020603050405020304" pitchFamily="18" charset="0"/>
              </a:rPr>
              <a:t> АЕС  та символу українського народу письменнику Тарасу Шевченку.</a:t>
            </a:r>
            <a:r>
              <a:rPr lang="uk-UA" b="1" spc="10" dirty="0">
                <a:effectLst/>
                <a:latin typeface="Times New Roman" panose="02020603050405020304" pitchFamily="18" charset="0"/>
                <a:ea typeface="Times New Roman" panose="02020603050405020304" pitchFamily="18" charset="0"/>
                <a:cs typeface="Times New Roman" panose="02020603050405020304" pitchFamily="18" charset="0"/>
              </a:rPr>
              <a:t>  Під час дослідження було створено  екскурсійний маршрут міста, ознайомлена  з історичними пам’ятками міста. Задля досягнення мети </a:t>
            </a:r>
            <a:r>
              <a:rPr lang="uk-UA" b="1" spc="10" dirty="0" err="1">
                <a:effectLst/>
                <a:latin typeface="Times New Roman" panose="02020603050405020304" pitchFamily="18" charset="0"/>
                <a:ea typeface="Times New Roman" panose="02020603050405020304" pitchFamily="18" charset="0"/>
                <a:cs typeface="Times New Roman" panose="02020603050405020304" pitchFamily="18" charset="0"/>
              </a:rPr>
              <a:t>опрацювано</a:t>
            </a:r>
            <a:r>
              <a:rPr lang="uk-UA" b="1" spc="10" dirty="0">
                <a:effectLst/>
                <a:latin typeface="Times New Roman" panose="02020603050405020304" pitchFamily="18" charset="0"/>
                <a:ea typeface="Times New Roman" panose="02020603050405020304" pitchFamily="18" charset="0"/>
                <a:cs typeface="Times New Roman" panose="02020603050405020304" pitchFamily="18" charset="0"/>
              </a:rPr>
              <a:t> теоретичний матеріал з теми дослідження, </a:t>
            </a:r>
            <a:r>
              <a:rPr lang="uk-UA" b="1" kern="1200" spc="10" dirty="0">
                <a:effectLst/>
                <a:latin typeface="Times New Roman" panose="02020603050405020304" pitchFamily="18" charset="0"/>
                <a:ea typeface="Calibri" panose="020F0502020204030204" pitchFamily="34" charset="0"/>
                <a:cs typeface="Times New Roman" panose="02020603050405020304" pitchFamily="18" charset="0"/>
              </a:rPr>
              <a:t>проаналізувала історію міста</a:t>
            </a:r>
            <a:r>
              <a:rPr lang="uk-UA" b="1" spc="10" dirty="0">
                <a:latin typeface="Times New Roman" panose="02020603050405020304" pitchFamily="18" charset="0"/>
                <a:ea typeface="Calibri" panose="020F0502020204030204" pitchFamily="34" charset="0"/>
                <a:cs typeface="Times New Roman" panose="02020603050405020304" pitchFamily="18" charset="0"/>
              </a:rPr>
              <a:t>. Також була зустріч в місцевому Краєзнавчому музеї з місцевими краєзнавцями. Було досліджено </a:t>
            </a:r>
            <a:r>
              <a:rPr lang="uk-UA" b="1" spc="10" dirty="0">
                <a:effectLst/>
                <a:latin typeface="Times New Roman" panose="02020603050405020304" pitchFamily="18" charset="0"/>
                <a:ea typeface="Times New Roman" panose="02020603050405020304" pitchFamily="18" charset="0"/>
                <a:cs typeface="Times New Roman" panose="02020603050405020304" pitchFamily="18" charset="0"/>
              </a:rPr>
              <a:t>історичні пам’ятки міста.</a:t>
            </a:r>
            <a:endParaRPr lang="uk-UA" b="1"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ru-RU" sz="1400" b="1" dirty="0">
              <a:solidFill>
                <a:schemeClr val="accent1"/>
              </a:solidFill>
              <a:latin typeface="Times New Roman" panose="02020603050405020304" pitchFamily="18" charset="0"/>
              <a:cs typeface="Times New Roman" panose="02020603050405020304" pitchFamily="18" charset="0"/>
            </a:endParaRPr>
          </a:p>
          <a:p>
            <a:pPr algn="just"/>
            <a:endParaRPr lang="uk-UA" sz="2400" dirty="0">
              <a:latin typeface="Times New Roman" pitchFamily="18" charset="0"/>
              <a:cs typeface="Times New Roman" pitchFamily="18" charset="0"/>
            </a:endParaRPr>
          </a:p>
        </p:txBody>
      </p:sp>
    </p:spTree>
    <p:extLst>
      <p:ext uri="{BB962C8B-B14F-4D97-AF65-F5344CB8AC3E}">
        <p14:creationId xmlns:p14="http://schemas.microsoft.com/office/powerpoint/2010/main" val="280700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836712"/>
            <a:ext cx="3528392" cy="461665"/>
          </a:xfrm>
          <a:prstGeom prst="rect">
            <a:avLst/>
          </a:prstGeom>
          <a:noFill/>
        </p:spPr>
        <p:txBody>
          <a:bodyPr wrap="square" rtlCol="0">
            <a:spAutoFit/>
          </a:bodyPr>
          <a:lstStyle/>
          <a:p>
            <a:r>
              <a:rPr lang="uk-UA" sz="2400" dirty="0">
                <a:highlight>
                  <a:srgbClr val="808000"/>
                </a:highlight>
                <a:latin typeface="Times New Roman" panose="02020603050405020304" pitchFamily="18" charset="0"/>
                <a:cs typeface="Times New Roman" panose="02020603050405020304" pitchFamily="18" charset="0"/>
              </a:rPr>
              <a:t>Використанні джерела</a:t>
            </a:r>
            <a:r>
              <a:rPr lang="uk-UA" sz="2400" dirty="0"/>
              <a:t>:</a:t>
            </a:r>
            <a:endParaRPr lang="ru-RU" sz="2400" dirty="0"/>
          </a:p>
        </p:txBody>
      </p:sp>
      <p:sp>
        <p:nvSpPr>
          <p:cNvPr id="3" name="TextBox 2"/>
          <p:cNvSpPr txBox="1"/>
          <p:nvPr/>
        </p:nvSpPr>
        <p:spPr>
          <a:xfrm>
            <a:off x="683568" y="1298377"/>
            <a:ext cx="6912768" cy="923330"/>
          </a:xfrm>
          <a:prstGeom prst="rect">
            <a:avLst/>
          </a:prstGeom>
          <a:noFill/>
        </p:spPr>
        <p:txBody>
          <a:bodyPr wrap="square" rtlCol="0">
            <a:spAutoFit/>
          </a:bodyPr>
          <a:lstStyle/>
          <a:p>
            <a:r>
              <a:rPr lang="uk-UA" dirty="0">
                <a:highlight>
                  <a:srgbClr val="808000"/>
                </a:highlight>
                <a:latin typeface="Times New Roman" panose="02020603050405020304" pitchFamily="18" charset="0"/>
                <a:cs typeface="Times New Roman" panose="02020603050405020304" pitchFamily="18" charset="0"/>
              </a:rPr>
              <a:t>Відомості з краєзнавчого музею міста</a:t>
            </a:r>
          </a:p>
          <a:p>
            <a:r>
              <a:rPr lang="uk-UA" dirty="0">
                <a:highlight>
                  <a:srgbClr val="808000"/>
                </a:highlight>
                <a:latin typeface="Times New Roman" panose="02020603050405020304" pitchFamily="18" charset="0"/>
                <a:cs typeface="Times New Roman" panose="02020603050405020304" pitchFamily="18" charset="0"/>
              </a:rPr>
              <a:t>Інформація з міських газет </a:t>
            </a:r>
          </a:p>
          <a:p>
            <a:r>
              <a:rPr lang="uk-UA" dirty="0">
                <a:highlight>
                  <a:srgbClr val="808000"/>
                </a:highlight>
                <a:latin typeface="Times New Roman" panose="02020603050405020304" pitchFamily="18" charset="0"/>
                <a:cs typeface="Times New Roman" panose="02020603050405020304" pitchFamily="18" charset="0"/>
              </a:rPr>
              <a:t>Архітектурне бюро міста</a:t>
            </a:r>
            <a:endParaRPr lang="ru-RU" dirty="0">
              <a:highlight>
                <a:srgbClr val="8080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622515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Кнопка">
  <a:themeElements>
    <a:clrScheme name="Кнопка">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Кнопка">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нопка">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232</TotalTime>
  <Words>682</Words>
  <Application>Microsoft Office PowerPoint</Application>
  <PresentationFormat>Екран (4:3)</PresentationFormat>
  <Paragraphs>31</Paragraphs>
  <Slides>14</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14</vt:i4>
      </vt:variant>
    </vt:vector>
  </HeadingPairs>
  <TitlesOfParts>
    <vt:vector size="21" baseType="lpstr">
      <vt:lpstr>Arial</vt:lpstr>
      <vt:lpstr>Brush Script MT</vt:lpstr>
      <vt:lpstr>Constantia</vt:lpstr>
      <vt:lpstr>Franklin Gothic Book</vt:lpstr>
      <vt:lpstr>Rage Italic</vt:lpstr>
      <vt:lpstr>Times New Roman</vt:lpstr>
      <vt:lpstr>Кнопка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Валентина Большакова</cp:lastModifiedBy>
  <cp:revision>22</cp:revision>
  <dcterms:created xsi:type="dcterms:W3CDTF">2025-04-02T13:06:27Z</dcterms:created>
  <dcterms:modified xsi:type="dcterms:W3CDTF">2025-04-04T09:55:23Z</dcterms:modified>
</cp:coreProperties>
</file>