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  <p:sldId id="264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3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9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856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037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598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467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061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779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427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332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04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734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6792-2A13-4327-8DAC-8F9E61BE346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084FA-2904-4A66-9D15-6D8B890DDD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9710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i.org.ua&#1093;/postcard/palacz-kultury-yunist-u-mariupoli/" TargetMode="External"/><Relationship Id="rId2" Type="http://schemas.openxmlformats.org/officeDocument/2006/relationships/hyperlink" Target="https://ui.org.ua/postcard/budivli-kolyshnogo-mayetku-abrama-tregubova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uspilne.media/donbas/362554-arhitekturni-vtrati-mariupola-pamatniki-aki-znisili-rosiani/" TargetMode="External"/><Relationship Id="rId4" Type="http://schemas.openxmlformats.org/officeDocument/2006/relationships/hyperlink" Target="https://mrpl.city/news/view/istorichni-budivli-vizitivki-mariupolya-yaki-vitrimali-rosijski-obstril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 АРХІТЕКТУРИ МАРІУПОЛЯ                                       КІНЦЯ ХІХ – ПОЧАТКУ ХХ СТОЛІТТЯ»</a:t>
            </a:r>
            <a:r>
              <a:rPr lang="uk-UA" dirty="0"/>
              <a:t/>
            </a:r>
            <a:br>
              <a:rPr lang="uk-UA" dirty="0"/>
            </a:br>
            <a:r>
              <a:rPr lang="uk-UA" b="1" dirty="0"/>
              <a:t> </a:t>
            </a:r>
            <a:r>
              <a:rPr lang="uk-UA" b="1" dirty="0" smtClean="0"/>
              <a:t>                </a:t>
            </a:r>
            <a:r>
              <a:rPr lang="uk-UA" dirty="0"/>
              <a:t/>
            </a:r>
            <a:br>
              <a:rPr lang="uk-UA" dirty="0"/>
            </a:b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88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8000"/>
          </a:xfrm>
          <a:solidFill>
            <a:srgbClr val="00FFCC"/>
          </a:solidFill>
        </p:spPr>
        <p:txBody>
          <a:bodyPr>
            <a:no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проєкту є розробка віртуального екскурсійного маршруту «архітектурним Маріуполем».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є пам’ятки архітектури Маріуполя.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є історія виникнення та існування пам’ятки архітектури. 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полягає в тому, що авторка дослідила історію виникнення та існування пам’ятки архітектури Маріуполя від початку будівництва і до сьогодні.  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42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800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Абрама Трегубова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ui.org.ua/wp-content/uploads/2022/07/5c262784b5d6b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987"/>
            <a:ext cx="6676103" cy="4934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У Маріуполі загарбники зруйнували історичний особняк купця Трегубова біля  драмтеатр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020" y="984987"/>
            <a:ext cx="5502980" cy="493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5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8000"/>
          </a:xfrm>
          <a:solidFill>
            <a:srgbClr val="00FFCC"/>
          </a:solidFill>
        </p:spPr>
        <p:txBody>
          <a:bodyPr>
            <a:no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Реальне училище Гіацинтова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ень знань та екскурс в історію: найстаріші гімназії та училища Маріуполя –  Маріуполь туристичне міст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4848"/>
            <a:ext cx="6892413" cy="583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ТОП—7 архітектурних пам'ятників Маріуполя, які знищили росіян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413" y="1307691"/>
            <a:ext cx="5299586" cy="50586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216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8000"/>
          </a:xfrm>
          <a:solidFill>
            <a:srgbClr val="00FFCC"/>
          </a:solidFill>
        </p:spPr>
        <p:txBody>
          <a:bodyPr>
            <a:no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отель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«Континенталь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ui.org.ua/wp-content/uploads/2022/06/depositphotos_331396774_xl-scal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3981"/>
            <a:ext cx="6204155" cy="4524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ТОП—7 архітектурних пам'ятників Маріуполя, які знищили росія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363" y="1433981"/>
            <a:ext cx="6027428" cy="452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54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6858000"/>
          </a:xfrm>
          <a:solidFill>
            <a:srgbClr val="00FFCC"/>
          </a:solidFill>
        </p:spPr>
        <p:txBody>
          <a:bodyPr>
            <a:no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Будівлі колишнього маєтку Абрама Трегубова.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https://ui.org.ua/postcard/budivli-kolyshnogo-mayetku-abrama-tregubova/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Палац культури «Молодіжний».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https://ui.org.uaх/postcard/palacz-kultury-yunist-u-mariupoli/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Романов І. Історичні будівлі-візитівки Маріуполя, які витримали російські обстріли. 2022.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https://mrpl.city/news/view/istorichni-budivli-vizitivki-mariupolya-yaki-vitrimali-rosijski-obstrili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Степура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Архітектурні втрати Маріуполя: пам'ятники, які знищили росіяни. 2023.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https://suspilne.media/donbas/362554-arhitekturni-vtrati-mariupola-pamatniki-aki-znisili-rosiani/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133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7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   ЕКСКУРСІЙНИЙ МАРШРУТ  «ПАМ’ЯТКИ АРХІТЕКТУРИ МАРІУПОЛЯ                                       КІНЦЯ ХІХ – ПОЧАТКУ ХХ СТОЛІТТЯ»                      </vt:lpstr>
      <vt:lpstr>    Метою проєкту є розробка віртуального екскурсійного маршруту «архітектурним Маріуполем».   Об’єктом дослідження є пам’ятки архітектури Маріуполя.   Предметом дослідження є історія виникнення та існування пам’ятки архітектури.    Новизна дослідження полягає в тому, що авторка дослідила історію виникнення та існування пам’ятки архітектури Маріуполя від початку будівництва і до сьогодні.     </vt:lpstr>
      <vt:lpstr>  Будівлі Абрама Трегубова             </vt:lpstr>
      <vt:lpstr>Реальне училище Гіацинтова          </vt:lpstr>
      <vt:lpstr>Готель «Континенталь»          </vt:lpstr>
      <vt:lpstr>    Список використаних джерел: 1. Будівлі колишнього маєтку Абрама Трегубова. URL: https://ui.org.ua/postcard/budivli-kolyshnogo-mayetku-abrama-tregubova/  2. Палац культури «Молодіжний». URL: https://ui.org.uaх/postcard/palacz-kultury-yunist-u-mariupoli/  3. Романов І. Історичні будівлі-візитівки Маріуполя, які витримали російські обстріли. 2022. URL: https://mrpl.city/news/view/istorichni-budivli-vizitivki-mariupolya-yaki-vitrimali-rosijski-obstrili  4. Степура А. Архітектурні втрати Маріуполя: пам'ятники, які знищили росіяни. 2023. URL: https://suspilne.media/donbas/362554-arhitekturni-vtrati-mariupola-pamatniki-aki-znisili-rosiani/     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Пам'ятний знак Віталію Мандрику</dc:title>
  <dc:creator>User</dc:creator>
  <cp:lastModifiedBy>User</cp:lastModifiedBy>
  <cp:revision>12</cp:revision>
  <dcterms:created xsi:type="dcterms:W3CDTF">2024-04-14T22:25:09Z</dcterms:created>
  <dcterms:modified xsi:type="dcterms:W3CDTF">2025-04-21T20:29:16Z</dcterms:modified>
</cp:coreProperties>
</file>