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5" r:id="rId4"/>
    <p:sldId id="259" r:id="rId5"/>
    <p:sldId id="264" r:id="rId6"/>
    <p:sldId id="266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92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13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1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7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73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3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9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96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12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96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5222455-78C4-47AD-94E1-775AF10D761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51C1A-CFC9-4C38-A98D-DF0C7624388A}" type="slidenum">
              <a:rPr lang="ru-RU" smtClean="0"/>
              <a:t>‹#›</a:t>
            </a:fld>
            <a:endParaRPr lang="ru-RU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84275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3093" y="1371415"/>
            <a:ext cx="5941065" cy="291638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dirty="0" smtClean="0"/>
              <a:t>КОНДИЦІОНЕР НА ЕЛЕМЕНТАХ ПЕЛЬТЬЄ</a:t>
            </a:r>
            <a:br>
              <a:rPr lang="uk-UA" sz="4800" dirty="0" smtClean="0"/>
            </a:br>
            <a:r>
              <a:rPr lang="uk-UA" sz="4800" dirty="0"/>
              <a:t/>
            </a:r>
            <a:br>
              <a:rPr lang="uk-UA" sz="4800" dirty="0"/>
            </a:br>
            <a:r>
              <a:rPr lang="uk-UA" sz="4800" dirty="0" smtClean="0"/>
              <a:t/>
            </a:r>
            <a:br>
              <a:rPr lang="uk-UA" sz="4800" dirty="0" smtClean="0"/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8491" y="504641"/>
            <a:ext cx="6510271" cy="146270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відкритий інтерактивний конкурс </a:t>
            </a:r>
          </a:p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 – Юніор Дослідник»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pic>
        <p:nvPicPr>
          <p:cNvPr id="4" name="Объект 3"/>
          <p:cNvPicPr>
            <a:picLocks/>
          </p:cNvPicPr>
          <p:nvPr/>
        </p:nvPicPr>
        <p:blipFill rotWithShape="1">
          <a:blip r:embed="rId2"/>
          <a:srcRect l="6223" t="14105" r="9773" b="33390"/>
          <a:stretch/>
        </p:blipFill>
        <p:spPr bwMode="auto">
          <a:xfrm>
            <a:off x="8940800" y="0"/>
            <a:ext cx="3251200" cy="31403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r="7949"/>
          <a:stretch/>
        </p:blipFill>
        <p:spPr bwMode="auto">
          <a:xfrm>
            <a:off x="8940800" y="3140365"/>
            <a:ext cx="3251200" cy="3717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38170" y="3545996"/>
            <a:ext cx="7850910" cy="2906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Виконала: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Кермач Вікторія Юріївна,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учениця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10 класу,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Славутського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ліцею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Хмельницької обласної ради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Науковий керівник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Леоненко Андрій Анатолійович,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вчитель фізики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Славутського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ліцею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Хмельницької обласної ради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2402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2462" y="1507193"/>
            <a:ext cx="7958331" cy="1077229"/>
          </a:xfrm>
        </p:spPr>
        <p:txBody>
          <a:bodyPr/>
          <a:lstStyle/>
          <a:p>
            <a:pPr algn="ctr"/>
            <a:r>
              <a:rPr lang="en-US" dirty="0" smtClean="0"/>
              <a:t>A</a:t>
            </a:r>
            <a:r>
              <a:rPr lang="uk-UA" dirty="0" smtClean="0"/>
              <a:t>КТУАЛЬНІСТЬ 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745" y="2045808"/>
            <a:ext cx="9609558" cy="5546483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 сучасному світі в зв’язку з кліматичними змінами на планеті постає необхідність охолодження повітря до необхідних температур. Постало питання на сьогодні створення нових та вдосконалення вже існуючих пристроїв, які могли б охолоджувати і при необхідності нагрівати повітря і при цьому були екологічними, компактними, дешевими в обслуговуванні, надійними та стійкими до екстремальних умов.</a:t>
            </a:r>
            <a:endParaRPr lang="ru-RU" dirty="0"/>
          </a:p>
          <a:p>
            <a:pPr marL="6160" indent="0">
              <a:buNone/>
            </a:pPr>
            <a:endParaRPr lang="ru-RU" dirty="0"/>
          </a:p>
        </p:txBody>
      </p:sp>
      <p:pic>
        <p:nvPicPr>
          <p:cNvPr id="1028" name="Picture 4" descr="Чому при температурі тіла 36,6 ° C, нам жарко, коли на вулиці 25-30 ° C |  Аптека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48" y="593697"/>
            <a:ext cx="29908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23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05567" y="900420"/>
            <a:ext cx="7958331" cy="1077229"/>
          </a:xfrm>
        </p:spPr>
        <p:txBody>
          <a:bodyPr/>
          <a:lstStyle/>
          <a:p>
            <a:r>
              <a:rPr lang="uk-UA" sz="4800" dirty="0" smtClean="0"/>
              <a:t>Мета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9273" y="2052116"/>
            <a:ext cx="9230866" cy="3997828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Створити кондиціонер на елементах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Пельтьє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, який буде надійний та доступний у життєдіяльності людей.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53988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463" y="669510"/>
            <a:ext cx="7958331" cy="1077229"/>
          </a:xfrm>
        </p:spPr>
        <p:txBody>
          <a:bodyPr/>
          <a:lstStyle/>
          <a:p>
            <a:r>
              <a:rPr lang="uk-UA" dirty="0" smtClean="0"/>
              <a:t>ЗАВДАННЯ ПРОЄКТУ: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0109" y="1874983"/>
            <a:ext cx="9120030" cy="4498108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Розробити</a:t>
            </a:r>
            <a:r>
              <a:rPr lang="ru-RU" dirty="0"/>
              <a:t> </a:t>
            </a:r>
            <a:r>
              <a:rPr lang="ru-RU" dirty="0" err="1"/>
              <a:t>конструкцію</a:t>
            </a:r>
            <a:r>
              <a:rPr lang="ru-RU" dirty="0"/>
              <a:t> </a:t>
            </a:r>
            <a:r>
              <a:rPr lang="ru-RU" dirty="0" err="1"/>
              <a:t>кондиціонера</a:t>
            </a:r>
            <a:r>
              <a:rPr lang="ru-RU" dirty="0"/>
              <a:t> з </a:t>
            </a:r>
            <a:r>
              <a:rPr lang="ru-RU" dirty="0" err="1"/>
              <a:t>інтегрованими</a:t>
            </a:r>
            <a:r>
              <a:rPr lang="ru-RU" dirty="0"/>
              <a:t> </a:t>
            </a:r>
            <a:r>
              <a:rPr lang="ru-RU" dirty="0" err="1"/>
              <a:t>термоелектричними</a:t>
            </a:r>
            <a:r>
              <a:rPr lang="ru-RU" dirty="0"/>
              <a:t> модулями </a:t>
            </a:r>
            <a:r>
              <a:rPr lang="ru-RU" dirty="0" err="1"/>
              <a:t>Пельтьє</a:t>
            </a:r>
            <a:r>
              <a:rPr lang="ru-RU" dirty="0"/>
              <a:t>, помпою та резервуаром для води. </a:t>
            </a:r>
          </a:p>
          <a:p>
            <a:r>
              <a:rPr lang="ru-RU" dirty="0"/>
              <a:t> </a:t>
            </a:r>
            <a:r>
              <a:rPr lang="ru-RU" dirty="0" err="1"/>
              <a:t>Впровадити</a:t>
            </a:r>
            <a:r>
              <a:rPr lang="ru-RU" dirty="0"/>
              <a:t> систему </a:t>
            </a:r>
            <a:r>
              <a:rPr lang="ru-RU" dirty="0" err="1"/>
              <a:t>керування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en-US" dirty="0"/>
              <a:t>Arduino </a:t>
            </a:r>
            <a:r>
              <a:rPr lang="ru-RU" dirty="0"/>
              <a:t>та реле для </a:t>
            </a:r>
            <a:r>
              <a:rPr lang="ru-RU" dirty="0" err="1"/>
              <a:t>автоматизації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кондиціонера</a:t>
            </a:r>
            <a:r>
              <a:rPr lang="ru-RU" dirty="0"/>
              <a:t>.  </a:t>
            </a:r>
          </a:p>
          <a:p>
            <a:r>
              <a:rPr lang="ru-RU" dirty="0" err="1"/>
              <a:t>Розробити</a:t>
            </a:r>
            <a:r>
              <a:rPr lang="ru-RU" dirty="0"/>
              <a:t> </a:t>
            </a:r>
            <a:r>
              <a:rPr lang="ru-RU" dirty="0" err="1"/>
              <a:t>інтерфейс</a:t>
            </a:r>
            <a:r>
              <a:rPr lang="ru-RU" dirty="0"/>
              <a:t> </a:t>
            </a:r>
            <a:r>
              <a:rPr lang="ru-RU" dirty="0" err="1"/>
              <a:t>комунікації</a:t>
            </a:r>
            <a:r>
              <a:rPr lang="ru-RU" dirty="0"/>
              <a:t> з </a:t>
            </a:r>
            <a:r>
              <a:rPr lang="ru-RU" dirty="0" err="1"/>
              <a:t>пристроєм</a:t>
            </a:r>
            <a:r>
              <a:rPr lang="ru-RU" dirty="0"/>
              <a:t>,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/>
              <a:t>цифровий</a:t>
            </a:r>
            <a:r>
              <a:rPr lang="ru-RU" dirty="0"/>
              <a:t> </a:t>
            </a:r>
            <a:r>
              <a:rPr lang="ru-RU" dirty="0" err="1"/>
              <a:t>енкодер</a:t>
            </a:r>
            <a:r>
              <a:rPr lang="ru-RU" dirty="0"/>
              <a:t> та </a:t>
            </a:r>
            <a:r>
              <a:rPr lang="ru-RU" dirty="0" err="1"/>
              <a:t>дисплейний</a:t>
            </a:r>
            <a:r>
              <a:rPr lang="ru-RU" dirty="0"/>
              <a:t> модуль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сегментних</a:t>
            </a:r>
            <a:r>
              <a:rPr lang="ru-RU" dirty="0"/>
              <a:t> </a:t>
            </a:r>
            <a:r>
              <a:rPr lang="ru-RU" dirty="0" err="1"/>
              <a:t>екранів</a:t>
            </a:r>
            <a:r>
              <a:rPr lang="ru-RU" dirty="0"/>
              <a:t>. </a:t>
            </a:r>
          </a:p>
          <a:p>
            <a:r>
              <a:rPr lang="ru-RU" dirty="0"/>
              <a:t> </a:t>
            </a:r>
            <a:r>
              <a:rPr lang="ru-RU" dirty="0" err="1"/>
              <a:t>Випробувати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охолодження</a:t>
            </a:r>
            <a:r>
              <a:rPr lang="ru-RU" dirty="0"/>
              <a:t> та </a:t>
            </a:r>
            <a:r>
              <a:rPr lang="ru-RU" dirty="0" err="1"/>
              <a:t>енергоспоживання</a:t>
            </a:r>
            <a:r>
              <a:rPr lang="ru-RU" dirty="0"/>
              <a:t> пристрою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. </a:t>
            </a:r>
          </a:p>
          <a:p>
            <a:r>
              <a:rPr lang="ru-RU" dirty="0" err="1"/>
              <a:t>Порівняти</a:t>
            </a:r>
            <a:r>
              <a:rPr lang="ru-RU" dirty="0"/>
              <a:t> </a:t>
            </a:r>
            <a:r>
              <a:rPr lang="ru-RU" dirty="0" err="1"/>
              <a:t>розроблений</a:t>
            </a:r>
            <a:r>
              <a:rPr lang="ru-RU" dirty="0"/>
              <a:t> </a:t>
            </a:r>
            <a:r>
              <a:rPr lang="ru-RU" dirty="0" err="1"/>
              <a:t>кондиціонер</a:t>
            </a:r>
            <a:r>
              <a:rPr lang="ru-RU" dirty="0"/>
              <a:t> з </a:t>
            </a:r>
            <a:r>
              <a:rPr lang="ru-RU" dirty="0" err="1"/>
              <a:t>традиційними</a:t>
            </a:r>
            <a:r>
              <a:rPr lang="ru-RU" dirty="0"/>
              <a:t> моделями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продуктивності</a:t>
            </a:r>
            <a:r>
              <a:rPr lang="ru-RU" dirty="0"/>
              <a:t>, </a:t>
            </a:r>
            <a:r>
              <a:rPr lang="ru-RU" dirty="0" err="1"/>
              <a:t>вартості</a:t>
            </a:r>
            <a:r>
              <a:rPr lang="ru-RU" dirty="0"/>
              <a:t> та </a:t>
            </a:r>
            <a:r>
              <a:rPr lang="ru-RU" dirty="0" err="1"/>
              <a:t>екологічності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4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845" y="512492"/>
            <a:ext cx="7958331" cy="1077229"/>
          </a:xfrm>
        </p:spPr>
        <p:txBody>
          <a:bodyPr/>
          <a:lstStyle/>
          <a:p>
            <a:r>
              <a:rPr lang="uk-UA" dirty="0" smtClean="0"/>
              <a:t>ПРИНЦИП ПРОЄКТУ: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273" y="1293091"/>
            <a:ext cx="9738865" cy="564341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роботи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розробленого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кондиціонера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базується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Пельтьє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термоелектричні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створюють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різницю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температур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поверхнями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електричного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струму.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охолоджувати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повітря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приміщенні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хладагентів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робить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екологічною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безпечною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Система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керування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автоматизувати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охолодження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регулюючи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помпи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реле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параметрів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>
              <a:lnSpc>
                <a:spcPct val="110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Інтерфейс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комунікації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пристроєм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реалізовано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цифрового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енкодера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дисплейного модуля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сегментних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екранів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зручне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налаштування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параметрів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кондиціонера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відображення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поточного стану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Кондиціонер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обладнаний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системою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регулювання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режимів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користувачам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налаштовувати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оптимальні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мікроклімату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76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7344" y="660411"/>
            <a:ext cx="7958331" cy="1077229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Електронна схема кондиціонеру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448" y="2050157"/>
            <a:ext cx="4179261" cy="39433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95055" y="1903292"/>
            <a:ext cx="6437746" cy="423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Елементи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Пельтьє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Реле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Дисплей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Блок живлення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Енкодер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Помпа</a:t>
            </a:r>
          </a:p>
          <a:p>
            <a:pPr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Вентилятор</a:t>
            </a:r>
          </a:p>
          <a:p>
            <a:pPr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Резистори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54" y="669510"/>
            <a:ext cx="7958331" cy="1077229"/>
          </a:xfrm>
        </p:spPr>
        <p:txBody>
          <a:bodyPr/>
          <a:lstStyle/>
          <a:p>
            <a:r>
              <a:rPr lang="uk-UA" dirty="0" smtClean="0"/>
              <a:t>РЕЗУЛЬТАТИ ОБЧИСЛЕНЬ: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9964" y="1424043"/>
            <a:ext cx="7300466" cy="4805884"/>
          </a:xfrm>
        </p:spPr>
        <p:txBody>
          <a:bodyPr>
            <a:normAutofit/>
          </a:bodyPr>
          <a:lstStyle/>
          <a:p>
            <a:pPr indent="449580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Arial Unicode MS"/>
                <a:cs typeface="Arial Unicode MS"/>
              </a:rPr>
              <a:t>Кондиціонер </a:t>
            </a:r>
            <a:r>
              <a:rPr lang="uk-UA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може охолодити приміщення площею 4 м² і об’ємом 10 м³ на 10°C приблизно за 93 хвилини або приблизно за 1,5 години.</a:t>
            </a:r>
            <a:endParaRPr lang="ru-RU" sz="2800" dirty="0">
              <a:latin typeface="Helvetica Neue"/>
              <a:ea typeface="Arial Unicode MS"/>
              <a:cs typeface="Arial Unicode MS"/>
            </a:endParaRPr>
          </a:p>
          <a:p>
            <a:endParaRPr lang="ru-RU" sz="2800" dirty="0"/>
          </a:p>
        </p:txBody>
      </p:sp>
      <p:pic>
        <p:nvPicPr>
          <p:cNvPr id="4" name="Объект 3"/>
          <p:cNvPicPr>
            <a:picLocks/>
          </p:cNvPicPr>
          <p:nvPr/>
        </p:nvPicPr>
        <p:blipFill rotWithShape="1">
          <a:blip r:embed="rId2"/>
          <a:srcRect l="6223" t="14105" r="9773" b="33390"/>
          <a:stretch/>
        </p:blipFill>
        <p:spPr bwMode="auto">
          <a:xfrm>
            <a:off x="1013917" y="2158334"/>
            <a:ext cx="2874591" cy="30417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53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336" y="466309"/>
            <a:ext cx="7958331" cy="1077229"/>
          </a:xfrm>
        </p:spPr>
        <p:txBody>
          <a:bodyPr/>
          <a:lstStyle/>
          <a:p>
            <a:pPr algn="ctr"/>
            <a:r>
              <a:rPr lang="uk-UA" dirty="0" smtClean="0"/>
              <a:t>ВИСНОВОК: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3163" y="1671783"/>
            <a:ext cx="9046139" cy="4950690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Проаналізувавши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ринок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звичайних кондиціонерів,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вищою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12000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гривень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Мій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пристрій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коштує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гривень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того ж він є екологічним та енергоефективним. Усі ці аспекти роблять розроблений кондиціонер на основі елементів </a:t>
            </a:r>
            <a:r>
              <a:rPr lang="uk-UA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Пельтьє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інтегрованою системою керування перспективним рішенням для забезпечення комфортних умов у різних середовищах з мінімальним впливом на навколишнє середовище.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600" dirty="0" smtClean="0"/>
              <a:t>Зроблений </a:t>
            </a:r>
            <a:r>
              <a:rPr lang="uk-UA" sz="3600" dirty="0"/>
              <a:t>мною кондиціонер на елементах </a:t>
            </a:r>
            <a:r>
              <a:rPr lang="uk-UA" sz="3600" dirty="0" err="1"/>
              <a:t>Пельтьє</a:t>
            </a:r>
            <a:r>
              <a:rPr lang="uk-UA" sz="3600" dirty="0"/>
              <a:t> є універсальною пропозицією у співвідношенні «ціна – якість».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856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629716"/>
            <a:ext cx="10677235" cy="1145309"/>
          </a:xfrm>
        </p:spPr>
        <p:txBody>
          <a:bodyPr>
            <a:noAutofit/>
          </a:bodyPr>
          <a:lstStyle/>
          <a:p>
            <a:r>
              <a:rPr lang="ru-RU" sz="4400" dirty="0"/>
              <a:t>СПИСОК ВИКОРИСТАНИХ ДЖЕРЕЛ 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44074" y="1431636"/>
            <a:ext cx="8926066" cy="4959927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1. Литвиненко С.С. </a:t>
            </a:r>
            <a:r>
              <a:rPr lang="ru-RU" dirty="0" err="1"/>
              <a:t>Конотопчик</a:t>
            </a:r>
            <a:r>
              <a:rPr lang="ru-RU" dirty="0"/>
              <a:t>. ТЕРМОЕЛЕКТРИЧНІ ЯВИЩА. ЕФЕКТИ ЗЕЄБЕКА ТА ПЕЛЬТЬЄ. </a:t>
            </a:r>
            <a:r>
              <a:rPr lang="en-US" dirty="0"/>
              <a:t>URL: https://www.inforum.in.ua/conferences/24/78/575 </a:t>
            </a:r>
            <a:endParaRPr lang="ru-RU" dirty="0"/>
          </a:p>
          <a:p>
            <a:r>
              <a:rPr lang="ru-RU" dirty="0"/>
              <a:t>2.Сивухин Л. </a:t>
            </a:r>
            <a:r>
              <a:rPr lang="ru-RU" dirty="0" err="1"/>
              <a:t>В.ЕфектПельтьє</a:t>
            </a:r>
            <a:r>
              <a:rPr lang="ru-RU" dirty="0"/>
              <a:t>.</a:t>
            </a:r>
            <a:r>
              <a:rPr lang="en-US" dirty="0"/>
              <a:t>URL: https://uk.wikipedia.org/wiki/% D0%95%D1%84%D0%B5%D0%BA%D1%82_%D0%9F%D0%B5%D0%BB%D1%8C%D1%82%D1%8C%D1%94   </a:t>
            </a:r>
            <a:endParaRPr lang="uk-UA" dirty="0"/>
          </a:p>
          <a:p>
            <a:r>
              <a:rPr lang="ru-RU" dirty="0" smtClean="0"/>
              <a:t>3</a:t>
            </a:r>
            <a:r>
              <a:rPr lang="ru-RU" dirty="0"/>
              <a:t>. Скляр, М. О.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Пельтьє</a:t>
            </a:r>
            <a:r>
              <a:rPr lang="ru-RU" dirty="0"/>
              <a:t>: </a:t>
            </a:r>
            <a:r>
              <a:rPr lang="ru-RU" dirty="0" err="1"/>
              <a:t>переваги</a:t>
            </a:r>
            <a:r>
              <a:rPr lang="ru-RU" dirty="0"/>
              <a:t>, </a:t>
            </a:r>
            <a:r>
              <a:rPr lang="ru-RU" dirty="0" err="1"/>
              <a:t>недоліки</a:t>
            </a:r>
            <a:r>
              <a:rPr lang="ru-RU" dirty="0"/>
              <a:t>,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/ М. О. Скляр, Л. М. </a:t>
            </a:r>
            <a:r>
              <a:rPr lang="ru-RU" dirty="0" err="1"/>
              <a:t>Олещук</a:t>
            </a:r>
            <a:r>
              <a:rPr lang="ru-RU" dirty="0"/>
              <a:t> // </a:t>
            </a:r>
            <a:r>
              <a:rPr lang="ru-RU" dirty="0" err="1"/>
              <a:t>Загальноуніверситетська</a:t>
            </a:r>
            <a:r>
              <a:rPr lang="ru-RU" dirty="0"/>
              <a:t> </a:t>
            </a:r>
            <a:r>
              <a:rPr lang="ru-RU" dirty="0" err="1"/>
              <a:t>науково-технічна</a:t>
            </a:r>
            <a:r>
              <a:rPr lang="ru-RU" dirty="0"/>
              <a:t> </a:t>
            </a:r>
            <a:r>
              <a:rPr lang="ru-RU" dirty="0" err="1"/>
              <a:t>конференція</a:t>
            </a:r>
            <a:r>
              <a:rPr lang="ru-RU" dirty="0"/>
              <a:t> </a:t>
            </a:r>
            <a:r>
              <a:rPr lang="ru-RU" dirty="0" err="1"/>
              <a:t>молодих</a:t>
            </a:r>
            <a:r>
              <a:rPr lang="ru-RU" dirty="0"/>
              <a:t> </a:t>
            </a:r>
            <a:r>
              <a:rPr lang="ru-RU" dirty="0" err="1"/>
              <a:t>вчених</a:t>
            </a:r>
            <a:r>
              <a:rPr lang="ru-RU" dirty="0"/>
              <a:t> та </a:t>
            </a:r>
            <a:r>
              <a:rPr lang="ru-RU" dirty="0" err="1"/>
              <a:t>студентів</a:t>
            </a:r>
            <a:r>
              <a:rPr lang="ru-RU" dirty="0"/>
              <a:t>, </a:t>
            </a:r>
            <a:r>
              <a:rPr lang="ru-RU" dirty="0" err="1"/>
              <a:t>присвячена</a:t>
            </a:r>
            <a:r>
              <a:rPr lang="ru-RU" dirty="0"/>
              <a:t> дню Науки. </a:t>
            </a:r>
            <a:r>
              <a:rPr lang="ru-RU" dirty="0" err="1"/>
              <a:t>Секція</a:t>
            </a:r>
            <a:r>
              <a:rPr lang="ru-RU" dirty="0"/>
              <a:t> «</a:t>
            </a:r>
            <a:r>
              <a:rPr lang="ru-RU" dirty="0" err="1"/>
              <a:t>Машинобудування</a:t>
            </a:r>
            <a:r>
              <a:rPr lang="ru-RU" dirty="0"/>
              <a:t>», </a:t>
            </a:r>
            <a:r>
              <a:rPr lang="ru-RU" dirty="0" err="1"/>
              <a:t>підсекція</a:t>
            </a:r>
            <a:r>
              <a:rPr lang="ru-RU" dirty="0"/>
              <a:t> «</a:t>
            </a:r>
            <a:r>
              <a:rPr lang="ru-RU" dirty="0" err="1"/>
              <a:t>Лазерної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 та </a:t>
            </a:r>
            <a:r>
              <a:rPr lang="ru-RU" dirty="0" err="1"/>
              <a:t>фізико-технічних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»: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доповідей</a:t>
            </a:r>
            <a:r>
              <a:rPr lang="ru-RU" dirty="0"/>
              <a:t>, 2014 р., м. </a:t>
            </a:r>
            <a:r>
              <a:rPr lang="ru-RU" dirty="0" err="1"/>
              <a:t>Київ</a:t>
            </a:r>
            <a:r>
              <a:rPr lang="ru-RU" dirty="0"/>
              <a:t>. – </a:t>
            </a:r>
            <a:r>
              <a:rPr lang="ru-RU" dirty="0" err="1"/>
              <a:t>Київ</a:t>
            </a:r>
            <a:r>
              <a:rPr lang="ru-RU" dirty="0"/>
              <a:t> : НТУУ «КПІ», 2014. – С. 11-12.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Пельтьє</a:t>
            </a:r>
            <a:r>
              <a:rPr lang="ru-RU" dirty="0"/>
              <a:t>: </a:t>
            </a:r>
            <a:r>
              <a:rPr lang="ru-RU" dirty="0" err="1"/>
              <a:t>переваги</a:t>
            </a:r>
            <a:r>
              <a:rPr lang="ru-RU" dirty="0"/>
              <a:t>, </a:t>
            </a:r>
            <a:r>
              <a:rPr lang="ru-RU" dirty="0" err="1"/>
              <a:t>недоліки</a:t>
            </a:r>
            <a:r>
              <a:rPr lang="ru-RU" dirty="0"/>
              <a:t>,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 </a:t>
            </a:r>
            <a:r>
              <a:rPr lang="en-US" dirty="0"/>
              <a:t>https://</a:t>
            </a:r>
            <a:r>
              <a:rPr lang="en-US" dirty="0" smtClean="0"/>
              <a:t>ela.kpi.ua/items/9f05399a-c540-4d4a-b522-8aa1414e7ed6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1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969</TotalTime>
  <Words>548</Words>
  <Application>Microsoft Office PowerPoint</Application>
  <PresentationFormat>Широкоэкранный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Arial Unicode MS</vt:lpstr>
      <vt:lpstr>Calibri</vt:lpstr>
      <vt:lpstr>Helvetica Neue</vt:lpstr>
      <vt:lpstr>MS Shell Dlg 2</vt:lpstr>
      <vt:lpstr>Times New Roman</vt:lpstr>
      <vt:lpstr>Wingdings</vt:lpstr>
      <vt:lpstr>Wingdings 3</vt:lpstr>
      <vt:lpstr>Madison</vt:lpstr>
      <vt:lpstr>КОНДИЦІОНЕР НА ЕЛЕМЕНТАХ ПЕЛЬТЬЄ   </vt:lpstr>
      <vt:lpstr>AКТУАЛЬНІСТЬ :</vt:lpstr>
      <vt:lpstr>Мета:</vt:lpstr>
      <vt:lpstr>ЗАВДАННЯ ПРОЄКТУ:</vt:lpstr>
      <vt:lpstr>ПРИНЦИП ПРОЄКТУ:</vt:lpstr>
      <vt:lpstr>Електронна схема кондиціонеру</vt:lpstr>
      <vt:lpstr>РЕЗУЛЬТАТИ ОБЧИСЛЕНЬ:</vt:lpstr>
      <vt:lpstr>ВИСНОВОК:</vt:lpstr>
      <vt:lpstr>СПИСОК ВИКОРИСТАНИХ ДЖЕРЕЛ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КОНДИЦІОНЕР НА ЕЛЕМЕНТИХ ПЕЛЬТЬЄ   КЕРМАЧ ВІКТОРІЯ</dc:title>
  <dc:creator>admin</dc:creator>
  <cp:lastModifiedBy>admin</cp:lastModifiedBy>
  <cp:revision>16</cp:revision>
  <dcterms:created xsi:type="dcterms:W3CDTF">2025-02-04T16:55:02Z</dcterms:created>
  <dcterms:modified xsi:type="dcterms:W3CDTF">2025-03-25T12:32:26Z</dcterms:modified>
</cp:coreProperties>
</file>