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70" r:id="rId7"/>
    <p:sldId id="260" r:id="rId8"/>
    <p:sldId id="274" r:id="rId9"/>
    <p:sldId id="262" r:id="rId10"/>
    <p:sldId id="271" r:id="rId11"/>
    <p:sldId id="263" r:id="rId12"/>
    <p:sldId id="273" r:id="rId13"/>
    <p:sldId id="261" r:id="rId14"/>
    <p:sldId id="272" r:id="rId15"/>
    <p:sldId id="26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43" d="100"/>
          <a:sy n="43" d="100"/>
        </p:scale>
        <p:origin x="85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318E8-9B2E-4CE4-A80B-D937B35D5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sz="40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"Туристичний потенціал міста Дніпро та розробка оптимального екскурсійного маршруту"</a:t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7F940-0E20-42ED-A9ED-3FBEABA202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Роботу виконала: уч. 8-Мі класу </a:t>
            </a:r>
            <a:r>
              <a:rPr lang="uk-UA" sz="1800" noProof="1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ліцея №31 «Пріоритет» </a:t>
            </a:r>
            <a:r>
              <a:rPr lang="uk-UA" noProof="1">
                <a:solidFill>
                  <a:schemeClr val="tx1"/>
                </a:solidFill>
              </a:rPr>
              <a:t>м.Дніпра Каторайчик </a:t>
            </a:r>
            <a:r>
              <a:rPr lang="uk-UA" dirty="0">
                <a:solidFill>
                  <a:schemeClr val="tx1"/>
                </a:solidFill>
              </a:rPr>
              <a:t>Діана Олексіївна</a:t>
            </a:r>
          </a:p>
          <a:p>
            <a:r>
              <a:rPr lang="uk-UA" dirty="0">
                <a:solidFill>
                  <a:schemeClr val="tx1"/>
                </a:solidFill>
              </a:rPr>
              <a:t>Керівник проекту: Летяго Вікторія Віталіївна</a:t>
            </a:r>
          </a:p>
        </p:txBody>
      </p:sp>
    </p:spTree>
    <p:extLst>
      <p:ext uri="{BB962C8B-B14F-4D97-AF65-F5344CB8AC3E}">
        <p14:creationId xmlns:p14="http://schemas.microsoft.com/office/powerpoint/2010/main" val="2094991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13102-6497-47B6-960A-8B7F7600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 дослідження:</a:t>
            </a:r>
            <a:b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Дослідити туристичний потенціал міста Дніпро, визначити ключові історичні пам’ятки та розробити оптимальний екскурсійний маршрут.</a:t>
            </a: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 дослідження:</a:t>
            </a:r>
            <a:b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Провести аналіз наукових і краєзнавчих джерел для визначення основних історичних об'єктів міста.</a:t>
            </a: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Визначити методологічні підходи до створення туристичних маршрутів.</a:t>
            </a: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Розробити оптимальний екскурсійний маршрут містом Дніпро з урахуванням історичних та культурних особливостей.</a:t>
            </a: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Провести експертну оцінку розробленого маршруту.</a:t>
            </a:r>
            <a:b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Сформулювати висновки щодо ефективності маршруту та його впливу на туристичну привабливість міста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2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3BEDC60-9002-49FB-B5DD-F82A9DCEB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0074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A0FEE-E250-400F-A9F1-A5B8D08E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04" y="423766"/>
            <a:ext cx="4580466" cy="4096871"/>
          </a:xfrm>
        </p:spPr>
        <p:txBody>
          <a:bodyPr>
            <a:noAutofit/>
          </a:bodyPr>
          <a:lstStyle/>
          <a:p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Спасо-Преображенський собор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найстаріший храм Дніпра, закладений у 1787 році за наказом Катерини II. Первісно планувалося, що він буде більшим за Собор Святого Петра в Римі, але будівництво значно скоротили. Протягом своєї історії собор пережив кілька реконструкцій і є важливим духовним центром міста.</a:t>
            </a:r>
            <a:b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2800" dirty="0">
              <a:solidFill>
                <a:schemeClr val="tx1"/>
              </a:solidFill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E44BC20E-2954-4BF9-AACA-0305C031F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5255" y="305286"/>
            <a:ext cx="2603495" cy="330952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15CA3F-AD6D-4A2B-9C75-9C6B88327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305" y="3969307"/>
            <a:ext cx="3053397" cy="22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58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318E8-9B2E-4CE4-A80B-D937B35D5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7F940-0E20-42ED-A9ED-3FBEABA20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919697" y="448074"/>
            <a:ext cx="5176303" cy="951473"/>
          </a:xfrm>
        </p:spPr>
        <p:txBody>
          <a:bodyPr>
            <a:noAutofit/>
          </a:bodyPr>
          <a:lstStyle/>
          <a:p>
            <a:pPr algn="l"/>
            <a:r>
              <a:rPr lang="uk-UA" sz="2400" b="1" noProof="1">
                <a:solidFill>
                  <a:schemeClr val="tx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Спасо-Преображенський собор</a:t>
            </a:r>
          </a:p>
          <a:p>
            <a:pPr algn="l"/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noProof="1">
                <a:solidFill>
                  <a:schemeClr val="tx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Спостереження:</a:t>
            </a:r>
            <a:endParaRPr lang="uk-UA" sz="2400" noProof="1">
              <a:solidFill>
                <a:schemeClr val="tx1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Собор розташований у центральній частині міста на Соборній площі. Його архітектура поєднує риси класицизму та бароко.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Будівля добре збережена, а на території розташований невеликий сквер, що робить місце зручним для туристів.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Вхід до собору безкоштовний, і тут регулярно проводяться богослужіння.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Оцінка доступності: біля собору є інформаційна табличка, але не вистачає туристичних вказівників.</a:t>
            </a:r>
          </a:p>
          <a:p>
            <a:pPr algn="l"/>
            <a:endParaRPr lang="uk-UA" sz="2000" noProof="1">
              <a:solidFill>
                <a:schemeClr val="tx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50B99B-8D0E-4FE2-8E6E-ABCAF4F62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729" y="1399547"/>
            <a:ext cx="2423274" cy="365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45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93A95-D38B-4DDF-9227-C441B58A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840" y="526397"/>
            <a:ext cx="8596667" cy="566738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Монастирський острів</a:t>
            </a:r>
            <a:r>
              <a:rPr lang="uk-UA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1D820DD2-3585-4A89-87B8-FEF0C124216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480" b="16480"/>
          <a:stretch>
            <a:fillRect/>
          </a:stretch>
        </p:blipFill>
        <p:spPr>
          <a:xfrm>
            <a:off x="932828" y="4653242"/>
            <a:ext cx="3927758" cy="1757082"/>
          </a:xfrm>
        </p:spPr>
      </p:pic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38F3764-D5C2-49FB-AF95-D3A70CB9C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1840" y="1326217"/>
            <a:ext cx="8596667" cy="1181380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унікальна природна та історична пам’ятка, де, за переказами, у X столітті побував апостол Андрій Первозванний. Також існує версія, що у середньовіччі тут був православний монастир, зруйнований монголо-татарами. Сьогодні тут розташований пам’ятник Тарасові Шевченку, парк відпочинку та храм Святого Миколая.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04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318E8-9B2E-4CE4-A80B-D937B35D5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7F940-0E20-42ED-A9ED-3FBEABA20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698025" y="2276212"/>
            <a:ext cx="4882279" cy="951473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98A00-4E54-4332-8E15-FFFC55ECB1B7}"/>
              </a:ext>
            </a:extLst>
          </p:cNvPr>
          <p:cNvSpPr txBox="1"/>
          <p:nvPr/>
        </p:nvSpPr>
        <p:spPr>
          <a:xfrm>
            <a:off x="1073796" y="320457"/>
            <a:ext cx="901301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Монастирський острів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 з’єднаний з містом пішохідним мостом, є оглядові майданчики та зони відпочинку.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Центральний об'єкт – храм Святого Миколая, який приваблює паломників і туристів.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легендами, тут побував апостол Андрій Первозванний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131099-1BE6-41F9-BE2B-A64FE99F5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62" y="3743017"/>
            <a:ext cx="4321269" cy="288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8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2A8CE-6D96-4915-B011-848243D9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804" y="533269"/>
            <a:ext cx="8596667" cy="566738"/>
          </a:xfrm>
        </p:spPr>
        <p:txBody>
          <a:bodyPr>
            <a:noAutofit/>
          </a:bodyPr>
          <a:lstStyle/>
          <a:p>
            <a:r>
              <a:rPr lang="uk-U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Історичний музей імені Дмитра Яворницького</a:t>
            </a:r>
            <a:endParaRPr lang="uk-UA" sz="3200" dirty="0"/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40D7EC59-4E0E-405B-9E01-F6B48F4241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410" b="7410"/>
          <a:stretch>
            <a:fillRect/>
          </a:stretch>
        </p:blipFill>
        <p:spPr>
          <a:xfrm>
            <a:off x="811804" y="4023194"/>
            <a:ext cx="4916865" cy="2198790"/>
          </a:xfrm>
        </p:spPr>
      </p:pic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60A23B3-D24A-405A-8B5D-17EAE8D7A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1717" y="1319774"/>
            <a:ext cx="8596667" cy="674024"/>
          </a:xfrm>
        </p:spPr>
        <p:txBody>
          <a:bodyPr>
            <a:normAutofit fontScale="25000" lnSpcReduction="20000"/>
          </a:bodyPr>
          <a:lstStyle/>
          <a:p>
            <a:r>
              <a:rPr lang="uk-UA" sz="1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заснований у 1849 році, цей музей є одним із найстаріших і найвідоміших в Україні. У ньому зібрані унікальні артефакти, що висвітлюють історію козацтва, розвиток Катеринослава (тепер Дніпро) та події Другої світової війни. Однією з головних експозицій є кам’яні половецькі баби, що датуються IX–XIII століттями.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942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318E8-9B2E-4CE4-A80B-D937B35D5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7F940-0E20-42ED-A9ED-3FBEABA20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933550" y="633362"/>
            <a:ext cx="8750776" cy="951473"/>
          </a:xfrm>
        </p:spPr>
        <p:txBody>
          <a:bodyPr>
            <a:noAutofit/>
          </a:bodyPr>
          <a:lstStyle/>
          <a:p>
            <a:pPr algn="l"/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 музей імені Дмитра Яворницького</a:t>
            </a:r>
          </a:p>
          <a:p>
            <a:pPr algn="l"/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Спостереження: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має велику колекцію експонатів, зокрема козацьку зброю, документи, старовинні мапи.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 музею розташовані кам’яні половецькі баби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IX–XIII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зала, присвячена Другої світової війні та історії форсування Дніпра.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наповненості експозицій: з 10 тематичних зал найпопулярнішою серед відвідувачів стала зала, присвячена козацтву (</a:t>
            </a:r>
            <a:r>
              <a:rPr lang="uk-UA" sz="2000" b="1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 опитаних туристів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604B9C-ADC2-495B-AAA9-8DB1B31BD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50" y="4050836"/>
            <a:ext cx="5382451" cy="249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85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09017-ABAE-4089-BDF2-A3D47D0DC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D9588B1E-BD35-4118-AF2B-B8B314295DD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182" b="20182"/>
          <a:stretch>
            <a:fillRect/>
          </a:stretch>
        </p:blipFill>
        <p:spPr>
          <a:xfrm>
            <a:off x="677334" y="3429000"/>
            <a:ext cx="5701263" cy="2550459"/>
          </a:xfrm>
        </p:spPr>
      </p:pic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6BE5BF5-7873-4170-B723-6AD51F512A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7225" y="256827"/>
            <a:ext cx="8596667" cy="1240762"/>
          </a:xfrm>
        </p:spPr>
        <p:txBody>
          <a:bodyPr>
            <a:normAutofit fontScale="25000" lnSpcReduction="20000"/>
          </a:bodyPr>
          <a:lstStyle/>
          <a:p>
            <a:r>
              <a:rPr lang="uk-UA" sz="144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Діорама "Битва за Дніпро"</a:t>
            </a:r>
            <a:r>
              <a:rPr lang="uk-UA" sz="1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4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одна з найбільших діорам у Європі (16×60 м), що зображує події форсування Дніпра радянськими військами у 1943 році під час Другої світової війни. Діорама є важливою частиною Меморіального комплексу на честь воїнів, загиблих у боях за місто.</a:t>
            </a:r>
            <a:endParaRPr lang="uk-UA" sz="11200" dirty="0"/>
          </a:p>
        </p:txBody>
      </p:sp>
    </p:spTree>
    <p:extLst>
      <p:ext uri="{BB962C8B-B14F-4D97-AF65-F5344CB8AC3E}">
        <p14:creationId xmlns:p14="http://schemas.microsoft.com/office/powerpoint/2010/main" val="2245710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318E8-9B2E-4CE4-A80B-D937B35D5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7F940-0E20-42ED-A9ED-3FBEABA20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975115" y="1640142"/>
            <a:ext cx="4882279" cy="951473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Діорама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uk-UA" sz="2400" dirty="0">
                <a:solidFill>
                  <a:schemeClr val="tx1"/>
                </a:solidFill>
              </a:rPr>
              <a:t>Битва за Дніпро</a:t>
            </a:r>
            <a:r>
              <a:rPr lang="en-US" sz="2400" dirty="0">
                <a:solidFill>
                  <a:schemeClr val="tx1"/>
                </a:solidFill>
              </a:rPr>
              <a:t>”</a:t>
            </a:r>
            <a:endParaRPr lang="ru-RU" sz="2400" dirty="0">
              <a:solidFill>
                <a:schemeClr val="tx1"/>
              </a:solidFill>
            </a:endParaRPr>
          </a:p>
          <a:p>
            <a:pPr algn="l"/>
            <a:r>
              <a:rPr lang="uk-UA" sz="2400" b="1" dirty="0">
                <a:solidFill>
                  <a:schemeClr val="tx1"/>
                </a:solidFill>
              </a:rPr>
              <a:t>Експеримент:</a:t>
            </a:r>
            <a:endParaRPr lang="uk-UA" sz="2400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Опитано 25 відвідувачів: 90% зазначили, що діорама справила на них сильне емоційне враження, а 60% хотіли б бачити більше інтерактивних елементів (наприклад, 3</a:t>
            </a:r>
            <a:r>
              <a:rPr lang="en-US" sz="2400" dirty="0">
                <a:solidFill>
                  <a:schemeClr val="tx1"/>
                </a:solidFill>
              </a:rPr>
              <a:t>D-</a:t>
            </a:r>
            <a:r>
              <a:rPr lang="uk-UA" sz="2400" dirty="0">
                <a:solidFill>
                  <a:schemeClr val="tx1"/>
                </a:solidFill>
              </a:rPr>
              <a:t>реконструкції подій).</a:t>
            </a:r>
          </a:p>
          <a:p>
            <a:pPr algn="l"/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456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1CDA0-6436-46D2-99F1-D300FBE8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746" y="5943600"/>
            <a:ext cx="8596667" cy="566738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437ECFC9-069C-4260-824F-CED26AE5D1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182" b="20182"/>
          <a:stretch>
            <a:fillRect/>
          </a:stretch>
        </p:blipFill>
        <p:spPr>
          <a:xfrm>
            <a:off x="494687" y="3297030"/>
            <a:ext cx="5220313" cy="2335306"/>
          </a:xfrm>
        </p:spPr>
      </p:pic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C2CAACB-96AB-45C5-A28C-C833D0E2E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8184" y="120013"/>
            <a:ext cx="8596667" cy="1705815"/>
          </a:xfrm>
        </p:spPr>
        <p:txBody>
          <a:bodyPr>
            <a:normAutofit fontScale="25000" lnSpcReduction="20000"/>
          </a:bodyPr>
          <a:lstStyle/>
          <a:p>
            <a:r>
              <a:rPr lang="uk-UA" sz="144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Потьомкінський палац</a:t>
            </a:r>
            <a:endParaRPr lang="en-US" sz="14400" b="1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3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історична будівля, зведена у XVIII столітті як адміністративний центр Катеринослава. В різні періоди палац використовувався як військовий шпиталь, навчальний заклад і культурний центр. Сьогодні це пам’ятка архітектури національного значення</a:t>
            </a:r>
            <a:r>
              <a:rPr lang="uk-UA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uk-UA" sz="1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5098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318E8-9B2E-4CE4-A80B-D937B35D5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7F940-0E20-42ED-A9ED-3FBEABA20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922436" y="296252"/>
            <a:ext cx="8936197" cy="951473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Потьомкінський</a:t>
            </a:r>
            <a:r>
              <a:rPr lang="uk-UA" dirty="0"/>
              <a:t> </a:t>
            </a:r>
            <a:r>
              <a:rPr lang="uk-UA" dirty="0">
                <a:solidFill>
                  <a:schemeClr val="tx1"/>
                </a:solidFill>
              </a:rPr>
              <a:t>палац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Одна з найстаріших будівель Дніпра, зведена в кінці XVIII століття для князя Григорія Потьомкіна.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Будівля має класичний архітектурний стиль, але за свою історію зазнала значних змін.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Сьогодні тут розміщується Палац студентів ДНУ, що використовує будівлю для культурних заходів.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uk-UA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tx1"/>
                </a:solidFill>
              </a:rPr>
              <a:t>Експеримент:</a:t>
            </a:r>
            <a:endParaRPr lang="uk-UA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noProof="1">
                <a:solidFill>
                  <a:schemeClr val="tx1"/>
                </a:solidFill>
              </a:rPr>
              <a:t>Під час відвідування палацу встановлено, що більшість туристів сприймають його більше як культурний центр, а не історичну пам’ятку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  <a:p>
            <a:pPr algn="l"/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62CD35-C9E2-4CD6-B0B9-7E379F8FB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36" y="3946555"/>
            <a:ext cx="3962413" cy="261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67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BEC0F-365A-4BF5-9AAC-8F0BC4B36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78" y="3061855"/>
            <a:ext cx="8596668" cy="340360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02E47A7-C01C-44BD-97CD-D04414673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1840" y="574048"/>
            <a:ext cx="8596668" cy="1570962"/>
          </a:xfrm>
        </p:spPr>
        <p:txBody>
          <a:bodyPr>
            <a:normAutofit fontScale="25000" lnSpcReduction="20000"/>
          </a:bodyPr>
          <a:lstStyle/>
          <a:p>
            <a:r>
              <a:rPr lang="uk-UA" sz="144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Будинок-музей Дмитра Яворницького</a:t>
            </a:r>
            <a:r>
              <a:rPr lang="uk-UA" sz="14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4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uk-UA" sz="1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розташований неподалік історичного музею, цей будинок належав видатному історику, який досліджував історію Запорізької Січі. Тут збережені особисті речі та рукописи вченого.</a:t>
            </a:r>
          </a:p>
          <a:p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D7A3A4-4A9F-4B18-8772-87AE6DB07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64" y="318556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86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318E8-9B2E-4CE4-A80B-D937B35D5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7F940-0E20-42ED-A9ED-3FBEABA20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29357" y="199270"/>
            <a:ext cx="9108018" cy="951473"/>
          </a:xfrm>
        </p:spPr>
        <p:txBody>
          <a:bodyPr>
            <a:noAutofit/>
          </a:bodyPr>
          <a:lstStyle/>
          <a:p>
            <a:pPr algn="l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Будинок-музей Дмитра Яворницького</a:t>
            </a:r>
          </a:p>
          <a:p>
            <a:pPr algn="l"/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Спостереження: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 розташований у тихому куточку міста поруч з Історичним музеєм.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Архітектура збереглася з часів життя Дмитра Яворницького, а всередині знаходяться його особисті речі, книги, рукописи та меблі.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поділений на кілька експозиційних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залів, кожен з яких відображає різні періоди життя вченого.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аналіз туристичної привабливості: 40% відвідувачів музею — студенти та школярі, що свідчить про його важливу освітню роль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963E5D-126D-468A-8ED4-A90AE3B29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814917"/>
            <a:ext cx="2724111" cy="204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64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A7BA26-84F4-4AB0-8582-ADB19295A545}"/>
              </a:ext>
            </a:extLst>
          </p:cNvPr>
          <p:cNvSpPr txBox="1"/>
          <p:nvPr/>
        </p:nvSpPr>
        <p:spPr>
          <a:xfrm>
            <a:off x="860612" y="704227"/>
            <a:ext cx="610496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результаті дослідження розроблено екскурсійний маршрут містом Дніпро, що охоплює основні історичні пам’ятки.</a:t>
            </a: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Доведено, що маршрут сприяє підвищенню туристичної привабливості міста.</a:t>
            </a: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 результати можуть бути використані у сфері міського туризму для організації екскурсійних програм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661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5AB9F8-972D-4F7A-A6B3-7E293E68C709}"/>
              </a:ext>
            </a:extLst>
          </p:cNvPr>
          <p:cNvSpPr txBox="1"/>
          <p:nvPr/>
        </p:nvSpPr>
        <p:spPr>
          <a:xfrm>
            <a:off x="1021976" y="674400"/>
            <a:ext cx="6104964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джерел: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Яворницький Д. Історія запорізьких козаків.</a:t>
            </a: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Офіційний сайт Дніпровського історичного музею.</a:t>
            </a: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Архівні матеріали міста Дніпро.</a:t>
            </a: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Інтерв’ю з місцевими краєзнавцями.</a:t>
            </a:r>
          </a:p>
          <a:p>
            <a:pPr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 спостереження та фотоматеріали, зібрані під час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354637880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</TotalTime>
  <Words>848</Words>
  <Application>Microsoft Office PowerPoint</Application>
  <PresentationFormat>Широкий екран</PresentationFormat>
  <Paragraphs>66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3" baseType="lpstr">
      <vt:lpstr>Arial</vt:lpstr>
      <vt:lpstr>Calibri</vt:lpstr>
      <vt:lpstr>Segoe UI Black</vt:lpstr>
      <vt:lpstr>Times New Roman</vt:lpstr>
      <vt:lpstr>Trebuchet MS</vt:lpstr>
      <vt:lpstr>Wingdings 3</vt:lpstr>
      <vt:lpstr>Грань</vt:lpstr>
      <vt:lpstr>"Туристичний потенціал міста Дніпро та розробка оптимального екскурсійного маршруту" </vt:lpstr>
      <vt:lpstr>Мета дослідження: Дослідити туристичний потенціал міста Дніпро, визначити ключові історичні пам’ятки та розробити оптимальний екскурсійний маршрут.      Завдання дослідження: Провести аналіз наукових і краєзнавчих джерел для визначення основних історичних об'єктів міста.  Визначити методологічні підходи до створення туристичних маршрутів. Розробити оптимальний екскурсійний маршрут містом Дніпро з урахуванням історичних та культурних особливостей. Провести експертну оцінку розробленого маршруту. Сформулювати висновки щодо ефективності маршруту та його впливу на туристичну привабливість міста. </vt:lpstr>
      <vt:lpstr>Спасо-Преображенський собор – найстаріший храм Дніпра, закладений у 1787 році за наказом Катерини II. Первісно планувалося, що він буде більшим за Собор Святого Петра в Римі, але будівництво значно скоротили. Протягом своєї історії собор пережив кілька реконструкцій і є важливим духовним центром міста. </vt:lpstr>
      <vt:lpstr> </vt:lpstr>
      <vt:lpstr>Монастирський острів –  </vt:lpstr>
      <vt:lpstr> </vt:lpstr>
      <vt:lpstr>Історичний музей імені Дмитра Яворницького</vt:lpstr>
      <vt:lpstr> </vt:lpstr>
      <vt:lpstr> </vt:lpstr>
      <vt:lpstr> </vt:lpstr>
      <vt:lpstr>Презентація PowerPoint</vt:lpstr>
      <vt:lpstr> </vt:lpstr>
      <vt:lpstr>Презентація PowerPoint</vt:lpstr>
      <vt:lpstr> 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Екскурсійний маршрут по місту Дніпро</dc:title>
  <dc:creator>Helen Katoraychyk</dc:creator>
  <cp:lastModifiedBy>Helen Katoraychyk</cp:lastModifiedBy>
  <cp:revision>14</cp:revision>
  <dcterms:created xsi:type="dcterms:W3CDTF">2025-03-09T12:43:33Z</dcterms:created>
  <dcterms:modified xsi:type="dcterms:W3CDTF">2025-04-14T17:53:09Z</dcterms:modified>
</cp:coreProperties>
</file>