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A51431-77B5-4449-8856-A4BD4114BA34}" v="10" dt="2024-12-21T12:50:04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ена Чередніченко" userId="3b6a90550df82805" providerId="LiveId" clId="{5149DDBB-78D7-42F3-9231-0240EE5ECF3C}"/>
    <pc:docChg chg="custSel addSld modSld">
      <pc:chgData name="Олена Чередніченко" userId="3b6a90550df82805" providerId="LiveId" clId="{5149DDBB-78D7-42F3-9231-0240EE5ECF3C}" dt="2024-12-20T17:19:57.962" v="414" actId="20577"/>
      <pc:docMkLst>
        <pc:docMk/>
      </pc:docMkLst>
      <pc:sldChg chg="modSp new add">
        <pc:chgData name="Олена Чередніченко" userId="3b6a90550df82805" providerId="LiveId" clId="{5149DDBB-78D7-42F3-9231-0240EE5ECF3C}" dt="2024-12-20T17:03:24.837" v="410" actId="20577"/>
        <pc:sldMkLst>
          <pc:docMk/>
          <pc:sldMk cId="1134096381" sldId="256"/>
        </pc:sldMkLst>
        <pc:spChg chg="mod">
          <ac:chgData name="Олена Чередніченко" userId="3b6a90550df82805" providerId="LiveId" clId="{5149DDBB-78D7-42F3-9231-0240EE5ECF3C}" dt="2024-12-20T16:54:54.039" v="345" actId="255"/>
          <ac:spMkLst>
            <pc:docMk/>
            <pc:sldMk cId="1134096381" sldId="256"/>
            <ac:spMk id="2" creationId="{3FD55592-B038-49F8-BE05-FB02DECF108A}"/>
          </ac:spMkLst>
        </pc:spChg>
        <pc:spChg chg="mod">
          <ac:chgData name="Олена Чередніченко" userId="3b6a90550df82805" providerId="LiveId" clId="{5149DDBB-78D7-42F3-9231-0240EE5ECF3C}" dt="2024-12-20T17:03:24.837" v="410" actId="20577"/>
          <ac:spMkLst>
            <pc:docMk/>
            <pc:sldMk cId="1134096381" sldId="256"/>
            <ac:spMk id="3" creationId="{08FED299-01FA-4F0C-8FF5-8245CF325F14}"/>
          </ac:spMkLst>
        </pc:spChg>
      </pc:sldChg>
      <pc:sldChg chg="modSp new add">
        <pc:chgData name="Олена Чередніченко" userId="3b6a90550df82805" providerId="LiveId" clId="{5149DDBB-78D7-42F3-9231-0240EE5ECF3C}" dt="2024-12-20T16:55:28.467" v="351" actId="2711"/>
        <pc:sldMkLst>
          <pc:docMk/>
          <pc:sldMk cId="665109667" sldId="257"/>
        </pc:sldMkLst>
        <pc:spChg chg="mod">
          <ac:chgData name="Олена Чередніченко" userId="3b6a90550df82805" providerId="LiveId" clId="{5149DDBB-78D7-42F3-9231-0240EE5ECF3C}" dt="2024-12-20T16:55:28.467" v="351" actId="2711"/>
          <ac:spMkLst>
            <pc:docMk/>
            <pc:sldMk cId="665109667" sldId="257"/>
            <ac:spMk id="2" creationId="{6D34DAB0-DF99-46CE-8127-02BE3DD9BF04}"/>
          </ac:spMkLst>
        </pc:spChg>
        <pc:spChg chg="mod">
          <ac:chgData name="Олена Чередніченко" userId="3b6a90550df82805" providerId="LiveId" clId="{5149DDBB-78D7-42F3-9231-0240EE5ECF3C}" dt="2024-12-20T16:55:25.071" v="350" actId="2711"/>
          <ac:spMkLst>
            <pc:docMk/>
            <pc:sldMk cId="665109667" sldId="257"/>
            <ac:spMk id="3" creationId="{7EEE2F45-4996-432E-866A-41246A4BA78C}"/>
          </ac:spMkLst>
        </pc:spChg>
      </pc:sldChg>
      <pc:sldChg chg="modSp new add">
        <pc:chgData name="Олена Чередніченко" userId="3b6a90550df82805" providerId="LiveId" clId="{5149DDBB-78D7-42F3-9231-0240EE5ECF3C}" dt="2024-12-20T16:55:37.928" v="352" actId="2711"/>
        <pc:sldMkLst>
          <pc:docMk/>
          <pc:sldMk cId="1624059099" sldId="258"/>
        </pc:sldMkLst>
        <pc:spChg chg="mod">
          <ac:chgData name="Олена Чередніченко" userId="3b6a90550df82805" providerId="LiveId" clId="{5149DDBB-78D7-42F3-9231-0240EE5ECF3C}" dt="2024-12-20T16:55:37.928" v="352" actId="2711"/>
          <ac:spMkLst>
            <pc:docMk/>
            <pc:sldMk cId="1624059099" sldId="258"/>
            <ac:spMk id="3" creationId="{46EA6992-963C-4379-B59E-DFDA3CF3FEB3}"/>
          </ac:spMkLst>
        </pc:spChg>
      </pc:sldChg>
      <pc:sldChg chg="modSp new add">
        <pc:chgData name="Олена Чередніченко" userId="3b6a90550df82805" providerId="LiveId" clId="{5149DDBB-78D7-42F3-9231-0240EE5ECF3C}" dt="2024-12-20T16:58:31.879" v="358" actId="123"/>
        <pc:sldMkLst>
          <pc:docMk/>
          <pc:sldMk cId="3097038244" sldId="259"/>
        </pc:sldMkLst>
        <pc:spChg chg="mod">
          <ac:chgData name="Олена Чередніченко" userId="3b6a90550df82805" providerId="LiveId" clId="{5149DDBB-78D7-42F3-9231-0240EE5ECF3C}" dt="2024-12-20T16:55:46.181" v="353" actId="255"/>
          <ac:spMkLst>
            <pc:docMk/>
            <pc:sldMk cId="3097038244" sldId="259"/>
            <ac:spMk id="2" creationId="{2E1816CF-E848-4E6A-B0C0-BA162EF4B568}"/>
          </ac:spMkLst>
        </pc:spChg>
        <pc:spChg chg="mod">
          <ac:chgData name="Олена Чередніченко" userId="3b6a90550df82805" providerId="LiveId" clId="{5149DDBB-78D7-42F3-9231-0240EE5ECF3C}" dt="2024-12-20T16:58:31.879" v="358" actId="123"/>
          <ac:spMkLst>
            <pc:docMk/>
            <pc:sldMk cId="3097038244" sldId="259"/>
            <ac:spMk id="3" creationId="{53471D0D-BF1C-459C-84CE-41248A7E5999}"/>
          </ac:spMkLst>
        </pc:spChg>
      </pc:sldChg>
      <pc:sldChg chg="addSp modSp new add">
        <pc:chgData name="Олена Чередніченко" userId="3b6a90550df82805" providerId="LiveId" clId="{5149DDBB-78D7-42F3-9231-0240EE5ECF3C}" dt="2024-12-20T17:01:18.118" v="389" actId="1076"/>
        <pc:sldMkLst>
          <pc:docMk/>
          <pc:sldMk cId="677212885" sldId="260"/>
        </pc:sldMkLst>
        <pc:spChg chg="mod">
          <ac:chgData name="Олена Чередніченко" userId="3b6a90550df82805" providerId="LiveId" clId="{5149DDBB-78D7-42F3-9231-0240EE5ECF3C}" dt="2024-12-20T17:01:08.329" v="386" actId="14100"/>
          <ac:spMkLst>
            <pc:docMk/>
            <pc:sldMk cId="677212885" sldId="260"/>
            <ac:spMk id="3" creationId="{40559A33-CC41-4220-9975-BA26A09753CA}"/>
          </ac:spMkLst>
        </pc:spChg>
        <pc:picChg chg="add mod">
          <ac:chgData name="Олена Чередніченко" userId="3b6a90550df82805" providerId="LiveId" clId="{5149DDBB-78D7-42F3-9231-0240EE5ECF3C}" dt="2024-12-20T17:01:18.118" v="389" actId="1076"/>
          <ac:picMkLst>
            <pc:docMk/>
            <pc:sldMk cId="677212885" sldId="260"/>
            <ac:picMk id="4" creationId="{B31469F5-C1C4-4926-BC4D-B2A18E2AA3CB}"/>
          </ac:picMkLst>
        </pc:picChg>
      </pc:sldChg>
      <pc:sldChg chg="addSp modSp new add">
        <pc:chgData name="Олена Чередніченко" userId="3b6a90550df82805" providerId="LiveId" clId="{5149DDBB-78D7-42F3-9231-0240EE5ECF3C}" dt="2024-12-20T17:03:38.055" v="412" actId="20577"/>
        <pc:sldMkLst>
          <pc:docMk/>
          <pc:sldMk cId="1899021317" sldId="261"/>
        </pc:sldMkLst>
        <pc:spChg chg="mod">
          <ac:chgData name="Олена Чередніченко" userId="3b6a90550df82805" providerId="LiveId" clId="{5149DDBB-78D7-42F3-9231-0240EE5ECF3C}" dt="2024-12-20T17:03:38.055" v="412" actId="20577"/>
          <ac:spMkLst>
            <pc:docMk/>
            <pc:sldMk cId="1899021317" sldId="261"/>
            <ac:spMk id="2" creationId="{7639CBD7-7B8D-47B3-BA9E-7D6736D8C56B}"/>
          </ac:spMkLst>
        </pc:spChg>
        <pc:spChg chg="mod">
          <ac:chgData name="Олена Чередніченко" userId="3b6a90550df82805" providerId="LiveId" clId="{5149DDBB-78D7-42F3-9231-0240EE5ECF3C}" dt="2024-12-20T16:39:19.917" v="233" actId="20577"/>
          <ac:spMkLst>
            <pc:docMk/>
            <pc:sldMk cId="1899021317" sldId="261"/>
            <ac:spMk id="3" creationId="{8A7BF39F-B44C-40E7-9E64-4AC0EAC549CE}"/>
          </ac:spMkLst>
        </pc:spChg>
        <pc:graphicFrameChg chg="add mod modGraphic">
          <ac:chgData name="Олена Чередніченко" userId="3b6a90550df82805" providerId="LiveId" clId="{5149DDBB-78D7-42F3-9231-0240EE5ECF3C}" dt="2024-12-20T16:40:56.269" v="249" actId="12"/>
          <ac:graphicFrameMkLst>
            <pc:docMk/>
            <pc:sldMk cId="1899021317" sldId="261"/>
            <ac:graphicFrameMk id="4" creationId="{12F4E5A4-4AAD-4277-A323-B0F16929619B}"/>
          </ac:graphicFrameMkLst>
        </pc:graphicFrameChg>
      </pc:sldChg>
      <pc:sldChg chg="addSp modSp new add">
        <pc:chgData name="Олена Чередніченко" userId="3b6a90550df82805" providerId="LiveId" clId="{5149DDBB-78D7-42F3-9231-0240EE5ECF3C}" dt="2024-12-20T17:02:30.887" v="400" actId="1076"/>
        <pc:sldMkLst>
          <pc:docMk/>
          <pc:sldMk cId="477212543" sldId="262"/>
        </pc:sldMkLst>
        <pc:spChg chg="mod">
          <ac:chgData name="Олена Чередніченко" userId="3b6a90550df82805" providerId="LiveId" clId="{5149DDBB-78D7-42F3-9231-0240EE5ECF3C}" dt="2024-12-20T16:59:25.463" v="375" actId="255"/>
          <ac:spMkLst>
            <pc:docMk/>
            <pc:sldMk cId="477212543" sldId="262"/>
            <ac:spMk id="2" creationId="{0281E473-5613-4841-8552-C8425DC036A2}"/>
          </ac:spMkLst>
        </pc:spChg>
        <pc:spChg chg="mod">
          <ac:chgData name="Олена Чередніченко" userId="3b6a90550df82805" providerId="LiveId" clId="{5149DDBB-78D7-42F3-9231-0240EE5ECF3C}" dt="2024-12-20T17:02:18.944" v="396" actId="27636"/>
          <ac:spMkLst>
            <pc:docMk/>
            <pc:sldMk cId="477212543" sldId="262"/>
            <ac:spMk id="3" creationId="{CF9896F5-9FEA-4F6C-A68F-F39BDDFB1111}"/>
          </ac:spMkLst>
        </pc:spChg>
        <pc:picChg chg="add mod">
          <ac:chgData name="Олена Чередніченко" userId="3b6a90550df82805" providerId="LiveId" clId="{5149DDBB-78D7-42F3-9231-0240EE5ECF3C}" dt="2024-12-20T17:02:30.887" v="400" actId="1076"/>
          <ac:picMkLst>
            <pc:docMk/>
            <pc:sldMk cId="477212543" sldId="262"/>
            <ac:picMk id="4" creationId="{9A1DE354-47EB-4D1A-95C6-A2BEBA1B24B9}"/>
          </ac:picMkLst>
        </pc:picChg>
      </pc:sldChg>
      <pc:sldChg chg="addSp delSp modSp new add">
        <pc:chgData name="Олена Чередніченко" userId="3b6a90550df82805" providerId="LiveId" clId="{5149DDBB-78D7-42F3-9231-0240EE5ECF3C}" dt="2024-12-20T16:59:42.747" v="377" actId="2710"/>
        <pc:sldMkLst>
          <pc:docMk/>
          <pc:sldMk cId="436661792" sldId="263"/>
        </pc:sldMkLst>
        <pc:spChg chg="del">
          <ac:chgData name="Олена Чередніченко" userId="3b6a90550df82805" providerId="LiveId" clId="{5149DDBB-78D7-42F3-9231-0240EE5ECF3C}" dt="2024-12-20T16:44:20.013" v="268"/>
          <ac:spMkLst>
            <pc:docMk/>
            <pc:sldMk cId="436661792" sldId="263"/>
            <ac:spMk id="3" creationId="{85B8FF8D-47E8-470F-B2D6-C834A1239039}"/>
          </ac:spMkLst>
        </pc:spChg>
        <pc:spChg chg="add mod">
          <ac:chgData name="Олена Чередніченко" userId="3b6a90550df82805" providerId="LiveId" clId="{5149DDBB-78D7-42F3-9231-0240EE5ECF3C}" dt="2024-12-20T16:59:42.747" v="377" actId="2710"/>
          <ac:spMkLst>
            <pc:docMk/>
            <pc:sldMk cId="436661792" sldId="263"/>
            <ac:spMk id="5" creationId="{4C3EBDA1-D394-4D43-A2B4-960F1086C653}"/>
          </ac:spMkLst>
        </pc:spChg>
        <pc:picChg chg="add mod">
          <ac:chgData name="Олена Чередніченко" userId="3b6a90550df82805" providerId="LiveId" clId="{5149DDBB-78D7-42F3-9231-0240EE5ECF3C}" dt="2024-12-20T16:46:15.687" v="281" actId="14100"/>
          <ac:picMkLst>
            <pc:docMk/>
            <pc:sldMk cId="436661792" sldId="263"/>
            <ac:picMk id="4" creationId="{EE98B3F3-417F-437F-88A2-78927861896A}"/>
          </ac:picMkLst>
        </pc:picChg>
      </pc:sldChg>
      <pc:sldChg chg="addSp delSp modSp new add">
        <pc:chgData name="Олена Чередніченко" userId="3b6a90550df82805" providerId="LiveId" clId="{5149DDBB-78D7-42F3-9231-0240EE5ECF3C}" dt="2024-12-20T16:48:39.063" v="294" actId="14100"/>
        <pc:sldMkLst>
          <pc:docMk/>
          <pc:sldMk cId="3940270364" sldId="264"/>
        </pc:sldMkLst>
        <pc:spChg chg="mod">
          <ac:chgData name="Олена Чередніченко" userId="3b6a90550df82805" providerId="LiveId" clId="{5149DDBB-78D7-42F3-9231-0240EE5ECF3C}" dt="2024-12-20T16:48:00.986" v="288" actId="255"/>
          <ac:spMkLst>
            <pc:docMk/>
            <pc:sldMk cId="3940270364" sldId="264"/>
            <ac:spMk id="2" creationId="{E56DE824-0B8C-45C4-A859-26A4EE7BB8A0}"/>
          </ac:spMkLst>
        </pc:spChg>
        <pc:spChg chg="del">
          <ac:chgData name="Олена Чередніченко" userId="3b6a90550df82805" providerId="LiveId" clId="{5149DDBB-78D7-42F3-9231-0240EE5ECF3C}" dt="2024-12-20T16:47:27.545" v="282"/>
          <ac:spMkLst>
            <pc:docMk/>
            <pc:sldMk cId="3940270364" sldId="264"/>
            <ac:spMk id="3" creationId="{8C3E192B-85EE-45D4-A550-301625E0DC01}"/>
          </ac:spMkLst>
        </pc:spChg>
        <pc:spChg chg="add mod">
          <ac:chgData name="Олена Чередніченко" userId="3b6a90550df82805" providerId="LiveId" clId="{5149DDBB-78D7-42F3-9231-0240EE5ECF3C}" dt="2024-12-20T16:48:29.622" v="292" actId="2711"/>
          <ac:spMkLst>
            <pc:docMk/>
            <pc:sldMk cId="3940270364" sldId="264"/>
            <ac:spMk id="5" creationId="{2BEF6565-1A19-4C28-A23D-3A07A4C07F42}"/>
          </ac:spMkLst>
        </pc:spChg>
        <pc:graphicFrameChg chg="add mod modGraphic">
          <ac:chgData name="Олена Чередніченко" userId="3b6a90550df82805" providerId="LiveId" clId="{5149DDBB-78D7-42F3-9231-0240EE5ECF3C}" dt="2024-12-20T16:48:39.063" v="294" actId="14100"/>
          <ac:graphicFrameMkLst>
            <pc:docMk/>
            <pc:sldMk cId="3940270364" sldId="264"/>
            <ac:graphicFrameMk id="4" creationId="{2EF49424-9259-4291-A2DD-4DFEDE3776B1}"/>
          </ac:graphicFrameMkLst>
        </pc:graphicFrameChg>
      </pc:sldChg>
      <pc:sldChg chg="addSp delSp modSp new add">
        <pc:chgData name="Олена Чередніченко" userId="3b6a90550df82805" providerId="LiveId" clId="{5149DDBB-78D7-42F3-9231-0240EE5ECF3C}" dt="2024-12-20T16:51:16.266" v="307" actId="14100"/>
        <pc:sldMkLst>
          <pc:docMk/>
          <pc:sldMk cId="1318788539" sldId="265"/>
        </pc:sldMkLst>
        <pc:spChg chg="mod">
          <ac:chgData name="Олена Чередніченко" userId="3b6a90550df82805" providerId="LiveId" clId="{5149DDBB-78D7-42F3-9231-0240EE5ECF3C}" dt="2024-12-20T16:50:02.482" v="298" actId="255"/>
          <ac:spMkLst>
            <pc:docMk/>
            <pc:sldMk cId="1318788539" sldId="265"/>
            <ac:spMk id="2" creationId="{02F4AF77-DF30-473C-898E-DA77C017DC5A}"/>
          </ac:spMkLst>
        </pc:spChg>
        <pc:spChg chg="del">
          <ac:chgData name="Олена Чередніченко" userId="3b6a90550df82805" providerId="LiveId" clId="{5149DDBB-78D7-42F3-9231-0240EE5ECF3C}" dt="2024-12-20T16:50:50.231" v="299"/>
          <ac:spMkLst>
            <pc:docMk/>
            <pc:sldMk cId="1318788539" sldId="265"/>
            <ac:spMk id="3" creationId="{63695B71-7338-42EB-B2F4-C99B8AE94641}"/>
          </ac:spMkLst>
        </pc:spChg>
        <pc:graphicFrameChg chg="add mod modGraphic">
          <ac:chgData name="Олена Чередніченко" userId="3b6a90550df82805" providerId="LiveId" clId="{5149DDBB-78D7-42F3-9231-0240EE5ECF3C}" dt="2024-12-20T16:51:16.266" v="307" actId="14100"/>
          <ac:graphicFrameMkLst>
            <pc:docMk/>
            <pc:sldMk cId="1318788539" sldId="265"/>
            <ac:graphicFrameMk id="4" creationId="{938760EA-F8C0-4E5D-9832-C118A6DCDC98}"/>
          </ac:graphicFrameMkLst>
        </pc:graphicFrameChg>
      </pc:sldChg>
      <pc:sldChg chg="modSp new add">
        <pc:chgData name="Олена Чередніченко" userId="3b6a90550df82805" providerId="LiveId" clId="{5149DDBB-78D7-42F3-9231-0240EE5ECF3C}" dt="2024-12-20T17:19:57.962" v="414" actId="20577"/>
        <pc:sldMkLst>
          <pc:docMk/>
          <pc:sldMk cId="2385435998" sldId="266"/>
        </pc:sldMkLst>
        <pc:spChg chg="mod">
          <ac:chgData name="Олена Чередніченко" userId="3b6a90550df82805" providerId="LiveId" clId="{5149DDBB-78D7-42F3-9231-0240EE5ECF3C}" dt="2024-12-20T16:53:03.015" v="333" actId="14100"/>
          <ac:spMkLst>
            <pc:docMk/>
            <pc:sldMk cId="2385435998" sldId="266"/>
            <ac:spMk id="2" creationId="{4C524281-BD29-4AFA-8BDA-FB1E1D20606B}"/>
          </ac:spMkLst>
        </pc:spChg>
        <pc:spChg chg="mod">
          <ac:chgData name="Олена Чередніченко" userId="3b6a90550df82805" providerId="LiveId" clId="{5149DDBB-78D7-42F3-9231-0240EE5ECF3C}" dt="2024-12-20T17:19:57.962" v="414" actId="20577"/>
          <ac:spMkLst>
            <pc:docMk/>
            <pc:sldMk cId="2385435998" sldId="266"/>
            <ac:spMk id="3" creationId="{73248419-96DD-4DBE-9D3F-5E1E22002F65}"/>
          </ac:spMkLst>
        </pc:spChg>
      </pc:sldChg>
    </pc:docChg>
  </pc:docChgLst>
  <pc:docChgLst>
    <pc:chgData name="Олена Чередніченко" userId="3b6a90550df82805" providerId="LiveId" clId="{46A51431-77B5-4449-8856-A4BD4114BA34}"/>
    <pc:docChg chg="undo custSel modSld">
      <pc:chgData name="Олена Чередніченко" userId="3b6a90550df82805" providerId="LiveId" clId="{46A51431-77B5-4449-8856-A4BD4114BA34}" dt="2024-12-21T12:51:40.357" v="162" actId="14100"/>
      <pc:docMkLst>
        <pc:docMk/>
      </pc:docMkLst>
      <pc:sldChg chg="addSp delSp modSp mod setBg addAnim delAnim setClrOvrMap delDesignElem">
        <pc:chgData name="Олена Чередніченко" userId="3b6a90550df82805" providerId="LiveId" clId="{46A51431-77B5-4449-8856-A4BD4114BA34}" dt="2024-12-21T12:46:04.612" v="106" actId="26606"/>
        <pc:sldMkLst>
          <pc:docMk/>
          <pc:sldMk cId="1134096381" sldId="256"/>
        </pc:sldMkLst>
        <pc:spChg chg="mod">
          <ac:chgData name="Олена Чередніченко" userId="3b6a90550df82805" providerId="LiveId" clId="{46A51431-77B5-4449-8856-A4BD4114BA34}" dt="2024-12-21T12:46:04.612" v="106" actId="26606"/>
          <ac:spMkLst>
            <pc:docMk/>
            <pc:sldMk cId="1134096381" sldId="256"/>
            <ac:spMk id="2" creationId="{3FD55592-B038-49F8-BE05-FB02DECF108A}"/>
          </ac:spMkLst>
        </pc:spChg>
        <pc:spChg chg="mod">
          <ac:chgData name="Олена Чередніченко" userId="3b6a90550df82805" providerId="LiveId" clId="{46A51431-77B5-4449-8856-A4BD4114BA34}" dt="2024-12-21T12:46:04.612" v="106" actId="26606"/>
          <ac:spMkLst>
            <pc:docMk/>
            <pc:sldMk cId="1134096381" sldId="256"/>
            <ac:spMk id="3" creationId="{08FED299-01FA-4F0C-8FF5-8245CF325F14}"/>
          </ac:spMkLst>
        </pc:spChg>
        <pc:spChg chg="add del">
          <ac:chgData name="Олена Чередніченко" userId="3b6a90550df82805" providerId="LiveId" clId="{46A51431-77B5-4449-8856-A4BD4114BA34}" dt="2024-12-21T12:43:52.817" v="78" actId="26606"/>
          <ac:spMkLst>
            <pc:docMk/>
            <pc:sldMk cId="1134096381" sldId="256"/>
            <ac:spMk id="8" creationId="{7B6FBACC-399D-45DD-933F-127688C092C1}"/>
          </ac:spMkLst>
        </pc:spChg>
        <pc:spChg chg="add del">
          <ac:chgData name="Олена Чередніченко" userId="3b6a90550df82805" providerId="LiveId" clId="{46A51431-77B5-4449-8856-A4BD4114BA34}" dt="2024-12-21T12:45:41.003" v="93" actId="26606"/>
          <ac:spMkLst>
            <pc:docMk/>
            <pc:sldMk cId="1134096381" sldId="256"/>
            <ac:spMk id="9" creationId="{560F55E5-82DC-49DE-B7FA-8D2E291A8867}"/>
          </ac:spMkLst>
        </pc:spChg>
        <pc:spChg chg="add del">
          <ac:chgData name="Олена Чередніченко" userId="3b6a90550df82805" providerId="LiveId" clId="{46A51431-77B5-4449-8856-A4BD4114BA34}" dt="2024-12-21T12:45:08.056" v="88" actId="26606"/>
          <ac:spMkLst>
            <pc:docMk/>
            <pc:sldMk cId="1134096381" sldId="256"/>
            <ac:spMk id="10" creationId="{7255A803-13A1-44E9-ACA9-889A5CC39BB5}"/>
          </ac:spMkLst>
        </pc:spChg>
        <pc:spChg chg="add del">
          <ac:chgData name="Олена Чередніченко" userId="3b6a90550df82805" providerId="LiveId" clId="{46A51431-77B5-4449-8856-A4BD4114BA34}" dt="2024-12-21T12:45:08.056" v="88" actId="26606"/>
          <ac:spMkLst>
            <pc:docMk/>
            <pc:sldMk cId="1134096381" sldId="256"/>
            <ac:spMk id="11" creationId="{864672EB-02A8-48AB-BCFB-00B78DBA6A1E}"/>
          </ac:spMkLst>
        </pc:spChg>
        <pc:spChg chg="add del">
          <ac:chgData name="Олена Чередніченко" userId="3b6a90550df82805" providerId="LiveId" clId="{46A51431-77B5-4449-8856-A4BD4114BA34}" dt="2024-12-21T12:45:08.056" v="88" actId="26606"/>
          <ac:spMkLst>
            <pc:docMk/>
            <pc:sldMk cId="1134096381" sldId="256"/>
            <ac:spMk id="12" creationId="{BC82C52F-0333-430E-AF00-FA48A518A1A5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1134096381" sldId="256"/>
            <ac:spMk id="17" creationId="{B40FCD49-2060-48B9-8212-8A5F1DF4726F}"/>
          </ac:spMkLst>
        </pc:spChg>
        <pc:spChg chg="add">
          <ac:chgData name="Олена Чередніченко" userId="3b6a90550df82805" providerId="LiveId" clId="{46A51431-77B5-4449-8856-A4BD4114BA34}" dt="2024-12-21T12:46:04.612" v="106" actId="26606"/>
          <ac:spMkLst>
            <pc:docMk/>
            <pc:sldMk cId="1134096381" sldId="256"/>
            <ac:spMk id="21" creationId="{71B2258F-86CA-4D4D-8270-BC05FCDEBFB3}"/>
          </ac:spMkLst>
        </pc:spChg>
        <pc:picChg chg="add mod">
          <ac:chgData name="Олена Чередніченко" userId="3b6a90550df82805" providerId="LiveId" clId="{46A51431-77B5-4449-8856-A4BD4114BA34}" dt="2024-12-21T12:45:07.274" v="87" actId="931"/>
          <ac:picMkLst>
            <pc:docMk/>
            <pc:sldMk cId="1134096381" sldId="256"/>
            <ac:picMk id="5" creationId="{239004B2-3790-0AC1-A0AF-BC408A0810BB}"/>
          </ac:picMkLst>
        </pc:picChg>
        <pc:picChg chg="add mod ord">
          <ac:chgData name="Олена Чередніченко" userId="3b6a90550df82805" providerId="LiveId" clId="{46A51431-77B5-4449-8856-A4BD4114BA34}" dt="2024-12-21T12:46:04.612" v="106" actId="26606"/>
          <ac:picMkLst>
            <pc:docMk/>
            <pc:sldMk cId="1134096381" sldId="256"/>
            <ac:picMk id="7" creationId="{04D3C7BC-EE51-199F-9652-3E76D0605BFA}"/>
          </ac:picMkLst>
        </pc:picChg>
        <pc:picChg chg="add del">
          <ac:chgData name="Олена Чередніченко" userId="3b6a90550df82805" providerId="LiveId" clId="{46A51431-77B5-4449-8856-A4BD4114BA34}" dt="2024-12-21T12:45:41.003" v="93" actId="26606"/>
          <ac:picMkLst>
            <pc:docMk/>
            <pc:sldMk cId="1134096381" sldId="256"/>
            <ac:picMk id="13" creationId="{C88758C8-9D10-484F-99AF-42B11A4FA660}"/>
          </ac:picMkLst>
        </pc:picChg>
        <pc:picChg chg="add del">
          <ac:chgData name="Олена Чередніченко" userId="3b6a90550df82805" providerId="LiveId" clId="{46A51431-77B5-4449-8856-A4BD4114BA34}" dt="2024-12-21T12:45:08.056" v="88" actId="26606"/>
          <ac:picMkLst>
            <pc:docMk/>
            <pc:sldMk cId="1134096381" sldId="256"/>
            <ac:picMk id="14" creationId="{BE9CCFFE-A385-4D35-8504-960F050EF7F8}"/>
          </ac:picMkLst>
        </pc:picChg>
        <pc:picChg chg="add del">
          <ac:chgData name="Олена Чередніченко" userId="3b6a90550df82805" providerId="LiveId" clId="{46A51431-77B5-4449-8856-A4BD4114BA34}" dt="2024-12-21T12:45:41.003" v="93" actId="26606"/>
          <ac:picMkLst>
            <pc:docMk/>
            <pc:sldMk cId="1134096381" sldId="256"/>
            <ac:picMk id="15" creationId="{CCED32FD-C5FE-4C22-A60D-AC9FFA8DEC69}"/>
          </ac:picMkLst>
        </pc:picChg>
        <pc:picChg chg="add del">
          <ac:chgData name="Олена Чередніченко" userId="3b6a90550df82805" providerId="LiveId" clId="{46A51431-77B5-4449-8856-A4BD4114BA34}" dt="2024-12-21T12:45:08.056" v="88" actId="26606"/>
          <ac:picMkLst>
            <pc:docMk/>
            <pc:sldMk cId="1134096381" sldId="256"/>
            <ac:picMk id="16" creationId="{1AD41804-3572-46FD-8124-D3079B642712}"/>
          </ac:picMkLst>
        </pc:picChg>
        <pc:picChg chg="add del">
          <ac:chgData name="Олена Чередніченко" userId="3b6a90550df82805" providerId="LiveId" clId="{46A51431-77B5-4449-8856-A4BD4114BA34}" dt="2024-12-21T12:45:08.056" v="88" actId="26606"/>
          <ac:picMkLst>
            <pc:docMk/>
            <pc:sldMk cId="1134096381" sldId="256"/>
            <ac:picMk id="18" creationId="{5316A1D8-3445-4B94-B595-2285C05EEEBE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134096381" sldId="256"/>
            <ac:picMk id="19" creationId="{83A45DCD-B5FB-4A86-88D2-91088C7FFC5F}"/>
          </ac:picMkLst>
        </pc:picChg>
        <pc:picChg chg="add del">
          <ac:chgData name="Олена Чередніченко" userId="3b6a90550df82805" providerId="LiveId" clId="{46A51431-77B5-4449-8856-A4BD4114BA34}" dt="2024-12-21T12:45:08.056" v="88" actId="26606"/>
          <ac:picMkLst>
            <pc:docMk/>
            <pc:sldMk cId="1134096381" sldId="256"/>
            <ac:picMk id="20" creationId="{2FA7483C-C90B-453F-AB53-60D8FDE6D3F6}"/>
          </ac:picMkLst>
        </pc:picChg>
      </pc:sldChg>
      <pc:sldChg chg="addSp modSp mod setBg">
        <pc:chgData name="Олена Чередніченко" userId="3b6a90550df82805" providerId="LiveId" clId="{46A51431-77B5-4449-8856-A4BD4114BA34}" dt="2024-12-21T12:46:20.941" v="107" actId="26606"/>
        <pc:sldMkLst>
          <pc:docMk/>
          <pc:sldMk cId="665109667" sldId="257"/>
        </pc:sldMkLst>
        <pc:spChg chg="mo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2" creationId="{6D34DAB0-DF99-46CE-8127-02BE3DD9BF04}"/>
          </ac:spMkLst>
        </pc:spChg>
        <pc:spChg chg="mo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3" creationId="{7EEE2F45-4996-432E-866A-41246A4BA78C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8" creationId="{09588DA8-065E-4F6F-8EFD-43104AB2E0CF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10" creationId="{C4285719-470E-454C-AF62-8323075F1F5B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12" creationId="{CD9FE4EF-C4D8-49A0-B2FF-81D8DB7D8A24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14" creationId="{4300840D-0A0B-4512-BACA-B439D5B9C57C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16" creationId="{D2B78728-A580-49A7-84F9-6EF6F583ADE0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18" creationId="{38FAA1A1-D861-433F-88FA-1E9D6FD31D11}"/>
          </ac:spMkLst>
        </pc:spChg>
        <pc:spChg chg="add">
          <ac:chgData name="Олена Чередніченко" userId="3b6a90550df82805" providerId="LiveId" clId="{46A51431-77B5-4449-8856-A4BD4114BA34}" dt="2024-12-21T12:46:20.941" v="107" actId="26606"/>
          <ac:spMkLst>
            <pc:docMk/>
            <pc:sldMk cId="665109667" sldId="257"/>
            <ac:spMk id="20" creationId="{8D71EDA1-87BF-4D5D-AB79-F346FD19278A}"/>
          </ac:spMkLst>
        </pc:spChg>
      </pc:sldChg>
      <pc:sldChg chg="addSp delSp modSp mod setBg delDesignElem">
        <pc:chgData name="Олена Чередніченко" userId="3b6a90550df82805" providerId="LiveId" clId="{46A51431-77B5-4449-8856-A4BD4114BA34}" dt="2024-12-21T12:46:54.022" v="114" actId="14100"/>
        <pc:sldMkLst>
          <pc:docMk/>
          <pc:sldMk cId="1624059099" sldId="258"/>
        </pc:sldMkLst>
        <pc:spChg chg="mod">
          <ac:chgData name="Олена Чередніченко" userId="3b6a90550df82805" providerId="LiveId" clId="{46A51431-77B5-4449-8856-A4BD4114BA34}" dt="2024-12-21T12:46:25.921" v="108" actId="26606"/>
          <ac:spMkLst>
            <pc:docMk/>
            <pc:sldMk cId="1624059099" sldId="258"/>
            <ac:spMk id="2" creationId="{367BBB40-2296-4787-B6FC-95B466432E1D}"/>
          </ac:spMkLst>
        </pc:spChg>
        <pc:spChg chg="mod">
          <ac:chgData name="Олена Чередніченко" userId="3b6a90550df82805" providerId="LiveId" clId="{46A51431-77B5-4449-8856-A4BD4114BA34}" dt="2024-12-21T12:46:54.022" v="114" actId="14100"/>
          <ac:spMkLst>
            <pc:docMk/>
            <pc:sldMk cId="1624059099" sldId="258"/>
            <ac:spMk id="3" creationId="{46EA6992-963C-4379-B59E-DFDA3CF3FEB3}"/>
          </ac:spMkLst>
        </pc:spChg>
        <pc:spChg chg="add">
          <ac:chgData name="Олена Чередніченко" userId="3b6a90550df82805" providerId="LiveId" clId="{46A51431-77B5-4449-8856-A4BD4114BA34}" dt="2024-12-21T12:46:25.921" v="108" actId="26606"/>
          <ac:spMkLst>
            <pc:docMk/>
            <pc:sldMk cId="1624059099" sldId="258"/>
            <ac:spMk id="6" creationId="{04812C46-200A-4DEB-A05E-3ED6C68C2387}"/>
          </ac:spMkLst>
        </pc:spChg>
        <pc:spChg chg="add">
          <ac:chgData name="Олена Чередніченко" userId="3b6a90550df82805" providerId="LiveId" clId="{46A51431-77B5-4449-8856-A4BD4114BA34}" dt="2024-12-21T12:46:25.921" v="108" actId="26606"/>
          <ac:spMkLst>
            <pc:docMk/>
            <pc:sldMk cId="1624059099" sldId="258"/>
            <ac:spMk id="7" creationId="{D1EA859B-E555-4109-94F3-6700E046E008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1624059099" sldId="258"/>
            <ac:spMk id="9" creationId="{4290E407-46D5-417C-950B-FFCE020FBACE}"/>
          </ac:spMkLst>
        </pc:spChg>
        <pc:picChg chg="add mod ord">
          <ac:chgData name="Олена Чередніченко" userId="3b6a90550df82805" providerId="LiveId" clId="{46A51431-77B5-4449-8856-A4BD4114BA34}" dt="2024-12-21T12:46:25.921" v="108" actId="26606"/>
          <ac:picMkLst>
            <pc:docMk/>
            <pc:sldMk cId="1624059099" sldId="258"/>
            <ac:picMk id="4" creationId="{5F3F0C9E-8522-3269-6507-D1A71E4E4D56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624059099" sldId="258"/>
            <ac:picMk id="11" creationId="{59757E87-8140-4CB5-A5D5-45526A79879F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624059099" sldId="258"/>
            <ac:picMk id="13" creationId="{B07B28F1-DF3A-40EC-B797-F8D0E88FC96F}"/>
          </ac:picMkLst>
        </pc:picChg>
        <pc:cxnChg chg="add del">
          <ac:chgData name="Олена Чередніченко" userId="3b6a90550df82805" providerId="LiveId" clId="{46A51431-77B5-4449-8856-A4BD4114BA34}" dt="2024-12-21T12:45:59.476" v="104"/>
          <ac:cxnSpMkLst>
            <pc:docMk/>
            <pc:sldMk cId="1624059099" sldId="258"/>
            <ac:cxnSpMk id="15" creationId="{064BBE8E-0488-4569-B2DA-2BC2186AC74E}"/>
          </ac:cxnSpMkLst>
        </pc:cxnChg>
      </pc:sldChg>
      <pc:sldChg chg="addSp delSp modSp mod setBg setClrOvrMap delDesignElem">
        <pc:chgData name="Олена Чередніченко" userId="3b6a90550df82805" providerId="LiveId" clId="{46A51431-77B5-4449-8856-A4BD4114BA34}" dt="2024-12-21T12:47:16.237" v="118" actId="14100"/>
        <pc:sldMkLst>
          <pc:docMk/>
          <pc:sldMk cId="3097038244" sldId="259"/>
        </pc:sldMkLst>
        <pc:spChg chg="mod">
          <ac:chgData name="Олена Чередніченко" userId="3b6a90550df82805" providerId="LiveId" clId="{46A51431-77B5-4449-8856-A4BD4114BA34}" dt="2024-12-21T12:46:59.985" v="115" actId="26606"/>
          <ac:spMkLst>
            <pc:docMk/>
            <pc:sldMk cId="3097038244" sldId="259"/>
            <ac:spMk id="2" creationId="{2E1816CF-E848-4E6A-B0C0-BA162EF4B568}"/>
          </ac:spMkLst>
        </pc:spChg>
        <pc:spChg chg="mod">
          <ac:chgData name="Олена Чередніченко" userId="3b6a90550df82805" providerId="LiveId" clId="{46A51431-77B5-4449-8856-A4BD4114BA34}" dt="2024-12-21T12:47:16.237" v="118" actId="14100"/>
          <ac:spMkLst>
            <pc:docMk/>
            <pc:sldMk cId="3097038244" sldId="259"/>
            <ac:spMk id="3" creationId="{53471D0D-BF1C-459C-84CE-41248A7E5999}"/>
          </ac:spMkLst>
        </pc:spChg>
        <pc:spChg chg="add">
          <ac:chgData name="Олена Чередніченко" userId="3b6a90550df82805" providerId="LiveId" clId="{46A51431-77B5-4449-8856-A4BD4114BA34}" dt="2024-12-21T12:46:59.985" v="115" actId="26606"/>
          <ac:spMkLst>
            <pc:docMk/>
            <pc:sldMk cId="3097038244" sldId="259"/>
            <ac:spMk id="7" creationId="{04C21BAE-6866-4C7A-A7EC-C1B2E572D5BE}"/>
          </ac:spMkLst>
        </pc:spChg>
        <pc:spChg chg="add">
          <ac:chgData name="Олена Чередніченко" userId="3b6a90550df82805" providerId="LiveId" clId="{46A51431-77B5-4449-8856-A4BD4114BA34}" dt="2024-12-21T12:46:59.985" v="115" actId="26606"/>
          <ac:spMkLst>
            <pc:docMk/>
            <pc:sldMk cId="3097038244" sldId="259"/>
            <ac:spMk id="8" creationId="{C74F2646-08C7-4051-81DA-751C43A03FC1}"/>
          </ac:spMkLst>
        </pc:spChg>
        <pc:spChg chg="add">
          <ac:chgData name="Олена Чередніченко" userId="3b6a90550df82805" providerId="LiveId" clId="{46A51431-77B5-4449-8856-A4BD4114BA34}" dt="2024-12-21T12:46:59.985" v="115" actId="26606"/>
          <ac:spMkLst>
            <pc:docMk/>
            <pc:sldMk cId="3097038244" sldId="259"/>
            <ac:spMk id="9" creationId="{DCD6552F-C98B-4FBA-842F-3EF2D5ACA1FF}"/>
          </ac:spMkLst>
        </pc:spChg>
        <pc:spChg chg="add">
          <ac:chgData name="Олена Чередніченко" userId="3b6a90550df82805" providerId="LiveId" clId="{46A51431-77B5-4449-8856-A4BD4114BA34}" dt="2024-12-21T12:46:59.985" v="115" actId="26606"/>
          <ac:spMkLst>
            <pc:docMk/>
            <pc:sldMk cId="3097038244" sldId="259"/>
            <ac:spMk id="11" creationId="{F0C518C2-0AA4-470C-87B9-9CBF428FBA25}"/>
          </ac:spMkLst>
        </pc:spChg>
        <pc:spChg chg="add del">
          <ac:chgData name="Олена Чередніченко" userId="3b6a90550df82805" providerId="LiveId" clId="{46A51431-77B5-4449-8856-A4BD4114BA34}" dt="2024-12-21T12:42:59.385" v="68" actId="26606"/>
          <ac:spMkLst>
            <pc:docMk/>
            <pc:sldMk cId="3097038244" sldId="259"/>
            <ac:spMk id="12" creationId="{4701477D-DD7F-4787-9E83-2D39928A9CB0}"/>
          </ac:spMkLst>
        </pc:spChg>
        <pc:spChg chg="add del">
          <ac:chgData name="Олена Чередніченко" userId="3b6a90550df82805" providerId="LiveId" clId="{46A51431-77B5-4449-8856-A4BD4114BA34}" dt="2024-12-21T12:43:02.350" v="70" actId="26606"/>
          <ac:spMkLst>
            <pc:docMk/>
            <pc:sldMk cId="3097038244" sldId="259"/>
            <ac:spMk id="15" creationId="{D4789EB8-C7B9-41CD-9B95-DCCECF1EB3B0}"/>
          </ac:spMkLst>
        </pc:spChg>
        <pc:spChg chg="add del">
          <ac:chgData name="Олена Чередніченко" userId="3b6a90550df82805" providerId="LiveId" clId="{46A51431-77B5-4449-8856-A4BD4114BA34}" dt="2024-12-21T12:43:12.965" v="74" actId="26606"/>
          <ac:spMkLst>
            <pc:docMk/>
            <pc:sldMk cId="3097038244" sldId="259"/>
            <ac:spMk id="19" creationId="{C4B690EE-E995-4D13-9D5F-A72EA9CAC6BA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3097038244" sldId="259"/>
            <ac:spMk id="29" creationId="{4701477D-DD7F-4787-9E83-2D39928A9CB0}"/>
          </ac:spMkLst>
        </pc:spChg>
        <pc:picChg chg="add mod ord">
          <ac:chgData name="Олена Чередніченко" userId="3b6a90550df82805" providerId="LiveId" clId="{46A51431-77B5-4449-8856-A4BD4114BA34}" dt="2024-12-21T12:46:59.985" v="115" actId="26606"/>
          <ac:picMkLst>
            <pc:docMk/>
            <pc:sldMk cId="3097038244" sldId="259"/>
            <ac:picMk id="5" creationId="{12C9D546-8580-5ED9-174E-C0FAB2345AA5}"/>
          </ac:picMkLst>
        </pc:picChg>
        <pc:picChg chg="add del">
          <ac:chgData name="Олена Чередніченко" userId="3b6a90550df82805" providerId="LiveId" clId="{46A51431-77B5-4449-8856-A4BD4114BA34}" dt="2024-12-21T12:42:59.385" v="68" actId="26606"/>
          <ac:picMkLst>
            <pc:docMk/>
            <pc:sldMk cId="3097038244" sldId="259"/>
            <ac:picMk id="10" creationId="{263C7D85-904F-423D-BCE2-0FB3DA6DBF0A}"/>
          </ac:picMkLst>
        </pc:picChg>
        <pc:picChg chg="add del">
          <ac:chgData name="Олена Чередніченко" userId="3b6a90550df82805" providerId="LiveId" clId="{46A51431-77B5-4449-8856-A4BD4114BA34}" dt="2024-12-21T12:43:02.350" v="70" actId="26606"/>
          <ac:picMkLst>
            <pc:docMk/>
            <pc:sldMk cId="3097038244" sldId="259"/>
            <ac:picMk id="14" creationId="{0DBE017B-E5E7-4BF1-81B6-346D7281AB42}"/>
          </ac:picMkLst>
        </pc:picChg>
        <pc:picChg chg="add del">
          <ac:chgData name="Олена Чередніченко" userId="3b6a90550df82805" providerId="LiveId" clId="{46A51431-77B5-4449-8856-A4BD4114BA34}" dt="2024-12-21T12:43:02.350" v="70" actId="26606"/>
          <ac:picMkLst>
            <pc:docMk/>
            <pc:sldMk cId="3097038244" sldId="259"/>
            <ac:picMk id="17" creationId="{09523DF8-9928-4EF3-8A60-071169D974CE}"/>
          </ac:picMkLst>
        </pc:picChg>
        <pc:picChg chg="add del">
          <ac:chgData name="Олена Чередніченко" userId="3b6a90550df82805" providerId="LiveId" clId="{46A51431-77B5-4449-8856-A4BD4114BA34}" dt="2024-12-21T12:43:12.965" v="74" actId="26606"/>
          <ac:picMkLst>
            <pc:docMk/>
            <pc:sldMk cId="3097038244" sldId="259"/>
            <ac:picMk id="20" creationId="{A0E633B9-FE4A-4F0D-B7F5-EA63CD6F8F01}"/>
          </ac:picMkLst>
        </pc:picChg>
        <pc:picChg chg="add del">
          <ac:chgData name="Олена Чередніченко" userId="3b6a90550df82805" providerId="LiveId" clId="{46A51431-77B5-4449-8856-A4BD4114BA34}" dt="2024-12-21T12:43:12.965" v="74" actId="26606"/>
          <ac:picMkLst>
            <pc:docMk/>
            <pc:sldMk cId="3097038244" sldId="259"/>
            <ac:picMk id="22" creationId="{10306955-0FC8-4AB2-8488-8825A0F51BC1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3097038244" sldId="259"/>
            <ac:picMk id="27" creationId="{263C7D85-904F-423D-BCE2-0FB3DA6DBF0A}"/>
          </ac:picMkLst>
        </pc:picChg>
        <pc:cxnChg chg="add del">
          <ac:chgData name="Олена Чередніченко" userId="3b6a90550df82805" providerId="LiveId" clId="{46A51431-77B5-4449-8856-A4BD4114BA34}" dt="2024-12-21T12:43:02.350" v="70" actId="26606"/>
          <ac:cxnSpMkLst>
            <pc:docMk/>
            <pc:sldMk cId="3097038244" sldId="259"/>
            <ac:cxnSpMk id="16" creationId="{C1A230AA-FCCE-4008-A77C-D74AB0F513F3}"/>
          </ac:cxnSpMkLst>
        </pc:cxnChg>
        <pc:cxnChg chg="add del">
          <ac:chgData name="Олена Чередніченко" userId="3b6a90550df82805" providerId="LiveId" clId="{46A51431-77B5-4449-8856-A4BD4114BA34}" dt="2024-12-21T12:43:12.965" v="74" actId="26606"/>
          <ac:cxnSpMkLst>
            <pc:docMk/>
            <pc:sldMk cId="3097038244" sldId="259"/>
            <ac:cxnSpMk id="21" creationId="{C82D2E27-E3C1-4F29-BC6A-7C7C3B07BFE7}"/>
          </ac:cxnSpMkLst>
        </pc:cxnChg>
      </pc:sldChg>
      <pc:sldChg chg="addSp delSp modSp mod setBg delDesignElem">
        <pc:chgData name="Олена Чередніченко" userId="3b6a90550df82805" providerId="LiveId" clId="{46A51431-77B5-4449-8856-A4BD4114BA34}" dt="2024-12-21T12:47:38.763" v="126" actId="27636"/>
        <pc:sldMkLst>
          <pc:docMk/>
          <pc:sldMk cId="677212885" sldId="260"/>
        </pc:sldMkLst>
        <pc:spChg chg="mod">
          <ac:chgData name="Олена Чередніченко" userId="3b6a90550df82805" providerId="LiveId" clId="{46A51431-77B5-4449-8856-A4BD4114BA34}" dt="2024-12-21T12:47:29.558" v="121" actId="26606"/>
          <ac:spMkLst>
            <pc:docMk/>
            <pc:sldMk cId="677212885" sldId="260"/>
            <ac:spMk id="2" creationId="{1E28D0A5-8545-400E-997A-8F1E47FAF088}"/>
          </ac:spMkLst>
        </pc:spChg>
        <pc:spChg chg="mod">
          <ac:chgData name="Олена Чередніченко" userId="3b6a90550df82805" providerId="LiveId" clId="{46A51431-77B5-4449-8856-A4BD4114BA34}" dt="2024-12-21T12:47:38.763" v="126" actId="27636"/>
          <ac:spMkLst>
            <pc:docMk/>
            <pc:sldMk cId="677212885" sldId="260"/>
            <ac:spMk id="3" creationId="{40559A33-CC41-4220-9975-BA26A09753CA}"/>
          </ac:spMkLst>
        </pc:spChg>
        <pc:spChg chg="add del">
          <ac:chgData name="Олена Чередніченко" userId="3b6a90550df82805" providerId="LiveId" clId="{46A51431-77B5-4449-8856-A4BD4114BA34}" dt="2024-12-21T12:47:29.548" v="120" actId="26606"/>
          <ac:spMkLst>
            <pc:docMk/>
            <pc:sldMk cId="677212885" sldId="260"/>
            <ac:spMk id="6" creationId="{2C61293E-6EBE-43EF-A52C-9BEBFD7679D4}"/>
          </ac:spMkLst>
        </pc:spChg>
        <pc:spChg chg="add del">
          <ac:chgData name="Олена Чередніченко" userId="3b6a90550df82805" providerId="LiveId" clId="{46A51431-77B5-4449-8856-A4BD4114BA34}" dt="2024-12-21T12:47:29.548" v="120" actId="26606"/>
          <ac:spMkLst>
            <pc:docMk/>
            <pc:sldMk cId="677212885" sldId="260"/>
            <ac:spMk id="7" creationId="{21540236-BFD5-4A9D-8840-4703E7F76825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677212885" sldId="260"/>
            <ac:spMk id="9" creationId="{D4789EB8-C7B9-41CD-9B95-DCCECF1EB3B0}"/>
          </ac:spMkLst>
        </pc:spChg>
        <pc:spChg chg="add">
          <ac:chgData name="Олена Чередніченко" userId="3b6a90550df82805" providerId="LiveId" clId="{46A51431-77B5-4449-8856-A4BD4114BA34}" dt="2024-12-21T12:47:29.558" v="121" actId="26606"/>
          <ac:spMkLst>
            <pc:docMk/>
            <pc:sldMk cId="677212885" sldId="260"/>
            <ac:spMk id="10" creationId="{79BB35BC-D5C2-4C8B-A22A-A71E6191913B}"/>
          </ac:spMkLst>
        </pc:spChg>
        <pc:picChg chg="mod ord">
          <ac:chgData name="Олена Чередніченко" userId="3b6a90550df82805" providerId="LiveId" clId="{46A51431-77B5-4449-8856-A4BD4114BA34}" dt="2024-12-21T12:47:29.558" v="121" actId="26606"/>
          <ac:picMkLst>
            <pc:docMk/>
            <pc:sldMk cId="677212885" sldId="260"/>
            <ac:picMk id="4" creationId="{B31469F5-C1C4-4926-BC4D-B2A18E2AA3CB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677212885" sldId="260"/>
            <ac:picMk id="11" creationId="{09523DF8-9928-4EF3-8A60-071169D974CE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677212885" sldId="260"/>
            <ac:picMk id="13" creationId="{0DBE017B-E5E7-4BF1-81B6-346D7281AB42}"/>
          </ac:picMkLst>
        </pc:picChg>
        <pc:cxnChg chg="add del">
          <ac:chgData name="Олена Чередніченко" userId="3b6a90550df82805" providerId="LiveId" clId="{46A51431-77B5-4449-8856-A4BD4114BA34}" dt="2024-12-21T12:45:59.476" v="104"/>
          <ac:cxnSpMkLst>
            <pc:docMk/>
            <pc:sldMk cId="677212885" sldId="260"/>
            <ac:cxnSpMk id="15" creationId="{C1A230AA-FCCE-4008-A77C-D74AB0F513F3}"/>
          </ac:cxnSpMkLst>
        </pc:cxnChg>
      </pc:sldChg>
      <pc:sldChg chg="addSp delSp modSp mod setBg delDesignElem">
        <pc:chgData name="Олена Чередніченко" userId="3b6a90550df82805" providerId="LiveId" clId="{46A51431-77B5-4449-8856-A4BD4114BA34}" dt="2024-12-21T12:47:44.718" v="127" actId="26606"/>
        <pc:sldMkLst>
          <pc:docMk/>
          <pc:sldMk cId="1899021317" sldId="261"/>
        </pc:sldMkLst>
        <pc:spChg chg="mo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2" creationId="{7639CBD7-7B8D-47B3-BA9E-7D6736D8C56B}"/>
          </ac:spMkLst>
        </pc:spChg>
        <pc:spChg chg="del">
          <ac:chgData name="Олена Чередніченко" userId="3b6a90550df82805" providerId="LiveId" clId="{46A51431-77B5-4449-8856-A4BD4114BA34}" dt="2024-12-21T12:38:33.501" v="17" actId="26606"/>
          <ac:spMkLst>
            <pc:docMk/>
            <pc:sldMk cId="1899021317" sldId="261"/>
            <ac:spMk id="3" creationId="{8A7BF39F-B44C-40E7-9E64-4AC0EAC549CE}"/>
          </ac:spMkLst>
        </pc:spChg>
        <pc:spChg chg="ad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6" creationId="{A8384FB5-9ADC-4DDC-881B-597D56F5B15D}"/>
          </ac:spMkLst>
        </pc:spChg>
        <pc:spChg chg="ad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7" creationId="{91E5A9A7-95C6-4F4F-B00E-C82E07FE62EF}"/>
          </ac:spMkLst>
        </pc:spChg>
        <pc:spChg chg="ad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8" creationId="{D07DD2DE-F619-49DD-B5E7-03A290FF4ED1}"/>
          </ac:spMkLst>
        </pc:spChg>
        <pc:spChg chg="ad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10" creationId="{85149191-5F60-4A28-AAFF-039F96B0F3EC}"/>
          </ac:spMkLst>
        </pc:spChg>
        <pc:spChg chg="add">
          <ac:chgData name="Олена Чередніченко" userId="3b6a90550df82805" providerId="LiveId" clId="{46A51431-77B5-4449-8856-A4BD4114BA34}" dt="2024-12-21T12:47:44.718" v="127" actId="26606"/>
          <ac:spMkLst>
            <pc:docMk/>
            <pc:sldMk cId="1899021317" sldId="261"/>
            <ac:spMk id="12" creationId="{F8260ED5-17F7-4158-B241-D51DD4CF1B7E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1899021317" sldId="261"/>
            <ac:spMk id="13" creationId="{0A29CAD9-00D9-4D79-B982-85CD7FBD3AE6}"/>
          </ac:spMkLst>
        </pc:spChg>
        <pc:graphicFrameChg chg="mod modGraphic">
          <ac:chgData name="Олена Чередніченко" userId="3b6a90550df82805" providerId="LiveId" clId="{46A51431-77B5-4449-8856-A4BD4114BA34}" dt="2024-12-21T12:47:44.718" v="127" actId="26606"/>
          <ac:graphicFrameMkLst>
            <pc:docMk/>
            <pc:sldMk cId="1899021317" sldId="261"/>
            <ac:graphicFrameMk id="4" creationId="{12F4E5A4-4AAD-4277-A323-B0F16929619B}"/>
          </ac:graphicFrameMkLst>
        </pc:graphicFrame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899021317" sldId="261"/>
            <ac:picMk id="9" creationId="{E77D5960-B3B3-4AE1-8BBD-3C55D906A615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899021317" sldId="261"/>
            <ac:picMk id="11" creationId="{9CB45896-DF82-4158-8135-BB4EF2219878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899021317" sldId="261"/>
            <ac:picMk id="15" creationId="{3F01E04B-E3A4-4B2D-92DF-752C4E7EF9DB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899021317" sldId="261"/>
            <ac:picMk id="17" creationId="{765896F8-7BC7-4574-8E2B-4A1A60367098}"/>
          </ac:picMkLst>
        </pc:picChg>
      </pc:sldChg>
      <pc:sldChg chg="addSp modSp mod setBg">
        <pc:chgData name="Олена Чередніченко" userId="3b6a90550df82805" providerId="LiveId" clId="{46A51431-77B5-4449-8856-A4BD4114BA34}" dt="2024-12-21T12:48:01.094" v="131" actId="14100"/>
        <pc:sldMkLst>
          <pc:docMk/>
          <pc:sldMk cId="477212543" sldId="262"/>
        </pc:sldMkLst>
        <pc:spChg chg="mod">
          <ac:chgData name="Олена Чередніченко" userId="3b6a90550df82805" providerId="LiveId" clId="{46A51431-77B5-4449-8856-A4BD4114BA34}" dt="2024-12-21T12:47:52.855" v="128" actId="26606"/>
          <ac:spMkLst>
            <pc:docMk/>
            <pc:sldMk cId="477212543" sldId="262"/>
            <ac:spMk id="2" creationId="{0281E473-5613-4841-8552-C8425DC036A2}"/>
          </ac:spMkLst>
        </pc:spChg>
        <pc:spChg chg="mod ord">
          <ac:chgData name="Олена Чередніченко" userId="3b6a90550df82805" providerId="LiveId" clId="{46A51431-77B5-4449-8856-A4BD4114BA34}" dt="2024-12-21T12:48:01.094" v="131" actId="14100"/>
          <ac:spMkLst>
            <pc:docMk/>
            <pc:sldMk cId="477212543" sldId="262"/>
            <ac:spMk id="3" creationId="{CF9896F5-9FEA-4F6C-A68F-F39BDDFB1111}"/>
          </ac:spMkLst>
        </pc:spChg>
        <pc:spChg chg="add">
          <ac:chgData name="Олена Чередніченко" userId="3b6a90550df82805" providerId="LiveId" clId="{46A51431-77B5-4449-8856-A4BD4114BA34}" dt="2024-12-21T12:47:52.855" v="128" actId="26606"/>
          <ac:spMkLst>
            <pc:docMk/>
            <pc:sldMk cId="477212543" sldId="262"/>
            <ac:spMk id="9" creationId="{637B2035-1FCB-439A-B421-095E136C7E07}"/>
          </ac:spMkLst>
        </pc:spChg>
        <pc:spChg chg="add">
          <ac:chgData name="Олена Чередніченко" userId="3b6a90550df82805" providerId="LiveId" clId="{46A51431-77B5-4449-8856-A4BD4114BA34}" dt="2024-12-21T12:47:52.855" v="128" actId="26606"/>
          <ac:spMkLst>
            <pc:docMk/>
            <pc:sldMk cId="477212543" sldId="262"/>
            <ac:spMk id="11" creationId="{676D6CDF-C512-4739-B158-55EE955EFA39}"/>
          </ac:spMkLst>
        </pc:spChg>
        <pc:picChg chg="mod">
          <ac:chgData name="Олена Чередніченко" userId="3b6a90550df82805" providerId="LiveId" clId="{46A51431-77B5-4449-8856-A4BD4114BA34}" dt="2024-12-21T12:47:52.855" v="128" actId="26606"/>
          <ac:picMkLst>
            <pc:docMk/>
            <pc:sldMk cId="477212543" sldId="262"/>
            <ac:picMk id="4" creationId="{9A1DE354-47EB-4D1A-95C6-A2BEBA1B24B9}"/>
          </ac:picMkLst>
        </pc:picChg>
      </pc:sldChg>
      <pc:sldChg chg="addSp modSp mod setBg">
        <pc:chgData name="Олена Чередніченко" userId="3b6a90550df82805" providerId="LiveId" clId="{46A51431-77B5-4449-8856-A4BD4114BA34}" dt="2024-12-21T12:48:34.175" v="138" actId="27636"/>
        <pc:sldMkLst>
          <pc:docMk/>
          <pc:sldMk cId="436661792" sldId="263"/>
        </pc:sldMkLst>
        <pc:spChg chg="mo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2" creationId="{EB062162-F7C0-48F4-BF1D-66E2C965DEE2}"/>
          </ac:spMkLst>
        </pc:spChg>
        <pc:spChg chg="mod">
          <ac:chgData name="Олена Чередніченко" userId="3b6a90550df82805" providerId="LiveId" clId="{46A51431-77B5-4449-8856-A4BD4114BA34}" dt="2024-12-21T12:48:34.175" v="138" actId="27636"/>
          <ac:spMkLst>
            <pc:docMk/>
            <pc:sldMk cId="436661792" sldId="263"/>
            <ac:spMk id="5" creationId="{4C3EBDA1-D394-4D43-A2B4-960F1086C653}"/>
          </ac:spMkLst>
        </pc:spChg>
        <pc:spChg chg="ad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10" creationId="{0288C6B4-AFC3-407F-A595-EFFD38D4CCAF}"/>
          </ac:spMkLst>
        </pc:spChg>
        <pc:spChg chg="ad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12" creationId="{CF236821-17FE-429B-8D2C-08E13A64EA40}"/>
          </ac:spMkLst>
        </pc:spChg>
        <pc:spChg chg="ad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14" creationId="{C0BDBCD2-E081-43AB-9119-C55465E59757}"/>
          </ac:spMkLst>
        </pc:spChg>
        <pc:spChg chg="ad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16" creationId="{98E79BE4-34FE-485A-98A5-92CE8F7C4743}"/>
          </ac:spMkLst>
        </pc:spChg>
        <pc:spChg chg="add">
          <ac:chgData name="Олена Чередніченко" userId="3b6a90550df82805" providerId="LiveId" clId="{46A51431-77B5-4449-8856-A4BD4114BA34}" dt="2024-12-21T12:48:17.848" v="132" actId="26606"/>
          <ac:spMkLst>
            <pc:docMk/>
            <pc:sldMk cId="436661792" sldId="263"/>
            <ac:spMk id="18" creationId="{7A5F0580-5EE9-419F-96EE-B6529EF6E7D0}"/>
          </ac:spMkLst>
        </pc:spChg>
        <pc:picChg chg="mod ord">
          <ac:chgData name="Олена Чередніченко" userId="3b6a90550df82805" providerId="LiveId" clId="{46A51431-77B5-4449-8856-A4BD4114BA34}" dt="2024-12-21T12:48:17.848" v="132" actId="26606"/>
          <ac:picMkLst>
            <pc:docMk/>
            <pc:sldMk cId="436661792" sldId="263"/>
            <ac:picMk id="4" creationId="{EE98B3F3-417F-437F-88A2-78927861896A}"/>
          </ac:picMkLst>
        </pc:picChg>
      </pc:sldChg>
      <pc:sldChg chg="addSp delSp modSp mod setBg delDesignElem">
        <pc:chgData name="Олена Чередніченко" userId="3b6a90550df82805" providerId="LiveId" clId="{46A51431-77B5-4449-8856-A4BD4114BA34}" dt="2024-12-21T12:51:40.357" v="162" actId="14100"/>
        <pc:sldMkLst>
          <pc:docMk/>
          <pc:sldMk cId="3940270364" sldId="264"/>
        </pc:sldMkLst>
        <pc:spChg chg="mo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2" creationId="{E56DE824-0B8C-45C4-A859-26A4EE7BB8A0}"/>
          </ac:spMkLst>
        </pc:spChg>
        <pc:spChg chg="mod ord">
          <ac:chgData name="Олена Чередніченко" userId="3b6a90550df82805" providerId="LiveId" clId="{46A51431-77B5-4449-8856-A4BD4114BA34}" dt="2024-12-21T12:51:40.357" v="162" actId="14100"/>
          <ac:spMkLst>
            <pc:docMk/>
            <pc:sldMk cId="3940270364" sldId="264"/>
            <ac:spMk id="5" creationId="{2BEF6565-1A19-4C28-A23D-3A07A4C07F42}"/>
          </ac:spMkLst>
        </pc:spChg>
        <pc:spChg chg="ad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7" creationId="{1B15ED52-F352-441B-82BF-E0EA34836D08}"/>
          </ac:spMkLst>
        </pc:spChg>
        <pc:spChg chg="ad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8" creationId="{3B2E3793-BFE6-45A2-9B7B-E18844431C99}"/>
          </ac:spMkLst>
        </pc:spChg>
        <pc:spChg chg="ad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9" creationId="{BC4C4868-CB8F-4AF9-9CDB-8108F2C19B67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3940270364" sldId="264"/>
            <ac:spMk id="10" creationId="{86BCC4D5-E795-4C27-A59A-C83C97FC8C97}"/>
          </ac:spMkLst>
        </pc:spChg>
        <pc:spChg chg="ad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16" creationId="{375E0459-6403-40CD-989D-56A4407CA12E}"/>
          </ac:spMkLst>
        </pc:spChg>
        <pc:spChg chg="add">
          <ac:chgData name="Олена Чередніченко" userId="3b6a90550df82805" providerId="LiveId" clId="{46A51431-77B5-4449-8856-A4BD4114BA34}" dt="2024-12-21T12:51:06.616" v="153" actId="26606"/>
          <ac:spMkLst>
            <pc:docMk/>
            <pc:sldMk cId="3940270364" sldId="264"/>
            <ac:spMk id="18" creationId="{53E5B1A8-3AC9-4BD1-9BBC-78CA94F2D1BA}"/>
          </ac:spMkLst>
        </pc:spChg>
        <pc:graphicFrameChg chg="mod modGraphic">
          <ac:chgData name="Олена Чередніченко" userId="3b6a90550df82805" providerId="LiveId" clId="{46A51431-77B5-4449-8856-A4BD4114BA34}" dt="2024-12-21T12:51:35.609" v="161" actId="14100"/>
          <ac:graphicFrameMkLst>
            <pc:docMk/>
            <pc:sldMk cId="3940270364" sldId="264"/>
            <ac:graphicFrameMk id="4" creationId="{2EF49424-9259-4291-A2DD-4DFEDE3776B1}"/>
          </ac:graphicFrameMkLst>
        </pc:graphicFrame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3940270364" sldId="264"/>
            <ac:picMk id="12" creationId="{AB6A6811-9498-4BC1-A514-B7ACB315B68C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3940270364" sldId="264"/>
            <ac:picMk id="14" creationId="{D29A925F-0B65-4C0C-901C-04FBEBDD5D99}"/>
          </ac:picMkLst>
        </pc:picChg>
      </pc:sldChg>
      <pc:sldChg chg="addSp delSp modSp mod setBg delDesignElem">
        <pc:chgData name="Олена Чередніченко" userId="3b6a90550df82805" providerId="LiveId" clId="{46A51431-77B5-4449-8856-A4BD4114BA34}" dt="2024-12-21T12:50:52.012" v="152" actId="26606"/>
        <pc:sldMkLst>
          <pc:docMk/>
          <pc:sldMk cId="1318788539" sldId="265"/>
        </pc:sldMkLst>
        <pc:spChg chg="mod">
          <ac:chgData name="Олена Чередніченко" userId="3b6a90550df82805" providerId="LiveId" clId="{46A51431-77B5-4449-8856-A4BD4114BA34}" dt="2024-12-21T12:50:52.012" v="152" actId="26606"/>
          <ac:spMkLst>
            <pc:docMk/>
            <pc:sldMk cId="1318788539" sldId="265"/>
            <ac:spMk id="2" creationId="{02F4AF77-DF30-473C-898E-DA77C017DC5A}"/>
          </ac:spMkLst>
        </pc:spChg>
        <pc:spChg chg="add del">
          <ac:chgData name="Олена Чередніченко" userId="3b6a90550df82805" providerId="LiveId" clId="{46A51431-77B5-4449-8856-A4BD4114BA34}" dt="2024-12-21T12:40:24.946" v="40" actId="26606"/>
          <ac:spMkLst>
            <pc:docMk/>
            <pc:sldMk cId="1318788539" sldId="265"/>
            <ac:spMk id="9" creationId="{68832183-0307-E206-121E-1DE7CC8EE40A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1318788539" sldId="265"/>
            <ac:spMk id="11" creationId="{70CA7A26-553C-443C-9A3D-2A2529D45912}"/>
          </ac:spMkLst>
        </pc:spChg>
        <pc:spChg chg="add del">
          <ac:chgData name="Олена Чередніченко" userId="3b6a90550df82805" providerId="LiveId" clId="{46A51431-77B5-4449-8856-A4BD4114BA34}" dt="2024-12-21T12:40:24.946" v="40" actId="26606"/>
          <ac:spMkLst>
            <pc:docMk/>
            <pc:sldMk cId="1318788539" sldId="265"/>
            <ac:spMk id="12" creationId="{9416C2F8-A84C-4357-A755-81D3F466DD07}"/>
          </ac:spMkLst>
        </pc:spChg>
        <pc:spChg chg="add del">
          <ac:chgData name="Олена Чередніченко" userId="3b6a90550df82805" providerId="LiveId" clId="{46A51431-77B5-4449-8856-A4BD4114BA34}" dt="2024-12-21T12:45:59.476" v="104"/>
          <ac:spMkLst>
            <pc:docMk/>
            <pc:sldMk cId="1318788539" sldId="265"/>
            <ac:spMk id="18" creationId="{DB6A7BFB-3BBE-4C11-93FC-A6557BD1136C}"/>
          </ac:spMkLst>
        </pc:spChg>
        <pc:spChg chg="add">
          <ac:chgData name="Олена Чередніченко" userId="3b6a90550df82805" providerId="LiveId" clId="{46A51431-77B5-4449-8856-A4BD4114BA34}" dt="2024-12-21T12:50:52.012" v="152" actId="26606"/>
          <ac:spMkLst>
            <pc:docMk/>
            <pc:sldMk cId="1318788539" sldId="265"/>
            <ac:spMk id="24" creationId="{BACC6370-2D7E-4714-9D71-7542949D7D5D}"/>
          </ac:spMkLst>
        </pc:spChg>
        <pc:spChg chg="add">
          <ac:chgData name="Олена Чередніченко" userId="3b6a90550df82805" providerId="LiveId" clId="{46A51431-77B5-4449-8856-A4BD4114BA34}" dt="2024-12-21T12:50:52.012" v="152" actId="26606"/>
          <ac:spMkLst>
            <pc:docMk/>
            <pc:sldMk cId="1318788539" sldId="265"/>
            <ac:spMk id="26" creationId="{F68B3F68-107C-434F-AA38-110D5EA91B85}"/>
          </ac:spMkLst>
        </pc:spChg>
        <pc:spChg chg="add">
          <ac:chgData name="Олена Чередніченко" userId="3b6a90550df82805" providerId="LiveId" clId="{46A51431-77B5-4449-8856-A4BD4114BA34}" dt="2024-12-21T12:50:52.012" v="152" actId="26606"/>
          <ac:spMkLst>
            <pc:docMk/>
            <pc:sldMk cId="1318788539" sldId="265"/>
            <ac:spMk id="28" creationId="{AAD0DBB9-1A4B-4391-81D4-CB19F9AB918A}"/>
          </ac:spMkLst>
        </pc:spChg>
        <pc:spChg chg="add">
          <ac:chgData name="Олена Чередніченко" userId="3b6a90550df82805" providerId="LiveId" clId="{46A51431-77B5-4449-8856-A4BD4114BA34}" dt="2024-12-21T12:50:52.012" v="152" actId="26606"/>
          <ac:spMkLst>
            <pc:docMk/>
            <pc:sldMk cId="1318788539" sldId="265"/>
            <ac:spMk id="30" creationId="{063BBA22-50EA-4C4D-BE05-F1CE4E63AA56}"/>
          </ac:spMkLst>
        </pc:spChg>
        <pc:graphicFrameChg chg="add del mod">
          <ac:chgData name="Олена Чередніченко" userId="3b6a90550df82805" providerId="LiveId" clId="{46A51431-77B5-4449-8856-A4BD4114BA34}" dt="2024-12-21T12:40:24.985" v="41" actId="26606"/>
          <ac:graphicFrameMkLst>
            <pc:docMk/>
            <pc:sldMk cId="1318788539" sldId="265"/>
            <ac:graphicFrameMk id="4" creationId="{938760EA-F8C0-4E5D-9832-C118A6DCDC98}"/>
          </ac:graphicFrameMkLst>
        </pc:graphicFrameChg>
        <pc:graphicFrameChg chg="add del">
          <ac:chgData name="Олена Чередніченко" userId="3b6a90550df82805" providerId="LiveId" clId="{46A51431-77B5-4449-8856-A4BD4114BA34}" dt="2024-12-21T12:40:24.946" v="40" actId="26606"/>
          <ac:graphicFrameMkLst>
            <pc:docMk/>
            <pc:sldMk cId="1318788539" sldId="265"/>
            <ac:graphicFrameMk id="7" creationId="{938760EA-F8C0-4E5D-9832-C118A6DCDC98}"/>
          </ac:graphicFrameMkLst>
        </pc:graphicFrameChg>
        <pc:graphicFrameChg chg="add mod modGraphic">
          <ac:chgData name="Олена Чередніченко" userId="3b6a90550df82805" providerId="LiveId" clId="{46A51431-77B5-4449-8856-A4BD4114BA34}" dt="2024-12-21T12:50:52.012" v="152" actId="26606"/>
          <ac:graphicFrameMkLst>
            <pc:docMk/>
            <pc:sldMk cId="1318788539" sldId="265"/>
            <ac:graphicFrameMk id="19" creationId="{938760EA-F8C0-4E5D-9832-C118A6DCDC98}"/>
          </ac:graphicFrameMkLst>
        </pc:graphicFrame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318788539" sldId="265"/>
            <ac:picMk id="13" creationId="{367E268D-B340-41B0-B037-2F3FC25BC705}"/>
          </ac:picMkLst>
        </pc:picChg>
        <pc:picChg chg="add del">
          <ac:chgData name="Олена Чередніченко" userId="3b6a90550df82805" providerId="LiveId" clId="{46A51431-77B5-4449-8856-A4BD4114BA34}" dt="2024-12-21T12:40:24.946" v="40" actId="26606"/>
          <ac:picMkLst>
            <pc:docMk/>
            <pc:sldMk cId="1318788539" sldId="265"/>
            <ac:picMk id="14" creationId="{031306E5-EFE3-459A-89EF-0EF2185CDEF7}"/>
          </ac:picMkLst>
        </pc:picChg>
        <pc:picChg chg="add del">
          <ac:chgData name="Олена Чередніченко" userId="3b6a90550df82805" providerId="LiveId" clId="{46A51431-77B5-4449-8856-A4BD4114BA34}" dt="2024-12-21T12:45:59.476" v="104"/>
          <ac:picMkLst>
            <pc:docMk/>
            <pc:sldMk cId="1318788539" sldId="265"/>
            <ac:picMk id="15" creationId="{ABB0BCA0-9493-46B4-B955-8FBF0287306B}"/>
          </ac:picMkLst>
        </pc:picChg>
        <pc:picChg chg="add del">
          <ac:chgData name="Олена Чередніченко" userId="3b6a90550df82805" providerId="LiveId" clId="{46A51431-77B5-4449-8856-A4BD4114BA34}" dt="2024-12-21T12:40:24.946" v="40" actId="26606"/>
          <ac:picMkLst>
            <pc:docMk/>
            <pc:sldMk cId="1318788539" sldId="265"/>
            <ac:picMk id="16" creationId="{4A23C976-ECF8-49F1-914B-B5BD60613BBE}"/>
          </ac:picMkLst>
        </pc:picChg>
      </pc:sldChg>
      <pc:sldChg chg="addSp modSp mod setBg">
        <pc:chgData name="Олена Чередніченко" userId="3b6a90550df82805" providerId="LiveId" clId="{46A51431-77B5-4449-8856-A4BD4114BA34}" dt="2024-12-21T12:50:41.784" v="151" actId="2711"/>
        <pc:sldMkLst>
          <pc:docMk/>
          <pc:sldMk cId="2385435998" sldId="266"/>
        </pc:sldMkLst>
        <pc:spChg chg="mod">
          <ac:chgData name="Олена Чередніченко" userId="3b6a90550df82805" providerId="LiveId" clId="{46A51431-77B5-4449-8856-A4BD4114BA34}" dt="2024-12-21T12:50:17.907" v="143" actId="26606"/>
          <ac:spMkLst>
            <pc:docMk/>
            <pc:sldMk cId="2385435998" sldId="266"/>
            <ac:spMk id="2" creationId="{4C524281-BD29-4AFA-8BDA-FB1E1D20606B}"/>
          </ac:spMkLst>
        </pc:spChg>
        <pc:spChg chg="mod">
          <ac:chgData name="Олена Чередніченко" userId="3b6a90550df82805" providerId="LiveId" clId="{46A51431-77B5-4449-8856-A4BD4114BA34}" dt="2024-12-21T12:50:41.784" v="151" actId="2711"/>
          <ac:spMkLst>
            <pc:docMk/>
            <pc:sldMk cId="2385435998" sldId="266"/>
            <ac:spMk id="3" creationId="{73248419-96DD-4DBE-9D3F-5E1E22002F65}"/>
          </ac:spMkLst>
        </pc:spChg>
        <pc:spChg chg="add">
          <ac:chgData name="Олена Чередніченко" userId="3b6a90550df82805" providerId="LiveId" clId="{46A51431-77B5-4449-8856-A4BD4114BA34}" dt="2024-12-21T12:50:17.907" v="143" actId="26606"/>
          <ac:spMkLst>
            <pc:docMk/>
            <pc:sldMk cId="2385435998" sldId="266"/>
            <ac:spMk id="9" creationId="{45D37F4E-DDB4-456B-97E0-9937730A039F}"/>
          </ac:spMkLst>
        </pc:spChg>
        <pc:spChg chg="add">
          <ac:chgData name="Олена Чередніченко" userId="3b6a90550df82805" providerId="LiveId" clId="{46A51431-77B5-4449-8856-A4BD4114BA34}" dt="2024-12-21T12:50:17.907" v="143" actId="26606"/>
          <ac:spMkLst>
            <pc:docMk/>
            <pc:sldMk cId="2385435998" sldId="266"/>
            <ac:spMk id="11" creationId="{B2DD41CD-8F47-4F56-AD12-4E2FF7696987}"/>
          </ac:spMkLst>
        </pc:spChg>
        <pc:picChg chg="add mod">
          <ac:chgData name="Олена Чередніченко" userId="3b6a90550df82805" providerId="LiveId" clId="{46A51431-77B5-4449-8856-A4BD4114BA34}" dt="2024-12-21T12:50:34.127" v="148" actId="14100"/>
          <ac:picMkLst>
            <pc:docMk/>
            <pc:sldMk cId="2385435998" sldId="266"/>
            <ac:picMk id="4" creationId="{82CF2EAF-A3A1-74DE-DA18-ED33BD19FC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6FC42-9286-1074-3C53-3F549024D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988346-6E96-1561-1078-05F6DB7F1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54A6C-3FA7-5C25-239D-4537C8A3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020495-BBB4-2E94-AE32-6441DAAF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94EE39-07C7-B3AE-EC2D-82C2CEB2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17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D7271-2D1B-31E8-A0AC-EAE1C124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68FDE6-C3AE-26CA-E1A6-F23C52781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08228B-DAA4-9317-9BD0-1618C540F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AA3F48-56AF-425A-AA0E-E1DE417E0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D8F026-B914-5950-F7B1-C8C3234CD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0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73035-6C55-B644-10B9-81C86C89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1A2161-BE5B-630C-D569-75AE441D3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D9D633-6CBC-2423-F445-CE07FDC9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BE36F3-473B-E783-A442-AC971AFF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75AFB-A389-60FA-5B82-F0D66FEF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51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81027-8BB3-731B-92FA-3D2885483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70C8E0-28B8-F9D5-BB9F-B21566996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12940B-E23C-DA99-00AA-F3EF0E508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79910E-7743-B024-9658-0FCA63E3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9EC82E-FBBB-0F33-D8AF-6A646E1B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F78082-A122-54B8-22A9-8DACA983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72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8D3C1-5718-EEF4-B7BF-04009E42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B082E4-E29D-1810-2461-238BAE34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F89A22-3C9D-43DE-917B-C4D651FE6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AF5B9A-4106-3B31-A194-6BE1CCEC8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55DD9A-2A30-B050-AC84-F1AA3E65A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764F43-DE4F-208D-2B14-A70E49E96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715AC24-36D6-0D37-28A4-CDFA30C6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120F62-5CA4-D375-B3D2-FC581B89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B151B-D678-B772-48F0-41AE2337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0291E1-29D9-CB30-24FD-7ACBD1CDB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83A35A-E1AA-A459-0C22-737ABF61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EBFD63-F0B3-004C-FA96-1B749CC8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0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10A17-1F3D-4D69-2D8F-D1966A27E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CB44D9-B5D8-C91E-8596-A4A6C8D12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51AEED-19A3-E499-2FDD-EE60C8F5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55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B7450-B331-F254-A259-C4076362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B0D8B4-0EE8-CE0E-6476-DCD70C7D3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FAEB2D-CB89-CAEF-E9A2-D0B142BE9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52FD11-37AE-5202-52B7-A16C8F7FF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C523A3-C0D4-E9B5-D284-2C66EF34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20E6B8-F5EC-4A91-699C-9DE7F493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4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3DEE3-5B03-4B71-0094-80F9B2701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4E3885-B463-5278-C43E-FEC1C606A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54C289-726C-B09B-868E-B3D331498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DEB51E-B8B3-3D95-161F-6967D8B2A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A4D136-BB7E-EC09-EF7B-611BAEF7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3C409A-E4EA-19FB-3C18-E4B4DFCE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35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51C9D-DEE6-2029-31BD-50C5648E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D83A04-7852-641D-8087-B1D16DA56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4FF32-2725-822A-B647-82E4AE4A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6ED660-1462-8B4C-D082-5438F5EE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68C9FB-6384-A660-48FC-B4E1E9C5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44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8450279-6341-BA1F-569A-C36B56226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8B9467-9A82-B0A1-2CDC-AD74ABAF5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6E657A-919D-7556-80A6-F0FFC0E6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F48439-5040-5144-8084-2ED9D36D8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A034C-2443-6446-03E9-011D423A5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14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09938-B039-3C31-00A6-737CA1106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4E9419-1E2F-0B6A-2384-2180F71C1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546DDF-0B08-B5CA-5F27-4E75426B2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FDD02-43EA-4111-8A0B-E839312319E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A62057-B02B-89BF-FCEF-BF7CC597B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F97BD5-52EE-6994-1068-9298F1D5B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AEF8B-1B6C-4F2D-A7F4-B050B0A5FB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69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inform.ua/rubric-society/2240911-stan-vodnih-resursiv-kraini-pidpilnou-uvagou-gromadan-uradovij-kontaktnij-centr.html" TargetMode="External"/><Relationship Id="rId2" Type="http://schemas.openxmlformats.org/officeDocument/2006/relationships/hyperlink" Target="https://studopedia.com.ua/1_159686_ekologichniypidhid-do-vikoristannya-v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meteoprog.ua/ua/climateKrivyiRih" TargetMode="External"/><Relationship Id="rId4" Type="http://schemas.openxmlformats.org/officeDocument/2006/relationships/hyperlink" Target="http://prirodacehram.blogspot.com/2015/06/blog-post_20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seosvita.ua/lesson/antropohenni-faktory-353296.html" TargetMode="External"/><Relationship Id="rId2" Type="http://schemas.openxmlformats.org/officeDocument/2006/relationships/hyperlink" Target="https://www.dnipro.libr.dp.ua/Saksagan_richk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на открытом воздухе, трава, дерево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04D3C7BC-EE51-199F-9652-3E76D0605B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55592-B038-49F8-BE05-FB02DECF1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гідрологічного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режиму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Саксагань в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інтенсивного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техногенного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FED299-01FA-4F0C-8FF5-8245CF325F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uk-UA" sz="1300" b="1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Виконав: 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Карпенко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Володимирович</a:t>
            </a:r>
            <a:endParaRPr lang="ru-RU" sz="1300" cap="none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9-А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sz="1300" cap="none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ліцей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3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овтоводської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м.Жовті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13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300" cap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ніпропетровська</a:t>
            </a:r>
            <a:r>
              <a:rPr lang="ru-RU" sz="1300" cap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134096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4DAB0-DF99-46CE-8127-02BE3DD9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25919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uk-UA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endParaRPr lang="ru-RU" sz="4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E2F45-4996-432E-866A-41246A4BA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29" y="114300"/>
            <a:ext cx="7580811" cy="6081227"/>
          </a:xfrm>
        </p:spPr>
        <p:txBody>
          <a:bodyPr numCol="1" anchor="ctr"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400" b="1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Актуальність</a:t>
            </a: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дослідження зміни річки Саксагань під впливом антропогенних чинників є надзвичайно важливим, оскільки річка є важливим екосистемним елементом, що забезпечує водопостачання, підтримує біорізноманіття та виконує численні екологічні функції. Погіршення якості води і зменшення природних ресурсів можуть мати серйозні наслідки для навколишнього середовища та здоров'я населення.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400" b="1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Об’єкт:</a:t>
            </a: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річка Саксагань та її екосистема.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400" b="1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ru-RU" sz="1400" b="1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антропогенні чинники, які впливають на зміни гідрологічного режиму, якість води та біорізноманіття річки.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400" b="1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Мета:</a:t>
            </a: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вивчення впливу антропогенних чинників на річку Саксагань та визначення можливостей для її збереження і відновлення.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400" b="1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Завдання:</a:t>
            </a:r>
            <a:endParaRPr lang="ru-RU" sz="14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аналіз історичних змін річки Саксагань.</a:t>
            </a: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Вивчити сучасний стан гідрологічного режиму і якості води.</a:t>
            </a: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Оцінити вплив антропогенних чинників на екосистему річки.</a:t>
            </a: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 основні екологічні проблеми, пов'язані з діяльністю людини.</a:t>
            </a:r>
          </a:p>
          <a:p>
            <a:pPr>
              <a:lnSpc>
                <a:spcPct val="100000"/>
              </a:lnSpc>
            </a:pPr>
            <a:r>
              <a:rPr lang="ru-RU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Розробити рекомендації щодо збереження та відновлення річки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Методи: </a:t>
            </a: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літературних джерел, порівняльно-історичний аналіз, гідрохімічний аналіз, спостереження.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10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EA6992-963C-4379-B59E-DFDA3CF3F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733" y="503290"/>
            <a:ext cx="6562565" cy="52768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службами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просвітницьких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школах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зростаючого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техногенного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комплексному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Саксагань,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ГІС-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дозволило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антропогенного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реабілітації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3F0C9E-8522-3269-6507-D1A71E4E4D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54" r="30946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24059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на открытом воздухе, трава, дерево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12C9D546-8580-5ED9-174E-C0FAB2345A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1816CF-E848-4E6A-B0C0-BA162EF4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ru-RU" sz="3000" kern="10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 1: ЗАГАЛЬНІ ВІДОМОСТІ ПРО РІЧКУ САКСАГАНЬ</a:t>
            </a:r>
            <a:br>
              <a:rPr lang="ru-RU" sz="30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>
              <a:solidFill>
                <a:schemeClr val="bg1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471D0D-BF1C-459C-84CE-41248A7E5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Гідрографія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наука,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структуру,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озера, моря,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підземні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води, а також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взаємозв'язок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гідрографії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картографування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навігації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водними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ресурсами.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цикли —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випаровування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конденсації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водними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ресурсами, особливо в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клімату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викликаються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скиданням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відходів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пестицидами та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токсичними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речовинами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Гідрографія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енергетиці</a:t>
            </a:r>
            <a:r>
              <a:rPr lang="ru-RU" sz="20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703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559A33-CC41-4220-9975-BA26A0975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1680" y="650240"/>
            <a:ext cx="6116548" cy="5526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аксагань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південно-східній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придніпровської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височини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протікаючи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риворізький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ам'янський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ніпропетровської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є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лівою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притокою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нгульця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басейну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км, 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водозбору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900 км². </a:t>
            </a:r>
          </a:p>
          <a:p>
            <a:pPr marL="0" indent="0">
              <a:buNone/>
            </a:pP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Гідрологічний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змішаний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весняними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паводками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зниженням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осінньо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-зимовий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Саксагань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велике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водопостачання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кривого рогу.</a:t>
            </a:r>
          </a:p>
          <a:p>
            <a:pPr marL="0" indent="0">
              <a:buNone/>
            </a:pP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аксагань значною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антропогенними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такими як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скидання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недостатнє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стічних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вод.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забруднювачів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і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функціями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рекреаційні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з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та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1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1469F5-C1C4-4926-BC4D-B2A18E2AA3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03" r="14105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7721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9CBD7-7B8D-47B3-BA9E-7D6736D8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РОЗДІЛ 2: АНТРОПОГЕННІ ЧИННИКИ, ЩО ВПЛИВАЮТЬ НА РІЧКу</a:t>
            </a: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2F4E5A4-4AAD-4277-A323-B0F169296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1078"/>
              </p:ext>
            </p:extLst>
          </p:nvPr>
        </p:nvGraphicFramePr>
        <p:xfrm>
          <a:off x="4502428" y="940945"/>
          <a:ext cx="7225748" cy="5183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21">
                  <a:extLst>
                    <a:ext uri="{9D8B030D-6E8A-4147-A177-3AD203B41FA5}">
                      <a16:colId xmlns:a16="http://schemas.microsoft.com/office/drawing/2014/main" val="1827276452"/>
                    </a:ext>
                  </a:extLst>
                </a:gridCol>
                <a:gridCol w="5488427">
                  <a:extLst>
                    <a:ext uri="{9D8B030D-6E8A-4147-A177-3AD203B41FA5}">
                      <a16:colId xmlns:a16="http://schemas.microsoft.com/office/drawing/2014/main" val="487937880"/>
                    </a:ext>
                  </a:extLst>
                </a:gridCol>
              </a:tblGrid>
              <a:tr h="361238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</a:rPr>
                        <a:t>Фактори</a:t>
                      </a:r>
                    </a:p>
                  </a:txBody>
                  <a:tcPr marL="80823" marR="80823" marT="40411" marB="4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</a:rPr>
                        <a:t>Вплив на р</a:t>
                      </a:r>
                      <a:r>
                        <a:rPr lang="uk-UA" sz="1600" b="1">
                          <a:solidFill>
                            <a:schemeClr val="tx1"/>
                          </a:solidFill>
                        </a:rPr>
                        <a:t>ічку</a:t>
                      </a:r>
                      <a:endParaRPr lang="ru-RU" sz="1600" b="1">
                        <a:solidFill>
                          <a:schemeClr val="tx1"/>
                        </a:solidFill>
                      </a:endParaRPr>
                    </a:p>
                  </a:txBody>
                  <a:tcPr marL="80823" marR="80823" marT="40411" marB="40411"/>
                </a:tc>
                <a:extLst>
                  <a:ext uri="{0D108BD9-81ED-4DB2-BD59-A6C34878D82A}">
                    <a16:rowId xmlns:a16="http://schemas.microsoft.com/office/drawing/2014/main" val="3364281664"/>
                  </a:ext>
                </a:extLst>
              </a:tr>
              <a:tr h="1336598">
                <a:tc>
                  <a:txBody>
                    <a:bodyPr/>
                    <a:lstStyle/>
                    <a:p>
                      <a:r>
                        <a:rPr lang="uk-UA" sz="1600">
                          <a:solidFill>
                            <a:schemeClr val="tx1"/>
                          </a:solidFill>
                        </a:rPr>
                        <a:t>Промисловість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Забруднення важкими металами (ртуть, свинець, кадмій).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Скидання хімічних речовин і стічних вод.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Зміна гідрологічного режиму через гідроелектростанції та водозабори.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Руйнування берегів та зміна рельєфу.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extLst>
                  <a:ext uri="{0D108BD9-81ED-4DB2-BD59-A6C34878D82A}">
                    <a16:rowId xmlns:a16="http://schemas.microsoft.com/office/drawing/2014/main" val="2107598263"/>
                  </a:ext>
                </a:extLst>
              </a:tr>
              <a:tr h="109275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Сільське господарство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Забруднення води пестицидами і добривами (нітрати, фосфати).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Еутрофікація та «цвітіння води».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Осушення боліт і зміна ландшафтів, ерозія ґрунтів.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extLst>
                  <a:ext uri="{0D108BD9-81ED-4DB2-BD59-A6C34878D82A}">
                    <a16:rowId xmlns:a16="http://schemas.microsoft.com/office/drawing/2014/main" val="2703644013"/>
                  </a:ext>
                </a:extLst>
              </a:tr>
              <a:tr h="109275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Міське будівництво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Забудова берегів і зміна природного потоку води.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Збільшення поверхневого стоку.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Нерегульоване скидання стічних вод.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Знищення природних екосистем і фільтрів.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extLst>
                  <a:ext uri="{0D108BD9-81ED-4DB2-BD59-A6C34878D82A}">
                    <a16:rowId xmlns:a16="http://schemas.microsoft.com/office/drawing/2014/main" val="2361455681"/>
                  </a:ext>
                </a:extLst>
              </a:tr>
              <a:tr h="109275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Зміни у водному балансі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Використання води для зрошення, що може призвести до зменшення рівня води в річці.</a:t>
                      </a:r>
                      <a:br>
                        <a:rPr lang="ru-RU" sz="1600">
                          <a:solidFill>
                            <a:schemeClr val="tx1"/>
                          </a:solidFill>
                        </a:rPr>
                      </a:b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- Конфлікти між аграріями і міським населенням за водні ресурси.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823" marR="80823" marT="40411" marB="40411"/>
                </a:tc>
                <a:extLst>
                  <a:ext uri="{0D108BD9-81ED-4DB2-BD59-A6C34878D82A}">
                    <a16:rowId xmlns:a16="http://schemas.microsoft.com/office/drawing/2014/main" val="1030481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02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1E473-5613-4841-8552-C8425DC0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70559"/>
            <a:ext cx="4683321" cy="2148841"/>
          </a:xfrm>
        </p:spPr>
        <p:txBody>
          <a:bodyPr anchor="t">
            <a:normAutofit/>
          </a:bodyPr>
          <a:lstStyle/>
          <a:p>
            <a:pPr>
              <a:spcAft>
                <a:spcPts val="800"/>
              </a:spcAft>
            </a:pPr>
            <a:r>
              <a:rPr lang="ru-RU" sz="2800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 3: ВПЛИВ АНТРОПОГЕННИХ ЧИННИКІВ НА ЕКОСИСТЕМУ РІЧКИ</a:t>
            </a:r>
            <a:br>
              <a:rPr lang="ru-RU" sz="2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1DE354-47EB-4D1A-95C6-A2BEBA1B24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8" r="4765" b="-2"/>
          <a:stretch/>
        </p:blipFill>
        <p:spPr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F9896F5-9FEA-4F6C-A68F-F39BDDFB1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7004" y="670559"/>
            <a:ext cx="4555782" cy="5445076"/>
          </a:xfrm>
        </p:spPr>
        <p:txBody>
          <a:bodyPr anchor="t">
            <a:normAutofit/>
          </a:bodyPr>
          <a:lstStyle/>
          <a:p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Гідрологічний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саксагань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зазнає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водозабір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сільське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урбанізація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Одним з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через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інтенсивний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водозабір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зрошення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посухи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в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річці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осушення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заплав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водні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Урбанізація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поверхневий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стік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веде до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частіших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повеней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через «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міське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тепло»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рибні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популяції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форель.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Антропогенні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хімічний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води,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збільшуючи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важкими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металами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органічними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сполуками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еутрофікації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cap="none">
                <a:latin typeface="Times New Roman" panose="02020603050405020304" pitchFamily="18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1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47721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EEB8ED6-9142-4A11-B029-18DDE98C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E98B3F3-417F-437F-88A2-789278618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490" r="6044" b="6"/>
          <a:stretch/>
        </p:blipFill>
        <p:spPr>
          <a:xfrm>
            <a:off x="838200" y="365127"/>
            <a:ext cx="6151651" cy="576396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3EBDA1-D394-4D43-A2B4-960F1086C653}"/>
              </a:ext>
            </a:extLst>
          </p:cNvPr>
          <p:cNvSpPr/>
          <p:nvPr/>
        </p:nvSpPr>
        <p:spPr>
          <a:xfrm>
            <a:off x="7358743" y="925286"/>
            <a:ext cx="3995057" cy="5203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Саксагань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(2019-2022)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коливалися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0.63-0.8 м³/с, з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піковими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(0.8 м³/с)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зимове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танення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снігу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дощі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(0.63 м³/с).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змінювався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217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225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серпні-вересні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мінімальними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влітку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взимку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гідрограф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водного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6661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DE824-0B8C-45C4-A859-26A4EE7BB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Аналіз гідрохімічних показників річки Саксагань за 2019–2022 роки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EF6565-1A19-4C28-A23D-3A07A4C07F42}"/>
              </a:ext>
            </a:extLst>
          </p:cNvPr>
          <p:cNvSpPr/>
          <p:nvPr/>
        </p:nvSpPr>
        <p:spPr>
          <a:xfrm>
            <a:off x="0" y="2194102"/>
            <a:ext cx="4854056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1400" dirty="0" err="1"/>
              <a:t>Аналіз</a:t>
            </a:r>
            <a:r>
              <a:rPr lang="en-US" sz="1400" dirty="0"/>
              <a:t> </a:t>
            </a:r>
            <a:r>
              <a:rPr lang="en-US" sz="1400" dirty="0" err="1"/>
              <a:t>гідрохімічних</a:t>
            </a:r>
            <a:r>
              <a:rPr lang="en-US" sz="1400" dirty="0"/>
              <a:t> </a:t>
            </a:r>
            <a:r>
              <a:rPr lang="en-US" sz="1400" dirty="0" err="1"/>
              <a:t>показників</a:t>
            </a:r>
            <a:r>
              <a:rPr lang="en-US" sz="1400" dirty="0"/>
              <a:t> </a:t>
            </a:r>
            <a:r>
              <a:rPr lang="en-US" sz="1400" dirty="0" err="1"/>
              <a:t>річки</a:t>
            </a:r>
            <a:r>
              <a:rPr lang="en-US" sz="1400" dirty="0"/>
              <a:t> </a:t>
            </a:r>
            <a:r>
              <a:rPr lang="en-US" sz="1400" dirty="0" err="1"/>
              <a:t>саксагань</a:t>
            </a:r>
            <a:r>
              <a:rPr lang="en-US" sz="1400" dirty="0"/>
              <a:t> </a:t>
            </a:r>
            <a:r>
              <a:rPr lang="en-US" sz="1400" dirty="0" err="1"/>
              <a:t>за</a:t>
            </a:r>
            <a:r>
              <a:rPr lang="en-US" sz="1400" dirty="0"/>
              <a:t> 2019–2022 </a:t>
            </a:r>
            <a:r>
              <a:rPr lang="en-US" sz="1400" dirty="0" err="1"/>
              <a:t>роки</a:t>
            </a:r>
            <a:r>
              <a:rPr lang="en-US" sz="1400" dirty="0"/>
              <a:t> </a:t>
            </a:r>
            <a:r>
              <a:rPr lang="en-US" sz="1400" dirty="0" err="1"/>
              <a:t>показав</a:t>
            </a:r>
            <a:r>
              <a:rPr lang="en-US" sz="1400" dirty="0"/>
              <a:t> </a:t>
            </a:r>
            <a:r>
              <a:rPr lang="en-US" sz="1400" dirty="0" err="1"/>
              <a:t>як</a:t>
            </a:r>
            <a:r>
              <a:rPr lang="en-US" sz="1400" dirty="0"/>
              <a:t> </a:t>
            </a:r>
            <a:r>
              <a:rPr lang="en-US" sz="1400" dirty="0" err="1"/>
              <a:t>позитивні</a:t>
            </a:r>
            <a:r>
              <a:rPr lang="en-US" sz="1400" dirty="0"/>
              <a:t>, </a:t>
            </a:r>
            <a:r>
              <a:rPr lang="en-US" sz="1400" dirty="0" err="1"/>
              <a:t>так</a:t>
            </a:r>
            <a:r>
              <a:rPr lang="en-US" sz="1400" dirty="0"/>
              <a:t> і </a:t>
            </a:r>
            <a:r>
              <a:rPr lang="en-US" sz="1400" dirty="0" err="1"/>
              <a:t>негативні</a:t>
            </a:r>
            <a:r>
              <a:rPr lang="en-US" sz="1400" dirty="0"/>
              <a:t> </a:t>
            </a:r>
            <a:r>
              <a:rPr lang="en-US" sz="1400" dirty="0" err="1"/>
              <a:t>зміни</a:t>
            </a:r>
            <a:r>
              <a:rPr lang="en-US" sz="1400" dirty="0"/>
              <a:t> в </a:t>
            </a:r>
            <a:r>
              <a:rPr lang="en-US" sz="1400" dirty="0" err="1"/>
              <a:t>якості</a:t>
            </a:r>
            <a:r>
              <a:rPr lang="en-US" sz="1400" dirty="0"/>
              <a:t> </a:t>
            </a:r>
            <a:r>
              <a:rPr lang="en-US" sz="1400" dirty="0" err="1"/>
              <a:t>води</a:t>
            </a:r>
            <a:r>
              <a:rPr lang="en-US" sz="1400" dirty="0"/>
              <a:t>. </a:t>
            </a:r>
            <a:r>
              <a:rPr lang="en-US" sz="1400" dirty="0" err="1"/>
              <a:t>Позитивними</a:t>
            </a:r>
            <a:r>
              <a:rPr lang="en-US" sz="1400" dirty="0"/>
              <a:t> </a:t>
            </a:r>
            <a:r>
              <a:rPr lang="en-US" sz="1400" dirty="0" err="1"/>
              <a:t>аспектами</a:t>
            </a:r>
            <a:r>
              <a:rPr lang="en-US" sz="1400" dirty="0"/>
              <a:t> є </a:t>
            </a:r>
            <a:r>
              <a:rPr lang="en-US" sz="1400" dirty="0" err="1"/>
              <a:t>зростання</a:t>
            </a:r>
            <a:r>
              <a:rPr lang="en-US" sz="1400" dirty="0"/>
              <a:t> </a:t>
            </a:r>
            <a:r>
              <a:rPr lang="en-US" sz="1400" dirty="0" err="1"/>
              <a:t>розчиненого</a:t>
            </a:r>
            <a:r>
              <a:rPr lang="en-US" sz="1400" dirty="0"/>
              <a:t> </a:t>
            </a:r>
            <a:r>
              <a:rPr lang="en-US" sz="1400" dirty="0" err="1"/>
              <a:t>кисню</a:t>
            </a:r>
            <a:r>
              <a:rPr lang="en-US" sz="1400" dirty="0"/>
              <a:t> (з 8,39 </a:t>
            </a:r>
            <a:r>
              <a:rPr lang="en-US" sz="1400" dirty="0" err="1"/>
              <a:t>до</a:t>
            </a:r>
            <a:r>
              <a:rPr lang="en-US" sz="1400" dirty="0"/>
              <a:t> 10,00 </a:t>
            </a:r>
            <a:r>
              <a:rPr lang="en-US" sz="1400" dirty="0" err="1"/>
              <a:t>мг</a:t>
            </a:r>
            <a:r>
              <a:rPr lang="en-US" sz="1400" dirty="0"/>
              <a:t>/дм³) </a:t>
            </a:r>
            <a:r>
              <a:rPr lang="en-US" sz="1400" dirty="0" err="1"/>
              <a:t>та</a:t>
            </a:r>
            <a:r>
              <a:rPr lang="en-US" sz="1400" dirty="0"/>
              <a:t> </a:t>
            </a:r>
            <a:r>
              <a:rPr lang="en-US" sz="1400" dirty="0" err="1"/>
              <a:t>зменшення</a:t>
            </a:r>
            <a:r>
              <a:rPr lang="en-US" sz="1400" dirty="0"/>
              <a:t> </a:t>
            </a:r>
            <a:r>
              <a:rPr lang="en-US" sz="1400" dirty="0" err="1"/>
              <a:t>біохімічного</a:t>
            </a:r>
            <a:r>
              <a:rPr lang="en-US" sz="1400" dirty="0"/>
              <a:t> </a:t>
            </a:r>
            <a:r>
              <a:rPr lang="en-US" sz="1400" dirty="0" err="1"/>
              <a:t>споживання</a:t>
            </a:r>
            <a:r>
              <a:rPr lang="en-US" sz="1400" dirty="0"/>
              <a:t> </a:t>
            </a:r>
            <a:r>
              <a:rPr lang="en-US" sz="1400" dirty="0" err="1"/>
              <a:t>кисню</a:t>
            </a:r>
            <a:r>
              <a:rPr lang="en-US" sz="1400" dirty="0"/>
              <a:t> (з 2,96 </a:t>
            </a:r>
            <a:r>
              <a:rPr lang="en-US" sz="1400" dirty="0" err="1"/>
              <a:t>до</a:t>
            </a:r>
            <a:r>
              <a:rPr lang="en-US" sz="1400" dirty="0"/>
              <a:t> 2,15 </a:t>
            </a:r>
            <a:r>
              <a:rPr lang="en-US" sz="1400" dirty="0" err="1"/>
              <a:t>мг</a:t>
            </a:r>
            <a:r>
              <a:rPr lang="en-US" sz="1400" dirty="0"/>
              <a:t>/дм³), </a:t>
            </a:r>
            <a:r>
              <a:rPr lang="en-US" sz="1400" dirty="0" err="1"/>
              <a:t>що</a:t>
            </a:r>
            <a:r>
              <a:rPr lang="en-US" sz="1400" dirty="0"/>
              <a:t> </a:t>
            </a:r>
            <a:r>
              <a:rPr lang="en-US" sz="1400" dirty="0" err="1"/>
              <a:t>свідчить</a:t>
            </a:r>
            <a:r>
              <a:rPr lang="en-US" sz="1400" dirty="0"/>
              <a:t> </a:t>
            </a:r>
            <a:r>
              <a:rPr lang="en-US" sz="1400" dirty="0" err="1"/>
              <a:t>про</a:t>
            </a:r>
            <a:r>
              <a:rPr lang="en-US" sz="1400" dirty="0"/>
              <a:t> </a:t>
            </a:r>
            <a:r>
              <a:rPr lang="en-US" sz="1400" dirty="0" err="1"/>
              <a:t>поліпшення</a:t>
            </a:r>
            <a:r>
              <a:rPr lang="en-US" sz="1400" dirty="0"/>
              <a:t> </a:t>
            </a:r>
            <a:r>
              <a:rPr lang="en-US" sz="1400" dirty="0" err="1"/>
              <a:t>аерації</a:t>
            </a:r>
            <a:r>
              <a:rPr lang="en-US" sz="1400" dirty="0"/>
              <a:t> </a:t>
            </a:r>
            <a:r>
              <a:rPr lang="en-US" sz="1400" dirty="0" err="1"/>
              <a:t>та</a:t>
            </a:r>
            <a:r>
              <a:rPr lang="en-US" sz="1400" dirty="0"/>
              <a:t> </a:t>
            </a:r>
            <a:r>
              <a:rPr lang="en-US" sz="1400" dirty="0" err="1"/>
              <a:t>зниження</a:t>
            </a:r>
            <a:r>
              <a:rPr lang="en-US" sz="1400" dirty="0"/>
              <a:t> </a:t>
            </a:r>
            <a:r>
              <a:rPr lang="en-US" sz="1400" dirty="0" err="1"/>
              <a:t>органічного</a:t>
            </a:r>
            <a:r>
              <a:rPr lang="en-US" sz="1400" dirty="0"/>
              <a:t> </a:t>
            </a:r>
            <a:r>
              <a:rPr lang="en-US" sz="1400" dirty="0" err="1"/>
              <a:t>забруднення</a:t>
            </a:r>
            <a:r>
              <a:rPr lang="en-US" sz="1400" dirty="0"/>
              <a:t>. </a:t>
            </a:r>
            <a:r>
              <a:rPr lang="en-US" sz="1400" dirty="0" err="1"/>
              <a:t>Зменшилася</a:t>
            </a:r>
            <a:r>
              <a:rPr lang="en-US" sz="1400" dirty="0"/>
              <a:t> </a:t>
            </a:r>
            <a:r>
              <a:rPr lang="en-US" sz="1400" dirty="0" err="1"/>
              <a:t>концентрація</a:t>
            </a:r>
            <a:r>
              <a:rPr lang="en-US" sz="1400" dirty="0"/>
              <a:t> </a:t>
            </a:r>
            <a:r>
              <a:rPr lang="en-US" sz="1400" dirty="0" err="1"/>
              <a:t>завислих</a:t>
            </a:r>
            <a:r>
              <a:rPr lang="en-US" sz="1400" dirty="0"/>
              <a:t> </a:t>
            </a:r>
            <a:r>
              <a:rPr lang="en-US" sz="1400" dirty="0" err="1"/>
              <a:t>речовин</a:t>
            </a:r>
            <a:r>
              <a:rPr lang="en-US" sz="1400" dirty="0"/>
              <a:t> (з 8,51 </a:t>
            </a:r>
            <a:r>
              <a:rPr lang="en-US" sz="1400" dirty="0" err="1"/>
              <a:t>до</a:t>
            </a:r>
            <a:r>
              <a:rPr lang="en-US" sz="1400" dirty="0"/>
              <a:t> 5,10 </a:t>
            </a:r>
            <a:r>
              <a:rPr lang="en-US" sz="1400" dirty="0" err="1"/>
              <a:t>мг</a:t>
            </a:r>
            <a:r>
              <a:rPr lang="en-US" sz="1400" dirty="0"/>
              <a:t>/дм³). </a:t>
            </a:r>
            <a:r>
              <a:rPr lang="en-US" sz="1400" dirty="0" err="1"/>
              <a:t>Однак</a:t>
            </a:r>
            <a:r>
              <a:rPr lang="en-US" sz="1400" dirty="0"/>
              <a:t> </a:t>
            </a:r>
            <a:r>
              <a:rPr lang="en-US" sz="1400" dirty="0" err="1"/>
              <a:t>спостерігається</a:t>
            </a:r>
            <a:r>
              <a:rPr lang="en-US" sz="1400" dirty="0"/>
              <a:t> </a:t>
            </a:r>
            <a:r>
              <a:rPr lang="en-US" sz="1400" dirty="0" err="1"/>
              <a:t>перевищення</a:t>
            </a:r>
            <a:r>
              <a:rPr lang="en-US" sz="1400" dirty="0"/>
              <a:t> ГДК </a:t>
            </a:r>
            <a:r>
              <a:rPr lang="en-US" sz="1400" dirty="0" err="1"/>
              <a:t>для</a:t>
            </a:r>
            <a:r>
              <a:rPr lang="en-US" sz="1400" dirty="0"/>
              <a:t> </a:t>
            </a:r>
            <a:r>
              <a:rPr lang="en-US" sz="1400" dirty="0" err="1"/>
              <a:t>нітратів</a:t>
            </a:r>
            <a:r>
              <a:rPr lang="en-US" sz="1400" dirty="0"/>
              <a:t>, </a:t>
            </a:r>
            <a:r>
              <a:rPr lang="en-US" sz="1400" dirty="0" err="1"/>
              <a:t>сульфатів</a:t>
            </a:r>
            <a:r>
              <a:rPr lang="en-US" sz="1400" dirty="0"/>
              <a:t> і </a:t>
            </a:r>
            <a:r>
              <a:rPr lang="en-US" sz="1400" dirty="0" err="1"/>
              <a:t>хлоридів</a:t>
            </a:r>
            <a:r>
              <a:rPr lang="en-US" sz="1400" dirty="0"/>
              <a:t>, </a:t>
            </a:r>
            <a:r>
              <a:rPr lang="en-US" sz="1400" dirty="0" err="1"/>
              <a:t>що</a:t>
            </a:r>
            <a:r>
              <a:rPr lang="en-US" sz="1400" dirty="0"/>
              <a:t> </a:t>
            </a:r>
            <a:r>
              <a:rPr lang="en-US" sz="1400" dirty="0" err="1"/>
              <a:t>вказує</a:t>
            </a:r>
            <a:r>
              <a:rPr lang="en-US" sz="1400" dirty="0"/>
              <a:t> </a:t>
            </a:r>
            <a:r>
              <a:rPr lang="en-US" sz="1400" dirty="0" err="1"/>
              <a:t>на</a:t>
            </a:r>
            <a:r>
              <a:rPr lang="en-US" sz="1400" dirty="0"/>
              <a:t> </a:t>
            </a:r>
            <a:r>
              <a:rPr lang="en-US" sz="1400" dirty="0" err="1"/>
              <a:t>негативний</a:t>
            </a:r>
            <a:r>
              <a:rPr lang="en-US" sz="1400" dirty="0"/>
              <a:t> </a:t>
            </a:r>
            <a:r>
              <a:rPr lang="en-US" sz="1400" dirty="0" err="1"/>
              <a:t>вплив</a:t>
            </a:r>
            <a:r>
              <a:rPr lang="en-US" sz="1400" dirty="0"/>
              <a:t> </a:t>
            </a:r>
            <a:r>
              <a:rPr lang="en-US" sz="1400" dirty="0" err="1"/>
              <a:t>сільськогосподарських</a:t>
            </a:r>
            <a:r>
              <a:rPr lang="en-US" sz="1400" dirty="0"/>
              <a:t> </a:t>
            </a:r>
            <a:r>
              <a:rPr lang="en-US" sz="1400" dirty="0" err="1"/>
              <a:t>та</a:t>
            </a:r>
            <a:r>
              <a:rPr lang="en-US" sz="1400" dirty="0"/>
              <a:t> </a:t>
            </a:r>
            <a:r>
              <a:rPr lang="en-US" sz="1400" dirty="0" err="1"/>
              <a:t>промислових</a:t>
            </a:r>
            <a:r>
              <a:rPr lang="en-US" sz="1400" dirty="0"/>
              <a:t> </a:t>
            </a:r>
            <a:r>
              <a:rPr lang="en-US" sz="1400" dirty="0" err="1"/>
              <a:t>стоків</a:t>
            </a:r>
            <a:r>
              <a:rPr lang="en-US" sz="1400" dirty="0"/>
              <a:t>. </a:t>
            </a:r>
            <a:r>
              <a:rPr lang="en-US" sz="1400" dirty="0" err="1"/>
              <a:t>Для</a:t>
            </a:r>
            <a:r>
              <a:rPr lang="en-US" sz="1400" dirty="0"/>
              <a:t> </a:t>
            </a:r>
            <a:r>
              <a:rPr lang="en-US" sz="1400" dirty="0" err="1"/>
              <a:t>поліпшення</a:t>
            </a:r>
            <a:r>
              <a:rPr lang="en-US" sz="1400" dirty="0"/>
              <a:t> </a:t>
            </a:r>
            <a:r>
              <a:rPr lang="en-US" sz="1400" dirty="0" err="1"/>
              <a:t>екологічного</a:t>
            </a:r>
            <a:r>
              <a:rPr lang="en-US" sz="1400" dirty="0"/>
              <a:t> </a:t>
            </a:r>
            <a:r>
              <a:rPr lang="en-US" sz="1400" dirty="0" err="1"/>
              <a:t>стану</a:t>
            </a:r>
            <a:r>
              <a:rPr lang="en-US" sz="1400" dirty="0"/>
              <a:t> </a:t>
            </a:r>
            <a:r>
              <a:rPr lang="en-US" sz="1400" dirty="0" err="1"/>
              <a:t>необхідно</a:t>
            </a:r>
            <a:r>
              <a:rPr lang="en-US" sz="1400" dirty="0"/>
              <a:t> </a:t>
            </a:r>
            <a:r>
              <a:rPr lang="en-US" sz="1400" dirty="0" err="1"/>
              <a:t>знизити</a:t>
            </a:r>
            <a:r>
              <a:rPr lang="en-US" sz="1400" dirty="0"/>
              <a:t> </a:t>
            </a:r>
            <a:r>
              <a:rPr lang="en-US" sz="1400" dirty="0" err="1"/>
              <a:t>антропогенний</a:t>
            </a:r>
            <a:r>
              <a:rPr lang="en-US" sz="1400" dirty="0"/>
              <a:t> </a:t>
            </a:r>
            <a:r>
              <a:rPr lang="en-US" sz="1400" dirty="0" err="1"/>
              <a:t>вплив</a:t>
            </a:r>
            <a:r>
              <a:rPr lang="en-US" sz="1400" dirty="0"/>
              <a:t>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EF49424-9259-4291-A2DD-4DFEDE377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616664"/>
              </p:ext>
            </p:extLst>
          </p:nvPr>
        </p:nvGraphicFramePr>
        <p:xfrm>
          <a:off x="5445457" y="1669479"/>
          <a:ext cx="6155142" cy="354278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949885">
                  <a:extLst>
                    <a:ext uri="{9D8B030D-6E8A-4147-A177-3AD203B41FA5}">
                      <a16:colId xmlns:a16="http://schemas.microsoft.com/office/drawing/2014/main" val="2331613846"/>
                    </a:ext>
                  </a:extLst>
                </a:gridCol>
                <a:gridCol w="1204745">
                  <a:extLst>
                    <a:ext uri="{9D8B030D-6E8A-4147-A177-3AD203B41FA5}">
                      <a16:colId xmlns:a16="http://schemas.microsoft.com/office/drawing/2014/main" val="2173263068"/>
                    </a:ext>
                  </a:extLst>
                </a:gridCol>
                <a:gridCol w="750128">
                  <a:extLst>
                    <a:ext uri="{9D8B030D-6E8A-4147-A177-3AD203B41FA5}">
                      <a16:colId xmlns:a16="http://schemas.microsoft.com/office/drawing/2014/main" val="2625754859"/>
                    </a:ext>
                  </a:extLst>
                </a:gridCol>
                <a:gridCol w="750128">
                  <a:extLst>
                    <a:ext uri="{9D8B030D-6E8A-4147-A177-3AD203B41FA5}">
                      <a16:colId xmlns:a16="http://schemas.microsoft.com/office/drawing/2014/main" val="2553435358"/>
                    </a:ext>
                  </a:extLst>
                </a:gridCol>
                <a:gridCol w="750128">
                  <a:extLst>
                    <a:ext uri="{9D8B030D-6E8A-4147-A177-3AD203B41FA5}">
                      <a16:colId xmlns:a16="http://schemas.microsoft.com/office/drawing/2014/main" val="3090632508"/>
                    </a:ext>
                  </a:extLst>
                </a:gridCol>
                <a:gridCol w="750128">
                  <a:extLst>
                    <a:ext uri="{9D8B030D-6E8A-4147-A177-3AD203B41FA5}">
                      <a16:colId xmlns:a16="http://schemas.microsoft.com/office/drawing/2014/main" val="2657217323"/>
                    </a:ext>
                  </a:extLst>
                </a:gridCol>
              </a:tblGrid>
              <a:tr h="5440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Показники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ГДК (м.Кривій Ріг)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2019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2020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2021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2022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800418092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Амоній-іони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0,57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0,322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0,358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0,365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1185207855"/>
                  </a:ext>
                </a:extLst>
              </a:tr>
              <a:tr h="5440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Біохімічне споживання кисню за 5 діб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6,00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2,96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2,74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2,204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2,150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4015415812"/>
                  </a:ext>
                </a:extLst>
              </a:tr>
              <a:tr h="54408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Завислі( суспендовані) речовини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15,00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8,51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6,6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5,32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5,10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2391803705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Кисень розчинений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4,00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8,39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8,98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9,77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10,00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1955927227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Нітрат-іони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0,50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1,74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1,75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1,24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1,30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2132734139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Нітрит-іони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0,50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0,04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0,031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0,034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0,036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1885193720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Сульфат-іони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500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1359,96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1445,65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1461,77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1480,00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1911105968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Фосфат-іони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3,50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0,169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0,100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0,202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0,210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2497805790"/>
                  </a:ext>
                </a:extLst>
              </a:tr>
              <a:tr h="2729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Хлорид-іони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350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454,45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470,82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509,81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0">
                          <a:effectLst/>
                        </a:rPr>
                        <a:t>525,00</a:t>
                      </a:r>
                      <a:endParaRPr lang="ru-RU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78" marR="58178" marT="0" marB="0"/>
                </a:tc>
                <a:extLst>
                  <a:ext uri="{0D108BD9-81ED-4DB2-BD59-A6C34878D82A}">
                    <a16:rowId xmlns:a16="http://schemas.microsoft.com/office/drawing/2014/main" val="3912179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27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4AF77-DF30-473C-898E-DA77C017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РОЗДІЛ 4: ЗАХОДИ ЩОДО ПОКРАЩЕННЯ СТАНУ РІЧКИ</a:t>
            </a: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9" name="Объект 3">
            <a:extLst>
              <a:ext uri="{FF2B5EF4-FFF2-40B4-BE49-F238E27FC236}">
                <a16:creationId xmlns:a16="http://schemas.microsoft.com/office/drawing/2014/main" id="{938760EA-F8C0-4E5D-9832-C118A6DCDC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298916"/>
              </p:ext>
            </p:extLst>
          </p:nvPr>
        </p:nvGraphicFramePr>
        <p:xfrm>
          <a:off x="161926" y="1666876"/>
          <a:ext cx="11409960" cy="4595361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4465721">
                  <a:extLst>
                    <a:ext uri="{9D8B030D-6E8A-4147-A177-3AD203B41FA5}">
                      <a16:colId xmlns:a16="http://schemas.microsoft.com/office/drawing/2014/main" val="2832141230"/>
                    </a:ext>
                  </a:extLst>
                </a:gridCol>
                <a:gridCol w="6944239">
                  <a:extLst>
                    <a:ext uri="{9D8B030D-6E8A-4147-A177-3AD203B41FA5}">
                      <a16:colId xmlns:a16="http://schemas.microsoft.com/office/drawing/2014/main" val="3084649199"/>
                    </a:ext>
                  </a:extLst>
                </a:gridCol>
              </a:tblGrid>
              <a:tr h="38916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Аспект</a:t>
                      </a:r>
                      <a:endParaRPr lang="ru-RU" sz="110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Дії та ініціативи</a:t>
                      </a:r>
                      <a:endParaRPr lang="ru-RU" sz="110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58938"/>
                  </a:ext>
                </a:extLst>
              </a:tr>
              <a:tr h="66464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Моніторинг якості води</a:t>
                      </a:r>
                      <a:endParaRPr lang="ru-RU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Регулярний контроль за показниками якості води (нітрати, сульфати, важкі метали). </a:t>
                      </a:r>
                      <a:b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Використання сучасних методів аналізу для своєчасного виявлення забруднень.</a:t>
                      </a:r>
                      <a:endParaRPr lang="ru-RU" sz="110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636902"/>
                  </a:ext>
                </a:extLst>
              </a:tr>
              <a:tr h="57045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Запобігання</a:t>
                      </a:r>
                      <a:r>
                        <a:rPr lang="ru-RU" sz="1100" b="1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забрудненню</a:t>
                      </a:r>
                      <a:endParaRPr lang="ru-RU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Впровадження екологічних стандартів для підприємств в басейні річки. </a:t>
                      </a:r>
                      <a:b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Створення системи очистки стічних вод на сільськогосподарських підприємствах.</a:t>
                      </a:r>
                      <a:endParaRPr lang="ru-RU" sz="90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223878"/>
                  </a:ext>
                </a:extLst>
              </a:tr>
              <a:tr h="94013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Рекультивація водних екосистем</a:t>
                      </a:r>
                      <a:endParaRPr lang="ru-RU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Відновлення природних водоростей, прибережних зон і заплав. </a:t>
                      </a:r>
                      <a:b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Реалізація програм з озеленення берегів річки для запобігання ерозії та збереження природних середовищ.</a:t>
                      </a:r>
                      <a:endParaRPr lang="ru-RU" sz="110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27642"/>
                  </a:ext>
                </a:extLst>
              </a:tr>
              <a:tr h="79585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Раціональне використання води</a:t>
                      </a:r>
                      <a:endParaRPr lang="ru-RU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Запровадження технологій водозбереження в аграрному секторі. </a:t>
                      </a:r>
                      <a:b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Оптимізація системи зрошення для мінімізації споживання води. </a:t>
                      </a:r>
                      <a:b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Розробка стратегії сталого водокористування.</a:t>
                      </a:r>
                      <a:endParaRPr lang="ru-RU" sz="90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846848"/>
                  </a:ext>
                </a:extLst>
              </a:tr>
              <a:tr h="66464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 регулювання</a:t>
                      </a:r>
                      <a:endParaRPr lang="ru-RU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Розробка і впровадження законодавчих актів для охорони водних ресурсів річки Саксагань. </a:t>
                      </a:r>
                      <a:b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Контроль за виконанням норм і стандартів, покарання за порушення.</a:t>
                      </a:r>
                      <a:endParaRPr lang="ru-RU" sz="110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433897"/>
                  </a:ext>
                </a:extLst>
              </a:tr>
              <a:tr h="57045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Громадська участь</a:t>
                      </a:r>
                      <a:endParaRPr lang="ru-RU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місцевих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громад до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ухвалення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рішень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b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просвітницьких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кампаній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обізнаності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важливість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збереження</a:t>
                      </a:r>
                      <a:r>
                        <a:rPr lang="ru-RU" sz="900" kern="1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води.</a:t>
                      </a:r>
                      <a:endParaRPr lang="ru-RU" sz="90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03" marR="27103" marT="47620" marB="4762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570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78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24281-BD29-4AFA-8BDA-FB1E1D206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uk-UA"/>
              <a:t>ВИСНОВКИ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248419-96DD-4DBE-9D3F-5E1E2200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uk-UA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 річки Саксагань є важливим, оскільки вона страждає від значного антропогенного впливу, зокрема забруднення води, що загрожує як екосистемі, так і здоров'ю населення.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гідрохімічних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показників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свідчить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гранично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допустимих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концентрацій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(ГДК) за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багатьма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параметрами, такими як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нітрати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сульфати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хлориди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вказує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серйозні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якістю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води,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негативно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вплинути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водні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здоров’я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людей.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Промисловість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зокрема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викиди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важких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металів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скидання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стічних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вод, а також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сільське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господарство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пестицидів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добрив,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суттєво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забруднюють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річку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призводить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еутрофікації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деградації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uk-UA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 міського будівництва і промислових об’єктів змінив природний режим течії річки, зменшивши рівень води та вплинувши на біорізноманіття.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заходи з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очищення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води,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захист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біорізноманіття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є критично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важливими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покращення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екологічного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Громадська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суттєво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підвищити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успішність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Постійний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моніторинг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стану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заходів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навколишньому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середовищі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необхідними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сталого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річкової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чином,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саксагань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потребує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термінових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комплексних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заходів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покращення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води. Лише через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інтегроване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водними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ресурсами та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активну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суспільства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сподіватися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відновлення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природного балансу і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здорового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майбутнього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річки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1300" kern="1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kern="100" cap="none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ru-RU" sz="1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F2EAF-A3A1-74DE-DA18-ED33BD19FC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16" r="19330"/>
          <a:stretch/>
        </p:blipFill>
        <p:spPr>
          <a:xfrm>
            <a:off x="7306924" y="2184914"/>
            <a:ext cx="3613391" cy="375591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35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E5812-FDBC-62EE-B987-B0CACF24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9"/>
            <a:ext cx="6228150" cy="419102"/>
          </a:xfrm>
        </p:spPr>
        <p:txBody>
          <a:bodyPr>
            <a:normAutofit fontScale="90000"/>
          </a:bodyPr>
          <a:lstStyle/>
          <a:p>
            <a:r>
              <a:rPr lang="uk-UA" sz="4000" dirty="0"/>
              <a:t>Список використаних джерел та літератури: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EB1C2-04B9-A35A-B176-5B318D20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8" y="1393371"/>
            <a:ext cx="8262256" cy="5029200"/>
          </a:xfrm>
        </p:spPr>
        <p:txBody>
          <a:bodyPr>
            <a:noAutofit/>
          </a:bodyPr>
          <a:lstStyle/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</a:rPr>
              <a:t>Осадча Н. М. та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ін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Адаптація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системи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моніторингу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поверхневих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вод до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Водної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Рамкової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Директиви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ЄС».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Наукові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праці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УНГІ, 2008, 257 с.</a:t>
            </a: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</a:rPr>
              <a:t>Рудько Г. І., Адаменко О. М. 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Екологічний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моніторинг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геологічного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середовища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Львів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: ЛНУ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ім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І. Франка, 2001, 246 с.</a:t>
            </a: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Екологічний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підхід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до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використання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водних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ресурсів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[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Електронний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ресурс]. Доступно за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посиланням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: </a:t>
            </a:r>
            <a:r>
              <a:rPr lang="en-US" sz="1400" dirty="0">
                <a:effectLst/>
                <a:latin typeface="Times New Roman" panose="02020603050405020304" pitchFamily="18" charset="0"/>
                <a:hlinkClick r:id="rId2"/>
              </a:rPr>
              <a:t>https://studopedia.com.ua/1_159686_ekologichniypidhid-do-vikoristannya-vr.html</a:t>
            </a:r>
            <a:endParaRPr lang="en-US" sz="1400" dirty="0">
              <a:effectLst/>
              <a:latin typeface="Times New Roman" panose="02020603050405020304" pitchFamily="18" charset="0"/>
            </a:endParaRP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</a:rPr>
              <a:t>«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Стан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водних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ресурсів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країни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–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під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пильною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увагою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громадян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[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Електронний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ресурс]. Доступно за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посиланням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: </a:t>
            </a:r>
            <a:r>
              <a:rPr lang="en-US" sz="1400" dirty="0">
                <a:effectLst/>
                <a:latin typeface="Times New Roman" panose="02020603050405020304" pitchFamily="18" charset="0"/>
                <a:hlinkClick r:id="rId3"/>
              </a:rPr>
              <a:t>https://www.ukrinform.ua/rubric-society/2240911-stan-vodnih-resursiv-kraini-pidpilnou-uvagou-gromadan-uradovij-kontaktnij-centr.html</a:t>
            </a:r>
            <a:endParaRPr lang="en-US" sz="1400" dirty="0">
              <a:effectLst/>
              <a:latin typeface="Times New Roman" panose="02020603050405020304" pitchFamily="18" charset="0"/>
            </a:endParaRP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Водна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стратегія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України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на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період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до 2025 року (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наукові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основи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)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, 2015, 46 с.</a:t>
            </a: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Рослинність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тваринний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світ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Дніпропетровської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області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[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Електронний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ресурс]. Доступно за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посиланням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: </a:t>
            </a:r>
            <a:r>
              <a:rPr lang="en-US" sz="1400" dirty="0">
                <a:effectLst/>
                <a:latin typeface="Times New Roman" panose="02020603050405020304" pitchFamily="18" charset="0"/>
                <a:hlinkClick r:id="rId4"/>
              </a:rPr>
              <a:t>http://prirodacehram.blogspot.com/2015/06/blog-post_20.html</a:t>
            </a:r>
            <a:endParaRPr lang="en-US" sz="1400" dirty="0">
              <a:effectLst/>
              <a:latin typeface="Times New Roman" panose="02020603050405020304" pitchFamily="18" charset="0"/>
            </a:endParaRP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uk-UA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Кліматичні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умови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в Кривому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Розі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[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Електронний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ресурс]. Доступно за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посиланням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: </a:t>
            </a:r>
            <a:r>
              <a:rPr lang="en-US" sz="1400" dirty="0">
                <a:effectLst/>
                <a:latin typeface="Times New Roman" panose="02020603050405020304" pitchFamily="18" charset="0"/>
                <a:hlinkClick r:id="rId5"/>
              </a:rPr>
              <a:t>http://www.meteoprog.ua/ua/climateKrivyiRih</a:t>
            </a:r>
            <a:endParaRPr lang="en-US" sz="1400" dirty="0">
              <a:effectLst/>
              <a:latin typeface="Times New Roman" panose="02020603050405020304" pitchFamily="18" charset="0"/>
            </a:endParaRP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 err="1">
                <a:effectLst/>
                <a:latin typeface="Times New Roman" panose="02020603050405020304" pitchFamily="18" charset="0"/>
              </a:rPr>
              <a:t>Орлінська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О. В. та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ін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поверхневих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вод в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гірничо-видобувних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регіонах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Докл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міжнар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наук.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симп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«Неделя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еколога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– 2017»,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Каменське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, 2017, с. 316-319.</a:t>
            </a: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</a:rPr>
              <a:t>Коробкова Г. В. та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ін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«Роль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природоохоронних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програм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вирішенні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екологічних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проблем».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Матеріали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</a:rPr>
              <a:t>V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ІІ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міжнар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наук.-практ.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конф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.,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Харків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, 2012.</a:t>
            </a:r>
          </a:p>
          <a:p>
            <a:pPr marL="457200" indent="-457200" rtl="0" eaLnBrk="1" latinLnBrk="0" hangingPunct="1">
              <a:spcBef>
                <a:spcPts val="1000"/>
              </a:spcBef>
              <a:buFont typeface="+mj-lt"/>
              <a:buAutoNum type="arabicPeriod"/>
            </a:pPr>
            <a:r>
              <a:rPr lang="ru-RU" sz="1400" dirty="0">
                <a:effectLst/>
                <a:latin typeface="Times New Roman" panose="02020603050405020304" pitchFamily="18" charset="0"/>
              </a:rPr>
              <a:t>ДСТУ 7286:2012 «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Якість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природної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води для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зрошування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Екологічні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</a:rPr>
              <a:t>критерії</a:t>
            </a:r>
            <a:r>
              <a:rPr lang="ru-RU" sz="1400" dirty="0">
                <a:latin typeface="Times New Roman" panose="02020603050405020304" pitchFamily="18" charset="0"/>
              </a:rPr>
              <a:t>»</a:t>
            </a:r>
            <a:r>
              <a:rPr lang="ru-RU" sz="1400" dirty="0">
                <a:effectLst/>
                <a:latin typeface="Times New Roman" panose="02020603050405020304" pitchFamily="18" charset="0"/>
              </a:rPr>
              <a:t>, 2013, 17 с.</a:t>
            </a:r>
          </a:p>
        </p:txBody>
      </p:sp>
      <p:pic>
        <p:nvPicPr>
          <p:cNvPr id="4" name="Рисунок 3" descr="Изображение выглядит как на открытом воздухе, дерево, берег, вода&#10;&#10;Автоматически созданное описание">
            <a:extLst>
              <a:ext uri="{FF2B5EF4-FFF2-40B4-BE49-F238E27FC236}">
                <a16:creationId xmlns:a16="http://schemas.microsoft.com/office/drawing/2014/main" id="{3DF63262-DADC-2CDC-8948-77D65F70D4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030" r="28371"/>
          <a:stretch/>
        </p:blipFill>
        <p:spPr>
          <a:xfrm>
            <a:off x="8164286" y="10"/>
            <a:ext cx="402771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13591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1169E-1B11-0A77-695E-5C503437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uk-UA">
                <a:solidFill>
                  <a:schemeClr val="tx1">
                    <a:lumMod val="85000"/>
                    <a:lumOff val="15000"/>
                  </a:schemeClr>
                </a:solidFill>
              </a:rPr>
              <a:t>Список використаних ілюстрацій:</a:t>
            </a:r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DE4EDA-DF67-A397-839D-AE215FA62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6" y="2431765"/>
            <a:ext cx="9096977" cy="3320031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750"/>
              </a:spcAft>
              <a:buNone/>
            </a:pPr>
            <a:r>
              <a:rPr lang="uk-U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1, 3, 4, 5, 11, 12. </a:t>
            </a:r>
            <a:r>
              <a:rPr lang="ru-RU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Річка</a:t>
            </a:r>
            <a:r>
              <a:rPr lang="ru-RU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Саксагань: </a:t>
            </a:r>
            <a:r>
              <a:rPr lang="ru-RU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зеленоброва</a:t>
            </a:r>
            <a:r>
              <a:rPr lang="ru-RU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красуня-степовичка</a:t>
            </a:r>
            <a:r>
              <a:rPr lang="ru-RU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https://www.dnipro.libr.dp.ua/Saksagan_richka</a:t>
            </a:r>
            <a:endParaRPr lang="uk-UA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uk-U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 7. Антропогенні фактори 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https://vseosvita.ua/lesson/antropohenni-faktory-353296.html</a:t>
            </a:r>
            <a:r>
              <a:rPr lang="uk-U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Aft>
                <a:spcPts val="750"/>
              </a:spcAft>
              <a:buNone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651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1994</Words>
  <Application>Microsoft Office PowerPoint</Application>
  <PresentationFormat>Широкий екран</PresentationFormat>
  <Paragraphs>136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Тема Office</vt:lpstr>
      <vt:lpstr>Оцінка гідрологічного режиму річки Саксагань в умовах інтенсивного техногенного навантаження</vt:lpstr>
      <vt:lpstr>Вступ</vt:lpstr>
      <vt:lpstr>Презентація PowerPoint</vt:lpstr>
      <vt:lpstr>РОЗДІЛ 1: ЗАГАЛЬНІ ВІДОМОСТІ ПРО РІЧКУ САКСАГАНЬ </vt:lpstr>
      <vt:lpstr>Презентація PowerPoint</vt:lpstr>
      <vt:lpstr>РОЗДІЛ 2: АНТРОПОГЕННІ ЧИННИКИ, ЩО ВПЛИВАЮТЬ НА РІЧКу </vt:lpstr>
      <vt:lpstr>РОЗДІЛ 3: ВПЛИВ АНТРОПОГЕННИХ ЧИННИКІВ НА ЕКОСИСТЕМУ РІЧКИ </vt:lpstr>
      <vt:lpstr>Презентація PowerPoint</vt:lpstr>
      <vt:lpstr>Аналіз гідрохімічних показників річки Саксагань за 2019–2022 роки</vt:lpstr>
      <vt:lpstr>РОЗДІЛ 4: ЗАХОДИ ЩОДО ПОКРАЩЕННЯ СТАНУ РІЧКИ </vt:lpstr>
      <vt:lpstr>ВИСНОВКИ</vt:lpstr>
      <vt:lpstr>Список використаних джерел та літератури:</vt:lpstr>
      <vt:lpstr>Список використаних ілюстрацій: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Зміна річки Саксагань під впливом антропогенного чинника</dc:title>
  <dc:creator>Олена Чередніченко</dc:creator>
  <cp:lastModifiedBy>Андрій Карпенко</cp:lastModifiedBy>
  <cp:revision>12</cp:revision>
  <dcterms:created xsi:type="dcterms:W3CDTF">2024-12-20T14:26:56Z</dcterms:created>
  <dcterms:modified xsi:type="dcterms:W3CDTF">2025-04-11T17:40:37Z</dcterms:modified>
</cp:coreProperties>
</file>