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61" r:id="rId6"/>
    <p:sldId id="260" r:id="rId7"/>
    <p:sldId id="259" r:id="rId8"/>
    <p:sldId id="263" r:id="rId9"/>
    <p:sldId id="270" r:id="rId10"/>
    <p:sldId id="266" r:id="rId11"/>
    <p:sldId id="264" r:id="rId12"/>
    <p:sldId id="267" r:id="rId13"/>
    <p:sldId id="265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77824-1A9A-411A-BA36-3F7535F1F991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13795-BA9A-485A-8854-0A0AD7AEBCA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0206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13795-BA9A-485A-8854-0A0AD7AEBCA9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708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16B6C-8406-74F7-E42F-6AF5A98D3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317D066-21C9-CFED-C43C-18A649D2E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A361B09-FD0F-2683-BD77-A87BC9E8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7DF4453-8D77-6FC0-0CD6-138E1027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9EF9D8F-2AE7-A2A6-0146-86158203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47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D7146-D917-5FF9-63F9-A5C347E9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3592AC5-FFD7-4651-5EE9-E7B2E8BC2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5698AC7-4266-D58D-4B9C-90CCDFA1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A7D9F8-1EFF-085B-54FB-62D382A02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411DBED-7C00-3E0A-DCFB-ADC70893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110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6EC65-BAE8-AE54-EB5F-4CA07520D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2C4BC5A-5957-FEC9-54CA-FB92817DD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84EB8B8-15C5-C43A-0A9F-06CA3CD2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E4DF11A-BB95-14E1-218D-959598C1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9E40CC9-4010-86B3-B639-151E545FA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460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E2AFD-A3C8-94F4-0159-D7308117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72733F-0124-0910-78C6-CE661F2BE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3463FDC-0302-B2C1-5862-20B0960EA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B791510-2C39-1335-6E9E-C6CB61C60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23B8068-28D6-BDF1-2B2A-D7F746B3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380E3D9-A85C-F302-47D6-E5245E36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804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C5B4F-F126-FFA3-ECDB-18F4A3895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F0A7E84-CC5E-1FA4-D6AE-E5FEA127F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F689988-3656-BADA-EC48-F8758818A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DABBE683-A330-EDDE-66DB-3751C80C2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A2C0964-83C7-BE09-D2A1-758934454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DBE0FAD-605A-DAEB-F867-41176104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6FDBC06-B2F0-9FB1-3A8E-23027545A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27B50EF-143F-E9BF-3CA0-8E8CC245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6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ABFFE-FD4D-AA52-3A07-193D21E5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11AA20B-5282-DDFA-F768-CCBE605F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1890293-BB72-359B-89C6-B7C8CF1FC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C5827386-8561-3A6F-7029-2356A26F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42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104E29FA-BFF7-B58F-0201-B179F403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FD49346-A35F-2EE6-8E3D-D7A6DA743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FA17BD3-3B76-668A-E73E-AC9844683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849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FE61A-07C9-667D-76AB-C2FAF6592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01DACD3-518C-67D0-86B9-884913A5C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FC925C8-A4F9-D42A-B709-6267A287C2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308F43A-4649-7A25-1F59-D10B1D1A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1A68E82-550B-778F-3141-38420EB7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E2054F8-47B3-3633-147D-B9536B8B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918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BC0CA-C68A-2B4E-AEED-7B89C5F3F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5A3B4D6-95AF-9085-83C2-4DD7A83612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F15121B-EA68-0E5C-28C5-B4B2BAE27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C3ECEA0-356B-40A9-A8AA-D110BF5D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06FB58A-5E0F-04A5-E72C-F4C665FD0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BBC015B-3CE3-FF6C-CA1A-2D2C29CA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27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F3B52-64F9-9F19-2AEE-A56D417B7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44FC725-E95D-C724-E277-63F2132EC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8B2A4B2-DF7D-821B-2A2F-86DA8DBD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C982F0A-2452-2F05-86FA-37A025C2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8591787-B6E8-2163-4797-489C7FA6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941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B018876-E19B-92E3-B241-9E5A7ADDA7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D52CB17-3E8F-42ED-02B5-04E00D46A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52862AE-DD1F-8C0B-F9DE-F96E65AE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91D193A-C556-9FC5-B405-A9A8634D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A4F448-022F-E980-6334-ECA2AB7A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E81C2CC-B9CD-0783-DF27-C4B908C95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B382515-DBFE-E29D-0931-D1D47F685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1E5568B-2B80-D32A-F0D8-D2E885764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DB9D8-12E2-4848-ADAB-BD81477BBFC8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FB1B89-01E4-EE4C-40F0-3E0ADAC7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86C688A-AB21-F8D0-55F0-2642C5E24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0D77A6-0AA8-3447-A267-0E524CFA7F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866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url.li/cnvan" TargetMode="External"/><Relationship Id="rId2" Type="http://schemas.openxmlformats.org/officeDocument/2006/relationships/hyperlink" Target="https://surl.li/kaion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rl.li/zuhtta" TargetMode="External"/><Relationship Id="rId4" Type="http://schemas.openxmlformats.org/officeDocument/2006/relationships/hyperlink" Target="https://meandyoukraine.com/02_DniproCity_history.php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553F2F-2FD6-3D99-3138-27F9CA40BB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1865" b="1313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2F8B3-39AC-63F2-A79C-6DE91761E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0938"/>
            <a:ext cx="9144000" cy="163598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«</a:t>
            </a: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Кодак, що зникає - минувшина, стерта часом»</a:t>
            </a:r>
            <a:b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400" b="1" dirty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40D0085-5333-D476-D6C6-174054E7E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7850" y="4389121"/>
            <a:ext cx="5434149" cy="236002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Роботу виконав: Карпенко Андрій Володимирович, </a:t>
            </a:r>
            <a:r>
              <a:rPr lang="uk-UA" sz="19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учень </a:t>
            </a:r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класу </a:t>
            </a:r>
            <a:r>
              <a:rPr lang="uk-UA" sz="1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uk-UA" sz="19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омунального </a:t>
            </a:r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закладу загальної середньої освіти </a:t>
            </a:r>
            <a:r>
              <a:rPr lang="uk-UA" sz="19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Жовтоводської</a:t>
            </a:r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міської ради</a:t>
            </a:r>
          </a:p>
          <a:p>
            <a:pPr algn="l"/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 Чернявська Юлія Віталіївна, вчитель історії</a:t>
            </a:r>
          </a:p>
          <a:p>
            <a:pPr algn="l"/>
            <a:r>
              <a:rPr lang="uk-UA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A48CEB-DC9C-E6E3-5554-11F16DA5D6ED}"/>
              </a:ext>
            </a:extLst>
          </p:cNvPr>
          <p:cNvSpPr txBox="1"/>
          <p:nvPr/>
        </p:nvSpPr>
        <p:spPr>
          <a:xfrm>
            <a:off x="1973368" y="0"/>
            <a:ext cx="7623096" cy="928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uk-UA" sz="2400" dirty="0">
              <a:ln w="66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«МАН – ЮНІОР ДОСЛІДНИК»</a:t>
            </a:r>
            <a:endParaRPr lang="uk-UA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150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4101D-2589-411C-C620-E327195D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5" y="256179"/>
            <a:ext cx="6002110" cy="1495425"/>
          </a:xfrm>
        </p:spPr>
        <p:txBody>
          <a:bodyPr>
            <a:normAutofit/>
          </a:bodyPr>
          <a:lstStyle/>
          <a:p>
            <a:r>
              <a:rPr lang="uk-UA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теми:</a:t>
            </a:r>
            <a:endParaRPr lang="uk-UA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978A54-07BD-EB6C-6169-3F318CE61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65" y="1517805"/>
            <a:ext cx="5497335" cy="46162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Кодацька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фортеця є важливою архітектурною та історичною пам’яткою, що відіграла ключову роль у формуванні оборонної системи на українських землях у XVII столітті. Дослідження її архітектури дозволяє глибше зрозуміти технічні досягнення тогочасного зодчества, та оцінити стратегічне значення фортифікаційних споруд на південно-східних кордонах держави. Сучасний інтерес до цієї теми обумовлений відродженням інтересу до національної історії та архітектурної спадщини, а також необхідністю збереження й популяризації культурних пам’яток.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607633-E87E-28E0-4CC8-5810099770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3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463EB5-8E87-A4DE-18A5-E6265AAEBBA4}"/>
              </a:ext>
            </a:extLst>
          </p:cNvPr>
          <p:cNvSpPr txBox="1"/>
          <p:nvPr/>
        </p:nvSpPr>
        <p:spPr>
          <a:xfrm>
            <a:off x="7199440" y="6211659"/>
            <a:ext cx="43938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Памʼятка архітектури «Фортеця Кодак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»( створено автором)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E26A9C6-A083-7C12-0E1E-D46AE5E39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279400"/>
            <a:ext cx="11722100" cy="58975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 даного дослідження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архітектури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оборонного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огляд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архівних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стосуються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архітектурні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елементи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фортифікаційними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спорудами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того часу.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оборонних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споруд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XVII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століття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0000"/>
              </a:lnSpc>
              <a:buFontTx/>
              <a:buChar char="-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матеріалами дослідження віртуальну екскурсію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фортеця як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історико-архітектурний комплекс.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архітектурні особливості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конструктивні рішення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застосовані при будівництві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Кодацької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фортеці.</a:t>
            </a:r>
          </a:p>
          <a:p>
            <a:pPr marL="0" indent="0">
              <a:lnSpc>
                <a:spcPct val="100000"/>
              </a:lnSpc>
              <a:buNone/>
            </a:pP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8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заснування фортеці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6199" y="1322774"/>
            <a:ext cx="7035801" cy="514152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XVII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століття.В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феодального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гноблення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Відповіддю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ополячування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окатоличування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втечі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 за пороги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лютому 1635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скликано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сейм,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Запоріжжя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біженців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-селян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перепоном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Запоріжжям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запрошений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французський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Гійом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Лавассер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Боплан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новітніми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вважалася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неприступною, але через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зруйнована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козаками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І. Сулимою.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Відбудову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Гектант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Кодак став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втричі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3C0ADF-D79F-F89C-1937-983993798B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001" b="1"/>
          <a:stretch/>
        </p:blipFill>
        <p:spPr>
          <a:xfrm>
            <a:off x="280549" y="1322774"/>
            <a:ext cx="4744212" cy="469702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6" name="TextBox 5"/>
          <p:cNvSpPr txBox="1"/>
          <p:nvPr/>
        </p:nvSpPr>
        <p:spPr>
          <a:xfrm flipH="1">
            <a:off x="280550" y="6019801"/>
            <a:ext cx="4875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Дніпрові пороги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af-Z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http://museum.dp.ua/dnieperrapids .html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8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31E6F8E-4491-8BB9-88CE-1A170006E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273EAC-6570-5357-31AB-82E491877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90" y="840509"/>
            <a:ext cx="5138873" cy="439436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A0466D-90DA-6797-5268-5025D6E1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955348" cy="41925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збудована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високому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правому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Дніпра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мала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величезне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стратегічне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для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польського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уряду, так і для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всієї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Центрально-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Східної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Європи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того часу.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Розташована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стратегічно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важливій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точці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річковому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шляху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Польщею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степами, вона стала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ключовим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елементом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оборони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Посполитої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спрямованої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стримування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козаків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Запорозької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Січі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захисту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набігів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кримських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татар і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турецької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агресії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D311E-E16A-6A18-8F81-853AAFD6826F}"/>
              </a:ext>
            </a:extLst>
          </p:cNvPr>
          <p:cNvSpPr txBox="1"/>
          <p:nvPr/>
        </p:nvSpPr>
        <p:spPr>
          <a:xfrm>
            <a:off x="341690" y="5234878"/>
            <a:ext cx="513887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Мал.4.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Схематичне зображення розташування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обʼєктів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surl.li/kaionu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af-Z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f-Z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f-Z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0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465B3C0-3977-2571-18B3-D76660FF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509" y="479493"/>
            <a:ext cx="5941291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рхітектурні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2BE50D-1007-870B-BEA9-0D300ADE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04" y="1756892"/>
            <a:ext cx="5135194" cy="377767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C208C6-1AFD-7A64-7F64-B3F357C0D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2020576"/>
            <a:ext cx="5458838" cy="41925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Фортеця Кодак мала явні ознаки бастіонної системи укріплень, розробленої італійськими інженерами в XV-XVI століттях. Бастіонна система включала виступаючі кути – бастіони, які забезпечували перехресний вогонь і підвищували ефективність оборони від артилерійських обстрілів, що стали основним засобом облоги того часу.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E681B3-3AD0-E8DC-A9BE-AD2E93095156}"/>
              </a:ext>
            </a:extLst>
          </p:cNvPr>
          <p:cNvSpPr txBox="1"/>
          <p:nvPr/>
        </p:nvSpPr>
        <p:spPr>
          <a:xfrm>
            <a:off x="345370" y="5486400"/>
            <a:ext cx="51351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3.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Кодацька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фортеця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surl.li/cnvan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1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E307D-5F30-B846-3541-05DB6632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" y="365125"/>
            <a:ext cx="6120725" cy="1325563"/>
          </a:xfrm>
        </p:spPr>
        <p:txBody>
          <a:bodyPr>
            <a:normAutofit/>
          </a:bodyPr>
          <a:lstStyle/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endParaRPr lang="uk-UA" sz="4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F6B8EAD-6C2E-82E8-C24D-86B0D1573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Фортеця містила чотири дубові гостроверхі вежі, розташовані у її кутах. Три з них були названі на честь королів — Казимира, Сигізмунда та Владислава, а найбільша з них отримала ім'я на честь засновника фортеці — Конєцпольського. Біля валів і веж були побудовані будинки для залоги та старшин,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зброярні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стайні та склади, а в центрі фортеці стояв великий дерев’яний костел, що був гордістю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патера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вирізаним над одвірком написом «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Anno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domini</a:t>
            </a:r>
            <a: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1635».</a:t>
            </a:r>
            <a:br>
              <a:rPr lang="uk-UA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354BD-6982-5FFE-1E5D-1334C5DB7C4A}"/>
              </a:ext>
            </a:extLst>
          </p:cNvPr>
          <p:cNvSpPr txBox="1"/>
          <p:nvPr/>
        </p:nvSpPr>
        <p:spPr>
          <a:xfrm>
            <a:off x="6651208" y="5148262"/>
            <a:ext cx="53884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фортеця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surl.li/tnhluo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09" y="240145"/>
            <a:ext cx="5388429" cy="490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BA77DA0-5545-7C04-AA1A-3B8383CF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479493"/>
            <a:ext cx="10642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Подольською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фортецею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FAF6C2-696D-C2B0-BE74-12742495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3" y="1222514"/>
            <a:ext cx="4224131" cy="234563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BF3C578-CBFB-3AEF-B719-906682611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417" y="1644336"/>
            <a:ext cx="7234583" cy="41925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Кам’янець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будувалася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перебудовувалася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століть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Вона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створена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архітекторами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майстрами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Тривалість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модифікації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постійною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потребою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загроз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Кам’янець-Подільська фортеця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збереглася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значно краще і є однією з найвизначніших історико-архітектурних пам’яток України.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збереглася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наших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частково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Залишки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земляних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сліди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фортифікації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свідченням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минулої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величі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нині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створено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меморіальний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комплекс,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приваблює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дослідників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стилем,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380030-A044-0FCA-7842-866919507A09}"/>
              </a:ext>
            </a:extLst>
          </p:cNvPr>
          <p:cNvSpPr txBox="1"/>
          <p:nvPr/>
        </p:nvSpPr>
        <p:spPr>
          <a:xfrm>
            <a:off x="188842" y="3568149"/>
            <a:ext cx="42241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5. Схематичне зображення розташування </a:t>
            </a:r>
            <a:r>
              <a:rPr lang="uk-UA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обʼєктів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af-Z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af-Z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meandyoukraine.com/02_DniproCity_history.php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af-Z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99" y="4311169"/>
            <a:ext cx="4224132" cy="22572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053" y="6488668"/>
            <a:ext cx="3240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https://surl.li/jjpdfk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 від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Кодацької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фортеці залишилися лише земляні вали, які й досі вражають своїми розмірами.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пам'яткою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знаходиться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охороною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істориків-спеціалістів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дніпровських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краєзнавців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видатної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фортифікаційної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перебувають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загрозою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остаточного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знищення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8597174-C8E7-9923-54EA-51BE67B5BB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1948069"/>
            <a:ext cx="5446643" cy="422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9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D0AE4E-240D-8339-D56B-DAB935798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4" r="9567" b="-2"/>
          <a:stretch/>
        </p:blipFill>
        <p:spPr>
          <a:xfrm>
            <a:off x="144242" y="64718"/>
            <a:ext cx="3809612" cy="65249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38ADC1-7837-2008-C598-99A5ECE47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32616" r="2" b="12833"/>
          <a:stretch/>
        </p:blipFill>
        <p:spPr>
          <a:xfrm>
            <a:off x="4125653" y="-36839"/>
            <a:ext cx="3792564" cy="61188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613BC9-F224-F994-C192-14DE71541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0" r="38406" b="-1"/>
          <a:stretch/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A2EAC81B-5313-AC95-B774-93312303E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" r="2990" b="2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AEE671-49C3-43B2-8110-66DC97F49986}"/>
              </a:ext>
            </a:extLst>
          </p:cNvPr>
          <p:cNvSpPr txBox="1"/>
          <p:nvPr/>
        </p:nvSpPr>
        <p:spPr>
          <a:xfrm>
            <a:off x="142718" y="6113775"/>
            <a:ext cx="335568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3.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Місце, в якому Богдан Хмельницький взяв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Кодак (створено автором)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59A47-D6B3-0C0D-38CB-735836C5FCEC}"/>
              </a:ext>
            </a:extLst>
          </p:cNvPr>
          <p:cNvSpPr txBox="1"/>
          <p:nvPr/>
        </p:nvSpPr>
        <p:spPr>
          <a:xfrm>
            <a:off x="4027127" y="6067950"/>
            <a:ext cx="389109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11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Дніпровське </a:t>
            </a:r>
            <a:r>
              <a:rPr lang="uk-UA" sz="11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Надпорожжя</a:t>
            </a:r>
            <a:r>
              <a:rPr lang="uk-UA" sz="11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endParaRPr lang="uk-UA" sz="11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«Карті кордонів Польщі</a:t>
            </a:r>
            <a:r>
              <a:rPr lang="uk-UA" sz="11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r>
              <a:rPr lang="uk-UA" sz="11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Атласу</a:t>
            </a:r>
            <a:endParaRPr lang="uk-UA" sz="11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1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Речі Посполитої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surl.li/zuhtta</a:t>
            </a:r>
            <a:r>
              <a:rPr lang="uk-UA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af-Z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8E096A-17AC-2FF0-BF07-0C6DA0359E8F}"/>
              </a:ext>
            </a:extLst>
          </p:cNvPr>
          <p:cNvSpPr txBox="1"/>
          <p:nvPr/>
        </p:nvSpPr>
        <p:spPr>
          <a:xfrm>
            <a:off x="8136681" y="2693878"/>
            <a:ext cx="335568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4.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вигляд залишків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фортеці( створено автором)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879902-3A9A-00C2-86FB-9AF4FFA205E1}"/>
              </a:ext>
            </a:extLst>
          </p:cNvPr>
          <p:cNvSpPr txBox="1"/>
          <p:nvPr/>
        </p:nvSpPr>
        <p:spPr>
          <a:xfrm>
            <a:off x="8460509" y="6144553"/>
            <a:ext cx="37314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пам’ятки національного значення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(створено автором)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5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B438E-10CF-343F-BF9C-5059A74A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196E426-9BA5-8F51-D04E-F7A5B67D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Проаналізувавши джерела, здійснивши огляд сучасного стану фортеці, було зроблено висновки про незадовільний стан архітектурної споруди. Близько    90 % споруди втрачено на теперішній час. Через брак масштабних археологічних досліджень ми маємо дуже мало матеріальних джерел, що ускладнює реконструкцію вигляду фортеці і тільки спогади сучасників допомагають нам її відтворити. На зараз ми не маємо цілісного чи часткового проекту відновлення фортеці, бо фінансування проекту на зараз є  дуже дорогим. Створення на сьогодні  віртуальних екскурсій, реконструкцій через макети, 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візуалізації, які б «оживили» фортецю в уяві відвідувачів є більш доречними.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Відтворення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реконструкція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фортеці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стати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відродженням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пам'яті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й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важливим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елементом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туристичної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Дніпропетровщини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підвищить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інтерес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сприятиме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9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7FC53-5B8F-60D3-504C-A7103728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використаних </a:t>
            </a:r>
            <a:r>
              <a:rPr lang="uk-UA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B08931-B941-7C54-4A85-49CBC0E43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f-ZA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f-ZA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Яворницький Д.І.  </a:t>
            </a:r>
            <a:r>
              <a:rPr lang="uk-UA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"Дніпрові пороги</a:t>
            </a:r>
            <a:r>
              <a:rPr lang="uk-UA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":</a:t>
            </a:r>
            <a:r>
              <a:rPr lang="af-Z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http://museum.dp.ua/dnieperrapids .</a:t>
            </a:r>
            <a:r>
              <a:rPr lang="af-Z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Заруба</a:t>
            </a:r>
            <a:r>
              <a:rPr lang="uk-UA" sz="1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В.М. Фортеця над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Кодацьким</a:t>
            </a:r>
            <a:r>
              <a:rPr lang="uk-UA" sz="1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порогом.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-к: Лір, 2013. 60с.,іл.</a:t>
            </a:r>
            <a:endParaRPr lang="uk-UA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af-ZA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http://museum.dp.ua/dnieperrapids .</a:t>
            </a:r>
            <a:r>
              <a:rPr lang="af-ZA" sz="14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endParaRPr lang="af-ZA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surl.li/kaionu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surl.li/cnvan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af-ZA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af-ZA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meandyoukraine.com/02_DniproCity_history.php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surl.li/zuhtta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https://surl.li/jjpdfk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5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68B872-2213-722C-6B4C-C9D17BD6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1055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1002</Words>
  <Application>Microsoft Office PowerPoint</Application>
  <PresentationFormat>Широкоэкранный</PresentationFormat>
  <Paragraphs>62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Тема Office</vt:lpstr>
      <vt:lpstr>«Кодак, що зникає - минувшина, стерта часом» </vt:lpstr>
      <vt:lpstr>Актуальність теми:</vt:lpstr>
      <vt:lpstr>Презентация PowerPoint</vt:lpstr>
      <vt:lpstr>Історія заснування фортеці</vt:lpstr>
      <vt:lpstr>Роль фортеці у захисті південних меж України</vt:lpstr>
      <vt:lpstr>   Архітектурні  особливості            </vt:lpstr>
      <vt:lpstr>Архітектурні особливості</vt:lpstr>
      <vt:lpstr>Порівняння з Кам’янець – Подольською фортецею</vt:lpstr>
      <vt:lpstr>Поточний стан фортеці: збереження та використання</vt:lpstr>
      <vt:lpstr>Презентация PowerPoint</vt:lpstr>
      <vt:lpstr>Результати дослідження</vt:lpstr>
      <vt:lpstr>Список використаних джерел: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Кодацька фортеця – ключ від Запоріжжя</dc:title>
  <dc:creator>Діана Конотовська</dc:creator>
  <cp:lastModifiedBy>user</cp:lastModifiedBy>
  <cp:revision>38</cp:revision>
  <dcterms:created xsi:type="dcterms:W3CDTF">2025-03-14T07:53:35Z</dcterms:created>
  <dcterms:modified xsi:type="dcterms:W3CDTF">2025-04-21T12:50:18Z</dcterms:modified>
</cp:coreProperties>
</file>